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4"/>
    <p:sldMasterId id="2147483752" r:id="rId5"/>
    <p:sldMasterId id="2147483738" r:id="rId6"/>
  </p:sldMasterIdLst>
  <p:notesMasterIdLst>
    <p:notesMasterId r:id="rId21"/>
  </p:notesMasterIdLst>
  <p:sldIdLst>
    <p:sldId id="260" r:id="rId7"/>
    <p:sldId id="259" r:id="rId8"/>
    <p:sldId id="257" r:id="rId9"/>
    <p:sldId id="267" r:id="rId10"/>
    <p:sldId id="285" r:id="rId11"/>
    <p:sldId id="286" r:id="rId12"/>
    <p:sldId id="284" r:id="rId13"/>
    <p:sldId id="287" r:id="rId14"/>
    <p:sldId id="288" r:id="rId15"/>
    <p:sldId id="289" r:id="rId16"/>
    <p:sldId id="291" r:id="rId17"/>
    <p:sldId id="290" r:id="rId18"/>
    <p:sldId id="264" r:id="rId19"/>
    <p:sldId id="26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3380D"/>
    <a:srgbClr val="1B4388"/>
    <a:srgbClr val="EE5125"/>
    <a:srgbClr val="F05626"/>
    <a:srgbClr val="F45A26"/>
    <a:srgbClr val="F459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5226" autoAdjust="0"/>
  </p:normalViewPr>
  <p:slideViewPr>
    <p:cSldViewPr snapToGrid="0">
      <p:cViewPr varScale="1">
        <p:scale>
          <a:sx n="86" d="100"/>
          <a:sy n="86" d="100"/>
        </p:scale>
        <p:origin x="562" y="5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8BB324-DAB0-439B-93D7-6F3A05583552}" type="datetimeFigureOut">
              <a:rPr lang="en-US" smtClean="0"/>
              <a:t>2/9/2021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C83497-73C4-47F8-A748-2E4F1A1B6711}" type="slidenum">
              <a:rPr lang="en-US" smtClean="0"/>
              <a:t>‹#›</a:t>
            </a:fld>
            <a:endParaRPr lang="en-US"/>
          </a:p>
        </p:txBody>
      </p:sp>
    </p:spTree>
    <p:extLst>
      <p:ext uri="{BB962C8B-B14F-4D97-AF65-F5344CB8AC3E}">
        <p14:creationId xmlns:p14="http://schemas.microsoft.com/office/powerpoint/2010/main" val="4027112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Hello everyone, Good morning. My name is Shreya Paul and its my pleasure to welcome you to the virtual release of the 2020 annual disability statistics compendium. </a:t>
            </a:r>
          </a:p>
        </p:txBody>
      </p:sp>
      <p:sp>
        <p:nvSpPr>
          <p:cNvPr id="4" name="Slide Number Placeholder 3"/>
          <p:cNvSpPr>
            <a:spLocks noGrp="1"/>
          </p:cNvSpPr>
          <p:nvPr>
            <p:ph type="sldNum" sz="quarter" idx="5"/>
          </p:nvPr>
        </p:nvSpPr>
        <p:spPr/>
        <p:txBody>
          <a:bodyPr/>
          <a:lstStyle/>
          <a:p>
            <a:fld id="{3DC83497-73C4-47F8-A748-2E4F1A1B6711}" type="slidenum">
              <a:rPr lang="en-US" smtClean="0"/>
              <a:t>1</a:t>
            </a:fld>
            <a:endParaRPr lang="en-US"/>
          </a:p>
        </p:txBody>
      </p:sp>
    </p:spTree>
    <p:extLst>
      <p:ext uri="{BB962C8B-B14F-4D97-AF65-F5344CB8AC3E}">
        <p14:creationId xmlns:p14="http://schemas.microsoft.com/office/powerpoint/2010/main" val="20304835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Moving on to our next section. </a:t>
            </a:r>
          </a:p>
          <a:p>
            <a:endParaRPr lang="en-US" dirty="0"/>
          </a:p>
          <a:p>
            <a:r>
              <a:rPr lang="en-US" dirty="0"/>
              <a:t>Statistics are a powerful tool. Statistics is used to tell stories as well as for making important decisions by policymakers. It is often used to monitor and evaluate the effectiveness of a program/policy. Many a times, a simple and quick visualization can help us make inferences about what is going on. Here is a quick example of how we can visualize the status-quo using estimates from our compendium and tell a story with it. </a:t>
            </a:r>
          </a:p>
        </p:txBody>
      </p:sp>
      <p:sp>
        <p:nvSpPr>
          <p:cNvPr id="4" name="Slide Number Placeholder 3"/>
          <p:cNvSpPr>
            <a:spLocks noGrp="1"/>
          </p:cNvSpPr>
          <p:nvPr>
            <p:ph type="sldNum" sz="quarter" idx="5"/>
          </p:nvPr>
        </p:nvSpPr>
        <p:spPr/>
        <p:txBody>
          <a:bodyPr/>
          <a:lstStyle/>
          <a:p>
            <a:fld id="{3DC83497-73C4-47F8-A748-2E4F1A1B6711}" type="slidenum">
              <a:rPr lang="en-US" smtClean="0"/>
              <a:t>10</a:t>
            </a:fld>
            <a:endParaRPr lang="en-US"/>
          </a:p>
        </p:txBody>
      </p:sp>
    </p:spTree>
    <p:extLst>
      <p:ext uri="{BB962C8B-B14F-4D97-AF65-F5344CB8AC3E}">
        <p14:creationId xmlns:p14="http://schemas.microsoft.com/office/powerpoint/2010/main" val="6783629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will pause for a moment to let you go through this map and draw conclusions from it. The map shows the prevalence of disability in the different states across the United States. As we can see Arkansas, Missouri, Kentucky and West Virginia have the highest percentage of people with disabilities. </a:t>
            </a:r>
            <a:r>
              <a:rPr lang="en-US" sz="1800" b="1" i="1" dirty="0">
                <a:effectLst/>
                <a:latin typeface="Times New Roman" panose="02020603050405020304" pitchFamily="18" charset="0"/>
                <a:ea typeface="Calibri" panose="020F0502020204030204" pitchFamily="34" charset="0"/>
              </a:rPr>
              <a:t>.  </a:t>
            </a:r>
            <a:r>
              <a:rPr lang="en-US" sz="1800" dirty="0">
                <a:effectLst/>
                <a:latin typeface="Times New Roman" panose="02020603050405020304" pitchFamily="18" charset="0"/>
                <a:ea typeface="Calibri" panose="020F0502020204030204" pitchFamily="34" charset="0"/>
              </a:rPr>
              <a:t>Determining the size, composition, and geographic distribution of the population with disabilities is needed to support the allocation of resources to public </a:t>
            </a:r>
            <a:r>
              <a:rPr lang="en-US" sz="1800">
                <a:effectLst/>
                <a:latin typeface="Times New Roman" panose="02020603050405020304" pitchFamily="18" charset="0"/>
                <a:ea typeface="Calibri" panose="020F0502020204030204" pitchFamily="34" charset="0"/>
              </a:rPr>
              <a:t>programs. </a:t>
            </a:r>
            <a:r>
              <a:rPr lang="en-US"/>
              <a:t>Similar </a:t>
            </a:r>
            <a:r>
              <a:rPr lang="en-US" dirty="0"/>
              <a:t>visualizations about employment and education can help us understand about existing opportunities and risks and also states in which the government needs to expand opportunities for people with disabilities. </a:t>
            </a:r>
          </a:p>
        </p:txBody>
      </p:sp>
      <p:sp>
        <p:nvSpPr>
          <p:cNvPr id="4" name="Slide Number Placeholder 3"/>
          <p:cNvSpPr>
            <a:spLocks noGrp="1"/>
          </p:cNvSpPr>
          <p:nvPr>
            <p:ph type="sldNum" sz="quarter" idx="5"/>
          </p:nvPr>
        </p:nvSpPr>
        <p:spPr/>
        <p:txBody>
          <a:bodyPr/>
          <a:lstStyle/>
          <a:p>
            <a:fld id="{3DC83497-73C4-47F8-A748-2E4F1A1B6711}" type="slidenum">
              <a:rPr lang="en-US" smtClean="0"/>
              <a:t>11</a:t>
            </a:fld>
            <a:endParaRPr lang="en-US"/>
          </a:p>
        </p:txBody>
      </p:sp>
    </p:spTree>
    <p:extLst>
      <p:ext uri="{BB962C8B-B14F-4D97-AF65-F5344CB8AC3E}">
        <p14:creationId xmlns:p14="http://schemas.microsoft.com/office/powerpoint/2010/main" val="23279163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continuously working to include new sections in our compendium including expanding county level reports, reporting on mental and substance use by people with disabilities and so on. Moreover, we are working to make the reports and the website more accessible and user friendly. </a:t>
            </a:r>
          </a:p>
        </p:txBody>
      </p:sp>
      <p:sp>
        <p:nvSpPr>
          <p:cNvPr id="4" name="Slide Number Placeholder 3"/>
          <p:cNvSpPr>
            <a:spLocks noGrp="1"/>
          </p:cNvSpPr>
          <p:nvPr>
            <p:ph type="sldNum" sz="quarter" idx="5"/>
          </p:nvPr>
        </p:nvSpPr>
        <p:spPr/>
        <p:txBody>
          <a:bodyPr/>
          <a:lstStyle/>
          <a:p>
            <a:fld id="{3DC83497-73C4-47F8-A748-2E4F1A1B6711}" type="slidenum">
              <a:rPr lang="en-US" smtClean="0"/>
              <a:t>12</a:t>
            </a:fld>
            <a:endParaRPr lang="en-US"/>
          </a:p>
        </p:txBody>
      </p:sp>
    </p:spTree>
    <p:extLst>
      <p:ext uri="{BB962C8B-B14F-4D97-AF65-F5344CB8AC3E}">
        <p14:creationId xmlns:p14="http://schemas.microsoft.com/office/powerpoint/2010/main" val="10907458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so much for joining us today. If you have any questions, please do not hesitate to reach me or the team. Our contact information is here. </a:t>
            </a:r>
          </a:p>
        </p:txBody>
      </p:sp>
      <p:sp>
        <p:nvSpPr>
          <p:cNvPr id="4" name="Slide Number Placeholder 3"/>
          <p:cNvSpPr>
            <a:spLocks noGrp="1"/>
          </p:cNvSpPr>
          <p:nvPr>
            <p:ph type="sldNum" sz="quarter" idx="5"/>
          </p:nvPr>
        </p:nvSpPr>
        <p:spPr/>
        <p:txBody>
          <a:bodyPr/>
          <a:lstStyle/>
          <a:p>
            <a:fld id="{3DC83497-73C4-47F8-A748-2E4F1A1B6711}" type="slidenum">
              <a:rPr lang="en-US" smtClean="0"/>
              <a:t>13</a:t>
            </a:fld>
            <a:endParaRPr lang="en-US"/>
          </a:p>
        </p:txBody>
      </p:sp>
    </p:spTree>
    <p:extLst>
      <p:ext uri="{BB962C8B-B14F-4D97-AF65-F5344CB8AC3E}">
        <p14:creationId xmlns:p14="http://schemas.microsoft.com/office/powerpoint/2010/main" val="26700865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IF you have any questions for me, I am happy to answer those after the session. I will now invite my colleague, Megan Henly to present on state reports using county </a:t>
            </a:r>
            <a:r>
              <a:rPr lang="en-US"/>
              <a:t>level data. </a:t>
            </a:r>
            <a:endParaRPr lang="en-US" dirty="0"/>
          </a:p>
        </p:txBody>
      </p:sp>
      <p:sp>
        <p:nvSpPr>
          <p:cNvPr id="4" name="Slide Number Placeholder 3"/>
          <p:cNvSpPr>
            <a:spLocks noGrp="1"/>
          </p:cNvSpPr>
          <p:nvPr>
            <p:ph type="sldNum" sz="quarter" idx="5"/>
          </p:nvPr>
        </p:nvSpPr>
        <p:spPr/>
        <p:txBody>
          <a:bodyPr/>
          <a:lstStyle/>
          <a:p>
            <a:fld id="{3DC83497-73C4-47F8-A748-2E4F1A1B6711}" type="slidenum">
              <a:rPr lang="en-US" smtClean="0"/>
              <a:t>14</a:t>
            </a:fld>
            <a:endParaRPr lang="en-US"/>
          </a:p>
        </p:txBody>
      </p:sp>
    </p:spTree>
    <p:extLst>
      <p:ext uri="{BB962C8B-B14F-4D97-AF65-F5344CB8AC3E}">
        <p14:creationId xmlns:p14="http://schemas.microsoft.com/office/powerpoint/2010/main" val="103430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purpose of today’s presentation is to talk to you about the need of disability statistics and the purpose of the compendium. In this presentation I will also introduce you to our content and features, describe how to access the compendium and technical assistance and finally describe a few uses of the Compendium. </a:t>
            </a:r>
          </a:p>
        </p:txBody>
      </p:sp>
      <p:sp>
        <p:nvSpPr>
          <p:cNvPr id="4" name="Slide Number Placeholder 3"/>
          <p:cNvSpPr>
            <a:spLocks noGrp="1"/>
          </p:cNvSpPr>
          <p:nvPr>
            <p:ph type="sldNum" sz="quarter" idx="5"/>
          </p:nvPr>
        </p:nvSpPr>
        <p:spPr/>
        <p:txBody>
          <a:bodyPr/>
          <a:lstStyle/>
          <a:p>
            <a:fld id="{3DC83497-73C4-47F8-A748-2E4F1A1B6711}" type="slidenum">
              <a:rPr lang="en-US" smtClean="0"/>
              <a:t>2</a:t>
            </a:fld>
            <a:endParaRPr lang="en-US"/>
          </a:p>
        </p:txBody>
      </p:sp>
    </p:spTree>
    <p:extLst>
      <p:ext uri="{BB962C8B-B14F-4D97-AF65-F5344CB8AC3E}">
        <p14:creationId xmlns:p14="http://schemas.microsoft.com/office/powerpoint/2010/main" val="294481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Disability statistics are often difficult to find and if available they are often scattered across multiple sources. Through the compendium and the supplement, we aim to provide a comprehensive compilation of disability statistics all in one place. Our number one goal is to bridge the gap between producers and consumers of disability statistics and to do so in an accessible and timely fashion. </a:t>
            </a:r>
          </a:p>
          <a:p>
            <a:endParaRPr lang="en-US" dirty="0"/>
          </a:p>
        </p:txBody>
      </p:sp>
      <p:sp>
        <p:nvSpPr>
          <p:cNvPr id="4" name="Slide Number Placeholder 3"/>
          <p:cNvSpPr>
            <a:spLocks noGrp="1"/>
          </p:cNvSpPr>
          <p:nvPr>
            <p:ph type="sldNum" sz="quarter" idx="5"/>
          </p:nvPr>
        </p:nvSpPr>
        <p:spPr/>
        <p:txBody>
          <a:bodyPr/>
          <a:lstStyle/>
          <a:p>
            <a:fld id="{3DC83497-73C4-47F8-A748-2E4F1A1B6711}" type="slidenum">
              <a:rPr lang="en-US" smtClean="0"/>
              <a:t>3</a:t>
            </a:fld>
            <a:endParaRPr lang="en-US"/>
          </a:p>
        </p:txBody>
      </p:sp>
    </p:spTree>
    <p:extLst>
      <p:ext uri="{BB962C8B-B14F-4D97-AF65-F5344CB8AC3E}">
        <p14:creationId xmlns:p14="http://schemas.microsoft.com/office/powerpoint/2010/main" val="3453524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our current products – the annual disability statistics compendium, its supplement report statistics on a variety of topics like prevalence, employment, health insurance coverage and so on. The annual report on people with disabilities in America tracks the progress of people with disabilities using key social and economic indicators and make a call as to whether a change was detected. We also have state reports with county level data on topics like prevalence, employment and poverty.  This year, we also have two infographics – one on rural people with disabilities and the other one on African American people with disabilities. </a:t>
            </a:r>
          </a:p>
          <a:p>
            <a:endParaRPr lang="en-US" dirty="0"/>
          </a:p>
        </p:txBody>
      </p:sp>
      <p:sp>
        <p:nvSpPr>
          <p:cNvPr id="4" name="Slide Number Placeholder 3"/>
          <p:cNvSpPr>
            <a:spLocks noGrp="1"/>
          </p:cNvSpPr>
          <p:nvPr>
            <p:ph type="sldNum" sz="quarter" idx="5"/>
          </p:nvPr>
        </p:nvSpPr>
        <p:spPr/>
        <p:txBody>
          <a:bodyPr/>
          <a:lstStyle/>
          <a:p>
            <a:fld id="{3DC83497-73C4-47F8-A748-2E4F1A1B6711}" type="slidenum">
              <a:rPr lang="en-US" smtClean="0"/>
              <a:t>4</a:t>
            </a:fld>
            <a:endParaRPr lang="en-US"/>
          </a:p>
        </p:txBody>
      </p:sp>
    </p:spTree>
    <p:extLst>
      <p:ext uri="{BB962C8B-B14F-4D97-AF65-F5344CB8AC3E}">
        <p14:creationId xmlns:p14="http://schemas.microsoft.com/office/powerpoint/2010/main" val="36172304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how our products look this year. Our team works very hard to make these comprehensive, accessible, reliable and timely. Most of our products are available in both HTML and PDF format. </a:t>
            </a:r>
          </a:p>
        </p:txBody>
      </p:sp>
      <p:sp>
        <p:nvSpPr>
          <p:cNvPr id="4" name="Slide Number Placeholder 3"/>
          <p:cNvSpPr>
            <a:spLocks noGrp="1"/>
          </p:cNvSpPr>
          <p:nvPr>
            <p:ph type="sldNum" sz="quarter" idx="5"/>
          </p:nvPr>
        </p:nvSpPr>
        <p:spPr/>
        <p:txBody>
          <a:bodyPr/>
          <a:lstStyle/>
          <a:p>
            <a:fld id="{3DC83497-73C4-47F8-A748-2E4F1A1B6711}" type="slidenum">
              <a:rPr lang="en-US" smtClean="0"/>
              <a:t>5</a:t>
            </a:fld>
            <a:endParaRPr lang="en-US"/>
          </a:p>
        </p:txBody>
      </p:sp>
    </p:spTree>
    <p:extLst>
      <p:ext uri="{BB962C8B-B14F-4D97-AF65-F5344CB8AC3E}">
        <p14:creationId xmlns:p14="http://schemas.microsoft.com/office/powerpoint/2010/main" val="2202496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That’s our website up there – visit to download our products, request copies by mail or contact us with questions or for technical assistance. </a:t>
            </a:r>
          </a:p>
          <a:p>
            <a:endParaRPr lang="en-US" dirty="0"/>
          </a:p>
        </p:txBody>
      </p:sp>
      <p:sp>
        <p:nvSpPr>
          <p:cNvPr id="4" name="Slide Number Placeholder 3"/>
          <p:cNvSpPr>
            <a:spLocks noGrp="1"/>
          </p:cNvSpPr>
          <p:nvPr>
            <p:ph type="sldNum" sz="quarter" idx="5"/>
          </p:nvPr>
        </p:nvSpPr>
        <p:spPr/>
        <p:txBody>
          <a:bodyPr/>
          <a:lstStyle/>
          <a:p>
            <a:fld id="{3DC83497-73C4-47F8-A748-2E4F1A1B6711}" type="slidenum">
              <a:rPr lang="en-US" smtClean="0"/>
              <a:t>6</a:t>
            </a:fld>
            <a:endParaRPr lang="en-US"/>
          </a:p>
        </p:txBody>
      </p:sp>
    </p:spTree>
    <p:extLst>
      <p:ext uri="{BB962C8B-B14F-4D97-AF65-F5344CB8AC3E}">
        <p14:creationId xmlns:p14="http://schemas.microsoft.com/office/powerpoint/2010/main" val="9795289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reports use data from a variety of sources. </a:t>
            </a:r>
          </a:p>
          <a:p>
            <a:r>
              <a:rPr lang="en-US" dirty="0"/>
              <a:t>We use the American Community Survey Public Use Microdata Sample to report estimates of prevalence, employment, housing and insurance.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Behavioral Risk Factor Surveillance System (BRFSS) is used to obtain estimates on factors affecting health such as smoking and binge drinking.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Estimates on various benefits and incomes received by people with disabilities such as the supplemental income and social security disability insurance are obtained from the SSA and VBA reports.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Reports from RSA or rehabilitation services administration is used to estimate statistics on people with disabilities served by vocational rehabilitation programs.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times, when a data source doesn’t get updated – in any case, we always use the latest data available. </a:t>
            </a:r>
          </a:p>
          <a:p>
            <a:endParaRPr lang="en-US" dirty="0"/>
          </a:p>
        </p:txBody>
      </p:sp>
      <p:sp>
        <p:nvSpPr>
          <p:cNvPr id="4" name="Slide Number Placeholder 3"/>
          <p:cNvSpPr>
            <a:spLocks noGrp="1"/>
          </p:cNvSpPr>
          <p:nvPr>
            <p:ph type="sldNum" sz="quarter" idx="5"/>
          </p:nvPr>
        </p:nvSpPr>
        <p:spPr/>
        <p:txBody>
          <a:bodyPr/>
          <a:lstStyle/>
          <a:p>
            <a:fld id="{3DC83497-73C4-47F8-A748-2E4F1A1B6711}" type="slidenum">
              <a:rPr lang="en-US" smtClean="0"/>
              <a:t>7</a:t>
            </a:fld>
            <a:endParaRPr lang="en-US"/>
          </a:p>
        </p:txBody>
      </p:sp>
    </p:spTree>
    <p:extLst>
      <p:ext uri="{BB962C8B-B14F-4D97-AF65-F5344CB8AC3E}">
        <p14:creationId xmlns:p14="http://schemas.microsoft.com/office/powerpoint/2010/main" val="37525656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Topics covered include population size, prevalence and disability type, demographic characteristics, health, health insurance …. Read the slide</a:t>
            </a:r>
          </a:p>
        </p:txBody>
      </p:sp>
      <p:sp>
        <p:nvSpPr>
          <p:cNvPr id="4" name="Slide Number Placeholder 3"/>
          <p:cNvSpPr>
            <a:spLocks noGrp="1"/>
          </p:cNvSpPr>
          <p:nvPr>
            <p:ph type="sldNum" sz="quarter" idx="5"/>
          </p:nvPr>
        </p:nvSpPr>
        <p:spPr/>
        <p:txBody>
          <a:bodyPr/>
          <a:lstStyle/>
          <a:p>
            <a:fld id="{3DC83497-73C4-47F8-A748-2E4F1A1B6711}" type="slidenum">
              <a:rPr lang="en-US" smtClean="0"/>
              <a:t>8</a:t>
            </a:fld>
            <a:endParaRPr lang="en-US"/>
          </a:p>
        </p:txBody>
      </p:sp>
    </p:spTree>
    <p:extLst>
      <p:ext uri="{BB962C8B-B14F-4D97-AF65-F5344CB8AC3E}">
        <p14:creationId xmlns:p14="http://schemas.microsoft.com/office/powerpoint/2010/main" val="33884504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have been a few changes this year – till last year, we reported different estimates for different age groups such as 21-64 and ages 15+, this year we have calculated most of our estimates for the age group 18-64 years to increase consistency in our reporting. Moreover, this year, we have changed our source from ACS 1-year estimates to ACS public use microdata sample so the estimates that you see are based on an edited sample. Though we do not have an entirely new section in this year’s compendium, the sections functioning, industry and occupation, home environment and rural which were introduced last year are some of our newer sections. </a:t>
            </a:r>
          </a:p>
        </p:txBody>
      </p:sp>
      <p:sp>
        <p:nvSpPr>
          <p:cNvPr id="4" name="Slide Number Placeholder 3"/>
          <p:cNvSpPr>
            <a:spLocks noGrp="1"/>
          </p:cNvSpPr>
          <p:nvPr>
            <p:ph type="sldNum" sz="quarter" idx="5"/>
          </p:nvPr>
        </p:nvSpPr>
        <p:spPr/>
        <p:txBody>
          <a:bodyPr/>
          <a:lstStyle/>
          <a:p>
            <a:fld id="{3DC83497-73C4-47F8-A748-2E4F1A1B6711}" type="slidenum">
              <a:rPr lang="en-US" smtClean="0"/>
              <a:t>9</a:t>
            </a:fld>
            <a:endParaRPr lang="en-US"/>
          </a:p>
        </p:txBody>
      </p:sp>
    </p:spTree>
    <p:extLst>
      <p:ext uri="{BB962C8B-B14F-4D97-AF65-F5344CB8AC3E}">
        <p14:creationId xmlns:p14="http://schemas.microsoft.com/office/powerpoint/2010/main" val="30709578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LEFT Title, Caption and Pic">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F95F29C-14A0-5C4F-877C-1B28B706B781}"/>
              </a:ext>
            </a:extLst>
          </p:cNvPr>
          <p:cNvSpPr/>
          <p:nvPr/>
        </p:nvSpPr>
        <p:spPr>
          <a:xfrm>
            <a:off x="10325100" y="0"/>
            <a:ext cx="1866900" cy="6858000"/>
          </a:xfrm>
          <a:prstGeom prst="rect">
            <a:avLst/>
          </a:prstGeom>
          <a:solidFill>
            <a:srgbClr val="C338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556C97FE-F032-B847-BDE5-E74BCB78C009}"/>
              </a:ext>
            </a:extLst>
          </p:cNvPr>
          <p:cNvSpPr>
            <a:spLocks noGrp="1"/>
          </p:cNvSpPr>
          <p:nvPr>
            <p:ph type="title"/>
          </p:nvPr>
        </p:nvSpPr>
        <p:spPr>
          <a:xfrm>
            <a:off x="752866" y="714887"/>
            <a:ext cx="5804952" cy="2714113"/>
          </a:xfrm>
          <a:prstGeom prst="rect">
            <a:avLst/>
          </a:prstGeom>
          <a:noFill/>
        </p:spPr>
        <p:txBody>
          <a:bodyPr anchor="b">
            <a:noAutofit/>
          </a:bodyPr>
          <a:lstStyle>
            <a:lvl1pPr>
              <a:defRPr sz="6000" b="1" i="0">
                <a:solidFill>
                  <a:srgbClr val="000000"/>
                </a:solidFill>
                <a:latin typeface="Source Sans Pro" panose="020B0503030403020204" pitchFamily="34" charset="77"/>
              </a:defRPr>
            </a:lvl1pPr>
          </a:lstStyle>
          <a:p>
            <a:r>
              <a:rPr lang="en-US" dirty="0"/>
              <a:t>Click to edit Master title style</a:t>
            </a:r>
          </a:p>
        </p:txBody>
      </p:sp>
      <p:sp>
        <p:nvSpPr>
          <p:cNvPr id="14" name="Subtitle 2">
            <a:extLst>
              <a:ext uri="{FF2B5EF4-FFF2-40B4-BE49-F238E27FC236}">
                <a16:creationId xmlns:a16="http://schemas.microsoft.com/office/drawing/2014/main" id="{EE74C142-31AF-234D-926E-15F7604CA2D8}"/>
              </a:ext>
            </a:extLst>
          </p:cNvPr>
          <p:cNvSpPr>
            <a:spLocks noGrp="1"/>
          </p:cNvSpPr>
          <p:nvPr>
            <p:ph type="subTitle" idx="1" hasCustomPrompt="1"/>
          </p:nvPr>
        </p:nvSpPr>
        <p:spPr>
          <a:xfrm>
            <a:off x="752866" y="3691766"/>
            <a:ext cx="3837607" cy="1666717"/>
          </a:xfrm>
        </p:spPr>
        <p:txBody>
          <a:bodyPr>
            <a:noAutofit/>
          </a:bodyPr>
          <a:lstStyle>
            <a:lvl1pPr marL="0" indent="0" algn="l">
              <a:lnSpc>
                <a:spcPts val="2400"/>
              </a:lnSpc>
              <a:buNone/>
              <a:defRPr sz="1700" b="0" i="0" kern="0" spc="0" baseline="0">
                <a:solidFill>
                  <a:srgbClr val="000000"/>
                </a:solidFill>
                <a:latin typeface="Source Sans Pro Light" panose="020B04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a:t>
            </a:r>
            <a:br>
              <a:rPr lang="en-US" dirty="0"/>
            </a:br>
            <a:r>
              <a:rPr lang="en-US" dirty="0"/>
              <a:t>subtitle style</a:t>
            </a:r>
          </a:p>
        </p:txBody>
      </p:sp>
      <p:pic>
        <p:nvPicPr>
          <p:cNvPr id="3" name="Picture 2" descr="Text&#10;&#10;Description automatically generated">
            <a:extLst>
              <a:ext uri="{FF2B5EF4-FFF2-40B4-BE49-F238E27FC236}">
                <a16:creationId xmlns:a16="http://schemas.microsoft.com/office/drawing/2014/main" id="{4900E1DD-3BB2-4E61-8BC5-67B63246189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9581"/>
          <a:stretch/>
        </p:blipFill>
        <p:spPr>
          <a:xfrm>
            <a:off x="10435224" y="5358483"/>
            <a:ext cx="1517342" cy="1333804"/>
          </a:xfrm>
          <a:prstGeom prst="rect">
            <a:avLst/>
          </a:prstGeom>
        </p:spPr>
      </p:pic>
    </p:spTree>
    <p:extLst>
      <p:ext uri="{BB962C8B-B14F-4D97-AF65-F5344CB8AC3E}">
        <p14:creationId xmlns:p14="http://schemas.microsoft.com/office/powerpoint/2010/main" val="150394539"/>
      </p:ext>
    </p:extLst>
  </p:cSld>
  <p:clrMapOvr>
    <a:masterClrMapping/>
  </p:clrMapOvr>
  <p:hf hdr="0" ftr="0"/>
  <p:extLst>
    <p:ext uri="{DCECCB84-F9BA-43D5-87BE-67443E8EF086}">
      <p15:sldGuideLst xmlns:p15="http://schemas.microsoft.com/office/powerpoint/2012/main">
        <p15:guide id="1" orient="horz" pos="2160">
          <p15:clr>
            <a:srgbClr val="FBAE40"/>
          </p15:clr>
        </p15:guide>
        <p15:guide id="2" pos="3840">
          <p15:clr>
            <a:srgbClr val="FBAE40"/>
          </p15:clr>
        </p15:guide>
        <p15:guide id="3" pos="650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cSld name="Title Slide">
    <p:spTree>
      <p:nvGrpSpPr>
        <p:cNvPr id="1" name=""/>
        <p:cNvGrpSpPr/>
        <p:nvPr/>
      </p:nvGrpSpPr>
      <p:grpSpPr>
        <a:xfrm>
          <a:off x="0" y="0"/>
          <a:ext cx="0" cy="0"/>
          <a:chOff x="0" y="0"/>
          <a:chExt cx="0" cy="0"/>
        </a:xfrm>
      </p:grpSpPr>
      <p:pic>
        <p:nvPicPr>
          <p:cNvPr id="8" name="Picture 7" descr="A picture containing outdoor object, web&#10;&#10;Description automatically generated">
            <a:extLst>
              <a:ext uri="{FF2B5EF4-FFF2-40B4-BE49-F238E27FC236}">
                <a16:creationId xmlns:a16="http://schemas.microsoft.com/office/drawing/2014/main" id="{8219985A-B3A9-4B72-B418-9549027C7A6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0684" t="12600" r="6677" b="4862"/>
          <a:stretch/>
        </p:blipFill>
        <p:spPr>
          <a:xfrm>
            <a:off x="0" y="1223672"/>
            <a:ext cx="5137265" cy="5660393"/>
          </a:xfrm>
          <a:prstGeom prst="rect">
            <a:avLst/>
          </a:prstGeom>
        </p:spPr>
      </p:pic>
      <p:sp>
        <p:nvSpPr>
          <p:cNvPr id="2" name="Title 1">
            <a:extLst>
              <a:ext uri="{FF2B5EF4-FFF2-40B4-BE49-F238E27FC236}">
                <a16:creationId xmlns:a16="http://schemas.microsoft.com/office/drawing/2014/main" id="{99670050-D1B7-4CBA-8DE1-683288EB2675}"/>
              </a:ext>
            </a:extLst>
          </p:cNvPr>
          <p:cNvSpPr>
            <a:spLocks noGrp="1"/>
          </p:cNvSpPr>
          <p:nvPr>
            <p:ph type="ctrTitle" hasCustomPrompt="1"/>
          </p:nvPr>
        </p:nvSpPr>
        <p:spPr>
          <a:xfrm>
            <a:off x="5512037" y="1528880"/>
            <a:ext cx="6250372" cy="1760006"/>
          </a:xfrm>
          <a:noFill/>
        </p:spPr>
        <p:txBody>
          <a:bodyPr anchor="ctr">
            <a:normAutofit/>
          </a:bodyPr>
          <a:lstStyle>
            <a:lvl1pPr algn="ctr">
              <a:defRPr sz="4800" b="1" i="0">
                <a:solidFill>
                  <a:srgbClr val="000000"/>
                </a:solidFill>
              </a:defRPr>
            </a:lvl1pPr>
          </a:lstStyle>
          <a:p>
            <a:r>
              <a:rPr lang="en-US" dirty="0"/>
              <a:t>Release of the Annual Disability Statistics Compendium</a:t>
            </a:r>
          </a:p>
        </p:txBody>
      </p:sp>
      <p:sp>
        <p:nvSpPr>
          <p:cNvPr id="3" name="Subtitle 2">
            <a:extLst>
              <a:ext uri="{FF2B5EF4-FFF2-40B4-BE49-F238E27FC236}">
                <a16:creationId xmlns:a16="http://schemas.microsoft.com/office/drawing/2014/main" id="{0C5FBB6A-2C60-4860-9F73-B3B6C793E891}"/>
              </a:ext>
            </a:extLst>
          </p:cNvPr>
          <p:cNvSpPr>
            <a:spLocks noGrp="1"/>
          </p:cNvSpPr>
          <p:nvPr>
            <p:ph type="subTitle" idx="1" hasCustomPrompt="1"/>
          </p:nvPr>
        </p:nvSpPr>
        <p:spPr>
          <a:xfrm>
            <a:off x="5919979" y="3566596"/>
            <a:ext cx="5842431" cy="1760006"/>
          </a:xfrm>
        </p:spPr>
        <p:txBody>
          <a:bodyPr anchor="ctr">
            <a:normAutofit/>
          </a:bodyPr>
          <a:lstStyle>
            <a:lvl1pPr marL="0" indent="0" algn="ctr">
              <a:buNone/>
              <a:defRPr sz="1800" i="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br>
              <a:rPr lang="en-US" dirty="0"/>
            </a:br>
            <a:r>
              <a:rPr lang="en-US" dirty="0"/>
              <a:t>February 9-12, 2021</a:t>
            </a:r>
          </a:p>
          <a:p>
            <a:r>
              <a:rPr lang="en-US" b="0" i="0" dirty="0">
                <a:solidFill>
                  <a:srgbClr val="333333"/>
                </a:solidFill>
                <a:effectLst/>
                <a:latin typeface="Segoe UI" panose="020B0502040204020203" pitchFamily="34" charset="0"/>
              </a:rPr>
              <a:t>Rehabilitation Research and Training Center on Disability Statistics and Demographics (</a:t>
            </a:r>
            <a:r>
              <a:rPr lang="en-US" b="0" i="0" dirty="0" err="1">
                <a:solidFill>
                  <a:srgbClr val="333333"/>
                </a:solidFill>
                <a:effectLst/>
                <a:latin typeface="Segoe UI" panose="020B0502040204020203" pitchFamily="34" charset="0"/>
              </a:rPr>
              <a:t>StatsRRTC</a:t>
            </a:r>
            <a:r>
              <a:rPr lang="en-US" b="0" i="0" dirty="0">
                <a:solidFill>
                  <a:srgbClr val="333333"/>
                </a:solidFill>
                <a:effectLst/>
                <a:latin typeface="Segoe UI" panose="020B0502040204020203" pitchFamily="34" charset="0"/>
              </a:rPr>
              <a:t>)</a:t>
            </a:r>
            <a:br>
              <a:rPr lang="en-US" b="0" i="0" dirty="0">
                <a:solidFill>
                  <a:srgbClr val="333333"/>
                </a:solidFill>
                <a:effectLst/>
                <a:latin typeface="Segoe UI" panose="020B0502040204020203" pitchFamily="34" charset="0"/>
              </a:rPr>
            </a:br>
            <a:r>
              <a:rPr lang="en-US" dirty="0"/>
              <a:t>University of New Hampshire’s Institute on Disability </a:t>
            </a:r>
            <a:br>
              <a:rPr lang="en-US" dirty="0"/>
            </a:br>
            <a:endParaRPr lang="en-US" dirty="0"/>
          </a:p>
        </p:txBody>
      </p:sp>
      <p:pic>
        <p:nvPicPr>
          <p:cNvPr id="9" name="Picture 8" descr="Institute on Disability/UCED">
            <a:extLst>
              <a:ext uri="{FF2B5EF4-FFF2-40B4-BE49-F238E27FC236}">
                <a16:creationId xmlns:a16="http://schemas.microsoft.com/office/drawing/2014/main" id="{7AF86F4B-0841-4B0E-A552-B7AF17EDDF4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08412" y="5487651"/>
            <a:ext cx="2243496" cy="620541"/>
          </a:xfrm>
          <a:prstGeom prst="rect">
            <a:avLst/>
          </a:prstGeom>
        </p:spPr>
      </p:pic>
      <p:pic>
        <p:nvPicPr>
          <p:cNvPr id="10" name="Picture 9" descr="A picture containing chart&#10;&#10;Description automatically generated">
            <a:extLst>
              <a:ext uri="{FF2B5EF4-FFF2-40B4-BE49-F238E27FC236}">
                <a16:creationId xmlns:a16="http://schemas.microsoft.com/office/drawing/2014/main" id="{7BD533B3-68C2-4997-875E-216599B06235}"/>
              </a:ext>
            </a:extLst>
          </p:cNvPr>
          <p:cNvPicPr>
            <a:picLocks noChangeAspect="1"/>
          </p:cNvPicPr>
          <p:nvPr userDrawn="1"/>
        </p:nvPicPr>
        <p:blipFill>
          <a:blip r:embed="rId4">
            <a:alphaModFix amt="70000"/>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00755" y="1816887"/>
            <a:ext cx="5405607" cy="4863578"/>
          </a:xfrm>
          <a:prstGeom prst="rect">
            <a:avLst/>
          </a:prstGeom>
        </p:spPr>
      </p:pic>
      <p:pic>
        <p:nvPicPr>
          <p:cNvPr id="5" name="Picture 4" descr="Text&#10;&#10;Description automatically generated">
            <a:extLst>
              <a:ext uri="{FF2B5EF4-FFF2-40B4-BE49-F238E27FC236}">
                <a16:creationId xmlns:a16="http://schemas.microsoft.com/office/drawing/2014/main" id="{5003DE92-DBC0-4BF5-83D7-57A56F4A9FB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19979" y="5481687"/>
            <a:ext cx="2984498" cy="518298"/>
          </a:xfrm>
          <a:prstGeom prst="rect">
            <a:avLst/>
          </a:prstGeom>
        </p:spPr>
      </p:pic>
      <p:sp>
        <p:nvSpPr>
          <p:cNvPr id="11" name="Rectangle 10">
            <a:extLst>
              <a:ext uri="{FF2B5EF4-FFF2-40B4-BE49-F238E27FC236}">
                <a16:creationId xmlns:a16="http://schemas.microsoft.com/office/drawing/2014/main" id="{4411F24B-4B00-4FBD-9BC5-F3BDFCF2BB4B}"/>
              </a:ext>
            </a:extLst>
          </p:cNvPr>
          <p:cNvSpPr/>
          <p:nvPr userDrawn="1"/>
        </p:nvSpPr>
        <p:spPr>
          <a:xfrm>
            <a:off x="0" y="1117164"/>
            <a:ext cx="12101088" cy="174707"/>
          </a:xfrm>
          <a:prstGeom prst="rect">
            <a:avLst/>
          </a:prstGeom>
          <a:solidFill>
            <a:srgbClr val="C338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noFill/>
            </a:endParaRPr>
          </a:p>
        </p:txBody>
      </p:sp>
    </p:spTree>
    <p:extLst>
      <p:ext uri="{BB962C8B-B14F-4D97-AF65-F5344CB8AC3E}">
        <p14:creationId xmlns:p14="http://schemas.microsoft.com/office/powerpoint/2010/main" val="1536903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EFT Section Header + Pic">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F95F29C-14A0-5C4F-877C-1B28B706B781}"/>
              </a:ext>
              <a:ext uri="{C183D7F6-B498-43B3-948B-1728B52AA6E4}">
                <adec:decorative xmlns:adec="http://schemas.microsoft.com/office/drawing/2017/decorative" val="1"/>
              </a:ext>
            </a:extLst>
          </p:cNvPr>
          <p:cNvSpPr/>
          <p:nvPr/>
        </p:nvSpPr>
        <p:spPr>
          <a:xfrm>
            <a:off x="0" y="0"/>
            <a:ext cx="4262718" cy="6858000"/>
          </a:xfrm>
          <a:prstGeom prst="rect">
            <a:avLst/>
          </a:prstGeom>
          <a:solidFill>
            <a:srgbClr val="C338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67A2BA2-B7FF-5149-B98F-44E9F3D7BA2B}"/>
              </a:ext>
            </a:extLst>
          </p:cNvPr>
          <p:cNvSpPr/>
          <p:nvPr/>
        </p:nvSpPr>
        <p:spPr>
          <a:xfrm>
            <a:off x="657676" y="3604628"/>
            <a:ext cx="1343891" cy="13854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1035FF9D-8F55-774F-A2D7-885F4FB16D39}"/>
              </a:ext>
            </a:extLst>
          </p:cNvPr>
          <p:cNvSpPr>
            <a:spLocks noGrp="1"/>
          </p:cNvSpPr>
          <p:nvPr>
            <p:ph type="title"/>
          </p:nvPr>
        </p:nvSpPr>
        <p:spPr>
          <a:xfrm>
            <a:off x="553501" y="954741"/>
            <a:ext cx="3328911" cy="2474259"/>
          </a:xfrm>
          <a:prstGeom prst="rect">
            <a:avLst/>
          </a:prstGeom>
          <a:noFill/>
        </p:spPr>
        <p:txBody>
          <a:bodyPr anchor="b">
            <a:noAutofit/>
          </a:bodyPr>
          <a:lstStyle>
            <a:lvl1pPr>
              <a:defRPr b="1" i="0" kern="0" baseline="0">
                <a:solidFill>
                  <a:schemeClr val="bg1"/>
                </a:solidFill>
                <a:latin typeface="Source Sans Pro" panose="020B0503030403020204" pitchFamily="34" charset="77"/>
              </a:defRPr>
            </a:lvl1pPr>
          </a:lstStyle>
          <a:p>
            <a:r>
              <a:rPr lang="en-US"/>
              <a:t>Click to edit Master title style</a:t>
            </a:r>
            <a:endParaRPr lang="en-US" dirty="0"/>
          </a:p>
        </p:txBody>
      </p:sp>
    </p:spTree>
    <p:extLst>
      <p:ext uri="{BB962C8B-B14F-4D97-AF65-F5344CB8AC3E}">
        <p14:creationId xmlns:p14="http://schemas.microsoft.com/office/powerpoint/2010/main" val="4217603942"/>
      </p:ext>
    </p:extLst>
  </p:cSld>
  <p:clrMapOvr>
    <a:masterClrMapping/>
  </p:clrMapOvr>
  <p:hf hdr="0" ftr="0"/>
  <p:extLst>
    <p:ext uri="{DCECCB84-F9BA-43D5-87BE-67443E8EF086}">
      <p15:sldGuideLst xmlns:p15="http://schemas.microsoft.com/office/powerpoint/2012/main">
        <p15:guide id="1" orient="horz" pos="2160">
          <p15:clr>
            <a:srgbClr val="FBAE40"/>
          </p15:clr>
        </p15:guide>
        <p15:guide id="2" pos="408">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LEFT Section Header + Pic">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F95F29C-14A0-5C4F-877C-1B28B706B781}"/>
              </a:ext>
              <a:ext uri="{C183D7F6-B498-43B3-948B-1728B52AA6E4}">
                <adec:decorative xmlns:adec="http://schemas.microsoft.com/office/drawing/2017/decorative" val="1"/>
              </a:ext>
            </a:extLst>
          </p:cNvPr>
          <p:cNvSpPr/>
          <p:nvPr/>
        </p:nvSpPr>
        <p:spPr>
          <a:xfrm>
            <a:off x="0" y="0"/>
            <a:ext cx="4262718" cy="6858000"/>
          </a:xfrm>
          <a:prstGeom prst="rect">
            <a:avLst/>
          </a:prstGeom>
          <a:solidFill>
            <a:srgbClr val="1B43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67A2BA2-B7FF-5149-B98F-44E9F3D7BA2B}"/>
              </a:ext>
            </a:extLst>
          </p:cNvPr>
          <p:cNvSpPr/>
          <p:nvPr/>
        </p:nvSpPr>
        <p:spPr>
          <a:xfrm>
            <a:off x="657676" y="3604628"/>
            <a:ext cx="1343891" cy="13854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1035FF9D-8F55-774F-A2D7-885F4FB16D39}"/>
              </a:ext>
            </a:extLst>
          </p:cNvPr>
          <p:cNvSpPr>
            <a:spLocks noGrp="1"/>
          </p:cNvSpPr>
          <p:nvPr>
            <p:ph type="title"/>
          </p:nvPr>
        </p:nvSpPr>
        <p:spPr>
          <a:xfrm>
            <a:off x="553501" y="954741"/>
            <a:ext cx="3328911" cy="2474259"/>
          </a:xfrm>
          <a:prstGeom prst="rect">
            <a:avLst/>
          </a:prstGeom>
          <a:noFill/>
        </p:spPr>
        <p:txBody>
          <a:bodyPr anchor="b">
            <a:noAutofit/>
          </a:bodyPr>
          <a:lstStyle>
            <a:lvl1pPr>
              <a:defRPr b="1" i="0" kern="0" baseline="0">
                <a:solidFill>
                  <a:schemeClr val="bg1"/>
                </a:solidFill>
                <a:latin typeface="Source Sans Pro" panose="020B0503030403020204" pitchFamily="34" charset="77"/>
              </a:defRPr>
            </a:lvl1pPr>
          </a:lstStyle>
          <a:p>
            <a:r>
              <a:rPr lang="en-US"/>
              <a:t>Click to edit Master title style</a:t>
            </a:r>
            <a:endParaRPr lang="en-US" dirty="0"/>
          </a:p>
        </p:txBody>
      </p:sp>
    </p:spTree>
    <p:extLst>
      <p:ext uri="{BB962C8B-B14F-4D97-AF65-F5344CB8AC3E}">
        <p14:creationId xmlns:p14="http://schemas.microsoft.com/office/powerpoint/2010/main" val="1328515877"/>
      </p:ext>
    </p:extLst>
  </p:cSld>
  <p:clrMapOvr>
    <a:masterClrMapping/>
  </p:clrMapOvr>
  <p:hf hdr="0" ftr="0"/>
  <p:extLst>
    <p:ext uri="{DCECCB84-F9BA-43D5-87BE-67443E8EF086}">
      <p15:sldGuideLst xmlns:p15="http://schemas.microsoft.com/office/powerpoint/2012/main">
        <p15:guide id="1" orient="horz" pos="2160">
          <p15:clr>
            <a:srgbClr val="FBAE40"/>
          </p15:clr>
        </p15:guide>
        <p15:guide id="2" pos="40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ection Header">
    <p:bg>
      <p:bgRef idx="1001">
        <a:schemeClr val="bg1"/>
      </p:bgRef>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56C97FE-F032-B847-BDE5-E74BCB78C009}"/>
              </a:ext>
            </a:extLst>
          </p:cNvPr>
          <p:cNvSpPr>
            <a:spLocks noGrp="1"/>
          </p:cNvSpPr>
          <p:nvPr>
            <p:ph type="title"/>
          </p:nvPr>
        </p:nvSpPr>
        <p:spPr>
          <a:xfrm>
            <a:off x="1331089" y="714886"/>
            <a:ext cx="5967713" cy="3988887"/>
          </a:xfrm>
          <a:prstGeom prst="rect">
            <a:avLst/>
          </a:prstGeom>
          <a:noFill/>
        </p:spPr>
        <p:txBody>
          <a:bodyPr anchor="b">
            <a:noAutofit/>
          </a:bodyPr>
          <a:lstStyle>
            <a:lvl1pPr>
              <a:defRPr sz="7200" b="1" i="0">
                <a:solidFill>
                  <a:srgbClr val="000000"/>
                </a:solidFill>
                <a:latin typeface="Source Sans Pro" panose="020B0503030403020204" pitchFamily="34" charset="77"/>
              </a:defRPr>
            </a:lvl1pPr>
          </a:lstStyle>
          <a:p>
            <a:r>
              <a:rPr lang="en-US" dirty="0"/>
              <a:t>Click to edit Master title style</a:t>
            </a:r>
          </a:p>
        </p:txBody>
      </p:sp>
      <p:cxnSp>
        <p:nvCxnSpPr>
          <p:cNvPr id="11" name="Straight Connector 10">
            <a:extLst>
              <a:ext uri="{FF2B5EF4-FFF2-40B4-BE49-F238E27FC236}">
                <a16:creationId xmlns:a16="http://schemas.microsoft.com/office/drawing/2014/main" id="{DDCB7C41-036F-3C46-985A-A2DA08A2D9DF}"/>
              </a:ext>
            </a:extLst>
          </p:cNvPr>
          <p:cNvCxnSpPr>
            <a:cxnSpLocks/>
          </p:cNvCxnSpPr>
          <p:nvPr/>
        </p:nvCxnSpPr>
        <p:spPr>
          <a:xfrm flipV="1">
            <a:off x="0" y="4671793"/>
            <a:ext cx="7141580" cy="31980"/>
          </a:xfrm>
          <a:prstGeom prst="line">
            <a:avLst/>
          </a:prstGeom>
          <a:ln w="22225">
            <a:solidFill>
              <a:srgbClr val="C3380D"/>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23941166"/>
      </p:ext>
    </p:extLst>
  </p:cSld>
  <p:clrMapOvr>
    <a:overrideClrMapping bg1="lt1" tx1="dk1" bg2="lt2" tx2="dk2" accent1="accent1" accent2="accent2" accent3="accent3" accent4="accent4" accent5="accent5" accent6="accent6" hlink="hlink" folHlink="folHlink"/>
  </p:clrMapOvr>
  <p:hf hdr="0" ftr="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Section Header">
    <p:bg>
      <p:bgRef idx="1001">
        <a:schemeClr val="bg1"/>
      </p:bgRef>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56C97FE-F032-B847-BDE5-E74BCB78C009}"/>
              </a:ext>
            </a:extLst>
          </p:cNvPr>
          <p:cNvSpPr>
            <a:spLocks noGrp="1"/>
          </p:cNvSpPr>
          <p:nvPr>
            <p:ph type="title"/>
          </p:nvPr>
        </p:nvSpPr>
        <p:spPr>
          <a:xfrm>
            <a:off x="1331089" y="714886"/>
            <a:ext cx="5967713" cy="3988887"/>
          </a:xfrm>
          <a:prstGeom prst="rect">
            <a:avLst/>
          </a:prstGeom>
          <a:noFill/>
        </p:spPr>
        <p:txBody>
          <a:bodyPr anchor="b">
            <a:noAutofit/>
          </a:bodyPr>
          <a:lstStyle>
            <a:lvl1pPr>
              <a:defRPr sz="7200" b="1" i="0">
                <a:solidFill>
                  <a:srgbClr val="000000"/>
                </a:solidFill>
                <a:latin typeface="Source Sans Pro" panose="020B0503030403020204" pitchFamily="34" charset="77"/>
              </a:defRPr>
            </a:lvl1pPr>
          </a:lstStyle>
          <a:p>
            <a:r>
              <a:rPr lang="en-US" dirty="0"/>
              <a:t>Click to edit Master title style</a:t>
            </a:r>
          </a:p>
        </p:txBody>
      </p:sp>
      <p:cxnSp>
        <p:nvCxnSpPr>
          <p:cNvPr id="11" name="Straight Connector 10">
            <a:extLst>
              <a:ext uri="{FF2B5EF4-FFF2-40B4-BE49-F238E27FC236}">
                <a16:creationId xmlns:a16="http://schemas.microsoft.com/office/drawing/2014/main" id="{DDCB7C41-036F-3C46-985A-A2DA08A2D9DF}"/>
              </a:ext>
            </a:extLst>
          </p:cNvPr>
          <p:cNvCxnSpPr>
            <a:cxnSpLocks/>
          </p:cNvCxnSpPr>
          <p:nvPr/>
        </p:nvCxnSpPr>
        <p:spPr>
          <a:xfrm flipV="1">
            <a:off x="0" y="4671793"/>
            <a:ext cx="7141580" cy="31980"/>
          </a:xfrm>
          <a:prstGeom prst="line">
            <a:avLst/>
          </a:prstGeom>
          <a:ln w="22225">
            <a:solidFill>
              <a:srgbClr val="1B4388"/>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358656316"/>
      </p:ext>
    </p:extLst>
  </p:cSld>
  <p:clrMapOvr>
    <a:overrideClrMapping bg1="lt1" tx1="dk1" bg2="lt2" tx2="dk2" accent1="accent1" accent2="accent2" accent3="accent3" accent4="accent4" accent5="accent5" accent6="accent6" hlink="hlink" folHlink="folHlink"/>
  </p:clrMapOvr>
  <p:hf hdr="0" ftr="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Media Only">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C84056BA-2837-8F44-8004-739C36682A52}"/>
              </a:ext>
            </a:extLst>
          </p:cNvPr>
          <p:cNvSpPr>
            <a:spLocks noGrp="1" noChangeAspect="1"/>
          </p:cNvSpPr>
          <p:nvPr>
            <p:ph sz="quarter" idx="11"/>
          </p:nvPr>
        </p:nvSpPr>
        <p:spPr>
          <a:xfrm>
            <a:off x="0" y="3858"/>
            <a:ext cx="12166100" cy="6854142"/>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edit Master text styles</a:t>
            </a:r>
          </a:p>
        </p:txBody>
      </p:sp>
    </p:spTree>
    <p:extLst>
      <p:ext uri="{BB962C8B-B14F-4D97-AF65-F5344CB8AC3E}">
        <p14:creationId xmlns:p14="http://schemas.microsoft.com/office/powerpoint/2010/main" val="2163781263"/>
      </p:ext>
    </p:extLst>
  </p:cSld>
  <p:clrMapOvr>
    <a:masterClrMapping/>
  </p:clrMapOvr>
  <p:hf hdr="0" ftr="0"/>
  <p:extLst>
    <p:ext uri="{DCECCB84-F9BA-43D5-87BE-67443E8EF086}">
      <p15:sldGuideLst xmlns:p15="http://schemas.microsoft.com/office/powerpoint/2012/main">
        <p15:guide id="1" orient="horz" pos="2160">
          <p15:clr>
            <a:srgbClr val="FBAE40"/>
          </p15:clr>
        </p15:guide>
        <p15:guide id="2" pos="768">
          <p15:clr>
            <a:srgbClr val="FBAE40"/>
          </p15:clr>
        </p15:guide>
        <p15:guide id="3" orient="horz" pos="1152">
          <p15:clr>
            <a:srgbClr val="FBAE40"/>
          </p15:clr>
        </p15:guide>
        <p15:guide id="4" orient="horz" pos="3456">
          <p15:clr>
            <a:srgbClr val="FBAE40"/>
          </p15:clr>
        </p15:guide>
        <p15:guide id="5" pos="6912">
          <p15:clr>
            <a:srgbClr val="FBAE40"/>
          </p15:clr>
        </p15:guide>
        <p15:guide id="6" pos="3840">
          <p15:clr>
            <a:srgbClr val="FBAE40"/>
          </p15:clr>
        </p15:guide>
        <p15:guide id="7" pos="3120">
          <p15:clr>
            <a:srgbClr val="FBAE40"/>
          </p15:clr>
        </p15:guide>
        <p15:guide id="8" pos="3504">
          <p15:clr>
            <a:srgbClr val="FBAE40"/>
          </p15:clr>
        </p15:guide>
        <p15:guide id="9" orient="horz" pos="3264">
          <p15:clr>
            <a:srgbClr val="FBAE40"/>
          </p15:clr>
        </p15:guide>
        <p15:guide id="10" orient="horz" pos="1344">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4" name="Picture 3" descr="Chart, histogram&#10;&#10;Description automatically generated">
            <a:extLst>
              <a:ext uri="{FF2B5EF4-FFF2-40B4-BE49-F238E27FC236}">
                <a16:creationId xmlns:a16="http://schemas.microsoft.com/office/drawing/2014/main" id="{E58843AA-AE33-4A9C-8111-2188E6A182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652" y="5487565"/>
            <a:ext cx="1662548" cy="1259284"/>
          </a:xfrm>
          <a:prstGeom prst="rect">
            <a:avLst/>
          </a:prstGeom>
          <a:effectLst>
            <a:outerShdw blurRad="50800" dist="38100" dir="2700000" algn="tl" rotWithShape="0">
              <a:schemeClr val="bg2">
                <a:alpha val="40000"/>
              </a:schemeClr>
            </a:outerShdw>
          </a:effectLst>
        </p:spPr>
      </p:pic>
    </p:spTree>
    <p:extLst>
      <p:ext uri="{BB962C8B-B14F-4D97-AF65-F5344CB8AC3E}">
        <p14:creationId xmlns:p14="http://schemas.microsoft.com/office/powerpoint/2010/main" val="10703950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pic>
        <p:nvPicPr>
          <p:cNvPr id="8" name="Picture 7" descr="A picture containing outdoor object, web&#10;&#10;Description automatically generated">
            <a:extLst>
              <a:ext uri="{FF2B5EF4-FFF2-40B4-BE49-F238E27FC236}">
                <a16:creationId xmlns:a16="http://schemas.microsoft.com/office/drawing/2014/main" id="{8219985A-B3A9-4B72-B418-9549027C7A6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0684" t="12600" r="6677" b="4862"/>
          <a:stretch/>
        </p:blipFill>
        <p:spPr>
          <a:xfrm>
            <a:off x="0" y="1223672"/>
            <a:ext cx="5137265" cy="5660393"/>
          </a:xfrm>
          <a:prstGeom prst="rect">
            <a:avLst/>
          </a:prstGeom>
        </p:spPr>
      </p:pic>
      <p:sp>
        <p:nvSpPr>
          <p:cNvPr id="2" name="Title 1">
            <a:extLst>
              <a:ext uri="{FF2B5EF4-FFF2-40B4-BE49-F238E27FC236}">
                <a16:creationId xmlns:a16="http://schemas.microsoft.com/office/drawing/2014/main" id="{99670050-D1B7-4CBA-8DE1-683288EB2675}"/>
              </a:ext>
            </a:extLst>
          </p:cNvPr>
          <p:cNvSpPr>
            <a:spLocks noGrp="1"/>
          </p:cNvSpPr>
          <p:nvPr>
            <p:ph type="ctrTitle" hasCustomPrompt="1"/>
          </p:nvPr>
        </p:nvSpPr>
        <p:spPr>
          <a:xfrm>
            <a:off x="5512037" y="1528880"/>
            <a:ext cx="6250372" cy="1760006"/>
          </a:xfrm>
          <a:noFill/>
        </p:spPr>
        <p:txBody>
          <a:bodyPr anchor="ctr">
            <a:normAutofit/>
          </a:bodyPr>
          <a:lstStyle>
            <a:lvl1pPr algn="ctr">
              <a:defRPr sz="4800" b="1" i="0">
                <a:solidFill>
                  <a:srgbClr val="000000"/>
                </a:solidFill>
              </a:defRPr>
            </a:lvl1pPr>
          </a:lstStyle>
          <a:p>
            <a:r>
              <a:rPr lang="en-US" dirty="0"/>
              <a:t>Release of the Annual Disability Statistics Compendium</a:t>
            </a:r>
          </a:p>
        </p:txBody>
      </p:sp>
      <p:sp>
        <p:nvSpPr>
          <p:cNvPr id="3" name="Subtitle 2">
            <a:extLst>
              <a:ext uri="{FF2B5EF4-FFF2-40B4-BE49-F238E27FC236}">
                <a16:creationId xmlns:a16="http://schemas.microsoft.com/office/drawing/2014/main" id="{0C5FBB6A-2C60-4860-9F73-B3B6C793E891}"/>
              </a:ext>
            </a:extLst>
          </p:cNvPr>
          <p:cNvSpPr>
            <a:spLocks noGrp="1"/>
          </p:cNvSpPr>
          <p:nvPr>
            <p:ph type="subTitle" idx="1" hasCustomPrompt="1"/>
          </p:nvPr>
        </p:nvSpPr>
        <p:spPr>
          <a:xfrm>
            <a:off x="5919979" y="3566596"/>
            <a:ext cx="5842431" cy="1760006"/>
          </a:xfrm>
        </p:spPr>
        <p:txBody>
          <a:bodyPr anchor="ctr">
            <a:normAutofit/>
          </a:bodyPr>
          <a:lstStyle>
            <a:lvl1pPr marL="0" indent="0" algn="ctr">
              <a:buNone/>
              <a:defRPr sz="1800" i="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br>
              <a:rPr lang="en-US" dirty="0"/>
            </a:br>
            <a:r>
              <a:rPr lang="en-US" dirty="0"/>
              <a:t>February 9-12, 2021</a:t>
            </a:r>
          </a:p>
          <a:p>
            <a:r>
              <a:rPr lang="en-US" b="0" i="0" dirty="0">
                <a:solidFill>
                  <a:srgbClr val="333333"/>
                </a:solidFill>
                <a:effectLst/>
                <a:latin typeface="Segoe UI" panose="020B0502040204020203" pitchFamily="34" charset="0"/>
              </a:rPr>
              <a:t>Rehabilitation Research and Training Center on Disability Statistics and Demographics (</a:t>
            </a:r>
            <a:r>
              <a:rPr lang="en-US" b="0" i="0" dirty="0" err="1">
                <a:solidFill>
                  <a:srgbClr val="333333"/>
                </a:solidFill>
                <a:effectLst/>
                <a:latin typeface="Segoe UI" panose="020B0502040204020203" pitchFamily="34" charset="0"/>
              </a:rPr>
              <a:t>StatsRRTC</a:t>
            </a:r>
            <a:r>
              <a:rPr lang="en-US" b="0" i="0" dirty="0">
                <a:solidFill>
                  <a:srgbClr val="333333"/>
                </a:solidFill>
                <a:effectLst/>
                <a:latin typeface="Segoe UI" panose="020B0502040204020203" pitchFamily="34" charset="0"/>
              </a:rPr>
              <a:t>)</a:t>
            </a:r>
            <a:br>
              <a:rPr lang="en-US" b="0" i="0" dirty="0">
                <a:solidFill>
                  <a:srgbClr val="333333"/>
                </a:solidFill>
                <a:effectLst/>
                <a:latin typeface="Segoe UI" panose="020B0502040204020203" pitchFamily="34" charset="0"/>
              </a:rPr>
            </a:br>
            <a:r>
              <a:rPr lang="en-US" dirty="0"/>
              <a:t>University of New Hampshire’s Institute on Disability </a:t>
            </a:r>
            <a:br>
              <a:rPr lang="en-US" dirty="0"/>
            </a:br>
            <a:endParaRPr lang="en-US" dirty="0"/>
          </a:p>
        </p:txBody>
      </p:sp>
      <p:pic>
        <p:nvPicPr>
          <p:cNvPr id="9" name="Picture 8" descr="Institute on Disability/UCED">
            <a:extLst>
              <a:ext uri="{FF2B5EF4-FFF2-40B4-BE49-F238E27FC236}">
                <a16:creationId xmlns:a16="http://schemas.microsoft.com/office/drawing/2014/main" id="{7AF86F4B-0841-4B0E-A552-B7AF17EDDF4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08412" y="5487651"/>
            <a:ext cx="2243496" cy="620541"/>
          </a:xfrm>
          <a:prstGeom prst="rect">
            <a:avLst/>
          </a:prstGeom>
        </p:spPr>
      </p:pic>
      <p:pic>
        <p:nvPicPr>
          <p:cNvPr id="10" name="Picture 9" descr="A picture containing chart&#10;&#10;Description automatically generated">
            <a:extLst>
              <a:ext uri="{FF2B5EF4-FFF2-40B4-BE49-F238E27FC236}">
                <a16:creationId xmlns:a16="http://schemas.microsoft.com/office/drawing/2014/main" id="{7BD533B3-68C2-4997-875E-216599B06235}"/>
              </a:ext>
            </a:extLst>
          </p:cNvPr>
          <p:cNvPicPr>
            <a:picLocks noChangeAspect="1"/>
          </p:cNvPicPr>
          <p:nvPr userDrawn="1"/>
        </p:nvPicPr>
        <p:blipFill>
          <a:blip r:embed="rId4">
            <a:alphaModFix amt="70000"/>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00755" y="1816887"/>
            <a:ext cx="5405607" cy="4863578"/>
          </a:xfrm>
          <a:prstGeom prst="rect">
            <a:avLst/>
          </a:prstGeom>
        </p:spPr>
      </p:pic>
      <p:pic>
        <p:nvPicPr>
          <p:cNvPr id="5" name="Picture 4" descr="Text&#10;&#10;Description automatically generated">
            <a:extLst>
              <a:ext uri="{FF2B5EF4-FFF2-40B4-BE49-F238E27FC236}">
                <a16:creationId xmlns:a16="http://schemas.microsoft.com/office/drawing/2014/main" id="{5003DE92-DBC0-4BF5-83D7-57A56F4A9FB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19979" y="5481687"/>
            <a:ext cx="2984498" cy="518298"/>
          </a:xfrm>
          <a:prstGeom prst="rect">
            <a:avLst/>
          </a:prstGeom>
        </p:spPr>
      </p:pic>
      <p:sp>
        <p:nvSpPr>
          <p:cNvPr id="11" name="Rectangle 10">
            <a:extLst>
              <a:ext uri="{FF2B5EF4-FFF2-40B4-BE49-F238E27FC236}">
                <a16:creationId xmlns:a16="http://schemas.microsoft.com/office/drawing/2014/main" id="{4411F24B-4B00-4FBD-9BC5-F3BDFCF2BB4B}"/>
              </a:ext>
            </a:extLst>
          </p:cNvPr>
          <p:cNvSpPr/>
          <p:nvPr userDrawn="1"/>
        </p:nvSpPr>
        <p:spPr>
          <a:xfrm>
            <a:off x="0" y="1117164"/>
            <a:ext cx="12101088" cy="174707"/>
          </a:xfrm>
          <a:prstGeom prst="rect">
            <a:avLst/>
          </a:prstGeom>
          <a:solidFill>
            <a:srgbClr val="1B43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noFill/>
            </a:endParaRPr>
          </a:p>
        </p:txBody>
      </p:sp>
    </p:spTree>
    <p:extLst>
      <p:ext uri="{BB962C8B-B14F-4D97-AF65-F5344CB8AC3E}">
        <p14:creationId xmlns:p14="http://schemas.microsoft.com/office/powerpoint/2010/main" val="35359944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EFT Title, Caption and Pic">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F95F29C-14A0-5C4F-877C-1B28B706B781}"/>
              </a:ext>
            </a:extLst>
          </p:cNvPr>
          <p:cNvSpPr/>
          <p:nvPr/>
        </p:nvSpPr>
        <p:spPr>
          <a:xfrm>
            <a:off x="10325100" y="0"/>
            <a:ext cx="1866900" cy="6858000"/>
          </a:xfrm>
          <a:prstGeom prst="rect">
            <a:avLst/>
          </a:prstGeom>
          <a:solidFill>
            <a:srgbClr val="1B43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556C97FE-F032-B847-BDE5-E74BCB78C009}"/>
              </a:ext>
            </a:extLst>
          </p:cNvPr>
          <p:cNvSpPr>
            <a:spLocks noGrp="1"/>
          </p:cNvSpPr>
          <p:nvPr>
            <p:ph type="title"/>
          </p:nvPr>
        </p:nvSpPr>
        <p:spPr>
          <a:xfrm>
            <a:off x="752866" y="714887"/>
            <a:ext cx="5804952" cy="2714113"/>
          </a:xfrm>
          <a:prstGeom prst="rect">
            <a:avLst/>
          </a:prstGeom>
          <a:noFill/>
        </p:spPr>
        <p:txBody>
          <a:bodyPr anchor="b">
            <a:noAutofit/>
          </a:bodyPr>
          <a:lstStyle>
            <a:lvl1pPr>
              <a:defRPr sz="6000" b="1" i="0">
                <a:solidFill>
                  <a:srgbClr val="000000"/>
                </a:solidFill>
                <a:latin typeface="Source Sans Pro" panose="020B0503030403020204" pitchFamily="34" charset="77"/>
              </a:defRPr>
            </a:lvl1pPr>
          </a:lstStyle>
          <a:p>
            <a:r>
              <a:rPr lang="en-US" dirty="0"/>
              <a:t>Click to edit Master title style</a:t>
            </a:r>
          </a:p>
        </p:txBody>
      </p:sp>
      <p:sp>
        <p:nvSpPr>
          <p:cNvPr id="14" name="Subtitle 2">
            <a:extLst>
              <a:ext uri="{FF2B5EF4-FFF2-40B4-BE49-F238E27FC236}">
                <a16:creationId xmlns:a16="http://schemas.microsoft.com/office/drawing/2014/main" id="{EE74C142-31AF-234D-926E-15F7604CA2D8}"/>
              </a:ext>
            </a:extLst>
          </p:cNvPr>
          <p:cNvSpPr>
            <a:spLocks noGrp="1"/>
          </p:cNvSpPr>
          <p:nvPr>
            <p:ph type="subTitle" idx="1" hasCustomPrompt="1"/>
          </p:nvPr>
        </p:nvSpPr>
        <p:spPr>
          <a:xfrm>
            <a:off x="752866" y="3691766"/>
            <a:ext cx="3837607" cy="1666717"/>
          </a:xfrm>
        </p:spPr>
        <p:txBody>
          <a:bodyPr>
            <a:noAutofit/>
          </a:bodyPr>
          <a:lstStyle>
            <a:lvl1pPr marL="0" indent="0" algn="l">
              <a:lnSpc>
                <a:spcPts val="2400"/>
              </a:lnSpc>
              <a:buNone/>
              <a:defRPr sz="1700" b="0" i="0" kern="0" spc="0" baseline="0">
                <a:solidFill>
                  <a:srgbClr val="000000"/>
                </a:solidFill>
                <a:latin typeface="Source Sans Pro Light" panose="020B04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a:t>
            </a:r>
            <a:br>
              <a:rPr lang="en-US" dirty="0"/>
            </a:br>
            <a:r>
              <a:rPr lang="en-US" dirty="0"/>
              <a:t>subtitle style</a:t>
            </a:r>
          </a:p>
        </p:txBody>
      </p:sp>
      <p:pic>
        <p:nvPicPr>
          <p:cNvPr id="3" name="Picture 2" descr="Text&#10;&#10;Description automatically generated">
            <a:extLst>
              <a:ext uri="{FF2B5EF4-FFF2-40B4-BE49-F238E27FC236}">
                <a16:creationId xmlns:a16="http://schemas.microsoft.com/office/drawing/2014/main" id="{4900E1DD-3BB2-4E61-8BC5-67B63246189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9581"/>
          <a:stretch/>
        </p:blipFill>
        <p:spPr>
          <a:xfrm>
            <a:off x="10435224" y="5358483"/>
            <a:ext cx="1517342" cy="1333804"/>
          </a:xfrm>
          <a:prstGeom prst="rect">
            <a:avLst/>
          </a:prstGeom>
        </p:spPr>
      </p:pic>
    </p:spTree>
    <p:extLst>
      <p:ext uri="{BB962C8B-B14F-4D97-AF65-F5344CB8AC3E}">
        <p14:creationId xmlns:p14="http://schemas.microsoft.com/office/powerpoint/2010/main" val="3131185843"/>
      </p:ext>
    </p:extLst>
  </p:cSld>
  <p:clrMapOvr>
    <a:masterClrMapping/>
  </p:clrMapOvr>
  <p:hf hdr="0" ftr="0"/>
  <p:extLst>
    <p:ext uri="{DCECCB84-F9BA-43D5-87BE-67443E8EF086}">
      <p15:sldGuideLst xmlns:p15="http://schemas.microsoft.com/office/powerpoint/2012/main">
        <p15:guide id="1" orient="horz" pos="2160">
          <p15:clr>
            <a:srgbClr val="FBAE40"/>
          </p15:clr>
        </p15:guide>
        <p15:guide id="2" pos="3840">
          <p15:clr>
            <a:srgbClr val="FBAE40"/>
          </p15:clr>
        </p15:guide>
        <p15:guide id="3" pos="6504">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LEFT Section Header + Pic">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F95F29C-14A0-5C4F-877C-1B28B706B781}"/>
              </a:ext>
              <a:ext uri="{C183D7F6-B498-43B3-948B-1728B52AA6E4}">
                <adec:decorative xmlns:adec="http://schemas.microsoft.com/office/drawing/2017/decorative" val="1"/>
              </a:ext>
            </a:extLst>
          </p:cNvPr>
          <p:cNvSpPr/>
          <p:nvPr/>
        </p:nvSpPr>
        <p:spPr>
          <a:xfrm>
            <a:off x="0" y="0"/>
            <a:ext cx="4262718" cy="6858000"/>
          </a:xfrm>
          <a:prstGeom prst="rect">
            <a:avLst/>
          </a:prstGeom>
          <a:solidFill>
            <a:srgbClr val="1B43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67A2BA2-B7FF-5149-B98F-44E9F3D7BA2B}"/>
              </a:ext>
            </a:extLst>
          </p:cNvPr>
          <p:cNvSpPr/>
          <p:nvPr/>
        </p:nvSpPr>
        <p:spPr>
          <a:xfrm>
            <a:off x="657676" y="3604628"/>
            <a:ext cx="1343891" cy="13854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1035FF9D-8F55-774F-A2D7-885F4FB16D39}"/>
              </a:ext>
            </a:extLst>
          </p:cNvPr>
          <p:cNvSpPr>
            <a:spLocks noGrp="1"/>
          </p:cNvSpPr>
          <p:nvPr>
            <p:ph type="title"/>
          </p:nvPr>
        </p:nvSpPr>
        <p:spPr>
          <a:xfrm>
            <a:off x="553501" y="954741"/>
            <a:ext cx="3328911" cy="2474259"/>
          </a:xfrm>
          <a:prstGeom prst="rect">
            <a:avLst/>
          </a:prstGeom>
          <a:noFill/>
        </p:spPr>
        <p:txBody>
          <a:bodyPr anchor="b">
            <a:noAutofit/>
          </a:bodyPr>
          <a:lstStyle>
            <a:lvl1pPr>
              <a:defRPr b="1" i="0" kern="0" baseline="0">
                <a:solidFill>
                  <a:schemeClr val="bg1"/>
                </a:solidFill>
                <a:latin typeface="Source Sans Pro" panose="020B0503030403020204" pitchFamily="34" charset="77"/>
              </a:defRPr>
            </a:lvl1pPr>
          </a:lstStyle>
          <a:p>
            <a:r>
              <a:rPr lang="en-US"/>
              <a:t>Click to edit Master title style</a:t>
            </a:r>
            <a:endParaRPr lang="en-US" dirty="0"/>
          </a:p>
        </p:txBody>
      </p:sp>
      <p:pic>
        <p:nvPicPr>
          <p:cNvPr id="5" name="Picture 4" descr="Text&#10;&#10;Description automatically generated">
            <a:extLst>
              <a:ext uri="{FF2B5EF4-FFF2-40B4-BE49-F238E27FC236}">
                <a16:creationId xmlns:a16="http://schemas.microsoft.com/office/drawing/2014/main" id="{FC201AE3-841D-4447-B74E-A9D842853AA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9581"/>
          <a:stretch/>
        </p:blipFill>
        <p:spPr>
          <a:xfrm>
            <a:off x="17792" y="5450305"/>
            <a:ext cx="1517342" cy="1333804"/>
          </a:xfrm>
          <a:prstGeom prst="rect">
            <a:avLst/>
          </a:prstGeom>
        </p:spPr>
      </p:pic>
    </p:spTree>
    <p:extLst>
      <p:ext uri="{BB962C8B-B14F-4D97-AF65-F5344CB8AC3E}">
        <p14:creationId xmlns:p14="http://schemas.microsoft.com/office/powerpoint/2010/main" val="1297576225"/>
      </p:ext>
    </p:extLst>
  </p:cSld>
  <p:clrMapOvr>
    <a:masterClrMapping/>
  </p:clrMapOvr>
  <p:hf hdr="0" ftr="0"/>
  <p:extLst>
    <p:ext uri="{DCECCB84-F9BA-43D5-87BE-67443E8EF086}">
      <p15:sldGuideLst xmlns:p15="http://schemas.microsoft.com/office/powerpoint/2012/main">
        <p15:guide id="1" orient="horz" pos="2160">
          <p15:clr>
            <a:srgbClr val="FBAE40"/>
          </p15:clr>
        </p15:guide>
        <p15:guide id="2" pos="40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LEFT Section Header + Pic">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F95F29C-14A0-5C4F-877C-1B28B706B781}"/>
              </a:ext>
              <a:ext uri="{C183D7F6-B498-43B3-948B-1728B52AA6E4}">
                <adec:decorative xmlns:adec="http://schemas.microsoft.com/office/drawing/2017/decorative" val="1"/>
              </a:ext>
            </a:extLst>
          </p:cNvPr>
          <p:cNvSpPr/>
          <p:nvPr/>
        </p:nvSpPr>
        <p:spPr>
          <a:xfrm>
            <a:off x="0" y="0"/>
            <a:ext cx="4262718" cy="6858000"/>
          </a:xfrm>
          <a:prstGeom prst="rect">
            <a:avLst/>
          </a:prstGeom>
          <a:solidFill>
            <a:srgbClr val="C338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67A2BA2-B7FF-5149-B98F-44E9F3D7BA2B}"/>
              </a:ext>
            </a:extLst>
          </p:cNvPr>
          <p:cNvSpPr/>
          <p:nvPr/>
        </p:nvSpPr>
        <p:spPr>
          <a:xfrm>
            <a:off x="657676" y="3604628"/>
            <a:ext cx="1343891" cy="13854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1035FF9D-8F55-774F-A2D7-885F4FB16D39}"/>
              </a:ext>
            </a:extLst>
          </p:cNvPr>
          <p:cNvSpPr>
            <a:spLocks noGrp="1"/>
          </p:cNvSpPr>
          <p:nvPr>
            <p:ph type="title"/>
          </p:nvPr>
        </p:nvSpPr>
        <p:spPr>
          <a:xfrm>
            <a:off x="553501" y="954741"/>
            <a:ext cx="3328911" cy="2474259"/>
          </a:xfrm>
          <a:prstGeom prst="rect">
            <a:avLst/>
          </a:prstGeom>
          <a:noFill/>
        </p:spPr>
        <p:txBody>
          <a:bodyPr anchor="b">
            <a:noAutofit/>
          </a:bodyPr>
          <a:lstStyle>
            <a:lvl1pPr>
              <a:defRPr b="1" i="0" kern="0" baseline="0">
                <a:solidFill>
                  <a:schemeClr val="bg1"/>
                </a:solidFill>
                <a:latin typeface="Source Sans Pro" panose="020B0503030403020204" pitchFamily="34" charset="77"/>
              </a:defRPr>
            </a:lvl1pPr>
          </a:lstStyle>
          <a:p>
            <a:r>
              <a:rPr lang="en-US"/>
              <a:t>Click to edit Master title style</a:t>
            </a:r>
            <a:endParaRPr lang="en-US" dirty="0"/>
          </a:p>
        </p:txBody>
      </p:sp>
      <p:pic>
        <p:nvPicPr>
          <p:cNvPr id="5" name="Picture 4" descr="Text&#10;&#10;Description automatically generated">
            <a:extLst>
              <a:ext uri="{FF2B5EF4-FFF2-40B4-BE49-F238E27FC236}">
                <a16:creationId xmlns:a16="http://schemas.microsoft.com/office/drawing/2014/main" id="{FC201AE3-841D-4447-B74E-A9D842853AA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9581"/>
          <a:stretch/>
        </p:blipFill>
        <p:spPr>
          <a:xfrm>
            <a:off x="17792" y="5450305"/>
            <a:ext cx="1517342" cy="1333804"/>
          </a:xfrm>
          <a:prstGeom prst="rect">
            <a:avLst/>
          </a:prstGeom>
        </p:spPr>
      </p:pic>
    </p:spTree>
    <p:extLst>
      <p:ext uri="{BB962C8B-B14F-4D97-AF65-F5344CB8AC3E}">
        <p14:creationId xmlns:p14="http://schemas.microsoft.com/office/powerpoint/2010/main" val="992441280"/>
      </p:ext>
    </p:extLst>
  </p:cSld>
  <p:clrMapOvr>
    <a:masterClrMapping/>
  </p:clrMapOvr>
  <p:hf hdr="0" ftr="0"/>
  <p:extLst>
    <p:ext uri="{DCECCB84-F9BA-43D5-87BE-67443E8EF086}">
      <p15:sldGuideLst xmlns:p15="http://schemas.microsoft.com/office/powerpoint/2012/main">
        <p15:guide id="1" orient="horz" pos="2160">
          <p15:clr>
            <a:srgbClr val="FBAE40"/>
          </p15:clr>
        </p15:guide>
        <p15:guide id="2" pos="408">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Introduction">
    <p:bg>
      <p:bgPr>
        <a:solidFill>
          <a:srgbClr val="1B4388"/>
        </a:solidFill>
        <a:effectLst/>
      </p:bgPr>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9C93F7C2-1EE6-7B46-AD76-676DC38D24C5}"/>
              </a:ext>
            </a:extLst>
          </p:cNvPr>
          <p:cNvSpPr>
            <a:spLocks noGrp="1"/>
          </p:cNvSpPr>
          <p:nvPr>
            <p:ph type="title"/>
          </p:nvPr>
        </p:nvSpPr>
        <p:spPr>
          <a:xfrm>
            <a:off x="838200" y="571505"/>
            <a:ext cx="7973291" cy="870271"/>
          </a:xfrm>
          <a:prstGeom prst="rect">
            <a:avLst/>
          </a:prstGeom>
          <a:noFill/>
        </p:spPr>
        <p:txBody>
          <a:bodyPr anchor="b">
            <a:noAutofit/>
          </a:bodyPr>
          <a:lstStyle>
            <a:lvl1pPr>
              <a:defRPr b="1" i="0" kern="0" baseline="0">
                <a:solidFill>
                  <a:schemeClr val="bg1"/>
                </a:solidFill>
                <a:latin typeface="Source Sans Pro" panose="020B0503030403020204" pitchFamily="34" charset="77"/>
              </a:defRPr>
            </a:lvl1pPr>
          </a:lstStyle>
          <a:p>
            <a:r>
              <a:rPr lang="en-US"/>
              <a:t>Click to edit Master title style</a:t>
            </a:r>
            <a:endParaRPr lang="en-US" dirty="0"/>
          </a:p>
        </p:txBody>
      </p:sp>
      <p:cxnSp>
        <p:nvCxnSpPr>
          <p:cNvPr id="20" name="Straight Connector 19">
            <a:extLst>
              <a:ext uri="{FF2B5EF4-FFF2-40B4-BE49-F238E27FC236}">
                <a16:creationId xmlns:a16="http://schemas.microsoft.com/office/drawing/2014/main" id="{C48076DE-3A61-F549-BC8D-062979F11F9F}"/>
              </a:ext>
            </a:extLst>
          </p:cNvPr>
          <p:cNvCxnSpPr>
            <a:cxnSpLocks/>
          </p:cNvCxnSpPr>
          <p:nvPr/>
        </p:nvCxnSpPr>
        <p:spPr>
          <a:xfrm>
            <a:off x="838200" y="1484304"/>
            <a:ext cx="10515600" cy="0"/>
          </a:xfrm>
          <a:prstGeom prst="line">
            <a:avLst/>
          </a:prstGeom>
          <a:ln>
            <a:solidFill>
              <a:schemeClr val="bg1">
                <a:lumMod val="75000"/>
              </a:schemeClr>
            </a:solidFill>
          </a:ln>
        </p:spPr>
        <p:style>
          <a:lnRef idx="2">
            <a:schemeClr val="dk1"/>
          </a:lnRef>
          <a:fillRef idx="0">
            <a:schemeClr val="dk1"/>
          </a:fillRef>
          <a:effectRef idx="1">
            <a:schemeClr val="dk1"/>
          </a:effectRef>
          <a:fontRef idx="minor">
            <a:schemeClr val="tx1"/>
          </a:fontRef>
        </p:style>
      </p:cxnSp>
      <p:sp>
        <p:nvSpPr>
          <p:cNvPr id="28" name="Text Placeholder 27">
            <a:extLst>
              <a:ext uri="{FF2B5EF4-FFF2-40B4-BE49-F238E27FC236}">
                <a16:creationId xmlns:a16="http://schemas.microsoft.com/office/drawing/2014/main" id="{A83D09D6-5A99-A74C-8BF9-7080E38EEF6D}"/>
              </a:ext>
            </a:extLst>
          </p:cNvPr>
          <p:cNvSpPr>
            <a:spLocks noGrp="1"/>
          </p:cNvSpPr>
          <p:nvPr>
            <p:ph type="body" sz="quarter" idx="10"/>
          </p:nvPr>
        </p:nvSpPr>
        <p:spPr>
          <a:xfrm>
            <a:off x="1219200" y="1828800"/>
            <a:ext cx="4610100" cy="3657600"/>
          </a:xfrm>
        </p:spPr>
        <p:txBody>
          <a:bodyPr>
            <a:noAutofit/>
          </a:bodyPr>
          <a:lstStyle>
            <a:lvl1pPr marL="0" indent="0">
              <a:lnSpc>
                <a:spcPct val="100000"/>
              </a:lnSpc>
              <a:spcBef>
                <a:spcPts val="400"/>
              </a:spcBef>
              <a:buNone/>
              <a:defRPr sz="2400">
                <a:solidFill>
                  <a:schemeClr val="bg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Click to edit Master text styles</a:t>
            </a:r>
          </a:p>
        </p:txBody>
      </p:sp>
      <p:pic>
        <p:nvPicPr>
          <p:cNvPr id="6" name="Picture 5" descr="Text&#10;&#10;Description automatically generated">
            <a:extLst>
              <a:ext uri="{FF2B5EF4-FFF2-40B4-BE49-F238E27FC236}">
                <a16:creationId xmlns:a16="http://schemas.microsoft.com/office/drawing/2014/main" id="{F4425B41-87C9-44AC-A903-999AD86C692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9581"/>
          <a:stretch/>
        </p:blipFill>
        <p:spPr>
          <a:xfrm>
            <a:off x="17792" y="5450305"/>
            <a:ext cx="1517342" cy="1333804"/>
          </a:xfrm>
          <a:prstGeom prst="rect">
            <a:avLst/>
          </a:prstGeom>
        </p:spPr>
      </p:pic>
    </p:spTree>
    <p:extLst>
      <p:ext uri="{BB962C8B-B14F-4D97-AF65-F5344CB8AC3E}">
        <p14:creationId xmlns:p14="http://schemas.microsoft.com/office/powerpoint/2010/main" val="242916597"/>
      </p:ext>
    </p:extLst>
  </p:cSld>
  <p:clrMapOvr>
    <a:masterClrMapping/>
  </p:clrMapOvr>
  <p:hf hdr="0" ftr="0"/>
  <p:extLst>
    <p:ext uri="{DCECCB84-F9BA-43D5-87BE-67443E8EF086}">
      <p15:sldGuideLst xmlns:p15="http://schemas.microsoft.com/office/powerpoint/2012/main">
        <p15:guide id="1" orient="horz" pos="2160">
          <p15:clr>
            <a:srgbClr val="FBAE40"/>
          </p15:clr>
        </p15:guide>
        <p15:guide id="2" pos="408">
          <p15:clr>
            <a:srgbClr val="FBAE40"/>
          </p15:clr>
        </p15:guide>
        <p15:guide id="3" pos="768">
          <p15:clr>
            <a:srgbClr val="FBAE40"/>
          </p15:clr>
        </p15:guide>
        <p15:guide id="4" pos="3504">
          <p15:clr>
            <a:srgbClr val="FBAE40"/>
          </p15:clr>
        </p15:guide>
        <p15:guide id="6" orient="horz" pos="3456">
          <p15:clr>
            <a:srgbClr val="FBAE40"/>
          </p15:clr>
        </p15:guide>
        <p15:guide id="7" orient="horz" pos="1152">
          <p15:clr>
            <a:srgbClr val="FBAE40"/>
          </p15:clr>
        </p15:guide>
        <p15:guide id="8" pos="3840">
          <p15:clr>
            <a:srgbClr val="FBAE40"/>
          </p15:clr>
        </p15:guide>
        <p15:guide id="9" pos="4176">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ullet + R. Pic">
    <p:bg>
      <p:bgPr>
        <a:solidFill>
          <a:srgbClr val="1B4388"/>
        </a:solidFill>
        <a:effectLst/>
      </p:bgPr>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9C93F7C2-1EE6-7B46-AD76-676DC38D24C5}"/>
              </a:ext>
            </a:extLst>
          </p:cNvPr>
          <p:cNvSpPr>
            <a:spLocks noGrp="1"/>
          </p:cNvSpPr>
          <p:nvPr>
            <p:ph type="title"/>
          </p:nvPr>
        </p:nvSpPr>
        <p:spPr>
          <a:xfrm>
            <a:off x="3870037" y="614033"/>
            <a:ext cx="7483764" cy="870271"/>
          </a:xfrm>
          <a:prstGeom prst="rect">
            <a:avLst/>
          </a:prstGeom>
          <a:noFill/>
        </p:spPr>
        <p:txBody>
          <a:bodyPr anchor="b">
            <a:noAutofit/>
          </a:bodyPr>
          <a:lstStyle>
            <a:lvl1pPr>
              <a:defRPr b="1" i="0" kern="0" baseline="0">
                <a:solidFill>
                  <a:schemeClr val="bg1"/>
                </a:solidFill>
                <a:latin typeface="Source Sans Pro" panose="020B0503030403020204" pitchFamily="34" charset="77"/>
              </a:defRPr>
            </a:lvl1pPr>
          </a:lstStyle>
          <a:p>
            <a:r>
              <a:rPr lang="en-US" dirty="0"/>
              <a:t>Click to edit Master title style</a:t>
            </a:r>
          </a:p>
        </p:txBody>
      </p:sp>
      <p:cxnSp>
        <p:nvCxnSpPr>
          <p:cNvPr id="20" name="Straight Connector 19">
            <a:extLst>
              <a:ext uri="{FF2B5EF4-FFF2-40B4-BE49-F238E27FC236}">
                <a16:creationId xmlns:a16="http://schemas.microsoft.com/office/drawing/2014/main" id="{C48076DE-3A61-F549-BC8D-062979F11F9F}"/>
              </a:ext>
            </a:extLst>
          </p:cNvPr>
          <p:cNvCxnSpPr>
            <a:cxnSpLocks/>
          </p:cNvCxnSpPr>
          <p:nvPr/>
        </p:nvCxnSpPr>
        <p:spPr>
          <a:xfrm>
            <a:off x="838200" y="1484304"/>
            <a:ext cx="10515600" cy="0"/>
          </a:xfrm>
          <a:prstGeom prst="line">
            <a:avLst/>
          </a:prstGeom>
          <a:ln>
            <a:solidFill>
              <a:schemeClr val="bg1">
                <a:lumMod val="75000"/>
              </a:schemeClr>
            </a:solidFill>
          </a:ln>
        </p:spPr>
        <p:style>
          <a:lnRef idx="2">
            <a:schemeClr val="dk1"/>
          </a:lnRef>
          <a:fillRef idx="0">
            <a:schemeClr val="dk1"/>
          </a:fillRef>
          <a:effectRef idx="1">
            <a:schemeClr val="dk1"/>
          </a:effectRef>
          <a:fontRef idx="minor">
            <a:schemeClr val="tx1"/>
          </a:fontRef>
        </p:style>
      </p:cxnSp>
      <p:sp>
        <p:nvSpPr>
          <p:cNvPr id="28" name="Text Placeholder 27">
            <a:extLst>
              <a:ext uri="{FF2B5EF4-FFF2-40B4-BE49-F238E27FC236}">
                <a16:creationId xmlns:a16="http://schemas.microsoft.com/office/drawing/2014/main" id="{A83D09D6-5A99-A74C-8BF9-7080E38EEF6D}"/>
              </a:ext>
            </a:extLst>
          </p:cNvPr>
          <p:cNvSpPr>
            <a:spLocks noGrp="1"/>
          </p:cNvSpPr>
          <p:nvPr>
            <p:ph type="body" sz="quarter" idx="10" hasCustomPrompt="1"/>
          </p:nvPr>
        </p:nvSpPr>
        <p:spPr>
          <a:xfrm>
            <a:off x="6362699" y="1812175"/>
            <a:ext cx="4610100" cy="3657600"/>
          </a:xfrm>
        </p:spPr>
        <p:txBody>
          <a:bodyPr>
            <a:noAutofit/>
          </a:bodyPr>
          <a:lstStyle>
            <a:lvl1pPr marL="342900" indent="-342900">
              <a:lnSpc>
                <a:spcPts val="2400"/>
              </a:lnSpc>
              <a:spcBef>
                <a:spcPts val="400"/>
              </a:spcBef>
              <a:buFont typeface="Arial" panose="020B0604020202020204" pitchFamily="34" charset="0"/>
              <a:buChar char="•"/>
              <a:defRPr sz="2000" baseline="0">
                <a:solidFill>
                  <a:schemeClr val="bg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Bullet 1</a:t>
            </a:r>
          </a:p>
        </p:txBody>
      </p:sp>
    </p:spTree>
    <p:extLst>
      <p:ext uri="{BB962C8B-B14F-4D97-AF65-F5344CB8AC3E}">
        <p14:creationId xmlns:p14="http://schemas.microsoft.com/office/powerpoint/2010/main" val="1278242681"/>
      </p:ext>
    </p:extLst>
  </p:cSld>
  <p:clrMapOvr>
    <a:masterClrMapping/>
  </p:clrMapOvr>
  <p:hf hdr="0" ftr="0"/>
  <p:extLst>
    <p:ext uri="{DCECCB84-F9BA-43D5-87BE-67443E8EF086}">
      <p15:sldGuideLst xmlns:p15="http://schemas.microsoft.com/office/powerpoint/2012/main">
        <p15:guide id="1" orient="horz" pos="2160">
          <p15:clr>
            <a:srgbClr val="FBAE40"/>
          </p15:clr>
        </p15:guide>
        <p15:guide id="2" pos="408">
          <p15:clr>
            <a:srgbClr val="FBAE40"/>
          </p15:clr>
        </p15:guide>
        <p15:guide id="3" pos="768">
          <p15:clr>
            <a:srgbClr val="FBAE40"/>
          </p15:clr>
        </p15:guide>
        <p15:guide id="4" pos="3504">
          <p15:clr>
            <a:srgbClr val="FBAE40"/>
          </p15:clr>
        </p15:guide>
        <p15:guide id="6" orient="horz" pos="3456">
          <p15:clr>
            <a:srgbClr val="FBAE40"/>
          </p15:clr>
        </p15:guide>
        <p15:guide id="7" orient="horz" pos="1152">
          <p15:clr>
            <a:srgbClr val="FBAE40"/>
          </p15:clr>
        </p15:guide>
        <p15:guide id="8" pos="3840">
          <p15:clr>
            <a:srgbClr val="FBAE40"/>
          </p15:clr>
        </p15:guide>
        <p15:guide id="9" pos="4176">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OP Title with Copy + Data">
    <p:bg>
      <p:bgPr>
        <a:solidFill>
          <a:srgbClr val="1B4388"/>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D75C93F-9B39-B14E-8F95-3F4F71234853}"/>
              </a:ext>
            </a:extLst>
          </p:cNvPr>
          <p:cNvSpPr>
            <a:spLocks noGrp="1"/>
          </p:cNvSpPr>
          <p:nvPr>
            <p:ph type="title"/>
          </p:nvPr>
        </p:nvSpPr>
        <p:spPr>
          <a:xfrm>
            <a:off x="838200" y="563317"/>
            <a:ext cx="10515600" cy="878459"/>
          </a:xfrm>
          <a:prstGeom prst="rect">
            <a:avLst/>
          </a:prstGeom>
          <a:noFill/>
        </p:spPr>
        <p:txBody>
          <a:bodyPr anchor="b"/>
          <a:lstStyle>
            <a:lvl1pPr>
              <a:defRPr b="1" i="0">
                <a:solidFill>
                  <a:schemeClr val="bg1"/>
                </a:solidFill>
                <a:latin typeface="Source Sans Pro" panose="020B0503030403020204" pitchFamily="34" charset="77"/>
              </a:defRPr>
            </a:lvl1pPr>
          </a:lstStyle>
          <a:p>
            <a:r>
              <a:rPr lang="en-US"/>
              <a:t>Click to edit Master title style</a:t>
            </a:r>
            <a:endParaRPr lang="en-US" dirty="0"/>
          </a:p>
        </p:txBody>
      </p:sp>
      <p:cxnSp>
        <p:nvCxnSpPr>
          <p:cNvPr id="7" name="Straight Connector 6">
            <a:extLst>
              <a:ext uri="{FF2B5EF4-FFF2-40B4-BE49-F238E27FC236}">
                <a16:creationId xmlns:a16="http://schemas.microsoft.com/office/drawing/2014/main" id="{D7BB6FEF-CAD6-8545-B06F-55D8B5926E2B}"/>
              </a:ext>
            </a:extLst>
          </p:cNvPr>
          <p:cNvCxnSpPr>
            <a:cxnSpLocks/>
          </p:cNvCxnSpPr>
          <p:nvPr/>
        </p:nvCxnSpPr>
        <p:spPr>
          <a:xfrm>
            <a:off x="838200" y="1484304"/>
            <a:ext cx="10515600" cy="0"/>
          </a:xfrm>
          <a:prstGeom prst="line">
            <a:avLst/>
          </a:prstGeom>
          <a:ln>
            <a:solidFill>
              <a:schemeClr val="bg1">
                <a:lumMod val="75000"/>
              </a:schemeClr>
            </a:solidFill>
          </a:ln>
        </p:spPr>
        <p:style>
          <a:lnRef idx="2">
            <a:schemeClr val="dk1"/>
          </a:lnRef>
          <a:fillRef idx="0">
            <a:schemeClr val="dk1"/>
          </a:fillRef>
          <a:effectRef idx="1">
            <a:schemeClr val="dk1"/>
          </a:effectRef>
          <a:fontRef idx="minor">
            <a:schemeClr val="tx1"/>
          </a:fontRef>
        </p:style>
      </p:cxnSp>
      <p:sp>
        <p:nvSpPr>
          <p:cNvPr id="9" name="Text Placeholder 27">
            <a:extLst>
              <a:ext uri="{FF2B5EF4-FFF2-40B4-BE49-F238E27FC236}">
                <a16:creationId xmlns:a16="http://schemas.microsoft.com/office/drawing/2014/main" id="{F7B34011-377E-CE42-9302-79559B2A06FA}"/>
              </a:ext>
            </a:extLst>
          </p:cNvPr>
          <p:cNvSpPr>
            <a:spLocks noGrp="1"/>
          </p:cNvSpPr>
          <p:nvPr>
            <p:ph type="body" sz="quarter" idx="10"/>
          </p:nvPr>
        </p:nvSpPr>
        <p:spPr>
          <a:xfrm>
            <a:off x="1219200" y="1828800"/>
            <a:ext cx="4343400" cy="3657600"/>
          </a:xfrm>
        </p:spPr>
        <p:txBody>
          <a:bodyPr>
            <a:noAutofit/>
          </a:bodyPr>
          <a:lstStyle>
            <a:lvl1pPr marL="0" indent="0">
              <a:lnSpc>
                <a:spcPct val="100000"/>
              </a:lnSpc>
              <a:spcBef>
                <a:spcPts val="400"/>
              </a:spcBef>
              <a:buNone/>
              <a:defRPr sz="2400">
                <a:solidFill>
                  <a:schemeClr val="bg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Click to edit Master text styles</a:t>
            </a:r>
          </a:p>
        </p:txBody>
      </p:sp>
      <p:sp>
        <p:nvSpPr>
          <p:cNvPr id="12" name="Content Placeholder 11">
            <a:extLst>
              <a:ext uri="{FF2B5EF4-FFF2-40B4-BE49-F238E27FC236}">
                <a16:creationId xmlns:a16="http://schemas.microsoft.com/office/drawing/2014/main" id="{C84056BA-2837-8F44-8004-739C36682A52}"/>
              </a:ext>
            </a:extLst>
          </p:cNvPr>
          <p:cNvSpPr>
            <a:spLocks noGrp="1"/>
          </p:cNvSpPr>
          <p:nvPr>
            <p:ph sz="quarter" idx="11"/>
          </p:nvPr>
        </p:nvSpPr>
        <p:spPr>
          <a:xfrm>
            <a:off x="6629400" y="1828800"/>
            <a:ext cx="4343400" cy="3657600"/>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edit Master text styles</a:t>
            </a:r>
          </a:p>
        </p:txBody>
      </p:sp>
    </p:spTree>
    <p:extLst>
      <p:ext uri="{BB962C8B-B14F-4D97-AF65-F5344CB8AC3E}">
        <p14:creationId xmlns:p14="http://schemas.microsoft.com/office/powerpoint/2010/main" val="403757718"/>
      </p:ext>
    </p:extLst>
  </p:cSld>
  <p:clrMapOvr>
    <a:masterClrMapping/>
  </p:clrMapOvr>
  <p:hf hdr="0" ftr="0"/>
  <p:extLst>
    <p:ext uri="{DCECCB84-F9BA-43D5-87BE-67443E8EF086}">
      <p15:sldGuideLst xmlns:p15="http://schemas.microsoft.com/office/powerpoint/2012/main">
        <p15:guide id="1" orient="horz" pos="2160">
          <p15:clr>
            <a:srgbClr val="FBAE40"/>
          </p15:clr>
        </p15:guide>
        <p15:guide id="2" pos="768">
          <p15:clr>
            <a:srgbClr val="FBAE40"/>
          </p15:clr>
        </p15:guide>
        <p15:guide id="3" orient="horz" pos="1152">
          <p15:clr>
            <a:srgbClr val="FBAE40"/>
          </p15:clr>
        </p15:guide>
        <p15:guide id="4" orient="horz" pos="3456">
          <p15:clr>
            <a:srgbClr val="FBAE40"/>
          </p15:clr>
        </p15:guide>
        <p15:guide id="5" pos="6912">
          <p15:clr>
            <a:srgbClr val="FBAE40"/>
          </p15:clr>
        </p15:guide>
        <p15:guide id="6" pos="3840">
          <p15:clr>
            <a:srgbClr val="FBAE40"/>
          </p15:clr>
        </p15:guide>
        <p15:guide id="7" pos="4176">
          <p15:clr>
            <a:srgbClr val="FBAE40"/>
          </p15:clr>
        </p15:guide>
        <p15:guide id="8" pos="3504">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IGHT Section Header + Pic">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A240887-672A-304F-9FA5-1BEF1B2AEB18}"/>
              </a:ext>
              <a:ext uri="{C183D7F6-B498-43B3-948B-1728B52AA6E4}">
                <adec:decorative xmlns:adec="http://schemas.microsoft.com/office/drawing/2017/decorative" val="1"/>
              </a:ext>
            </a:extLst>
          </p:cNvPr>
          <p:cNvSpPr/>
          <p:nvPr/>
        </p:nvSpPr>
        <p:spPr>
          <a:xfrm>
            <a:off x="7920114" y="0"/>
            <a:ext cx="4262718" cy="6858000"/>
          </a:xfrm>
          <a:prstGeom prst="rect">
            <a:avLst/>
          </a:prstGeom>
          <a:solidFill>
            <a:srgbClr val="1B43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A85F05C-984C-D042-AFBB-8851E753CF09}"/>
              </a:ext>
            </a:extLst>
          </p:cNvPr>
          <p:cNvSpPr/>
          <p:nvPr/>
        </p:nvSpPr>
        <p:spPr>
          <a:xfrm>
            <a:off x="8491193" y="3604628"/>
            <a:ext cx="1343891" cy="13854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BF3CEF31-6BBD-F84E-936F-6782D772FEAA}"/>
              </a:ext>
            </a:extLst>
          </p:cNvPr>
          <p:cNvSpPr>
            <a:spLocks noGrp="1"/>
          </p:cNvSpPr>
          <p:nvPr>
            <p:ph type="title"/>
          </p:nvPr>
        </p:nvSpPr>
        <p:spPr>
          <a:xfrm>
            <a:off x="8387018" y="954741"/>
            <a:ext cx="3328911" cy="2474259"/>
          </a:xfrm>
          <a:prstGeom prst="rect">
            <a:avLst/>
          </a:prstGeom>
          <a:noFill/>
        </p:spPr>
        <p:txBody>
          <a:bodyPr anchor="b">
            <a:noAutofit/>
          </a:bodyPr>
          <a:lstStyle>
            <a:lvl1pPr>
              <a:defRPr b="1" i="0" kern="0" baseline="0">
                <a:solidFill>
                  <a:schemeClr val="bg1"/>
                </a:solidFill>
                <a:latin typeface="Source Sans Pro" panose="020B0503030403020204" pitchFamily="34" charset="77"/>
              </a:defRPr>
            </a:lvl1pPr>
          </a:lstStyle>
          <a:p>
            <a:r>
              <a:rPr lang="en-US"/>
              <a:t>Click to edit Master title style</a:t>
            </a:r>
            <a:endParaRPr lang="en-US" dirty="0"/>
          </a:p>
        </p:txBody>
      </p:sp>
      <p:pic>
        <p:nvPicPr>
          <p:cNvPr id="6" name="Picture 5" descr="Text&#10;&#10;Description automatically generated">
            <a:extLst>
              <a:ext uri="{FF2B5EF4-FFF2-40B4-BE49-F238E27FC236}">
                <a16:creationId xmlns:a16="http://schemas.microsoft.com/office/drawing/2014/main" id="{0D837F85-57AB-487D-9AE8-A0E58E06290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9581"/>
          <a:stretch/>
        </p:blipFill>
        <p:spPr>
          <a:xfrm>
            <a:off x="10501065" y="5450305"/>
            <a:ext cx="1517342" cy="1333804"/>
          </a:xfrm>
          <a:prstGeom prst="rect">
            <a:avLst/>
          </a:prstGeom>
        </p:spPr>
      </p:pic>
    </p:spTree>
    <p:extLst>
      <p:ext uri="{BB962C8B-B14F-4D97-AF65-F5344CB8AC3E}">
        <p14:creationId xmlns:p14="http://schemas.microsoft.com/office/powerpoint/2010/main" val="4163269674"/>
      </p:ext>
    </p:extLst>
  </p:cSld>
  <p:clrMapOvr>
    <a:masterClrMapping/>
  </p:clrMapOvr>
  <p:hf hdr="0" ftr="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OP Title with Copy">
    <p:bg>
      <p:bgPr>
        <a:solidFill>
          <a:srgbClr val="1B4388"/>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E82A7DE4-9D1B-B94D-B064-FC6B4CCD3F20}"/>
              </a:ext>
            </a:extLst>
          </p:cNvPr>
          <p:cNvSpPr>
            <a:spLocks noGrp="1"/>
          </p:cNvSpPr>
          <p:nvPr>
            <p:ph type="title"/>
          </p:nvPr>
        </p:nvSpPr>
        <p:spPr>
          <a:xfrm>
            <a:off x="838200" y="563317"/>
            <a:ext cx="10515600" cy="878459"/>
          </a:xfrm>
          <a:prstGeom prst="rect">
            <a:avLst/>
          </a:prstGeom>
          <a:noFill/>
        </p:spPr>
        <p:txBody>
          <a:bodyPr anchor="b">
            <a:noAutofit/>
          </a:bodyPr>
          <a:lstStyle>
            <a:lvl1pPr>
              <a:defRPr b="1" i="0">
                <a:solidFill>
                  <a:schemeClr val="bg1"/>
                </a:solidFill>
                <a:latin typeface="Source Sans Pro" panose="020B0503030403020204" pitchFamily="34" charset="77"/>
              </a:defRPr>
            </a:lvl1pPr>
          </a:lstStyle>
          <a:p>
            <a:r>
              <a:rPr lang="en-US"/>
              <a:t>Click to edit Master title style</a:t>
            </a:r>
            <a:endParaRPr lang="en-US" dirty="0"/>
          </a:p>
        </p:txBody>
      </p:sp>
      <p:cxnSp>
        <p:nvCxnSpPr>
          <p:cNvPr id="17" name="Straight Connector 16">
            <a:extLst>
              <a:ext uri="{FF2B5EF4-FFF2-40B4-BE49-F238E27FC236}">
                <a16:creationId xmlns:a16="http://schemas.microsoft.com/office/drawing/2014/main" id="{42C1D0E4-3F7B-8E47-99F5-5078B9047C5E}"/>
              </a:ext>
            </a:extLst>
          </p:cNvPr>
          <p:cNvCxnSpPr>
            <a:cxnSpLocks/>
          </p:cNvCxnSpPr>
          <p:nvPr/>
        </p:nvCxnSpPr>
        <p:spPr>
          <a:xfrm>
            <a:off x="838200" y="1484304"/>
            <a:ext cx="10515600" cy="0"/>
          </a:xfrm>
          <a:prstGeom prst="line">
            <a:avLst/>
          </a:prstGeom>
          <a:ln>
            <a:solidFill>
              <a:schemeClr val="bg1">
                <a:lumMod val="75000"/>
              </a:schemeClr>
            </a:solidFill>
          </a:ln>
        </p:spPr>
        <p:style>
          <a:lnRef idx="2">
            <a:schemeClr val="dk1"/>
          </a:lnRef>
          <a:fillRef idx="0">
            <a:schemeClr val="dk1"/>
          </a:fillRef>
          <a:effectRef idx="1">
            <a:schemeClr val="dk1"/>
          </a:effectRef>
          <a:fontRef idx="minor">
            <a:schemeClr val="tx1"/>
          </a:fontRef>
        </p:style>
      </p:cxnSp>
      <p:sp>
        <p:nvSpPr>
          <p:cNvPr id="9" name="Text Placeholder 27">
            <a:extLst>
              <a:ext uri="{FF2B5EF4-FFF2-40B4-BE49-F238E27FC236}">
                <a16:creationId xmlns:a16="http://schemas.microsoft.com/office/drawing/2014/main" id="{3A0125DB-FA05-1F44-8F17-9B2134CCC545}"/>
              </a:ext>
            </a:extLst>
          </p:cNvPr>
          <p:cNvSpPr>
            <a:spLocks noGrp="1"/>
          </p:cNvSpPr>
          <p:nvPr>
            <p:ph type="body" sz="quarter" idx="10"/>
          </p:nvPr>
        </p:nvSpPr>
        <p:spPr>
          <a:xfrm>
            <a:off x="1219200" y="1828800"/>
            <a:ext cx="9753600" cy="3657600"/>
          </a:xfrm>
        </p:spPr>
        <p:txBody>
          <a:bodyPr>
            <a:noAutofit/>
          </a:bodyPr>
          <a:lstStyle>
            <a:lvl1pPr marL="0" indent="0">
              <a:lnSpc>
                <a:spcPts val="2400"/>
              </a:lnSpc>
              <a:spcBef>
                <a:spcPts val="400"/>
              </a:spcBef>
              <a:buNone/>
              <a:defRPr sz="3200">
                <a:solidFill>
                  <a:schemeClr val="bg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Click to edit Master text styles</a:t>
            </a:r>
          </a:p>
        </p:txBody>
      </p:sp>
    </p:spTree>
    <p:extLst>
      <p:ext uri="{BB962C8B-B14F-4D97-AF65-F5344CB8AC3E}">
        <p14:creationId xmlns:p14="http://schemas.microsoft.com/office/powerpoint/2010/main" val="2929418974"/>
      </p:ext>
    </p:extLst>
  </p:cSld>
  <p:clrMapOvr>
    <a:masterClrMapping/>
  </p:clrMapOvr>
  <p:hf hdr="0" ftr="0"/>
  <p:extLst>
    <p:ext uri="{DCECCB84-F9BA-43D5-87BE-67443E8EF086}">
      <p15:sldGuideLst xmlns:p15="http://schemas.microsoft.com/office/powerpoint/2012/main">
        <p15:guide id="1" orient="horz" pos="2160">
          <p15:clr>
            <a:srgbClr val="FBAE40"/>
          </p15:clr>
        </p15:guide>
        <p15:guide id="2" pos="7272">
          <p15:clr>
            <a:srgbClr val="FBAE40"/>
          </p15:clr>
        </p15:guide>
        <p15:guide id="3" pos="768">
          <p15:clr>
            <a:srgbClr val="FBAE40"/>
          </p15:clr>
        </p15:guide>
        <p15:guide id="4" pos="6912">
          <p15:clr>
            <a:srgbClr val="FBAE40"/>
          </p15:clr>
        </p15:guide>
        <p15:guide id="5" orient="horz" pos="1152">
          <p15:clr>
            <a:srgbClr val="FBAE40"/>
          </p15:clr>
        </p15:guide>
        <p15:guide id="6" orient="horz" pos="3456">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OP Title with Copy + Media">
    <p:bg>
      <p:bgPr>
        <a:solidFill>
          <a:srgbClr val="1B4388"/>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D75C93F-9B39-B14E-8F95-3F4F71234853}"/>
              </a:ext>
            </a:extLst>
          </p:cNvPr>
          <p:cNvSpPr>
            <a:spLocks noGrp="1"/>
          </p:cNvSpPr>
          <p:nvPr>
            <p:ph type="title"/>
          </p:nvPr>
        </p:nvSpPr>
        <p:spPr>
          <a:xfrm>
            <a:off x="838200" y="563317"/>
            <a:ext cx="10515600" cy="878459"/>
          </a:xfrm>
          <a:prstGeom prst="rect">
            <a:avLst/>
          </a:prstGeom>
          <a:noFill/>
        </p:spPr>
        <p:txBody>
          <a:bodyPr anchor="b"/>
          <a:lstStyle>
            <a:lvl1pPr>
              <a:defRPr b="1" i="0">
                <a:solidFill>
                  <a:schemeClr val="bg1"/>
                </a:solidFill>
                <a:latin typeface="Source Sans Pro" panose="020B0503030403020204" pitchFamily="34" charset="77"/>
              </a:defRPr>
            </a:lvl1pPr>
          </a:lstStyle>
          <a:p>
            <a:r>
              <a:rPr lang="en-US"/>
              <a:t>Click to edit Master title style</a:t>
            </a:r>
            <a:endParaRPr lang="en-US" dirty="0"/>
          </a:p>
        </p:txBody>
      </p:sp>
      <p:cxnSp>
        <p:nvCxnSpPr>
          <p:cNvPr id="7" name="Straight Connector 6">
            <a:extLst>
              <a:ext uri="{FF2B5EF4-FFF2-40B4-BE49-F238E27FC236}">
                <a16:creationId xmlns:a16="http://schemas.microsoft.com/office/drawing/2014/main" id="{D7BB6FEF-CAD6-8545-B06F-55D8B5926E2B}"/>
              </a:ext>
            </a:extLst>
          </p:cNvPr>
          <p:cNvCxnSpPr>
            <a:cxnSpLocks/>
          </p:cNvCxnSpPr>
          <p:nvPr/>
        </p:nvCxnSpPr>
        <p:spPr>
          <a:xfrm>
            <a:off x="838200" y="1484304"/>
            <a:ext cx="10515600"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sp>
        <p:nvSpPr>
          <p:cNvPr id="9" name="Text Placeholder 27">
            <a:extLst>
              <a:ext uri="{FF2B5EF4-FFF2-40B4-BE49-F238E27FC236}">
                <a16:creationId xmlns:a16="http://schemas.microsoft.com/office/drawing/2014/main" id="{F7B34011-377E-CE42-9302-79559B2A06FA}"/>
              </a:ext>
            </a:extLst>
          </p:cNvPr>
          <p:cNvSpPr>
            <a:spLocks noGrp="1"/>
          </p:cNvSpPr>
          <p:nvPr>
            <p:ph type="body" sz="quarter" idx="10"/>
          </p:nvPr>
        </p:nvSpPr>
        <p:spPr>
          <a:xfrm>
            <a:off x="1219200" y="1828800"/>
            <a:ext cx="3723190" cy="3657600"/>
          </a:xfrm>
        </p:spPr>
        <p:txBody>
          <a:bodyPr>
            <a:noAutofit/>
          </a:bodyPr>
          <a:lstStyle>
            <a:lvl1pPr marL="0" indent="0">
              <a:lnSpc>
                <a:spcPts val="2400"/>
              </a:lnSpc>
              <a:spcBef>
                <a:spcPts val="400"/>
              </a:spcBef>
              <a:buNone/>
              <a:defRPr sz="2400">
                <a:solidFill>
                  <a:schemeClr val="bg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Click to edit Master text styles</a:t>
            </a:r>
          </a:p>
        </p:txBody>
      </p:sp>
      <p:sp>
        <p:nvSpPr>
          <p:cNvPr id="12" name="Content Placeholder 11">
            <a:extLst>
              <a:ext uri="{FF2B5EF4-FFF2-40B4-BE49-F238E27FC236}">
                <a16:creationId xmlns:a16="http://schemas.microsoft.com/office/drawing/2014/main" id="{C84056BA-2837-8F44-8004-739C36682A52}"/>
              </a:ext>
            </a:extLst>
          </p:cNvPr>
          <p:cNvSpPr>
            <a:spLocks noGrp="1"/>
          </p:cNvSpPr>
          <p:nvPr>
            <p:ph sz="quarter" idx="11"/>
          </p:nvPr>
        </p:nvSpPr>
        <p:spPr>
          <a:xfrm>
            <a:off x="5562600" y="2133600"/>
            <a:ext cx="5410200" cy="3048000"/>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edit Master text styles</a:t>
            </a:r>
          </a:p>
        </p:txBody>
      </p:sp>
    </p:spTree>
    <p:extLst>
      <p:ext uri="{BB962C8B-B14F-4D97-AF65-F5344CB8AC3E}">
        <p14:creationId xmlns:p14="http://schemas.microsoft.com/office/powerpoint/2010/main" val="2976025416"/>
      </p:ext>
    </p:extLst>
  </p:cSld>
  <p:clrMapOvr>
    <a:masterClrMapping/>
  </p:clrMapOvr>
  <p:hf hdr="0" ftr="0"/>
  <p:extLst>
    <p:ext uri="{DCECCB84-F9BA-43D5-87BE-67443E8EF086}">
      <p15:sldGuideLst xmlns:p15="http://schemas.microsoft.com/office/powerpoint/2012/main">
        <p15:guide id="1" orient="horz" pos="2160">
          <p15:clr>
            <a:srgbClr val="FBAE40"/>
          </p15:clr>
        </p15:guide>
        <p15:guide id="2" pos="768">
          <p15:clr>
            <a:srgbClr val="FBAE40"/>
          </p15:clr>
        </p15:guide>
        <p15:guide id="3" orient="horz" pos="1152">
          <p15:clr>
            <a:srgbClr val="FBAE40"/>
          </p15:clr>
        </p15:guide>
        <p15:guide id="4" orient="horz" pos="3456">
          <p15:clr>
            <a:srgbClr val="FBAE40"/>
          </p15:clr>
        </p15:guide>
        <p15:guide id="5" pos="6912">
          <p15:clr>
            <a:srgbClr val="FBAE40"/>
          </p15:clr>
        </p15:guide>
        <p15:guide id="6" pos="3840">
          <p15:clr>
            <a:srgbClr val="FBAE40"/>
          </p15:clr>
        </p15:guide>
        <p15:guide id="7" pos="3120">
          <p15:clr>
            <a:srgbClr val="FBAE40"/>
          </p15:clr>
        </p15:guide>
        <p15:guide id="8" pos="3504">
          <p15:clr>
            <a:srgbClr val="FBAE40"/>
          </p15:clr>
        </p15:guide>
        <p15:guide id="9" orient="horz" pos="3264">
          <p15:clr>
            <a:srgbClr val="FBAE40"/>
          </p15:clr>
        </p15:guide>
        <p15:guide id="10" orient="horz" pos="1344">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RIGHT Title with COPY + Pic">
    <p:bg>
      <p:bgPr>
        <a:solidFill>
          <a:srgbClr val="1B4388"/>
        </a:solidFill>
        <a:effectLst/>
      </p:bgPr>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9C93F7C2-1EE6-7B46-AD76-676DC38D24C5}"/>
              </a:ext>
            </a:extLst>
          </p:cNvPr>
          <p:cNvSpPr>
            <a:spLocks noGrp="1"/>
          </p:cNvSpPr>
          <p:nvPr>
            <p:ph type="title"/>
          </p:nvPr>
        </p:nvSpPr>
        <p:spPr>
          <a:xfrm>
            <a:off x="3814619" y="571505"/>
            <a:ext cx="7539182" cy="870271"/>
          </a:xfrm>
          <a:prstGeom prst="rect">
            <a:avLst/>
          </a:prstGeom>
          <a:noFill/>
        </p:spPr>
        <p:txBody>
          <a:bodyPr anchor="b">
            <a:noAutofit/>
          </a:bodyPr>
          <a:lstStyle>
            <a:lvl1pPr>
              <a:defRPr b="1" i="0" kern="0" baseline="0">
                <a:solidFill>
                  <a:schemeClr val="bg1"/>
                </a:solidFill>
                <a:latin typeface="Source Sans Pro" panose="020B0503030403020204" pitchFamily="34" charset="77"/>
              </a:defRPr>
            </a:lvl1pPr>
          </a:lstStyle>
          <a:p>
            <a:r>
              <a:rPr lang="en-US"/>
              <a:t>Click to edit Master title style</a:t>
            </a:r>
            <a:endParaRPr lang="en-US" dirty="0"/>
          </a:p>
        </p:txBody>
      </p:sp>
      <p:cxnSp>
        <p:nvCxnSpPr>
          <p:cNvPr id="20" name="Straight Connector 19">
            <a:extLst>
              <a:ext uri="{FF2B5EF4-FFF2-40B4-BE49-F238E27FC236}">
                <a16:creationId xmlns:a16="http://schemas.microsoft.com/office/drawing/2014/main" id="{C48076DE-3A61-F549-BC8D-062979F11F9F}"/>
              </a:ext>
            </a:extLst>
          </p:cNvPr>
          <p:cNvCxnSpPr>
            <a:cxnSpLocks/>
          </p:cNvCxnSpPr>
          <p:nvPr/>
        </p:nvCxnSpPr>
        <p:spPr>
          <a:xfrm>
            <a:off x="838200" y="1484304"/>
            <a:ext cx="10515600" cy="0"/>
          </a:xfrm>
          <a:prstGeom prst="line">
            <a:avLst/>
          </a:prstGeom>
          <a:ln>
            <a:solidFill>
              <a:schemeClr val="bg1">
                <a:lumMod val="75000"/>
              </a:schemeClr>
            </a:solidFill>
          </a:ln>
        </p:spPr>
        <p:style>
          <a:lnRef idx="2">
            <a:schemeClr val="dk1"/>
          </a:lnRef>
          <a:fillRef idx="0">
            <a:schemeClr val="dk1"/>
          </a:fillRef>
          <a:effectRef idx="1">
            <a:schemeClr val="dk1"/>
          </a:effectRef>
          <a:fontRef idx="minor">
            <a:schemeClr val="tx1"/>
          </a:fontRef>
        </p:style>
      </p:cxnSp>
      <p:sp>
        <p:nvSpPr>
          <p:cNvPr id="7" name="Text Placeholder 27">
            <a:extLst>
              <a:ext uri="{FF2B5EF4-FFF2-40B4-BE49-F238E27FC236}">
                <a16:creationId xmlns:a16="http://schemas.microsoft.com/office/drawing/2014/main" id="{E506AC32-CF8A-3240-BFFE-0BAE85B42066}"/>
              </a:ext>
            </a:extLst>
          </p:cNvPr>
          <p:cNvSpPr>
            <a:spLocks noGrp="1"/>
          </p:cNvSpPr>
          <p:nvPr>
            <p:ph type="body" sz="quarter" idx="10"/>
          </p:nvPr>
        </p:nvSpPr>
        <p:spPr>
          <a:xfrm>
            <a:off x="6629400" y="1828800"/>
            <a:ext cx="4610100" cy="3657600"/>
          </a:xfrm>
        </p:spPr>
        <p:txBody>
          <a:bodyPr>
            <a:noAutofit/>
          </a:bodyPr>
          <a:lstStyle>
            <a:lvl1pPr marL="0" indent="0">
              <a:lnSpc>
                <a:spcPts val="2400"/>
              </a:lnSpc>
              <a:spcBef>
                <a:spcPts val="400"/>
              </a:spcBef>
              <a:buNone/>
              <a:defRPr sz="2000">
                <a:solidFill>
                  <a:schemeClr val="bg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a:t>Click to edit Master text styles</a:t>
            </a:r>
          </a:p>
        </p:txBody>
      </p:sp>
    </p:spTree>
    <p:extLst>
      <p:ext uri="{BB962C8B-B14F-4D97-AF65-F5344CB8AC3E}">
        <p14:creationId xmlns:p14="http://schemas.microsoft.com/office/powerpoint/2010/main" val="2129807570"/>
      </p:ext>
    </p:extLst>
  </p:cSld>
  <p:clrMapOvr>
    <a:masterClrMapping/>
  </p:clrMapOvr>
  <p:hf hdr="0" ftr="0"/>
  <p:extLst>
    <p:ext uri="{DCECCB84-F9BA-43D5-87BE-67443E8EF086}">
      <p15:sldGuideLst xmlns:p15="http://schemas.microsoft.com/office/powerpoint/2012/main">
        <p15:guide id="1" orient="horz" pos="2160">
          <p15:clr>
            <a:srgbClr val="FBAE40"/>
          </p15:clr>
        </p15:guide>
        <p15:guide id="2" pos="408">
          <p15:clr>
            <a:srgbClr val="FBAE40"/>
          </p15:clr>
        </p15:guide>
        <p15:guide id="3" pos="768">
          <p15:clr>
            <a:srgbClr val="FBAE40"/>
          </p15:clr>
        </p15:guide>
        <p15:guide id="4" pos="3504">
          <p15:clr>
            <a:srgbClr val="FBAE40"/>
          </p15:clr>
        </p15:guide>
        <p15:guide id="6" orient="horz" pos="3456">
          <p15:clr>
            <a:srgbClr val="FBAE40"/>
          </p15:clr>
        </p15:guide>
        <p15:guide id="7" orient="horz" pos="1152">
          <p15:clr>
            <a:srgbClr val="FBAE40"/>
          </p15:clr>
        </p15:guide>
        <p15:guide id="8" pos="4176">
          <p15:clr>
            <a:srgbClr val="FBAE40"/>
          </p15:clr>
        </p15:guide>
        <p15:guide id="9" pos="3840">
          <p15:clr>
            <a:srgbClr val="FBAE40"/>
          </p15:clr>
        </p15:guide>
        <p15:guide id="10" pos="691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1_Introduction">
    <p:bg>
      <p:bgPr>
        <a:solidFill>
          <a:srgbClr val="C3380D"/>
        </a:solidFill>
        <a:effectLst/>
      </p:bgPr>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9C93F7C2-1EE6-7B46-AD76-676DC38D24C5}"/>
              </a:ext>
            </a:extLst>
          </p:cNvPr>
          <p:cNvSpPr>
            <a:spLocks noGrp="1"/>
          </p:cNvSpPr>
          <p:nvPr>
            <p:ph type="title"/>
          </p:nvPr>
        </p:nvSpPr>
        <p:spPr>
          <a:xfrm>
            <a:off x="838200" y="571505"/>
            <a:ext cx="7973291" cy="870271"/>
          </a:xfrm>
          <a:prstGeom prst="rect">
            <a:avLst/>
          </a:prstGeom>
          <a:noFill/>
        </p:spPr>
        <p:txBody>
          <a:bodyPr anchor="b">
            <a:noAutofit/>
          </a:bodyPr>
          <a:lstStyle>
            <a:lvl1pPr>
              <a:defRPr b="1" i="0" kern="0" baseline="0">
                <a:solidFill>
                  <a:schemeClr val="bg1"/>
                </a:solidFill>
                <a:latin typeface="Source Sans Pro" panose="020B0503030403020204" pitchFamily="34" charset="77"/>
              </a:defRPr>
            </a:lvl1pPr>
          </a:lstStyle>
          <a:p>
            <a:r>
              <a:rPr lang="en-US"/>
              <a:t>Click to edit Master title style</a:t>
            </a:r>
            <a:endParaRPr lang="en-US" dirty="0"/>
          </a:p>
        </p:txBody>
      </p:sp>
      <p:cxnSp>
        <p:nvCxnSpPr>
          <p:cNvPr id="20" name="Straight Connector 19">
            <a:extLst>
              <a:ext uri="{FF2B5EF4-FFF2-40B4-BE49-F238E27FC236}">
                <a16:creationId xmlns:a16="http://schemas.microsoft.com/office/drawing/2014/main" id="{C48076DE-3A61-F549-BC8D-062979F11F9F}"/>
              </a:ext>
            </a:extLst>
          </p:cNvPr>
          <p:cNvCxnSpPr>
            <a:cxnSpLocks/>
          </p:cNvCxnSpPr>
          <p:nvPr/>
        </p:nvCxnSpPr>
        <p:spPr>
          <a:xfrm>
            <a:off x="838200" y="1484304"/>
            <a:ext cx="10515600" cy="0"/>
          </a:xfrm>
          <a:prstGeom prst="line">
            <a:avLst/>
          </a:prstGeom>
          <a:ln>
            <a:solidFill>
              <a:schemeClr val="bg1">
                <a:lumMod val="75000"/>
              </a:schemeClr>
            </a:solidFill>
          </a:ln>
        </p:spPr>
        <p:style>
          <a:lnRef idx="2">
            <a:schemeClr val="dk1"/>
          </a:lnRef>
          <a:fillRef idx="0">
            <a:schemeClr val="dk1"/>
          </a:fillRef>
          <a:effectRef idx="1">
            <a:schemeClr val="dk1"/>
          </a:effectRef>
          <a:fontRef idx="minor">
            <a:schemeClr val="tx1"/>
          </a:fontRef>
        </p:style>
      </p:cxnSp>
      <p:sp>
        <p:nvSpPr>
          <p:cNvPr id="28" name="Text Placeholder 27">
            <a:extLst>
              <a:ext uri="{FF2B5EF4-FFF2-40B4-BE49-F238E27FC236}">
                <a16:creationId xmlns:a16="http://schemas.microsoft.com/office/drawing/2014/main" id="{A83D09D6-5A99-A74C-8BF9-7080E38EEF6D}"/>
              </a:ext>
            </a:extLst>
          </p:cNvPr>
          <p:cNvSpPr>
            <a:spLocks noGrp="1"/>
          </p:cNvSpPr>
          <p:nvPr>
            <p:ph type="body" sz="quarter" idx="10"/>
          </p:nvPr>
        </p:nvSpPr>
        <p:spPr>
          <a:xfrm>
            <a:off x="1219200" y="1828800"/>
            <a:ext cx="4610100" cy="3657600"/>
          </a:xfrm>
        </p:spPr>
        <p:txBody>
          <a:bodyPr>
            <a:noAutofit/>
          </a:bodyPr>
          <a:lstStyle>
            <a:lvl1pPr marL="0" indent="0">
              <a:lnSpc>
                <a:spcPct val="100000"/>
              </a:lnSpc>
              <a:spcBef>
                <a:spcPts val="400"/>
              </a:spcBef>
              <a:buNone/>
              <a:defRPr sz="2400">
                <a:solidFill>
                  <a:schemeClr val="bg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Click to edit Master text styles</a:t>
            </a:r>
          </a:p>
        </p:txBody>
      </p:sp>
      <p:pic>
        <p:nvPicPr>
          <p:cNvPr id="6" name="Picture 5" descr="Text&#10;&#10;Description automatically generated">
            <a:extLst>
              <a:ext uri="{FF2B5EF4-FFF2-40B4-BE49-F238E27FC236}">
                <a16:creationId xmlns:a16="http://schemas.microsoft.com/office/drawing/2014/main" id="{F4425B41-87C9-44AC-A903-999AD86C692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9581"/>
          <a:stretch/>
        </p:blipFill>
        <p:spPr>
          <a:xfrm>
            <a:off x="17792" y="5450305"/>
            <a:ext cx="1517342" cy="1333804"/>
          </a:xfrm>
          <a:prstGeom prst="rect">
            <a:avLst/>
          </a:prstGeom>
        </p:spPr>
      </p:pic>
    </p:spTree>
    <p:extLst>
      <p:ext uri="{BB962C8B-B14F-4D97-AF65-F5344CB8AC3E}">
        <p14:creationId xmlns:p14="http://schemas.microsoft.com/office/powerpoint/2010/main" val="2423751152"/>
      </p:ext>
    </p:extLst>
  </p:cSld>
  <p:clrMapOvr>
    <a:masterClrMapping/>
  </p:clrMapOvr>
  <p:hf hdr="0" ftr="0"/>
  <p:extLst>
    <p:ext uri="{DCECCB84-F9BA-43D5-87BE-67443E8EF086}">
      <p15:sldGuideLst xmlns:p15="http://schemas.microsoft.com/office/powerpoint/2012/main">
        <p15:guide id="1" orient="horz" pos="2160">
          <p15:clr>
            <a:srgbClr val="FBAE40"/>
          </p15:clr>
        </p15:guide>
        <p15:guide id="2" pos="408">
          <p15:clr>
            <a:srgbClr val="FBAE40"/>
          </p15:clr>
        </p15:guide>
        <p15:guide id="3" pos="768">
          <p15:clr>
            <a:srgbClr val="FBAE40"/>
          </p15:clr>
        </p15:guide>
        <p15:guide id="4" pos="3504">
          <p15:clr>
            <a:srgbClr val="FBAE40"/>
          </p15:clr>
        </p15:guide>
        <p15:guide id="6" orient="horz" pos="3456">
          <p15:clr>
            <a:srgbClr val="FBAE40"/>
          </p15:clr>
        </p15:guide>
        <p15:guide id="7" orient="horz" pos="1152">
          <p15:clr>
            <a:srgbClr val="FBAE40"/>
          </p15:clr>
        </p15:guide>
        <p15:guide id="8" pos="3840">
          <p15:clr>
            <a:srgbClr val="FBAE40"/>
          </p15:clr>
        </p15:guide>
        <p15:guide id="9" pos="417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Bullet + R. Pic">
    <p:bg>
      <p:bgPr>
        <a:solidFill>
          <a:srgbClr val="C3380D"/>
        </a:solidFill>
        <a:effectLst/>
      </p:bgPr>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9C93F7C2-1EE6-7B46-AD76-676DC38D24C5}"/>
              </a:ext>
            </a:extLst>
          </p:cNvPr>
          <p:cNvSpPr>
            <a:spLocks noGrp="1"/>
          </p:cNvSpPr>
          <p:nvPr>
            <p:ph type="title"/>
          </p:nvPr>
        </p:nvSpPr>
        <p:spPr>
          <a:xfrm>
            <a:off x="3870037" y="614033"/>
            <a:ext cx="7483764" cy="870271"/>
          </a:xfrm>
          <a:prstGeom prst="rect">
            <a:avLst/>
          </a:prstGeom>
          <a:noFill/>
        </p:spPr>
        <p:txBody>
          <a:bodyPr anchor="b">
            <a:noAutofit/>
          </a:bodyPr>
          <a:lstStyle>
            <a:lvl1pPr>
              <a:defRPr b="1" i="0" kern="0" baseline="0">
                <a:solidFill>
                  <a:schemeClr val="bg1"/>
                </a:solidFill>
                <a:latin typeface="Source Sans Pro" panose="020B0503030403020204" pitchFamily="34" charset="77"/>
              </a:defRPr>
            </a:lvl1pPr>
          </a:lstStyle>
          <a:p>
            <a:r>
              <a:rPr lang="en-US" dirty="0"/>
              <a:t>Click to edit Master title style</a:t>
            </a:r>
          </a:p>
        </p:txBody>
      </p:sp>
      <p:cxnSp>
        <p:nvCxnSpPr>
          <p:cNvPr id="20" name="Straight Connector 19">
            <a:extLst>
              <a:ext uri="{FF2B5EF4-FFF2-40B4-BE49-F238E27FC236}">
                <a16:creationId xmlns:a16="http://schemas.microsoft.com/office/drawing/2014/main" id="{C48076DE-3A61-F549-BC8D-062979F11F9F}"/>
              </a:ext>
            </a:extLst>
          </p:cNvPr>
          <p:cNvCxnSpPr>
            <a:cxnSpLocks/>
          </p:cNvCxnSpPr>
          <p:nvPr/>
        </p:nvCxnSpPr>
        <p:spPr>
          <a:xfrm>
            <a:off x="838200" y="1484304"/>
            <a:ext cx="10515600" cy="0"/>
          </a:xfrm>
          <a:prstGeom prst="line">
            <a:avLst/>
          </a:prstGeom>
          <a:ln>
            <a:solidFill>
              <a:schemeClr val="bg1">
                <a:lumMod val="75000"/>
              </a:schemeClr>
            </a:solidFill>
          </a:ln>
        </p:spPr>
        <p:style>
          <a:lnRef idx="2">
            <a:schemeClr val="dk1"/>
          </a:lnRef>
          <a:fillRef idx="0">
            <a:schemeClr val="dk1"/>
          </a:fillRef>
          <a:effectRef idx="1">
            <a:schemeClr val="dk1"/>
          </a:effectRef>
          <a:fontRef idx="minor">
            <a:schemeClr val="tx1"/>
          </a:fontRef>
        </p:style>
      </p:cxnSp>
      <p:sp>
        <p:nvSpPr>
          <p:cNvPr id="28" name="Text Placeholder 27">
            <a:extLst>
              <a:ext uri="{FF2B5EF4-FFF2-40B4-BE49-F238E27FC236}">
                <a16:creationId xmlns:a16="http://schemas.microsoft.com/office/drawing/2014/main" id="{A83D09D6-5A99-A74C-8BF9-7080E38EEF6D}"/>
              </a:ext>
            </a:extLst>
          </p:cNvPr>
          <p:cNvSpPr>
            <a:spLocks noGrp="1"/>
          </p:cNvSpPr>
          <p:nvPr>
            <p:ph type="body" sz="quarter" idx="10" hasCustomPrompt="1"/>
          </p:nvPr>
        </p:nvSpPr>
        <p:spPr>
          <a:xfrm>
            <a:off x="6362699" y="1812175"/>
            <a:ext cx="4610100" cy="3657600"/>
          </a:xfrm>
        </p:spPr>
        <p:txBody>
          <a:bodyPr>
            <a:noAutofit/>
          </a:bodyPr>
          <a:lstStyle>
            <a:lvl1pPr marL="342900" indent="-342900">
              <a:lnSpc>
                <a:spcPts val="2400"/>
              </a:lnSpc>
              <a:spcBef>
                <a:spcPts val="400"/>
              </a:spcBef>
              <a:buFont typeface="Arial" panose="020B0604020202020204" pitchFamily="34" charset="0"/>
              <a:buChar char="•"/>
              <a:defRPr sz="2000" baseline="0">
                <a:solidFill>
                  <a:schemeClr val="bg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Bullet 1</a:t>
            </a:r>
          </a:p>
        </p:txBody>
      </p:sp>
    </p:spTree>
    <p:extLst>
      <p:ext uri="{BB962C8B-B14F-4D97-AF65-F5344CB8AC3E}">
        <p14:creationId xmlns:p14="http://schemas.microsoft.com/office/powerpoint/2010/main" val="3548522800"/>
      </p:ext>
    </p:extLst>
  </p:cSld>
  <p:clrMapOvr>
    <a:masterClrMapping/>
  </p:clrMapOvr>
  <p:hf hdr="0" ftr="0"/>
  <p:extLst>
    <p:ext uri="{DCECCB84-F9BA-43D5-87BE-67443E8EF086}">
      <p15:sldGuideLst xmlns:p15="http://schemas.microsoft.com/office/powerpoint/2012/main">
        <p15:guide id="1" orient="horz" pos="2160">
          <p15:clr>
            <a:srgbClr val="FBAE40"/>
          </p15:clr>
        </p15:guide>
        <p15:guide id="2" pos="408">
          <p15:clr>
            <a:srgbClr val="FBAE40"/>
          </p15:clr>
        </p15:guide>
        <p15:guide id="3" pos="768">
          <p15:clr>
            <a:srgbClr val="FBAE40"/>
          </p15:clr>
        </p15:guide>
        <p15:guide id="4" pos="3504">
          <p15:clr>
            <a:srgbClr val="FBAE40"/>
          </p15:clr>
        </p15:guide>
        <p15:guide id="6" orient="horz" pos="3456">
          <p15:clr>
            <a:srgbClr val="FBAE40"/>
          </p15:clr>
        </p15:guide>
        <p15:guide id="7" orient="horz" pos="1152">
          <p15:clr>
            <a:srgbClr val="FBAE40"/>
          </p15:clr>
        </p15:guide>
        <p15:guide id="8" pos="3840">
          <p15:clr>
            <a:srgbClr val="FBAE40"/>
          </p15:clr>
        </p15:guide>
        <p15:guide id="9" pos="417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TOP Title with Copy + Data">
    <p:bg>
      <p:bgPr>
        <a:solidFill>
          <a:srgbClr val="C3380D"/>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D75C93F-9B39-B14E-8F95-3F4F71234853}"/>
              </a:ext>
            </a:extLst>
          </p:cNvPr>
          <p:cNvSpPr>
            <a:spLocks noGrp="1"/>
          </p:cNvSpPr>
          <p:nvPr>
            <p:ph type="title"/>
          </p:nvPr>
        </p:nvSpPr>
        <p:spPr>
          <a:xfrm>
            <a:off x="838200" y="563317"/>
            <a:ext cx="10515600" cy="878459"/>
          </a:xfrm>
          <a:prstGeom prst="rect">
            <a:avLst/>
          </a:prstGeom>
          <a:noFill/>
        </p:spPr>
        <p:txBody>
          <a:bodyPr anchor="b"/>
          <a:lstStyle>
            <a:lvl1pPr>
              <a:defRPr b="1" i="0">
                <a:solidFill>
                  <a:schemeClr val="bg1"/>
                </a:solidFill>
                <a:latin typeface="Source Sans Pro" panose="020B0503030403020204" pitchFamily="34" charset="77"/>
              </a:defRPr>
            </a:lvl1pPr>
          </a:lstStyle>
          <a:p>
            <a:r>
              <a:rPr lang="en-US"/>
              <a:t>Click to edit Master title style</a:t>
            </a:r>
            <a:endParaRPr lang="en-US" dirty="0"/>
          </a:p>
        </p:txBody>
      </p:sp>
      <p:cxnSp>
        <p:nvCxnSpPr>
          <p:cNvPr id="7" name="Straight Connector 6">
            <a:extLst>
              <a:ext uri="{FF2B5EF4-FFF2-40B4-BE49-F238E27FC236}">
                <a16:creationId xmlns:a16="http://schemas.microsoft.com/office/drawing/2014/main" id="{D7BB6FEF-CAD6-8545-B06F-55D8B5926E2B}"/>
              </a:ext>
            </a:extLst>
          </p:cNvPr>
          <p:cNvCxnSpPr>
            <a:cxnSpLocks/>
          </p:cNvCxnSpPr>
          <p:nvPr/>
        </p:nvCxnSpPr>
        <p:spPr>
          <a:xfrm>
            <a:off x="838200" y="1484304"/>
            <a:ext cx="10515600" cy="0"/>
          </a:xfrm>
          <a:prstGeom prst="line">
            <a:avLst/>
          </a:prstGeom>
          <a:ln>
            <a:solidFill>
              <a:schemeClr val="bg1">
                <a:lumMod val="75000"/>
              </a:schemeClr>
            </a:solidFill>
          </a:ln>
        </p:spPr>
        <p:style>
          <a:lnRef idx="2">
            <a:schemeClr val="dk1"/>
          </a:lnRef>
          <a:fillRef idx="0">
            <a:schemeClr val="dk1"/>
          </a:fillRef>
          <a:effectRef idx="1">
            <a:schemeClr val="dk1"/>
          </a:effectRef>
          <a:fontRef idx="minor">
            <a:schemeClr val="tx1"/>
          </a:fontRef>
        </p:style>
      </p:cxnSp>
      <p:sp>
        <p:nvSpPr>
          <p:cNvPr id="9" name="Text Placeholder 27">
            <a:extLst>
              <a:ext uri="{FF2B5EF4-FFF2-40B4-BE49-F238E27FC236}">
                <a16:creationId xmlns:a16="http://schemas.microsoft.com/office/drawing/2014/main" id="{F7B34011-377E-CE42-9302-79559B2A06FA}"/>
              </a:ext>
            </a:extLst>
          </p:cNvPr>
          <p:cNvSpPr>
            <a:spLocks noGrp="1"/>
          </p:cNvSpPr>
          <p:nvPr>
            <p:ph type="body" sz="quarter" idx="10"/>
          </p:nvPr>
        </p:nvSpPr>
        <p:spPr>
          <a:xfrm>
            <a:off x="1219200" y="1828800"/>
            <a:ext cx="4343400" cy="3657600"/>
          </a:xfrm>
        </p:spPr>
        <p:txBody>
          <a:bodyPr>
            <a:noAutofit/>
          </a:bodyPr>
          <a:lstStyle>
            <a:lvl1pPr marL="0" indent="0">
              <a:lnSpc>
                <a:spcPct val="100000"/>
              </a:lnSpc>
              <a:spcBef>
                <a:spcPts val="400"/>
              </a:spcBef>
              <a:buNone/>
              <a:defRPr sz="2400">
                <a:solidFill>
                  <a:schemeClr val="bg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Click to edit Master text styles</a:t>
            </a:r>
          </a:p>
        </p:txBody>
      </p:sp>
      <p:sp>
        <p:nvSpPr>
          <p:cNvPr id="12" name="Content Placeholder 11">
            <a:extLst>
              <a:ext uri="{FF2B5EF4-FFF2-40B4-BE49-F238E27FC236}">
                <a16:creationId xmlns:a16="http://schemas.microsoft.com/office/drawing/2014/main" id="{C84056BA-2837-8F44-8004-739C36682A52}"/>
              </a:ext>
            </a:extLst>
          </p:cNvPr>
          <p:cNvSpPr>
            <a:spLocks noGrp="1"/>
          </p:cNvSpPr>
          <p:nvPr>
            <p:ph sz="quarter" idx="11"/>
          </p:nvPr>
        </p:nvSpPr>
        <p:spPr>
          <a:xfrm>
            <a:off x="6629400" y="1828800"/>
            <a:ext cx="4343400" cy="3657600"/>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edit Master text styles</a:t>
            </a:r>
          </a:p>
        </p:txBody>
      </p:sp>
    </p:spTree>
    <p:extLst>
      <p:ext uri="{BB962C8B-B14F-4D97-AF65-F5344CB8AC3E}">
        <p14:creationId xmlns:p14="http://schemas.microsoft.com/office/powerpoint/2010/main" val="637260384"/>
      </p:ext>
    </p:extLst>
  </p:cSld>
  <p:clrMapOvr>
    <a:masterClrMapping/>
  </p:clrMapOvr>
  <p:hf hdr="0" ftr="0"/>
  <p:extLst>
    <p:ext uri="{DCECCB84-F9BA-43D5-87BE-67443E8EF086}">
      <p15:sldGuideLst xmlns:p15="http://schemas.microsoft.com/office/powerpoint/2012/main">
        <p15:guide id="1" orient="horz" pos="2160">
          <p15:clr>
            <a:srgbClr val="FBAE40"/>
          </p15:clr>
        </p15:guide>
        <p15:guide id="2" pos="768">
          <p15:clr>
            <a:srgbClr val="FBAE40"/>
          </p15:clr>
        </p15:guide>
        <p15:guide id="3" orient="horz" pos="1152">
          <p15:clr>
            <a:srgbClr val="FBAE40"/>
          </p15:clr>
        </p15:guide>
        <p15:guide id="4" orient="horz" pos="3456">
          <p15:clr>
            <a:srgbClr val="FBAE40"/>
          </p15:clr>
        </p15:guide>
        <p15:guide id="5" pos="6912">
          <p15:clr>
            <a:srgbClr val="FBAE40"/>
          </p15:clr>
        </p15:guide>
        <p15:guide id="6" pos="3840">
          <p15:clr>
            <a:srgbClr val="FBAE40"/>
          </p15:clr>
        </p15:guide>
        <p15:guide id="7" pos="4176">
          <p15:clr>
            <a:srgbClr val="FBAE40"/>
          </p15:clr>
        </p15:guide>
        <p15:guide id="8" pos="350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IGHT Section Header + Pic">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A240887-672A-304F-9FA5-1BEF1B2AEB18}"/>
              </a:ext>
              <a:ext uri="{C183D7F6-B498-43B3-948B-1728B52AA6E4}">
                <adec:decorative xmlns:adec="http://schemas.microsoft.com/office/drawing/2017/decorative" val="1"/>
              </a:ext>
            </a:extLst>
          </p:cNvPr>
          <p:cNvSpPr/>
          <p:nvPr/>
        </p:nvSpPr>
        <p:spPr>
          <a:xfrm>
            <a:off x="7920114" y="0"/>
            <a:ext cx="4262718" cy="6858000"/>
          </a:xfrm>
          <a:prstGeom prst="rect">
            <a:avLst/>
          </a:prstGeom>
          <a:solidFill>
            <a:srgbClr val="C338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A85F05C-984C-D042-AFBB-8851E753CF09}"/>
              </a:ext>
            </a:extLst>
          </p:cNvPr>
          <p:cNvSpPr/>
          <p:nvPr/>
        </p:nvSpPr>
        <p:spPr>
          <a:xfrm>
            <a:off x="8491193" y="3604628"/>
            <a:ext cx="1343891" cy="13854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BF3CEF31-6BBD-F84E-936F-6782D772FEAA}"/>
              </a:ext>
            </a:extLst>
          </p:cNvPr>
          <p:cNvSpPr>
            <a:spLocks noGrp="1"/>
          </p:cNvSpPr>
          <p:nvPr>
            <p:ph type="title"/>
          </p:nvPr>
        </p:nvSpPr>
        <p:spPr>
          <a:xfrm>
            <a:off x="8387018" y="954741"/>
            <a:ext cx="3328911" cy="2474259"/>
          </a:xfrm>
          <a:prstGeom prst="rect">
            <a:avLst/>
          </a:prstGeom>
          <a:noFill/>
        </p:spPr>
        <p:txBody>
          <a:bodyPr anchor="b">
            <a:noAutofit/>
          </a:bodyPr>
          <a:lstStyle>
            <a:lvl1pPr>
              <a:defRPr b="1" i="0" kern="0" baseline="0">
                <a:solidFill>
                  <a:schemeClr val="bg1"/>
                </a:solidFill>
                <a:latin typeface="Source Sans Pro" panose="020B0503030403020204" pitchFamily="34" charset="77"/>
              </a:defRPr>
            </a:lvl1pPr>
          </a:lstStyle>
          <a:p>
            <a:r>
              <a:rPr lang="en-US"/>
              <a:t>Click to edit Master title style</a:t>
            </a:r>
            <a:endParaRPr lang="en-US" dirty="0"/>
          </a:p>
        </p:txBody>
      </p:sp>
      <p:pic>
        <p:nvPicPr>
          <p:cNvPr id="6" name="Picture 5" descr="Text&#10;&#10;Description automatically generated">
            <a:extLst>
              <a:ext uri="{FF2B5EF4-FFF2-40B4-BE49-F238E27FC236}">
                <a16:creationId xmlns:a16="http://schemas.microsoft.com/office/drawing/2014/main" id="{0D837F85-57AB-487D-9AE8-A0E58E06290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9581"/>
          <a:stretch/>
        </p:blipFill>
        <p:spPr>
          <a:xfrm>
            <a:off x="10501065" y="5450305"/>
            <a:ext cx="1517342" cy="1333804"/>
          </a:xfrm>
          <a:prstGeom prst="rect">
            <a:avLst/>
          </a:prstGeom>
        </p:spPr>
      </p:pic>
    </p:spTree>
    <p:extLst>
      <p:ext uri="{BB962C8B-B14F-4D97-AF65-F5344CB8AC3E}">
        <p14:creationId xmlns:p14="http://schemas.microsoft.com/office/powerpoint/2010/main" val="3719816159"/>
      </p:ext>
    </p:extLst>
  </p:cSld>
  <p:clrMapOvr>
    <a:masterClrMapping/>
  </p:clrMapOvr>
  <p:hf hdr="0" ftr="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OP Title with Copy">
    <p:bg>
      <p:bgPr>
        <a:solidFill>
          <a:srgbClr val="C3380D"/>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E82A7DE4-9D1B-B94D-B064-FC6B4CCD3F20}"/>
              </a:ext>
            </a:extLst>
          </p:cNvPr>
          <p:cNvSpPr>
            <a:spLocks noGrp="1"/>
          </p:cNvSpPr>
          <p:nvPr>
            <p:ph type="title"/>
          </p:nvPr>
        </p:nvSpPr>
        <p:spPr>
          <a:xfrm>
            <a:off x="838200" y="563317"/>
            <a:ext cx="10515600" cy="878459"/>
          </a:xfrm>
          <a:prstGeom prst="rect">
            <a:avLst/>
          </a:prstGeom>
          <a:noFill/>
        </p:spPr>
        <p:txBody>
          <a:bodyPr anchor="b">
            <a:noAutofit/>
          </a:bodyPr>
          <a:lstStyle>
            <a:lvl1pPr>
              <a:defRPr b="1" i="0">
                <a:solidFill>
                  <a:schemeClr val="bg1"/>
                </a:solidFill>
                <a:latin typeface="Source Sans Pro" panose="020B0503030403020204" pitchFamily="34" charset="77"/>
              </a:defRPr>
            </a:lvl1pPr>
          </a:lstStyle>
          <a:p>
            <a:r>
              <a:rPr lang="en-US"/>
              <a:t>Click to edit Master title style</a:t>
            </a:r>
            <a:endParaRPr lang="en-US" dirty="0"/>
          </a:p>
        </p:txBody>
      </p:sp>
      <p:cxnSp>
        <p:nvCxnSpPr>
          <p:cNvPr id="17" name="Straight Connector 16">
            <a:extLst>
              <a:ext uri="{FF2B5EF4-FFF2-40B4-BE49-F238E27FC236}">
                <a16:creationId xmlns:a16="http://schemas.microsoft.com/office/drawing/2014/main" id="{42C1D0E4-3F7B-8E47-99F5-5078B9047C5E}"/>
              </a:ext>
            </a:extLst>
          </p:cNvPr>
          <p:cNvCxnSpPr>
            <a:cxnSpLocks/>
          </p:cNvCxnSpPr>
          <p:nvPr/>
        </p:nvCxnSpPr>
        <p:spPr>
          <a:xfrm>
            <a:off x="838200" y="1484304"/>
            <a:ext cx="10515600" cy="0"/>
          </a:xfrm>
          <a:prstGeom prst="line">
            <a:avLst/>
          </a:prstGeom>
          <a:ln>
            <a:solidFill>
              <a:schemeClr val="bg1">
                <a:lumMod val="75000"/>
              </a:schemeClr>
            </a:solidFill>
          </a:ln>
        </p:spPr>
        <p:style>
          <a:lnRef idx="2">
            <a:schemeClr val="dk1"/>
          </a:lnRef>
          <a:fillRef idx="0">
            <a:schemeClr val="dk1"/>
          </a:fillRef>
          <a:effectRef idx="1">
            <a:schemeClr val="dk1"/>
          </a:effectRef>
          <a:fontRef idx="minor">
            <a:schemeClr val="tx1"/>
          </a:fontRef>
        </p:style>
      </p:cxnSp>
      <p:sp>
        <p:nvSpPr>
          <p:cNvPr id="9" name="Text Placeholder 27">
            <a:extLst>
              <a:ext uri="{FF2B5EF4-FFF2-40B4-BE49-F238E27FC236}">
                <a16:creationId xmlns:a16="http://schemas.microsoft.com/office/drawing/2014/main" id="{3A0125DB-FA05-1F44-8F17-9B2134CCC545}"/>
              </a:ext>
            </a:extLst>
          </p:cNvPr>
          <p:cNvSpPr>
            <a:spLocks noGrp="1"/>
          </p:cNvSpPr>
          <p:nvPr>
            <p:ph type="body" sz="quarter" idx="10"/>
          </p:nvPr>
        </p:nvSpPr>
        <p:spPr>
          <a:xfrm>
            <a:off x="1219200" y="1828800"/>
            <a:ext cx="9753600" cy="3657600"/>
          </a:xfrm>
        </p:spPr>
        <p:txBody>
          <a:bodyPr>
            <a:noAutofit/>
          </a:bodyPr>
          <a:lstStyle>
            <a:lvl1pPr marL="0" indent="0">
              <a:lnSpc>
                <a:spcPts val="2400"/>
              </a:lnSpc>
              <a:spcBef>
                <a:spcPts val="400"/>
              </a:spcBef>
              <a:buNone/>
              <a:defRPr sz="3200">
                <a:solidFill>
                  <a:schemeClr val="bg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Click to edit Master text styles</a:t>
            </a:r>
          </a:p>
        </p:txBody>
      </p:sp>
    </p:spTree>
    <p:extLst>
      <p:ext uri="{BB962C8B-B14F-4D97-AF65-F5344CB8AC3E}">
        <p14:creationId xmlns:p14="http://schemas.microsoft.com/office/powerpoint/2010/main" val="2427239596"/>
      </p:ext>
    </p:extLst>
  </p:cSld>
  <p:clrMapOvr>
    <a:masterClrMapping/>
  </p:clrMapOvr>
  <p:hf hdr="0" ftr="0"/>
  <p:extLst>
    <p:ext uri="{DCECCB84-F9BA-43D5-87BE-67443E8EF086}">
      <p15:sldGuideLst xmlns:p15="http://schemas.microsoft.com/office/powerpoint/2012/main">
        <p15:guide id="1" orient="horz" pos="2160">
          <p15:clr>
            <a:srgbClr val="FBAE40"/>
          </p15:clr>
        </p15:guide>
        <p15:guide id="2" pos="7272">
          <p15:clr>
            <a:srgbClr val="FBAE40"/>
          </p15:clr>
        </p15:guide>
        <p15:guide id="3" pos="768">
          <p15:clr>
            <a:srgbClr val="FBAE40"/>
          </p15:clr>
        </p15:guide>
        <p15:guide id="4" pos="6912">
          <p15:clr>
            <a:srgbClr val="FBAE40"/>
          </p15:clr>
        </p15:guide>
        <p15:guide id="5" orient="horz" pos="1152">
          <p15:clr>
            <a:srgbClr val="FBAE40"/>
          </p15:clr>
        </p15:guide>
        <p15:guide id="6" orient="horz" pos="345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OP Title with Copy + Media">
    <p:bg>
      <p:bgPr>
        <a:solidFill>
          <a:srgbClr val="C3380D"/>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D75C93F-9B39-B14E-8F95-3F4F71234853}"/>
              </a:ext>
            </a:extLst>
          </p:cNvPr>
          <p:cNvSpPr>
            <a:spLocks noGrp="1"/>
          </p:cNvSpPr>
          <p:nvPr>
            <p:ph type="title"/>
          </p:nvPr>
        </p:nvSpPr>
        <p:spPr>
          <a:xfrm>
            <a:off x="838200" y="563317"/>
            <a:ext cx="10515600" cy="878459"/>
          </a:xfrm>
          <a:prstGeom prst="rect">
            <a:avLst/>
          </a:prstGeom>
          <a:noFill/>
        </p:spPr>
        <p:txBody>
          <a:bodyPr anchor="b"/>
          <a:lstStyle>
            <a:lvl1pPr>
              <a:defRPr b="1" i="0">
                <a:solidFill>
                  <a:schemeClr val="bg1"/>
                </a:solidFill>
                <a:latin typeface="Source Sans Pro" panose="020B0503030403020204" pitchFamily="34" charset="77"/>
              </a:defRPr>
            </a:lvl1pPr>
          </a:lstStyle>
          <a:p>
            <a:r>
              <a:rPr lang="en-US"/>
              <a:t>Click to edit Master title style</a:t>
            </a:r>
            <a:endParaRPr lang="en-US" dirty="0"/>
          </a:p>
        </p:txBody>
      </p:sp>
      <p:cxnSp>
        <p:nvCxnSpPr>
          <p:cNvPr id="7" name="Straight Connector 6">
            <a:extLst>
              <a:ext uri="{FF2B5EF4-FFF2-40B4-BE49-F238E27FC236}">
                <a16:creationId xmlns:a16="http://schemas.microsoft.com/office/drawing/2014/main" id="{D7BB6FEF-CAD6-8545-B06F-55D8B5926E2B}"/>
              </a:ext>
            </a:extLst>
          </p:cNvPr>
          <p:cNvCxnSpPr>
            <a:cxnSpLocks/>
          </p:cNvCxnSpPr>
          <p:nvPr/>
        </p:nvCxnSpPr>
        <p:spPr>
          <a:xfrm>
            <a:off x="838200" y="1484304"/>
            <a:ext cx="10515600"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sp>
        <p:nvSpPr>
          <p:cNvPr id="9" name="Text Placeholder 27">
            <a:extLst>
              <a:ext uri="{FF2B5EF4-FFF2-40B4-BE49-F238E27FC236}">
                <a16:creationId xmlns:a16="http://schemas.microsoft.com/office/drawing/2014/main" id="{F7B34011-377E-CE42-9302-79559B2A06FA}"/>
              </a:ext>
            </a:extLst>
          </p:cNvPr>
          <p:cNvSpPr>
            <a:spLocks noGrp="1"/>
          </p:cNvSpPr>
          <p:nvPr>
            <p:ph type="body" sz="quarter" idx="10"/>
          </p:nvPr>
        </p:nvSpPr>
        <p:spPr>
          <a:xfrm>
            <a:off x="1219200" y="1828800"/>
            <a:ext cx="3723190" cy="3657600"/>
          </a:xfrm>
        </p:spPr>
        <p:txBody>
          <a:bodyPr>
            <a:noAutofit/>
          </a:bodyPr>
          <a:lstStyle>
            <a:lvl1pPr marL="0" indent="0">
              <a:lnSpc>
                <a:spcPts val="2400"/>
              </a:lnSpc>
              <a:spcBef>
                <a:spcPts val="400"/>
              </a:spcBef>
              <a:buNone/>
              <a:defRPr sz="2400">
                <a:solidFill>
                  <a:schemeClr val="bg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Click to edit Master text styles</a:t>
            </a:r>
          </a:p>
        </p:txBody>
      </p:sp>
      <p:sp>
        <p:nvSpPr>
          <p:cNvPr id="12" name="Content Placeholder 11">
            <a:extLst>
              <a:ext uri="{FF2B5EF4-FFF2-40B4-BE49-F238E27FC236}">
                <a16:creationId xmlns:a16="http://schemas.microsoft.com/office/drawing/2014/main" id="{C84056BA-2837-8F44-8004-739C36682A52}"/>
              </a:ext>
            </a:extLst>
          </p:cNvPr>
          <p:cNvSpPr>
            <a:spLocks noGrp="1"/>
          </p:cNvSpPr>
          <p:nvPr>
            <p:ph sz="quarter" idx="11"/>
          </p:nvPr>
        </p:nvSpPr>
        <p:spPr>
          <a:xfrm>
            <a:off x="5562600" y="2133600"/>
            <a:ext cx="5410200" cy="3048000"/>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edit Master text styles</a:t>
            </a:r>
          </a:p>
        </p:txBody>
      </p:sp>
    </p:spTree>
    <p:extLst>
      <p:ext uri="{BB962C8B-B14F-4D97-AF65-F5344CB8AC3E}">
        <p14:creationId xmlns:p14="http://schemas.microsoft.com/office/powerpoint/2010/main" val="2779647440"/>
      </p:ext>
    </p:extLst>
  </p:cSld>
  <p:clrMapOvr>
    <a:masterClrMapping/>
  </p:clrMapOvr>
  <p:hf hdr="0" ftr="0"/>
  <p:extLst>
    <p:ext uri="{DCECCB84-F9BA-43D5-87BE-67443E8EF086}">
      <p15:sldGuideLst xmlns:p15="http://schemas.microsoft.com/office/powerpoint/2012/main">
        <p15:guide id="1" orient="horz" pos="2160">
          <p15:clr>
            <a:srgbClr val="FBAE40"/>
          </p15:clr>
        </p15:guide>
        <p15:guide id="2" pos="768">
          <p15:clr>
            <a:srgbClr val="FBAE40"/>
          </p15:clr>
        </p15:guide>
        <p15:guide id="3" orient="horz" pos="1152">
          <p15:clr>
            <a:srgbClr val="FBAE40"/>
          </p15:clr>
        </p15:guide>
        <p15:guide id="4" orient="horz" pos="3456">
          <p15:clr>
            <a:srgbClr val="FBAE40"/>
          </p15:clr>
        </p15:guide>
        <p15:guide id="5" pos="6912">
          <p15:clr>
            <a:srgbClr val="FBAE40"/>
          </p15:clr>
        </p15:guide>
        <p15:guide id="6" pos="3840">
          <p15:clr>
            <a:srgbClr val="FBAE40"/>
          </p15:clr>
        </p15:guide>
        <p15:guide id="7" pos="3120">
          <p15:clr>
            <a:srgbClr val="FBAE40"/>
          </p15:clr>
        </p15:guide>
        <p15:guide id="8" pos="3504">
          <p15:clr>
            <a:srgbClr val="FBAE40"/>
          </p15:clr>
        </p15:guide>
        <p15:guide id="9" orient="horz" pos="3264">
          <p15:clr>
            <a:srgbClr val="FBAE40"/>
          </p15:clr>
        </p15:guide>
        <p15:guide id="10" orient="horz" pos="134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RIGHT Title with COPY + Pic">
    <p:bg>
      <p:bgPr>
        <a:solidFill>
          <a:srgbClr val="C3380D"/>
        </a:solidFill>
        <a:effectLst/>
      </p:bgPr>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9C93F7C2-1EE6-7B46-AD76-676DC38D24C5}"/>
              </a:ext>
            </a:extLst>
          </p:cNvPr>
          <p:cNvSpPr>
            <a:spLocks noGrp="1"/>
          </p:cNvSpPr>
          <p:nvPr>
            <p:ph type="title"/>
          </p:nvPr>
        </p:nvSpPr>
        <p:spPr>
          <a:xfrm>
            <a:off x="3814619" y="571505"/>
            <a:ext cx="7539182" cy="870271"/>
          </a:xfrm>
          <a:prstGeom prst="rect">
            <a:avLst/>
          </a:prstGeom>
          <a:noFill/>
        </p:spPr>
        <p:txBody>
          <a:bodyPr anchor="b">
            <a:noAutofit/>
          </a:bodyPr>
          <a:lstStyle>
            <a:lvl1pPr>
              <a:defRPr b="1" i="0" kern="0" baseline="0">
                <a:solidFill>
                  <a:schemeClr val="bg1"/>
                </a:solidFill>
                <a:latin typeface="Source Sans Pro" panose="020B0503030403020204" pitchFamily="34" charset="77"/>
              </a:defRPr>
            </a:lvl1pPr>
          </a:lstStyle>
          <a:p>
            <a:r>
              <a:rPr lang="en-US"/>
              <a:t>Click to edit Master title style</a:t>
            </a:r>
            <a:endParaRPr lang="en-US" dirty="0"/>
          </a:p>
        </p:txBody>
      </p:sp>
      <p:cxnSp>
        <p:nvCxnSpPr>
          <p:cNvPr id="20" name="Straight Connector 19">
            <a:extLst>
              <a:ext uri="{FF2B5EF4-FFF2-40B4-BE49-F238E27FC236}">
                <a16:creationId xmlns:a16="http://schemas.microsoft.com/office/drawing/2014/main" id="{C48076DE-3A61-F549-BC8D-062979F11F9F}"/>
              </a:ext>
            </a:extLst>
          </p:cNvPr>
          <p:cNvCxnSpPr>
            <a:cxnSpLocks/>
          </p:cNvCxnSpPr>
          <p:nvPr/>
        </p:nvCxnSpPr>
        <p:spPr>
          <a:xfrm>
            <a:off x="838200" y="1484304"/>
            <a:ext cx="10515600" cy="0"/>
          </a:xfrm>
          <a:prstGeom prst="line">
            <a:avLst/>
          </a:prstGeom>
          <a:ln>
            <a:solidFill>
              <a:schemeClr val="bg1">
                <a:lumMod val="75000"/>
              </a:schemeClr>
            </a:solidFill>
          </a:ln>
        </p:spPr>
        <p:style>
          <a:lnRef idx="2">
            <a:schemeClr val="dk1"/>
          </a:lnRef>
          <a:fillRef idx="0">
            <a:schemeClr val="dk1"/>
          </a:fillRef>
          <a:effectRef idx="1">
            <a:schemeClr val="dk1"/>
          </a:effectRef>
          <a:fontRef idx="minor">
            <a:schemeClr val="tx1"/>
          </a:fontRef>
        </p:style>
      </p:cxnSp>
      <p:sp>
        <p:nvSpPr>
          <p:cNvPr id="7" name="Text Placeholder 27">
            <a:extLst>
              <a:ext uri="{FF2B5EF4-FFF2-40B4-BE49-F238E27FC236}">
                <a16:creationId xmlns:a16="http://schemas.microsoft.com/office/drawing/2014/main" id="{E506AC32-CF8A-3240-BFFE-0BAE85B42066}"/>
              </a:ext>
            </a:extLst>
          </p:cNvPr>
          <p:cNvSpPr>
            <a:spLocks noGrp="1"/>
          </p:cNvSpPr>
          <p:nvPr>
            <p:ph type="body" sz="quarter" idx="10"/>
          </p:nvPr>
        </p:nvSpPr>
        <p:spPr>
          <a:xfrm>
            <a:off x="6629400" y="1828800"/>
            <a:ext cx="4610100" cy="3657600"/>
          </a:xfrm>
        </p:spPr>
        <p:txBody>
          <a:bodyPr>
            <a:noAutofit/>
          </a:bodyPr>
          <a:lstStyle>
            <a:lvl1pPr marL="0" indent="0">
              <a:lnSpc>
                <a:spcPts val="2400"/>
              </a:lnSpc>
              <a:spcBef>
                <a:spcPts val="400"/>
              </a:spcBef>
              <a:buNone/>
              <a:defRPr sz="2000">
                <a:solidFill>
                  <a:schemeClr val="bg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a:t>Click to edit Master text styles</a:t>
            </a:r>
          </a:p>
        </p:txBody>
      </p:sp>
    </p:spTree>
    <p:extLst>
      <p:ext uri="{BB962C8B-B14F-4D97-AF65-F5344CB8AC3E}">
        <p14:creationId xmlns:p14="http://schemas.microsoft.com/office/powerpoint/2010/main" val="1747830143"/>
      </p:ext>
    </p:extLst>
  </p:cSld>
  <p:clrMapOvr>
    <a:masterClrMapping/>
  </p:clrMapOvr>
  <p:hf hdr="0" ftr="0"/>
  <p:extLst>
    <p:ext uri="{DCECCB84-F9BA-43D5-87BE-67443E8EF086}">
      <p15:sldGuideLst xmlns:p15="http://schemas.microsoft.com/office/powerpoint/2012/main">
        <p15:guide id="1" orient="horz" pos="2160">
          <p15:clr>
            <a:srgbClr val="FBAE40"/>
          </p15:clr>
        </p15:guide>
        <p15:guide id="2" pos="408">
          <p15:clr>
            <a:srgbClr val="FBAE40"/>
          </p15:clr>
        </p15:guide>
        <p15:guide id="3" pos="768">
          <p15:clr>
            <a:srgbClr val="FBAE40"/>
          </p15:clr>
        </p15:guide>
        <p15:guide id="4" pos="3504">
          <p15:clr>
            <a:srgbClr val="FBAE40"/>
          </p15:clr>
        </p15:guide>
        <p15:guide id="6" orient="horz" pos="3456">
          <p15:clr>
            <a:srgbClr val="FBAE40"/>
          </p15:clr>
        </p15:guide>
        <p15:guide id="7" orient="horz" pos="1152">
          <p15:clr>
            <a:srgbClr val="FBAE40"/>
          </p15:clr>
        </p15:guide>
        <p15:guide id="8" pos="4176">
          <p15:clr>
            <a:srgbClr val="FBAE40"/>
          </p15:clr>
        </p15:guide>
        <p15:guide id="9" pos="3840">
          <p15:clr>
            <a:srgbClr val="FBAE40"/>
          </p15:clr>
        </p15:guide>
        <p15:guide id="10" pos="691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3.xml"/><Relationship Id="rId7"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image" Target="../media/image1.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theme" Target="../theme/theme3.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74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A0E167-3836-0642-BCC3-4535E090A129}"/>
              </a:ext>
            </a:extLst>
          </p:cNvPr>
          <p:cNvSpPr>
            <a:spLocks noGrp="1"/>
          </p:cNvSpPr>
          <p:nvPr>
            <p:ph type="title"/>
          </p:nvPr>
        </p:nvSpPr>
        <p:spPr>
          <a:xfrm>
            <a:off x="838200" y="571500"/>
            <a:ext cx="10515600" cy="864725"/>
          </a:xfrm>
          <a:prstGeom prst="rect">
            <a:avLst/>
          </a:prstGeom>
          <a:noFill/>
        </p:spPr>
        <p:txBody>
          <a:bodyPr vert="horz" lIns="91440" tIns="45720" rIns="91440" bIns="45720" rtlCol="0" anchor="b" anchorCtr="0">
            <a:noAutofit/>
          </a:bodyPr>
          <a:lstStyle/>
          <a:p>
            <a:r>
              <a:rPr lang="en-US" dirty="0"/>
              <a:t>Click to edit Master title style</a:t>
            </a:r>
          </a:p>
        </p:txBody>
      </p:sp>
      <p:sp>
        <p:nvSpPr>
          <p:cNvPr id="3" name="Text Placeholder 2">
            <a:extLst>
              <a:ext uri="{FF2B5EF4-FFF2-40B4-BE49-F238E27FC236}">
                <a16:creationId xmlns:a16="http://schemas.microsoft.com/office/drawing/2014/main" id="{AB76B000-B4CE-5D45-B0F6-37FF6D9B6C6C}"/>
              </a:ext>
            </a:extLst>
          </p:cNvPr>
          <p:cNvSpPr>
            <a:spLocks noGrp="1"/>
          </p:cNvSpPr>
          <p:nvPr>
            <p:ph type="body" idx="1"/>
          </p:nvPr>
        </p:nvSpPr>
        <p:spPr>
          <a:xfrm>
            <a:off x="1219200" y="1828800"/>
            <a:ext cx="9753600" cy="3657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descr="Text&#10;&#10;Description automatically generated">
            <a:extLst>
              <a:ext uri="{FF2B5EF4-FFF2-40B4-BE49-F238E27FC236}">
                <a16:creationId xmlns:a16="http://schemas.microsoft.com/office/drawing/2014/main" id="{486CE584-7426-419E-A21E-CA5859CB93FC}"/>
              </a:ext>
            </a:extLst>
          </p:cNvPr>
          <p:cNvPicPr>
            <a:picLocks noChangeAspect="1"/>
          </p:cNvPicPr>
          <p:nvPr userDrawn="1"/>
        </p:nvPicPr>
        <p:blipFill rotWithShape="1">
          <a:blip r:embed="rId12">
            <a:extLst>
              <a:ext uri="{28A0092B-C50C-407E-A947-70E740481C1C}">
                <a14:useLocalDpi xmlns:a14="http://schemas.microsoft.com/office/drawing/2010/main" val="0"/>
              </a:ext>
            </a:extLst>
          </a:blip>
          <a:srcRect r="79581"/>
          <a:stretch/>
        </p:blipFill>
        <p:spPr>
          <a:xfrm>
            <a:off x="10435224" y="5358483"/>
            <a:ext cx="1517342" cy="1333804"/>
          </a:xfrm>
          <a:prstGeom prst="rect">
            <a:avLst/>
          </a:prstGeom>
        </p:spPr>
      </p:pic>
      <p:sp>
        <p:nvSpPr>
          <p:cNvPr id="4" name="Footer Placeholder 3">
            <a:extLst>
              <a:ext uri="{FF2B5EF4-FFF2-40B4-BE49-F238E27FC236}">
                <a16:creationId xmlns:a16="http://schemas.microsoft.com/office/drawing/2014/main" id="{7CF35A8D-EB64-4A4E-B05C-23F4989AC79F}"/>
              </a:ext>
            </a:extLst>
          </p:cNvPr>
          <p:cNvSpPr>
            <a:spLocks noGrp="1"/>
          </p:cNvSpPr>
          <p:nvPr>
            <p:ph type="ftr" sz="quarter" idx="3"/>
          </p:nvPr>
        </p:nvSpPr>
        <p:spPr>
          <a:xfrm>
            <a:off x="838200" y="6286500"/>
            <a:ext cx="4114800" cy="365125"/>
          </a:xfrm>
          <a:prstGeom prst="rect">
            <a:avLst/>
          </a:prstGeom>
        </p:spPr>
        <p:txBody>
          <a:bodyPr vert="horz" lIns="91440" tIns="45720" rIns="91440" bIns="45720" rtlCol="0" anchor="ctr"/>
          <a:lstStyle>
            <a:lvl1pPr algn="l">
              <a:defRPr sz="1200">
                <a:solidFill>
                  <a:srgbClr val="000000"/>
                </a:solidFill>
              </a:defRPr>
            </a:lvl1pPr>
          </a:lstStyle>
          <a:p>
            <a:pPr algn="l"/>
            <a:r>
              <a:rPr lang="en-US"/>
              <a:t>#</a:t>
            </a:r>
            <a:r>
              <a:rPr lang="en-US">
                <a:latin typeface="Segoe UI" panose="020B0502040204020203" pitchFamily="34" charset="0"/>
              </a:rPr>
              <a:t>DisabilityCompendium</a:t>
            </a:r>
            <a:endParaRPr lang="en-US" dirty="0">
              <a:latin typeface="Segoe UI" panose="020B0502040204020203" pitchFamily="34" charset="0"/>
            </a:endParaRPr>
          </a:p>
        </p:txBody>
      </p:sp>
    </p:spTree>
    <p:extLst>
      <p:ext uri="{BB962C8B-B14F-4D97-AF65-F5344CB8AC3E}">
        <p14:creationId xmlns:p14="http://schemas.microsoft.com/office/powerpoint/2010/main" val="4192501889"/>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18" r:id="rId10"/>
  </p:sldLayoutIdLst>
  <p:hf hdr="0" ftr="0"/>
  <p:txStyles>
    <p:titleStyle>
      <a:lvl1pPr algn="l" defTabSz="914400" rtl="0" eaLnBrk="1" latinLnBrk="0" hangingPunct="1">
        <a:lnSpc>
          <a:spcPct val="90000"/>
        </a:lnSpc>
        <a:spcBef>
          <a:spcPct val="0"/>
        </a:spcBef>
        <a:buNone/>
        <a:defRPr sz="4400" b="1" i="0" kern="1200">
          <a:solidFill>
            <a:srgbClr val="000000"/>
          </a:solidFill>
          <a:latin typeface="Source Sans Pro" panose="020B0503030403020204" pitchFamily="34" charset="77"/>
          <a:ea typeface="+mj-ea"/>
          <a:cs typeface="+mj-cs"/>
        </a:defRPr>
      </a:lvl1pPr>
    </p:titleStyle>
    <p:bodyStyle>
      <a:lvl1pPr marL="0" indent="0" algn="l" defTabSz="914400" rtl="0" eaLnBrk="1" latinLnBrk="0" hangingPunct="1">
        <a:lnSpc>
          <a:spcPts val="2400"/>
        </a:lnSpc>
        <a:spcBef>
          <a:spcPts val="400"/>
        </a:spcBef>
        <a:buFont typeface="Arial" panose="020B0604020202020204" pitchFamily="34" charset="0"/>
        <a:buNone/>
        <a:defRPr sz="3600" kern="1200">
          <a:solidFill>
            <a:srgbClr val="000000"/>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3200" kern="1200">
          <a:solidFill>
            <a:srgbClr val="000000"/>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800" kern="1200">
          <a:solidFill>
            <a:srgbClr val="000000"/>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800" kern="1200">
          <a:solidFill>
            <a:srgbClr val="000000"/>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8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74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A0E167-3836-0642-BCC3-4535E090A129}"/>
              </a:ext>
            </a:extLst>
          </p:cNvPr>
          <p:cNvSpPr>
            <a:spLocks noGrp="1"/>
          </p:cNvSpPr>
          <p:nvPr>
            <p:ph type="title"/>
          </p:nvPr>
        </p:nvSpPr>
        <p:spPr>
          <a:xfrm>
            <a:off x="838200" y="571500"/>
            <a:ext cx="10515600" cy="864725"/>
          </a:xfrm>
          <a:prstGeom prst="rect">
            <a:avLst/>
          </a:prstGeom>
          <a:noFill/>
        </p:spPr>
        <p:txBody>
          <a:bodyPr vert="horz" lIns="91440" tIns="45720" rIns="91440" bIns="45720" rtlCol="0" anchor="b" anchorCtr="0">
            <a:noAutofit/>
          </a:bodyPr>
          <a:lstStyle/>
          <a:p>
            <a:r>
              <a:rPr lang="en-US" dirty="0"/>
              <a:t>Click to edit Master title style</a:t>
            </a:r>
          </a:p>
        </p:txBody>
      </p:sp>
      <p:sp>
        <p:nvSpPr>
          <p:cNvPr id="3" name="Text Placeholder 2">
            <a:extLst>
              <a:ext uri="{FF2B5EF4-FFF2-40B4-BE49-F238E27FC236}">
                <a16:creationId xmlns:a16="http://schemas.microsoft.com/office/drawing/2014/main" id="{AB76B000-B4CE-5D45-B0F6-37FF6D9B6C6C}"/>
              </a:ext>
            </a:extLst>
          </p:cNvPr>
          <p:cNvSpPr>
            <a:spLocks noGrp="1"/>
          </p:cNvSpPr>
          <p:nvPr>
            <p:ph type="body" idx="1"/>
          </p:nvPr>
        </p:nvSpPr>
        <p:spPr>
          <a:xfrm>
            <a:off x="1219200" y="1828800"/>
            <a:ext cx="9753600" cy="3657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descr="Chart, histogram&#10;&#10;Description automatically generated">
            <a:extLst>
              <a:ext uri="{FF2B5EF4-FFF2-40B4-BE49-F238E27FC236}">
                <a16:creationId xmlns:a16="http://schemas.microsoft.com/office/drawing/2014/main" id="{FF297843-DD37-4732-B474-0F70396A7783}"/>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492508" y="5404441"/>
            <a:ext cx="1662548" cy="1259284"/>
          </a:xfrm>
          <a:prstGeom prst="rect">
            <a:avLst/>
          </a:prstGeom>
          <a:effectLst>
            <a:outerShdw blurRad="50800" dist="38100" dir="2700000" algn="tl" rotWithShape="0">
              <a:schemeClr val="bg2">
                <a:alpha val="40000"/>
              </a:schemeClr>
            </a:outerShdw>
          </a:effectLst>
        </p:spPr>
      </p:pic>
    </p:spTree>
    <p:extLst>
      <p:ext uri="{BB962C8B-B14F-4D97-AF65-F5344CB8AC3E}">
        <p14:creationId xmlns:p14="http://schemas.microsoft.com/office/powerpoint/2010/main" val="2081883852"/>
      </p:ext>
    </p:extLst>
  </p:cSld>
  <p:clrMap bg1="lt1" tx1="dk1" bg2="lt2" tx2="dk2" accent1="accent1" accent2="accent2" accent3="accent3" accent4="accent4" accent5="accent5" accent6="accent6" hlink="hlink" folHlink="folHlink"/>
  <p:sldLayoutIdLst>
    <p:sldLayoutId id="2147483754" r:id="rId1"/>
    <p:sldLayoutId id="2147483762" r:id="rId2"/>
    <p:sldLayoutId id="2147483755" r:id="rId3"/>
    <p:sldLayoutId id="2147483763" r:id="rId4"/>
    <p:sldLayoutId id="2147483759" r:id="rId5"/>
    <p:sldLayoutId id="2147483760" r:id="rId6"/>
  </p:sldLayoutIdLst>
  <p:hf hdr="0" ftr="0"/>
  <p:txStyles>
    <p:titleStyle>
      <a:lvl1pPr algn="l" defTabSz="914400" rtl="0" eaLnBrk="1" latinLnBrk="0" hangingPunct="1">
        <a:lnSpc>
          <a:spcPct val="90000"/>
        </a:lnSpc>
        <a:spcBef>
          <a:spcPct val="0"/>
        </a:spcBef>
        <a:buNone/>
        <a:defRPr sz="4400" b="1" i="0" kern="1200">
          <a:solidFill>
            <a:srgbClr val="000000"/>
          </a:solidFill>
          <a:latin typeface="Source Sans Pro" panose="020B0503030403020204" pitchFamily="34" charset="77"/>
          <a:ea typeface="+mj-ea"/>
          <a:cs typeface="+mj-cs"/>
        </a:defRPr>
      </a:lvl1pPr>
    </p:titleStyle>
    <p:bodyStyle>
      <a:lvl1pPr marL="0" indent="0" algn="l" defTabSz="914400" rtl="0" eaLnBrk="1" latinLnBrk="0" hangingPunct="1">
        <a:lnSpc>
          <a:spcPts val="2400"/>
        </a:lnSpc>
        <a:spcBef>
          <a:spcPts val="400"/>
        </a:spcBef>
        <a:buFont typeface="Arial" panose="020B0604020202020204" pitchFamily="34" charset="0"/>
        <a:buNone/>
        <a:defRPr sz="3600" kern="1200">
          <a:solidFill>
            <a:srgbClr val="000000"/>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3200" kern="1200">
          <a:solidFill>
            <a:srgbClr val="000000"/>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800" kern="1200">
          <a:solidFill>
            <a:srgbClr val="000000"/>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800" kern="1200">
          <a:solidFill>
            <a:srgbClr val="000000"/>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8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74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A0E167-3836-0642-BCC3-4535E090A129}"/>
              </a:ext>
            </a:extLst>
          </p:cNvPr>
          <p:cNvSpPr>
            <a:spLocks noGrp="1"/>
          </p:cNvSpPr>
          <p:nvPr>
            <p:ph type="title"/>
          </p:nvPr>
        </p:nvSpPr>
        <p:spPr>
          <a:xfrm>
            <a:off x="838200" y="571500"/>
            <a:ext cx="10515600" cy="864725"/>
          </a:xfrm>
          <a:prstGeom prst="rect">
            <a:avLst/>
          </a:prstGeom>
          <a:noFill/>
        </p:spPr>
        <p:txBody>
          <a:bodyPr vert="horz" lIns="91440" tIns="45720" rIns="91440" bIns="45720" rtlCol="0" anchor="b" anchorCtr="0">
            <a:noAutofit/>
          </a:bodyPr>
          <a:lstStyle/>
          <a:p>
            <a:r>
              <a:rPr lang="en-US" dirty="0"/>
              <a:t>Click to edit Master title style</a:t>
            </a:r>
          </a:p>
        </p:txBody>
      </p:sp>
      <p:sp>
        <p:nvSpPr>
          <p:cNvPr id="3" name="Text Placeholder 2">
            <a:extLst>
              <a:ext uri="{FF2B5EF4-FFF2-40B4-BE49-F238E27FC236}">
                <a16:creationId xmlns:a16="http://schemas.microsoft.com/office/drawing/2014/main" id="{AB76B000-B4CE-5D45-B0F6-37FF6D9B6C6C}"/>
              </a:ext>
            </a:extLst>
          </p:cNvPr>
          <p:cNvSpPr>
            <a:spLocks noGrp="1"/>
          </p:cNvSpPr>
          <p:nvPr>
            <p:ph type="body" idx="1"/>
          </p:nvPr>
        </p:nvSpPr>
        <p:spPr>
          <a:xfrm>
            <a:off x="1219200" y="1828800"/>
            <a:ext cx="9753600" cy="3657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descr="Text&#10;&#10;Description automatically generated">
            <a:extLst>
              <a:ext uri="{FF2B5EF4-FFF2-40B4-BE49-F238E27FC236}">
                <a16:creationId xmlns:a16="http://schemas.microsoft.com/office/drawing/2014/main" id="{026B9A7B-5421-4F0A-8830-788795CB4D7E}"/>
              </a:ext>
            </a:extLst>
          </p:cNvPr>
          <p:cNvPicPr>
            <a:picLocks noChangeAspect="1"/>
          </p:cNvPicPr>
          <p:nvPr userDrawn="1"/>
        </p:nvPicPr>
        <p:blipFill rotWithShape="1">
          <a:blip r:embed="rId12">
            <a:extLst>
              <a:ext uri="{28A0092B-C50C-407E-A947-70E740481C1C}">
                <a14:useLocalDpi xmlns:a14="http://schemas.microsoft.com/office/drawing/2010/main" val="0"/>
              </a:ext>
            </a:extLst>
          </a:blip>
          <a:srcRect r="79581"/>
          <a:stretch/>
        </p:blipFill>
        <p:spPr>
          <a:xfrm>
            <a:off x="10499879" y="5450305"/>
            <a:ext cx="1517342" cy="1333804"/>
          </a:xfrm>
          <a:prstGeom prst="rect">
            <a:avLst/>
          </a:prstGeom>
        </p:spPr>
      </p:pic>
    </p:spTree>
    <p:extLst>
      <p:ext uri="{BB962C8B-B14F-4D97-AF65-F5344CB8AC3E}">
        <p14:creationId xmlns:p14="http://schemas.microsoft.com/office/powerpoint/2010/main" val="2397014123"/>
      </p:ext>
    </p:extLst>
  </p:cSld>
  <p:clrMap bg1="lt1" tx1="dk1" bg2="lt2" tx2="dk2" accent1="accent1" accent2="accent2" accent3="accent3" accent4="accent4" accent5="accent5" accent6="accent6" hlink="hlink" folHlink="folHlink"/>
  <p:sldLayoutIdLst>
    <p:sldLayoutId id="2147483765" r:id="rId1"/>
    <p:sldLayoutId id="2147483739" r:id="rId2"/>
    <p:sldLayoutId id="2147483740" r:id="rId3"/>
    <p:sldLayoutId id="2147483742" r:id="rId4"/>
    <p:sldLayoutId id="2147483743" r:id="rId5"/>
    <p:sldLayoutId id="2147483744" r:id="rId6"/>
    <p:sldLayoutId id="2147483746" r:id="rId7"/>
    <p:sldLayoutId id="2147483747" r:id="rId8"/>
    <p:sldLayoutId id="2147483748" r:id="rId9"/>
    <p:sldLayoutId id="2147483749" r:id="rId10"/>
  </p:sldLayoutIdLst>
  <p:hf hdr="0" ftr="0"/>
  <p:txStyles>
    <p:titleStyle>
      <a:lvl1pPr algn="l" defTabSz="914400" rtl="0" eaLnBrk="1" latinLnBrk="0" hangingPunct="1">
        <a:lnSpc>
          <a:spcPct val="90000"/>
        </a:lnSpc>
        <a:spcBef>
          <a:spcPct val="0"/>
        </a:spcBef>
        <a:buNone/>
        <a:defRPr sz="4400" b="1" i="0" kern="1200">
          <a:solidFill>
            <a:srgbClr val="000000"/>
          </a:solidFill>
          <a:latin typeface="Source Sans Pro" panose="020B0503030403020204" pitchFamily="34" charset="77"/>
          <a:ea typeface="+mj-ea"/>
          <a:cs typeface="+mj-cs"/>
        </a:defRPr>
      </a:lvl1pPr>
    </p:titleStyle>
    <p:bodyStyle>
      <a:lvl1pPr marL="0" indent="0" algn="l" defTabSz="914400" rtl="0" eaLnBrk="1" latinLnBrk="0" hangingPunct="1">
        <a:lnSpc>
          <a:spcPts val="2400"/>
        </a:lnSpc>
        <a:spcBef>
          <a:spcPts val="400"/>
        </a:spcBef>
        <a:buFont typeface="Arial" panose="020B0604020202020204" pitchFamily="34" charset="0"/>
        <a:buNone/>
        <a:defRPr sz="3600" kern="1200">
          <a:solidFill>
            <a:srgbClr val="000000"/>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3200" kern="1200">
          <a:solidFill>
            <a:srgbClr val="000000"/>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800" kern="1200">
          <a:solidFill>
            <a:srgbClr val="000000"/>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800" kern="1200">
          <a:solidFill>
            <a:srgbClr val="000000"/>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8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www.disabilitycompendium.org/"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hyperlink" Target="mailto:Shreya.paul@unh.edu" TargetMode="External"/><Relationship Id="rId4" Type="http://schemas.openxmlformats.org/officeDocument/2006/relationships/hyperlink" Target="mailto:disability.statistics@unh.edu"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9.emf"/><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3" Type="http://schemas.openxmlformats.org/officeDocument/2006/relationships/hyperlink" Target="http://www.disabilitycompendium.org/"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hyperlink" Target="http://whatislove-2010.blogspot.com/2012_03_01_archive.html" TargetMode="External"/><Relationship Id="rId5" Type="http://schemas.openxmlformats.org/officeDocument/2006/relationships/image" Target="../media/image10.jpg"/><Relationship Id="rId4" Type="http://schemas.openxmlformats.org/officeDocument/2006/relationships/hyperlink" Target="http://badinertech.blogspot.com/2013/09/education-just-some-interesting-facts.html"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56C3E-B0FB-4CF2-AAD3-2C4D4BD56ECA}"/>
              </a:ext>
            </a:extLst>
          </p:cNvPr>
          <p:cNvSpPr>
            <a:spLocks noGrp="1"/>
          </p:cNvSpPr>
          <p:nvPr>
            <p:ph type="ctrTitle"/>
          </p:nvPr>
        </p:nvSpPr>
        <p:spPr>
          <a:xfrm>
            <a:off x="5257800" y="1862255"/>
            <a:ext cx="6704634" cy="1760006"/>
          </a:xfrm>
        </p:spPr>
        <p:txBody>
          <a:bodyPr>
            <a:noAutofit/>
          </a:bodyPr>
          <a:lstStyle/>
          <a:p>
            <a:r>
              <a:rPr lang="en-US" sz="6000" dirty="0"/>
              <a:t>2020 Annual Disability Statistics Compendium </a:t>
            </a:r>
          </a:p>
        </p:txBody>
      </p:sp>
      <p:sp>
        <p:nvSpPr>
          <p:cNvPr id="3" name="Subtitle 2">
            <a:extLst>
              <a:ext uri="{FF2B5EF4-FFF2-40B4-BE49-F238E27FC236}">
                <a16:creationId xmlns:a16="http://schemas.microsoft.com/office/drawing/2014/main" id="{8D7C39F2-EC9F-439D-BD42-CEF034434198}"/>
              </a:ext>
            </a:extLst>
          </p:cNvPr>
          <p:cNvSpPr>
            <a:spLocks noGrp="1"/>
          </p:cNvSpPr>
          <p:nvPr>
            <p:ph type="subTitle" idx="1"/>
          </p:nvPr>
        </p:nvSpPr>
        <p:spPr>
          <a:xfrm>
            <a:off x="5807025" y="3936878"/>
            <a:ext cx="5842431" cy="1463797"/>
          </a:xfrm>
        </p:spPr>
        <p:txBody>
          <a:bodyPr/>
          <a:lstStyle/>
          <a:p>
            <a:r>
              <a:rPr lang="en-US" dirty="0">
                <a:solidFill>
                  <a:srgbClr val="333333"/>
                </a:solidFill>
                <a:latin typeface="Segoe UI" panose="020B0502040204020203" pitchFamily="34" charset="0"/>
              </a:rPr>
              <a:t>Shreya Paul</a:t>
            </a:r>
          </a:p>
          <a:p>
            <a:r>
              <a:rPr lang="en-US" b="0" i="0" dirty="0">
                <a:solidFill>
                  <a:srgbClr val="333333"/>
                </a:solidFill>
                <a:effectLst/>
                <a:latin typeface="Segoe UI" panose="020B0502040204020203" pitchFamily="34" charset="0"/>
              </a:rPr>
              <a:t>Feb 9, 2021</a:t>
            </a:r>
          </a:p>
          <a:p>
            <a:r>
              <a:rPr lang="en-US" dirty="0">
                <a:solidFill>
                  <a:srgbClr val="333333"/>
                </a:solidFill>
                <a:latin typeface="Segoe UI" panose="020B0502040204020203" pitchFamily="34" charset="0"/>
              </a:rPr>
              <a:t>University of New Hampshire</a:t>
            </a:r>
            <a:endParaRPr lang="en-US" b="0" i="0" dirty="0">
              <a:solidFill>
                <a:srgbClr val="333333"/>
              </a:solidFill>
              <a:effectLst/>
              <a:latin typeface="Segoe UI" panose="020B0502040204020203" pitchFamily="34" charset="0"/>
            </a:endParaRPr>
          </a:p>
        </p:txBody>
      </p:sp>
    </p:spTree>
    <p:extLst>
      <p:ext uri="{BB962C8B-B14F-4D97-AF65-F5344CB8AC3E}">
        <p14:creationId xmlns:p14="http://schemas.microsoft.com/office/powerpoint/2010/main" val="40104525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A011B-5709-4DDD-A0AD-E81590F5CA8C}"/>
              </a:ext>
            </a:extLst>
          </p:cNvPr>
          <p:cNvSpPr>
            <a:spLocks noGrp="1"/>
          </p:cNvSpPr>
          <p:nvPr>
            <p:ph type="title"/>
          </p:nvPr>
        </p:nvSpPr>
        <p:spPr>
          <a:xfrm>
            <a:off x="275208" y="2161139"/>
            <a:ext cx="9535634" cy="1904835"/>
          </a:xfrm>
        </p:spPr>
        <p:txBody>
          <a:bodyPr/>
          <a:lstStyle/>
          <a:p>
            <a:r>
              <a:rPr lang="en-US" dirty="0">
                <a:solidFill>
                  <a:srgbClr val="000000"/>
                </a:solidFill>
              </a:rPr>
              <a:t>Using the Compendium – An Example</a:t>
            </a:r>
            <a:endParaRPr lang="en-US" dirty="0"/>
          </a:p>
        </p:txBody>
      </p:sp>
      <p:sp>
        <p:nvSpPr>
          <p:cNvPr id="4" name="Text Placeholder 7">
            <a:extLst>
              <a:ext uri="{FF2B5EF4-FFF2-40B4-BE49-F238E27FC236}">
                <a16:creationId xmlns:a16="http://schemas.microsoft.com/office/drawing/2014/main" id="{E032C639-BBAE-4FEE-BFB9-421150DEDA47}"/>
              </a:ext>
            </a:extLst>
          </p:cNvPr>
          <p:cNvSpPr txBox="1">
            <a:spLocks/>
          </p:cNvSpPr>
          <p:nvPr/>
        </p:nvSpPr>
        <p:spPr>
          <a:xfrm>
            <a:off x="798991" y="1615736"/>
            <a:ext cx="9535634" cy="4746964"/>
          </a:xfrm>
          <a:prstGeom prst="rect">
            <a:avLst/>
          </a:prstGeom>
        </p:spPr>
        <p:txBody>
          <a:bodyPr/>
          <a:lstStyle>
            <a:lvl1pPr marL="0" indent="0" algn="l" defTabSz="914400" rtl="0" eaLnBrk="1" latinLnBrk="0" hangingPunct="1">
              <a:lnSpc>
                <a:spcPts val="2400"/>
              </a:lnSpc>
              <a:spcBef>
                <a:spcPts val="400"/>
              </a:spcBef>
              <a:buFont typeface="Arial" panose="020B0604020202020204" pitchFamily="34" charset="0"/>
              <a:buNone/>
              <a:defRPr sz="3600" kern="1200">
                <a:solidFill>
                  <a:srgbClr val="000000"/>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3200" kern="1200">
                <a:solidFill>
                  <a:srgbClr val="000000"/>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800" kern="1200">
                <a:solidFill>
                  <a:srgbClr val="000000"/>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800" kern="1200">
                <a:solidFill>
                  <a:srgbClr val="000000"/>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8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1230026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Picture 2" descr="Map showing percentage of people with disabilities ages 18-64 years in the United States in the year 2019. Source: American Community Survey Public Use Microdata Sample 2019">
            <a:extLst>
              <a:ext uri="{FF2B5EF4-FFF2-40B4-BE49-F238E27FC236}">
                <a16:creationId xmlns:a16="http://schemas.microsoft.com/office/drawing/2014/main" id="{841A5C3A-31BA-4074-AC22-492F53DD15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696" y="1"/>
            <a:ext cx="12286696" cy="6857999"/>
          </a:xfrm>
          <a:prstGeom prst="rect">
            <a:avLst/>
          </a:prstGeom>
        </p:spPr>
      </p:pic>
    </p:spTree>
    <p:extLst>
      <p:ext uri="{BB962C8B-B14F-4D97-AF65-F5344CB8AC3E}">
        <p14:creationId xmlns:p14="http://schemas.microsoft.com/office/powerpoint/2010/main" val="18408980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A011B-5709-4DDD-A0AD-E81590F5CA8C}"/>
              </a:ext>
            </a:extLst>
          </p:cNvPr>
          <p:cNvSpPr>
            <a:spLocks noGrp="1"/>
          </p:cNvSpPr>
          <p:nvPr>
            <p:ph type="title"/>
          </p:nvPr>
        </p:nvSpPr>
        <p:spPr>
          <a:xfrm>
            <a:off x="752866" y="385604"/>
            <a:ext cx="8160315" cy="1113913"/>
          </a:xfrm>
        </p:spPr>
        <p:txBody>
          <a:bodyPr/>
          <a:lstStyle/>
          <a:p>
            <a:r>
              <a:rPr lang="en-US" dirty="0">
                <a:solidFill>
                  <a:srgbClr val="000000"/>
                </a:solidFill>
              </a:rPr>
              <a:t>Ongoing Efforts</a:t>
            </a:r>
            <a:endParaRPr lang="en-US" dirty="0"/>
          </a:p>
        </p:txBody>
      </p:sp>
      <p:sp>
        <p:nvSpPr>
          <p:cNvPr id="4" name="Text Placeholder 7">
            <a:extLst>
              <a:ext uri="{FF2B5EF4-FFF2-40B4-BE49-F238E27FC236}">
                <a16:creationId xmlns:a16="http://schemas.microsoft.com/office/drawing/2014/main" id="{E032C639-BBAE-4FEE-BFB9-421150DEDA47}"/>
              </a:ext>
            </a:extLst>
          </p:cNvPr>
          <p:cNvSpPr txBox="1">
            <a:spLocks/>
          </p:cNvSpPr>
          <p:nvPr/>
        </p:nvSpPr>
        <p:spPr>
          <a:xfrm>
            <a:off x="798991" y="1615736"/>
            <a:ext cx="9535634" cy="4746964"/>
          </a:xfrm>
          <a:prstGeom prst="rect">
            <a:avLst/>
          </a:prstGeom>
        </p:spPr>
        <p:txBody>
          <a:bodyPr/>
          <a:lstStyle>
            <a:lvl1pPr marL="0" indent="0" algn="l" defTabSz="914400" rtl="0" eaLnBrk="1" latinLnBrk="0" hangingPunct="1">
              <a:lnSpc>
                <a:spcPts val="2400"/>
              </a:lnSpc>
              <a:spcBef>
                <a:spcPts val="400"/>
              </a:spcBef>
              <a:buFont typeface="Arial" panose="020B0604020202020204" pitchFamily="34" charset="0"/>
              <a:buNone/>
              <a:defRPr sz="3600" kern="1200">
                <a:solidFill>
                  <a:srgbClr val="000000"/>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3200" kern="1200">
                <a:solidFill>
                  <a:srgbClr val="000000"/>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800" kern="1200">
                <a:solidFill>
                  <a:srgbClr val="000000"/>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800" kern="1200">
                <a:solidFill>
                  <a:srgbClr val="000000"/>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8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 name="Text Placeholder 7">
            <a:extLst>
              <a:ext uri="{FF2B5EF4-FFF2-40B4-BE49-F238E27FC236}">
                <a16:creationId xmlns:a16="http://schemas.microsoft.com/office/drawing/2014/main" id="{4CC95CAA-29B1-4F09-9A7F-3A1135079B81}"/>
              </a:ext>
            </a:extLst>
          </p:cNvPr>
          <p:cNvSpPr txBox="1">
            <a:spLocks/>
          </p:cNvSpPr>
          <p:nvPr/>
        </p:nvSpPr>
        <p:spPr>
          <a:xfrm>
            <a:off x="798991" y="1615737"/>
            <a:ext cx="9126060" cy="2467992"/>
          </a:xfrm>
          <a:prstGeom prst="rect">
            <a:avLst/>
          </a:prstGeom>
        </p:spPr>
        <p:txBody>
          <a:bodyPr/>
          <a:lstStyle>
            <a:lvl1pPr marL="0" indent="0" algn="l" defTabSz="914400" rtl="0" eaLnBrk="1" latinLnBrk="0" hangingPunct="1">
              <a:lnSpc>
                <a:spcPts val="2400"/>
              </a:lnSpc>
              <a:spcBef>
                <a:spcPts val="400"/>
              </a:spcBef>
              <a:buFont typeface="Arial" panose="020B0604020202020204" pitchFamily="34" charset="0"/>
              <a:buNone/>
              <a:defRPr sz="3600" kern="1200">
                <a:solidFill>
                  <a:srgbClr val="000000"/>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3200" kern="1200">
                <a:solidFill>
                  <a:srgbClr val="000000"/>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800" kern="1200">
                <a:solidFill>
                  <a:srgbClr val="000000"/>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800" kern="1200">
                <a:solidFill>
                  <a:srgbClr val="000000"/>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8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90000"/>
              </a:lnSpc>
              <a:spcBef>
                <a:spcPts val="1000"/>
              </a:spcBef>
              <a:buFont typeface="Arial" panose="020B0604020202020204" pitchFamily="34" charset="0"/>
              <a:buChar char="•"/>
            </a:pPr>
            <a:r>
              <a:rPr lang="en-US" sz="2800" dirty="0"/>
              <a:t>Include a section on mental health and substance use by people with disabilities (even if only national level)</a:t>
            </a:r>
            <a:endParaRPr lang="en-US" sz="2400" dirty="0"/>
          </a:p>
          <a:p>
            <a:pPr marL="457200" indent="-457200">
              <a:lnSpc>
                <a:spcPct val="90000"/>
              </a:lnSpc>
              <a:spcBef>
                <a:spcPts val="1000"/>
              </a:spcBef>
              <a:buFont typeface="Arial" panose="020B0604020202020204" pitchFamily="34" charset="0"/>
              <a:buChar char="•"/>
            </a:pPr>
            <a:r>
              <a:rPr lang="en-US" sz="2800" dirty="0"/>
              <a:t>Expand state reports with county level data</a:t>
            </a:r>
          </a:p>
          <a:p>
            <a:pPr marL="457200" indent="-457200">
              <a:lnSpc>
                <a:spcPct val="90000"/>
              </a:lnSpc>
              <a:spcBef>
                <a:spcPts val="1000"/>
              </a:spcBef>
              <a:buFont typeface="Arial" panose="020B0604020202020204" pitchFamily="34" charset="0"/>
              <a:buChar char="•"/>
            </a:pPr>
            <a:r>
              <a:rPr lang="en-US" sz="2800" dirty="0"/>
              <a:t>Produce more infographics</a:t>
            </a:r>
          </a:p>
          <a:p>
            <a:pPr marL="457200" indent="-457200">
              <a:lnSpc>
                <a:spcPct val="90000"/>
              </a:lnSpc>
              <a:spcBef>
                <a:spcPts val="1000"/>
              </a:spcBef>
              <a:buFont typeface="Arial" panose="020B0604020202020204" pitchFamily="34" charset="0"/>
              <a:buChar char="•"/>
            </a:pPr>
            <a:r>
              <a:rPr lang="en-US" sz="2800" dirty="0"/>
              <a:t>Make the reports and the website more user-friendly</a:t>
            </a:r>
          </a:p>
          <a:p>
            <a:pPr marL="457200" indent="-457200">
              <a:lnSpc>
                <a:spcPct val="90000"/>
              </a:lnSpc>
              <a:spcBef>
                <a:spcPts val="1000"/>
              </a:spcBef>
              <a:buFont typeface="Arial" panose="020B0604020202020204" pitchFamily="34" charset="0"/>
              <a:buChar char="•"/>
            </a:pPr>
            <a:endParaRPr lang="en-US" sz="2800" dirty="0"/>
          </a:p>
        </p:txBody>
      </p:sp>
    </p:spTree>
    <p:extLst>
      <p:ext uri="{BB962C8B-B14F-4D97-AF65-F5344CB8AC3E}">
        <p14:creationId xmlns:p14="http://schemas.microsoft.com/office/powerpoint/2010/main" val="11901928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D034C-00DB-4169-A7C6-3042865C2421}"/>
              </a:ext>
            </a:extLst>
          </p:cNvPr>
          <p:cNvSpPr>
            <a:spLocks noGrp="1"/>
          </p:cNvSpPr>
          <p:nvPr>
            <p:ph type="title"/>
          </p:nvPr>
        </p:nvSpPr>
        <p:spPr/>
        <p:txBody>
          <a:bodyPr/>
          <a:lstStyle/>
          <a:p>
            <a:r>
              <a:rPr lang="en-US" dirty="0"/>
              <a:t>Contact Information</a:t>
            </a:r>
          </a:p>
        </p:txBody>
      </p:sp>
      <p:sp>
        <p:nvSpPr>
          <p:cNvPr id="3" name="Text Placeholder 2">
            <a:extLst>
              <a:ext uri="{FF2B5EF4-FFF2-40B4-BE49-F238E27FC236}">
                <a16:creationId xmlns:a16="http://schemas.microsoft.com/office/drawing/2014/main" id="{54DAE378-48C7-4450-833B-D24B43546129}"/>
              </a:ext>
            </a:extLst>
          </p:cNvPr>
          <p:cNvSpPr>
            <a:spLocks noGrp="1"/>
          </p:cNvSpPr>
          <p:nvPr>
            <p:ph type="body" sz="quarter" idx="10"/>
          </p:nvPr>
        </p:nvSpPr>
        <p:spPr>
          <a:xfrm>
            <a:off x="6208448" y="2177750"/>
            <a:ext cx="5628444" cy="3249227"/>
          </a:xfrm>
        </p:spPr>
        <p:txBody>
          <a:bodyPr/>
          <a:lstStyle/>
          <a:p>
            <a:pPr algn="ctr">
              <a:lnSpc>
                <a:spcPct val="90000"/>
              </a:lnSpc>
              <a:spcBef>
                <a:spcPts val="1000"/>
              </a:spcBef>
              <a:buNone/>
            </a:pPr>
            <a:r>
              <a:rPr lang="en-US" dirty="0"/>
              <a:t>Website:</a:t>
            </a:r>
            <a:r>
              <a:rPr lang="en-US" b="1" dirty="0"/>
              <a:t> </a:t>
            </a:r>
            <a:r>
              <a:rPr lang="en-US" b="1" dirty="0">
                <a:hlinkClick r:id="rId3">
                  <a:extLst>
                    <a:ext uri="{A12FA001-AC4F-418D-AE19-62706E023703}">
                      <ahyp:hlinkClr xmlns:ahyp="http://schemas.microsoft.com/office/drawing/2018/hyperlinkcolor" val="tx"/>
                    </a:ext>
                  </a:extLst>
                </a:hlinkClick>
              </a:rPr>
              <a:t>www.disabilitycompendium.org</a:t>
            </a:r>
            <a:endParaRPr lang="en-US" b="1" dirty="0"/>
          </a:p>
          <a:p>
            <a:pPr algn="ctr">
              <a:lnSpc>
                <a:spcPct val="90000"/>
              </a:lnSpc>
              <a:spcBef>
                <a:spcPts val="1000"/>
              </a:spcBef>
              <a:buNone/>
            </a:pPr>
            <a:endParaRPr lang="en-US" b="1" dirty="0"/>
          </a:p>
          <a:p>
            <a:pPr algn="ctr">
              <a:lnSpc>
                <a:spcPct val="90000"/>
              </a:lnSpc>
              <a:spcBef>
                <a:spcPts val="1000"/>
              </a:spcBef>
              <a:buNone/>
            </a:pPr>
            <a:r>
              <a:rPr lang="en-US" dirty="0"/>
              <a:t>Technical Assistance: </a:t>
            </a:r>
            <a:r>
              <a:rPr lang="en-US" b="1" u="sng" dirty="0">
                <a:hlinkClick r:id="rId4">
                  <a:extLst>
                    <a:ext uri="{A12FA001-AC4F-418D-AE19-62706E023703}">
                      <ahyp:hlinkClr xmlns:ahyp="http://schemas.microsoft.com/office/drawing/2018/hyperlinkcolor" val="tx"/>
                    </a:ext>
                  </a:extLst>
                </a:hlinkClick>
              </a:rPr>
              <a:t>disability.statistics@unh.edu</a:t>
            </a:r>
            <a:endParaRPr lang="en-US" b="1" u="sng" dirty="0"/>
          </a:p>
          <a:p>
            <a:pPr algn="ctr">
              <a:lnSpc>
                <a:spcPct val="90000"/>
              </a:lnSpc>
              <a:spcBef>
                <a:spcPts val="1000"/>
              </a:spcBef>
              <a:buNone/>
            </a:pPr>
            <a:r>
              <a:rPr lang="en-US" dirty="0"/>
              <a:t>866-538-9521</a:t>
            </a:r>
          </a:p>
          <a:p>
            <a:pPr algn="ctr">
              <a:lnSpc>
                <a:spcPct val="90000"/>
              </a:lnSpc>
              <a:spcBef>
                <a:spcPts val="1000"/>
              </a:spcBef>
              <a:buNone/>
            </a:pPr>
            <a:endParaRPr lang="en-US" dirty="0"/>
          </a:p>
          <a:p>
            <a:endParaRPr lang="en-US" dirty="0"/>
          </a:p>
        </p:txBody>
      </p:sp>
      <p:sp>
        <p:nvSpPr>
          <p:cNvPr id="5" name="TextBox 4">
            <a:extLst>
              <a:ext uri="{FF2B5EF4-FFF2-40B4-BE49-F238E27FC236}">
                <a16:creationId xmlns:a16="http://schemas.microsoft.com/office/drawing/2014/main" id="{F8CF201B-B1A9-426D-9A69-4D6F6208F792}"/>
              </a:ext>
            </a:extLst>
          </p:cNvPr>
          <p:cNvSpPr txBox="1"/>
          <p:nvPr/>
        </p:nvSpPr>
        <p:spPr>
          <a:xfrm>
            <a:off x="133882" y="2034253"/>
            <a:ext cx="5740892" cy="3964162"/>
          </a:xfrm>
          <a:prstGeom prst="rect">
            <a:avLst/>
          </a:prstGeom>
          <a:noFill/>
        </p:spPr>
        <p:txBody>
          <a:bodyPr wrap="square">
            <a:spAutoFit/>
          </a:bodyPr>
          <a:lstStyle/>
          <a:p>
            <a:pPr algn="ctr">
              <a:lnSpc>
                <a:spcPct val="90000"/>
              </a:lnSpc>
              <a:spcBef>
                <a:spcPts val="1000"/>
              </a:spcBef>
              <a:buNone/>
            </a:pPr>
            <a:r>
              <a:rPr lang="en-US" sz="3200" dirty="0">
                <a:solidFill>
                  <a:schemeClr val="bg1"/>
                </a:solidFill>
              </a:rPr>
              <a:t>Shreya Paul</a:t>
            </a:r>
          </a:p>
          <a:p>
            <a:pPr algn="ctr">
              <a:lnSpc>
                <a:spcPct val="90000"/>
              </a:lnSpc>
              <a:spcBef>
                <a:spcPts val="1000"/>
              </a:spcBef>
              <a:buNone/>
            </a:pPr>
            <a:r>
              <a:rPr lang="en-US" sz="3200" b="1" dirty="0">
                <a:solidFill>
                  <a:schemeClr val="bg1"/>
                </a:solidFill>
                <a:hlinkClick r:id="rId5">
                  <a:extLst>
                    <a:ext uri="{A12FA001-AC4F-418D-AE19-62706E023703}">
                      <ahyp:hlinkClr xmlns:ahyp="http://schemas.microsoft.com/office/drawing/2018/hyperlinkcolor" val="tx"/>
                    </a:ext>
                  </a:extLst>
                </a:hlinkClick>
              </a:rPr>
              <a:t>Shreya.Paul@unh.edu</a:t>
            </a:r>
            <a:endParaRPr lang="en-US" sz="3200" b="1" dirty="0">
              <a:solidFill>
                <a:schemeClr val="bg1"/>
              </a:solidFill>
            </a:endParaRPr>
          </a:p>
          <a:p>
            <a:pPr algn="ctr">
              <a:lnSpc>
                <a:spcPct val="90000"/>
              </a:lnSpc>
              <a:spcBef>
                <a:spcPts val="1000"/>
              </a:spcBef>
              <a:buNone/>
            </a:pPr>
            <a:r>
              <a:rPr lang="en-US" sz="3200" dirty="0">
                <a:solidFill>
                  <a:schemeClr val="bg1"/>
                </a:solidFill>
              </a:rPr>
              <a:t>Institute on Disability</a:t>
            </a:r>
          </a:p>
          <a:p>
            <a:pPr algn="ctr">
              <a:lnSpc>
                <a:spcPct val="90000"/>
              </a:lnSpc>
              <a:spcBef>
                <a:spcPts val="1000"/>
              </a:spcBef>
              <a:buNone/>
            </a:pPr>
            <a:r>
              <a:rPr lang="en-US" sz="3200" dirty="0">
                <a:solidFill>
                  <a:schemeClr val="bg1"/>
                </a:solidFill>
              </a:rPr>
              <a:t>University of New Hampshire</a:t>
            </a:r>
          </a:p>
          <a:p>
            <a:pPr algn="ctr">
              <a:lnSpc>
                <a:spcPct val="90000"/>
              </a:lnSpc>
              <a:spcBef>
                <a:spcPts val="1000"/>
              </a:spcBef>
              <a:buNone/>
            </a:pPr>
            <a:r>
              <a:rPr lang="en-US" sz="3200" dirty="0">
                <a:solidFill>
                  <a:schemeClr val="bg1"/>
                </a:solidFill>
              </a:rPr>
              <a:t>10 West Edge Drive, Suite 101</a:t>
            </a:r>
          </a:p>
          <a:p>
            <a:pPr algn="ctr">
              <a:lnSpc>
                <a:spcPct val="90000"/>
              </a:lnSpc>
              <a:spcBef>
                <a:spcPts val="1000"/>
              </a:spcBef>
              <a:buNone/>
            </a:pPr>
            <a:r>
              <a:rPr lang="en-US" sz="3200" dirty="0">
                <a:solidFill>
                  <a:schemeClr val="bg1"/>
                </a:solidFill>
              </a:rPr>
              <a:t>Durham, NH  03824</a:t>
            </a:r>
          </a:p>
          <a:p>
            <a:pPr algn="ctr">
              <a:lnSpc>
                <a:spcPct val="90000"/>
              </a:lnSpc>
              <a:spcBef>
                <a:spcPts val="1000"/>
              </a:spcBef>
              <a:buNone/>
            </a:pPr>
            <a:endParaRPr lang="en-US" sz="3200" dirty="0">
              <a:solidFill>
                <a:schemeClr val="bg1"/>
              </a:solidFill>
            </a:endParaRPr>
          </a:p>
        </p:txBody>
      </p:sp>
    </p:spTree>
    <p:extLst>
      <p:ext uri="{BB962C8B-B14F-4D97-AF65-F5344CB8AC3E}">
        <p14:creationId xmlns:p14="http://schemas.microsoft.com/office/powerpoint/2010/main" val="13869845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C0C89-C0C9-42C2-8546-9A0DF4BC3937}"/>
              </a:ext>
            </a:extLst>
          </p:cNvPr>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2109665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0F8319F8-8C75-43AC-BF40-358BA15E6D00}"/>
              </a:ext>
            </a:extLst>
          </p:cNvPr>
          <p:cNvSpPr>
            <a:spLocks noGrp="1"/>
          </p:cNvSpPr>
          <p:nvPr>
            <p:ph type="title"/>
          </p:nvPr>
        </p:nvSpPr>
        <p:spPr>
          <a:xfrm>
            <a:off x="838199" y="563317"/>
            <a:ext cx="11077575" cy="878459"/>
          </a:xfrm>
        </p:spPr>
        <p:txBody>
          <a:bodyPr/>
          <a:lstStyle/>
          <a:p>
            <a:r>
              <a:rPr lang="en-US" sz="6000" dirty="0"/>
              <a:t>Purpose of this Presentation</a:t>
            </a:r>
          </a:p>
        </p:txBody>
      </p:sp>
      <p:sp>
        <p:nvSpPr>
          <p:cNvPr id="14" name="Content Placeholder 13">
            <a:extLst>
              <a:ext uri="{FF2B5EF4-FFF2-40B4-BE49-F238E27FC236}">
                <a16:creationId xmlns:a16="http://schemas.microsoft.com/office/drawing/2014/main" id="{24B5C40E-4E19-4676-A12A-0484DB2684AC}"/>
              </a:ext>
            </a:extLst>
          </p:cNvPr>
          <p:cNvSpPr>
            <a:spLocks noGrp="1"/>
          </p:cNvSpPr>
          <p:nvPr>
            <p:ph sz="quarter" idx="11"/>
          </p:nvPr>
        </p:nvSpPr>
        <p:spPr>
          <a:xfrm>
            <a:off x="838199" y="1905000"/>
            <a:ext cx="10214499" cy="3643544"/>
          </a:xfrm>
        </p:spPr>
        <p:txBody>
          <a:bodyPr/>
          <a:lstStyle/>
          <a:p>
            <a:pPr marL="571500" indent="-571500">
              <a:buFont typeface="Arial" panose="020B0604020202020204" pitchFamily="34" charset="0"/>
              <a:buChar char="•"/>
            </a:pPr>
            <a:r>
              <a:rPr lang="en-US" dirty="0"/>
              <a:t>Describe the need and purpose of the Compendium</a:t>
            </a:r>
          </a:p>
          <a:p>
            <a:pPr marL="571500" indent="-571500">
              <a:buFont typeface="Arial" panose="020B0604020202020204" pitchFamily="34" charset="0"/>
              <a:buChar char="•"/>
            </a:pPr>
            <a:r>
              <a:rPr lang="en-US" dirty="0"/>
              <a:t>Introduce Compendium content and features</a:t>
            </a:r>
          </a:p>
          <a:p>
            <a:pPr marL="571500" indent="-571500">
              <a:buFont typeface="Arial" panose="020B0604020202020204" pitchFamily="34" charset="0"/>
              <a:buChar char="•"/>
            </a:pPr>
            <a:r>
              <a:rPr lang="en-US" dirty="0"/>
              <a:t>How to access the Compendium and technical assistance</a:t>
            </a:r>
          </a:p>
          <a:p>
            <a:pPr marL="571500" indent="-571500">
              <a:buFont typeface="Arial" panose="020B0604020202020204" pitchFamily="34" charset="0"/>
              <a:buChar char="•"/>
            </a:pPr>
            <a:r>
              <a:rPr lang="en-US" dirty="0"/>
              <a:t>Describe a few uses of the Compendium</a:t>
            </a:r>
          </a:p>
          <a:p>
            <a:pPr marL="571500" indent="-571500">
              <a:buFont typeface="Arial" panose="020B0604020202020204" pitchFamily="34" charset="0"/>
              <a:buChar char="•"/>
            </a:pPr>
            <a:endParaRPr lang="en-US" dirty="0"/>
          </a:p>
        </p:txBody>
      </p:sp>
    </p:spTree>
    <p:extLst>
      <p:ext uri="{BB962C8B-B14F-4D97-AF65-F5344CB8AC3E}">
        <p14:creationId xmlns:p14="http://schemas.microsoft.com/office/powerpoint/2010/main" val="204676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A011B-5709-4DDD-A0AD-E81590F5CA8C}"/>
              </a:ext>
            </a:extLst>
          </p:cNvPr>
          <p:cNvSpPr>
            <a:spLocks noGrp="1"/>
          </p:cNvSpPr>
          <p:nvPr>
            <p:ph type="title"/>
          </p:nvPr>
        </p:nvSpPr>
        <p:spPr>
          <a:xfrm>
            <a:off x="752866" y="385604"/>
            <a:ext cx="8160315" cy="1113913"/>
          </a:xfrm>
        </p:spPr>
        <p:txBody>
          <a:bodyPr/>
          <a:lstStyle/>
          <a:p>
            <a:r>
              <a:rPr lang="en-US"/>
              <a:t>Background</a:t>
            </a:r>
            <a:endParaRPr lang="en-US" dirty="0"/>
          </a:p>
        </p:txBody>
      </p:sp>
      <p:sp>
        <p:nvSpPr>
          <p:cNvPr id="3" name="Subtitle 2">
            <a:extLst>
              <a:ext uri="{FF2B5EF4-FFF2-40B4-BE49-F238E27FC236}">
                <a16:creationId xmlns:a16="http://schemas.microsoft.com/office/drawing/2014/main" id="{931BBE7B-77FC-4037-9DBB-19DDCB5C1A68}"/>
              </a:ext>
            </a:extLst>
          </p:cNvPr>
          <p:cNvSpPr>
            <a:spLocks noGrp="1"/>
          </p:cNvSpPr>
          <p:nvPr>
            <p:ph type="subTitle" idx="1"/>
          </p:nvPr>
        </p:nvSpPr>
        <p:spPr>
          <a:xfrm>
            <a:off x="870012" y="1499517"/>
            <a:ext cx="9169338" cy="4616389"/>
          </a:xfrm>
        </p:spPr>
        <p:txBody>
          <a:bodyPr/>
          <a:lstStyle/>
          <a:p>
            <a:pPr marL="571500" indent="-571500">
              <a:lnSpc>
                <a:spcPct val="90000"/>
              </a:lnSpc>
              <a:spcBef>
                <a:spcPts val="1000"/>
              </a:spcBef>
              <a:buFont typeface="Arial" panose="020B0604020202020204" pitchFamily="34" charset="0"/>
              <a:buChar char="•"/>
            </a:pPr>
            <a:r>
              <a:rPr lang="en-US" sz="3600" dirty="0">
                <a:latin typeface="+mn-lt"/>
                <a:ea typeface="Source Sans Pro Light" panose="020B0403030403020204" pitchFamily="34" charset="0"/>
              </a:rPr>
              <a:t>In the U.S. disability statistics are often difficult to find or scattered across multiple sources. </a:t>
            </a:r>
          </a:p>
          <a:p>
            <a:pPr marL="571500" indent="-571500">
              <a:lnSpc>
                <a:spcPct val="90000"/>
              </a:lnSpc>
              <a:spcBef>
                <a:spcPts val="1000"/>
              </a:spcBef>
              <a:buFont typeface="Arial" panose="020B0604020202020204" pitchFamily="34" charset="0"/>
              <a:buChar char="•"/>
            </a:pPr>
            <a:r>
              <a:rPr lang="en-US" sz="3600" dirty="0">
                <a:latin typeface="+mn-lt"/>
                <a:ea typeface="Source Sans Pro Light" panose="020B0403030403020204" pitchFamily="34" charset="0"/>
              </a:rPr>
              <a:t>The Compendium and the Supplement aim to compile all these statistics in one place. </a:t>
            </a:r>
          </a:p>
          <a:p>
            <a:pPr marL="571500" indent="-571500">
              <a:lnSpc>
                <a:spcPct val="90000"/>
              </a:lnSpc>
              <a:spcBef>
                <a:spcPts val="1000"/>
              </a:spcBef>
              <a:buFont typeface="Arial" panose="020B0604020202020204" pitchFamily="34" charset="0"/>
              <a:buChar char="•"/>
            </a:pPr>
            <a:r>
              <a:rPr lang="en-US" sz="3600" dirty="0">
                <a:latin typeface="+mn-lt"/>
                <a:ea typeface="Source Sans Pro Light" panose="020B0403030403020204" pitchFamily="34" charset="0"/>
              </a:rPr>
              <a:t>The goal is to bridge the gap between producers and consumers of disability statistics. </a:t>
            </a:r>
          </a:p>
          <a:p>
            <a:pPr marL="571500" indent="-571500">
              <a:lnSpc>
                <a:spcPct val="90000"/>
              </a:lnSpc>
              <a:spcBef>
                <a:spcPts val="1000"/>
              </a:spcBef>
              <a:buFont typeface="Arial" panose="020B0604020202020204" pitchFamily="34" charset="0"/>
              <a:buChar char="•"/>
            </a:pPr>
            <a:endParaRPr lang="en-US" sz="3600" dirty="0">
              <a:latin typeface="+mn-lt"/>
              <a:ea typeface="Source Sans Pro Light" panose="020B0403030403020204" pitchFamily="34" charset="0"/>
            </a:endParaRPr>
          </a:p>
          <a:p>
            <a:pPr marL="571500" indent="-571500">
              <a:buFont typeface="Arial" panose="020B0604020202020204" pitchFamily="34" charset="0"/>
              <a:buChar char="•"/>
            </a:pPr>
            <a:endParaRPr lang="en-US" sz="3600" dirty="0">
              <a:latin typeface="+mn-lt"/>
            </a:endParaRPr>
          </a:p>
        </p:txBody>
      </p:sp>
    </p:spTree>
    <p:extLst>
      <p:ext uri="{BB962C8B-B14F-4D97-AF65-F5344CB8AC3E}">
        <p14:creationId xmlns:p14="http://schemas.microsoft.com/office/powerpoint/2010/main" val="2512385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904FD-EBCF-4207-9983-42AB3F4DD197}"/>
              </a:ext>
            </a:extLst>
          </p:cNvPr>
          <p:cNvSpPr>
            <a:spLocks noGrp="1"/>
          </p:cNvSpPr>
          <p:nvPr>
            <p:ph type="title"/>
          </p:nvPr>
        </p:nvSpPr>
        <p:spPr/>
        <p:txBody>
          <a:bodyPr/>
          <a:lstStyle/>
          <a:p>
            <a:r>
              <a:rPr lang="en-US" dirty="0"/>
              <a:t>Current Products</a:t>
            </a:r>
          </a:p>
        </p:txBody>
      </p:sp>
      <p:sp>
        <p:nvSpPr>
          <p:cNvPr id="3" name="Subtitle 2">
            <a:extLst>
              <a:ext uri="{FF2B5EF4-FFF2-40B4-BE49-F238E27FC236}">
                <a16:creationId xmlns:a16="http://schemas.microsoft.com/office/drawing/2014/main" id="{46E8EA2F-BD5A-4EA8-8859-6E6D934D2C50}"/>
              </a:ext>
            </a:extLst>
          </p:cNvPr>
          <p:cNvSpPr txBox="1">
            <a:spLocks/>
          </p:cNvSpPr>
          <p:nvPr/>
        </p:nvSpPr>
        <p:spPr>
          <a:xfrm>
            <a:off x="4452801" y="1352644"/>
            <a:ext cx="7070416" cy="3885181"/>
          </a:xfrm>
          <a:prstGeom prst="rect">
            <a:avLst/>
          </a:prstGeom>
        </p:spPr>
        <p:txBody>
          <a:bodyPr/>
          <a:lstStyle>
            <a:lvl1pPr marL="0" indent="0" algn="l" defTabSz="914400" rtl="0" eaLnBrk="1" latinLnBrk="0" hangingPunct="1">
              <a:lnSpc>
                <a:spcPts val="2400"/>
              </a:lnSpc>
              <a:spcBef>
                <a:spcPts val="400"/>
              </a:spcBef>
              <a:buFont typeface="Arial" panose="020B0604020202020204" pitchFamily="34" charset="0"/>
              <a:buNone/>
              <a:defRPr sz="3600" kern="1200">
                <a:solidFill>
                  <a:srgbClr val="000000"/>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3200" kern="1200">
                <a:solidFill>
                  <a:srgbClr val="000000"/>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800" kern="1200">
                <a:solidFill>
                  <a:srgbClr val="000000"/>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800" kern="1200">
                <a:solidFill>
                  <a:srgbClr val="000000"/>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8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0" indent="-571500">
              <a:lnSpc>
                <a:spcPct val="90000"/>
              </a:lnSpc>
              <a:spcBef>
                <a:spcPts val="1000"/>
              </a:spcBef>
              <a:buFont typeface="Arial" panose="020B0604020202020204" pitchFamily="34" charset="0"/>
              <a:buChar char="•"/>
            </a:pPr>
            <a:r>
              <a:rPr lang="en-US" dirty="0">
                <a:ea typeface="Source Sans Pro Light" panose="020B0403030403020204" pitchFamily="34" charset="0"/>
              </a:rPr>
              <a:t>The Annual Disability Statistics Compendium </a:t>
            </a:r>
          </a:p>
          <a:p>
            <a:pPr marL="571500" indent="-571500">
              <a:lnSpc>
                <a:spcPct val="90000"/>
              </a:lnSpc>
              <a:spcBef>
                <a:spcPts val="1000"/>
              </a:spcBef>
              <a:buFont typeface="Arial" panose="020B0604020202020204" pitchFamily="34" charset="0"/>
              <a:buChar char="•"/>
            </a:pPr>
            <a:r>
              <a:rPr lang="en-US" dirty="0">
                <a:ea typeface="Source Sans Pro Light" panose="020B0403030403020204" pitchFamily="34" charset="0"/>
              </a:rPr>
              <a:t>The Annual Disability Statistics Supplement</a:t>
            </a:r>
          </a:p>
          <a:p>
            <a:pPr marL="571500" indent="-571500">
              <a:lnSpc>
                <a:spcPct val="90000"/>
              </a:lnSpc>
              <a:spcBef>
                <a:spcPts val="1000"/>
              </a:spcBef>
              <a:buFont typeface="Arial" panose="020B0604020202020204" pitchFamily="34" charset="0"/>
              <a:buChar char="•"/>
            </a:pPr>
            <a:r>
              <a:rPr lang="en-US" dirty="0">
                <a:ea typeface="Source Sans Pro Light" panose="020B0403030403020204" pitchFamily="34" charset="0"/>
              </a:rPr>
              <a:t>The Annual Report on People with Disabilities in America</a:t>
            </a:r>
          </a:p>
          <a:p>
            <a:pPr marL="571500" indent="-571500">
              <a:lnSpc>
                <a:spcPct val="90000"/>
              </a:lnSpc>
              <a:spcBef>
                <a:spcPts val="1000"/>
              </a:spcBef>
              <a:buFont typeface="Arial" panose="020B0604020202020204" pitchFamily="34" charset="0"/>
              <a:buChar char="•"/>
            </a:pPr>
            <a:r>
              <a:rPr lang="en-US" dirty="0">
                <a:ea typeface="Source Sans Pro Light" panose="020B0403030403020204" pitchFamily="34" charset="0"/>
              </a:rPr>
              <a:t>State reports with county-level data</a:t>
            </a:r>
          </a:p>
          <a:p>
            <a:pPr marL="571500" indent="-571500">
              <a:lnSpc>
                <a:spcPct val="90000"/>
              </a:lnSpc>
              <a:spcBef>
                <a:spcPts val="1000"/>
              </a:spcBef>
              <a:buFont typeface="Arial" panose="020B0604020202020204" pitchFamily="34" charset="0"/>
              <a:buChar char="•"/>
            </a:pPr>
            <a:r>
              <a:rPr lang="en-US" dirty="0">
                <a:ea typeface="Source Sans Pro Light" panose="020B0403030403020204" pitchFamily="34" charset="0"/>
              </a:rPr>
              <a:t>Infographics</a:t>
            </a:r>
          </a:p>
          <a:p>
            <a:pPr marL="571500" indent="-571500">
              <a:buFont typeface="Arial" panose="020B0604020202020204" pitchFamily="34" charset="0"/>
              <a:buChar char="•"/>
            </a:pPr>
            <a:endParaRPr lang="en-US" dirty="0"/>
          </a:p>
        </p:txBody>
      </p:sp>
    </p:spTree>
    <p:extLst>
      <p:ext uri="{BB962C8B-B14F-4D97-AF65-F5344CB8AC3E}">
        <p14:creationId xmlns:p14="http://schemas.microsoft.com/office/powerpoint/2010/main" val="3056327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A011B-5709-4DDD-A0AD-E81590F5CA8C}"/>
              </a:ext>
            </a:extLst>
          </p:cNvPr>
          <p:cNvSpPr>
            <a:spLocks noGrp="1"/>
          </p:cNvSpPr>
          <p:nvPr>
            <p:ph type="title"/>
          </p:nvPr>
        </p:nvSpPr>
        <p:spPr>
          <a:xfrm>
            <a:off x="638566" y="378446"/>
            <a:ext cx="8160315" cy="1113913"/>
          </a:xfrm>
        </p:spPr>
        <p:txBody>
          <a:bodyPr/>
          <a:lstStyle/>
          <a:p>
            <a:r>
              <a:rPr lang="en-US" dirty="0"/>
              <a:t>The Design</a:t>
            </a:r>
          </a:p>
        </p:txBody>
      </p:sp>
      <p:sp>
        <p:nvSpPr>
          <p:cNvPr id="3" name="Subtitle 2">
            <a:extLst>
              <a:ext uri="{FF2B5EF4-FFF2-40B4-BE49-F238E27FC236}">
                <a16:creationId xmlns:a16="http://schemas.microsoft.com/office/drawing/2014/main" id="{931BBE7B-77FC-4037-9DBB-19DDCB5C1A68}"/>
              </a:ext>
            </a:extLst>
          </p:cNvPr>
          <p:cNvSpPr>
            <a:spLocks noGrp="1"/>
          </p:cNvSpPr>
          <p:nvPr>
            <p:ph type="subTitle" idx="1"/>
          </p:nvPr>
        </p:nvSpPr>
        <p:spPr>
          <a:xfrm>
            <a:off x="638566" y="1495938"/>
            <a:ext cx="9183860" cy="1113913"/>
          </a:xfrm>
        </p:spPr>
        <p:txBody>
          <a:bodyPr/>
          <a:lstStyle/>
          <a:p>
            <a:pPr>
              <a:lnSpc>
                <a:spcPct val="90000"/>
              </a:lnSpc>
            </a:pPr>
            <a:r>
              <a:rPr lang="en-US" sz="3600" dirty="0">
                <a:latin typeface="+mn-lt"/>
              </a:rPr>
              <a:t>Comprehensive, accessible, reliable and timely. </a:t>
            </a:r>
          </a:p>
        </p:txBody>
      </p:sp>
      <p:pic>
        <p:nvPicPr>
          <p:cNvPr id="5" name="Picture 4" descr="Picture of the cover of Annual Disability Statistics Compendium">
            <a:extLst>
              <a:ext uri="{FF2B5EF4-FFF2-40B4-BE49-F238E27FC236}">
                <a16:creationId xmlns:a16="http://schemas.microsoft.com/office/drawing/2014/main" id="{DDD100CA-8178-4012-AD2A-A0559CB7E409}"/>
              </a:ext>
            </a:extLst>
          </p:cNvPr>
          <p:cNvPicPr>
            <a:picLocks noChangeAspect="1"/>
          </p:cNvPicPr>
          <p:nvPr/>
        </p:nvPicPr>
        <p:blipFill>
          <a:blip r:embed="rId3"/>
          <a:stretch>
            <a:fillRect/>
          </a:stretch>
        </p:blipFill>
        <p:spPr>
          <a:xfrm>
            <a:off x="638566" y="2613430"/>
            <a:ext cx="3054852" cy="3981652"/>
          </a:xfrm>
          <a:prstGeom prst="rect">
            <a:avLst/>
          </a:prstGeom>
        </p:spPr>
      </p:pic>
      <p:pic>
        <p:nvPicPr>
          <p:cNvPr id="7" name="Picture 6" descr="Picture of the cover of Annual Disability Statistics Supplement">
            <a:extLst>
              <a:ext uri="{FF2B5EF4-FFF2-40B4-BE49-F238E27FC236}">
                <a16:creationId xmlns:a16="http://schemas.microsoft.com/office/drawing/2014/main" id="{2CBD4043-A0C0-4584-8115-E12F6E1733DD}"/>
              </a:ext>
            </a:extLst>
          </p:cNvPr>
          <p:cNvPicPr>
            <a:picLocks noChangeAspect="1"/>
          </p:cNvPicPr>
          <p:nvPr/>
        </p:nvPicPr>
        <p:blipFill>
          <a:blip r:embed="rId4"/>
          <a:stretch>
            <a:fillRect/>
          </a:stretch>
        </p:blipFill>
        <p:spPr>
          <a:xfrm>
            <a:off x="3924864" y="2609851"/>
            <a:ext cx="3054852" cy="3981652"/>
          </a:xfrm>
          <a:prstGeom prst="rect">
            <a:avLst/>
          </a:prstGeom>
        </p:spPr>
      </p:pic>
      <p:pic>
        <p:nvPicPr>
          <p:cNvPr id="9" name="Picture 8" descr="Picture of the cover of Annual Report on People with Disabilities in America">
            <a:extLst>
              <a:ext uri="{FF2B5EF4-FFF2-40B4-BE49-F238E27FC236}">
                <a16:creationId xmlns:a16="http://schemas.microsoft.com/office/drawing/2014/main" id="{AB33F0CE-2843-4D0D-87E6-642E939A1E64}"/>
              </a:ext>
            </a:extLst>
          </p:cNvPr>
          <p:cNvPicPr>
            <a:picLocks noChangeAspect="1"/>
          </p:cNvPicPr>
          <p:nvPr/>
        </p:nvPicPr>
        <p:blipFill>
          <a:blip r:embed="rId5"/>
          <a:stretch>
            <a:fillRect/>
          </a:stretch>
        </p:blipFill>
        <p:spPr>
          <a:xfrm>
            <a:off x="7211162" y="2609851"/>
            <a:ext cx="3054852" cy="3981652"/>
          </a:xfrm>
          <a:prstGeom prst="rect">
            <a:avLst/>
          </a:prstGeom>
        </p:spPr>
      </p:pic>
    </p:spTree>
    <p:extLst>
      <p:ext uri="{BB962C8B-B14F-4D97-AF65-F5344CB8AC3E}">
        <p14:creationId xmlns:p14="http://schemas.microsoft.com/office/powerpoint/2010/main" val="38837310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A011B-5709-4DDD-A0AD-E81590F5CA8C}"/>
              </a:ext>
            </a:extLst>
          </p:cNvPr>
          <p:cNvSpPr>
            <a:spLocks noGrp="1"/>
          </p:cNvSpPr>
          <p:nvPr>
            <p:ph type="title"/>
          </p:nvPr>
        </p:nvSpPr>
        <p:spPr>
          <a:xfrm>
            <a:off x="497150" y="370771"/>
            <a:ext cx="8160315" cy="1216241"/>
          </a:xfrm>
        </p:spPr>
        <p:txBody>
          <a:bodyPr/>
          <a:lstStyle/>
          <a:p>
            <a:r>
              <a:rPr lang="en-US" dirty="0"/>
              <a:t>The Website</a:t>
            </a:r>
          </a:p>
        </p:txBody>
      </p:sp>
      <p:sp>
        <p:nvSpPr>
          <p:cNvPr id="3" name="Subtitle 2">
            <a:extLst>
              <a:ext uri="{FF2B5EF4-FFF2-40B4-BE49-F238E27FC236}">
                <a16:creationId xmlns:a16="http://schemas.microsoft.com/office/drawing/2014/main" id="{931BBE7B-77FC-4037-9DBB-19DDCB5C1A68}"/>
              </a:ext>
            </a:extLst>
          </p:cNvPr>
          <p:cNvSpPr>
            <a:spLocks noGrp="1"/>
          </p:cNvSpPr>
          <p:nvPr>
            <p:ph type="subTitle" idx="1"/>
          </p:nvPr>
        </p:nvSpPr>
        <p:spPr>
          <a:xfrm>
            <a:off x="497150" y="1819923"/>
            <a:ext cx="9286042" cy="1091955"/>
          </a:xfrm>
        </p:spPr>
        <p:txBody>
          <a:bodyPr/>
          <a:lstStyle/>
          <a:p>
            <a:endParaRPr lang="en-US" sz="5400" dirty="0">
              <a:latin typeface="+mn-lt"/>
              <a:hlinkClick r:id="rId3"/>
            </a:endParaRPr>
          </a:p>
          <a:p>
            <a:r>
              <a:rPr lang="en-US" sz="5400" dirty="0">
                <a:latin typeface="+mn-lt"/>
                <a:hlinkClick r:id="rId3"/>
              </a:rPr>
              <a:t>www.disabilitycompendium.org</a:t>
            </a:r>
            <a:endParaRPr lang="en-US" sz="5400" dirty="0">
              <a:latin typeface="+mn-lt"/>
            </a:endParaRPr>
          </a:p>
          <a:p>
            <a:endParaRPr lang="en-US" sz="5400" dirty="0">
              <a:latin typeface="+mn-lt"/>
            </a:endParaRPr>
          </a:p>
        </p:txBody>
      </p:sp>
      <p:sp>
        <p:nvSpPr>
          <p:cNvPr id="4" name="Subtitle 2">
            <a:extLst>
              <a:ext uri="{FF2B5EF4-FFF2-40B4-BE49-F238E27FC236}">
                <a16:creationId xmlns:a16="http://schemas.microsoft.com/office/drawing/2014/main" id="{947CC836-0A95-4CD4-97AF-CA4491175DBD}"/>
              </a:ext>
            </a:extLst>
          </p:cNvPr>
          <p:cNvSpPr txBox="1">
            <a:spLocks/>
          </p:cNvSpPr>
          <p:nvPr/>
        </p:nvSpPr>
        <p:spPr>
          <a:xfrm>
            <a:off x="497150" y="2831594"/>
            <a:ext cx="5770485" cy="1784405"/>
          </a:xfrm>
          <a:prstGeom prst="rect">
            <a:avLst/>
          </a:prstGeom>
        </p:spPr>
        <p:txBody>
          <a:bodyPr vert="horz" lIns="91440" tIns="45720" rIns="91440" bIns="45720" rtlCol="0">
            <a:noAutofit/>
          </a:bodyPr>
          <a:lstStyle>
            <a:lvl1pPr marL="0" indent="0" algn="l" defTabSz="914400" rtl="0" eaLnBrk="1" latinLnBrk="0" hangingPunct="1">
              <a:lnSpc>
                <a:spcPts val="2400"/>
              </a:lnSpc>
              <a:spcBef>
                <a:spcPts val="400"/>
              </a:spcBef>
              <a:buFont typeface="Arial" panose="020B0604020202020204" pitchFamily="34" charset="0"/>
              <a:buNone/>
              <a:defRPr sz="1700" b="0" i="0" kern="0" spc="0" baseline="0">
                <a:solidFill>
                  <a:srgbClr val="000000"/>
                </a:solidFill>
                <a:latin typeface="Source Sans Pro Light" panose="020B04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000000"/>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000000"/>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000000"/>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000000"/>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685800" indent="-685800">
              <a:lnSpc>
                <a:spcPct val="90000"/>
              </a:lnSpc>
              <a:spcBef>
                <a:spcPts val="1000"/>
              </a:spcBef>
              <a:buFont typeface="Arial" panose="020B0604020202020204" pitchFamily="34" charset="0"/>
              <a:buChar char="•"/>
            </a:pPr>
            <a:r>
              <a:rPr lang="en-US" sz="3600" dirty="0">
                <a:latin typeface="+mn-lt"/>
              </a:rPr>
              <a:t>Download our products</a:t>
            </a:r>
          </a:p>
          <a:p>
            <a:pPr marL="685800" indent="-685800">
              <a:lnSpc>
                <a:spcPct val="90000"/>
              </a:lnSpc>
              <a:spcBef>
                <a:spcPts val="1000"/>
              </a:spcBef>
              <a:buFont typeface="Arial" panose="020B0604020202020204" pitchFamily="34" charset="0"/>
              <a:buChar char="•"/>
            </a:pPr>
            <a:r>
              <a:rPr lang="en-US" sz="3600" dirty="0">
                <a:latin typeface="+mn-lt"/>
              </a:rPr>
              <a:t>Request copies by  mail</a:t>
            </a:r>
          </a:p>
          <a:p>
            <a:pPr marL="685800" indent="-685800">
              <a:lnSpc>
                <a:spcPct val="90000"/>
              </a:lnSpc>
              <a:spcBef>
                <a:spcPts val="1000"/>
              </a:spcBef>
              <a:buFont typeface="Arial" panose="020B0604020202020204" pitchFamily="34" charset="0"/>
              <a:buChar char="•"/>
            </a:pPr>
            <a:r>
              <a:rPr lang="en-US" sz="3600" dirty="0">
                <a:latin typeface="+mn-lt"/>
              </a:rPr>
              <a:t>Contact us</a:t>
            </a:r>
          </a:p>
        </p:txBody>
      </p:sp>
      <p:sp>
        <p:nvSpPr>
          <p:cNvPr id="5" name="Subtitle 2">
            <a:extLst>
              <a:ext uri="{FF2B5EF4-FFF2-40B4-BE49-F238E27FC236}">
                <a16:creationId xmlns:a16="http://schemas.microsoft.com/office/drawing/2014/main" id="{948E72B3-CFD2-45EC-8DD6-E85D16F4327F}"/>
              </a:ext>
            </a:extLst>
          </p:cNvPr>
          <p:cNvSpPr txBox="1">
            <a:spLocks/>
          </p:cNvSpPr>
          <p:nvPr/>
        </p:nvSpPr>
        <p:spPr>
          <a:xfrm>
            <a:off x="6267635" y="5517469"/>
            <a:ext cx="4048217" cy="1340531"/>
          </a:xfrm>
          <a:prstGeom prst="rect">
            <a:avLst/>
          </a:prstGeom>
        </p:spPr>
        <p:txBody>
          <a:bodyPr vert="horz" lIns="91440" tIns="45720" rIns="91440" bIns="45720" rtlCol="0">
            <a:noAutofit/>
          </a:bodyPr>
          <a:lstStyle>
            <a:lvl1pPr marL="0" indent="0" algn="l" defTabSz="914400" rtl="0" eaLnBrk="1" latinLnBrk="0" hangingPunct="1">
              <a:lnSpc>
                <a:spcPts val="2400"/>
              </a:lnSpc>
              <a:spcBef>
                <a:spcPts val="400"/>
              </a:spcBef>
              <a:buFont typeface="Arial" panose="020B0604020202020204" pitchFamily="34" charset="0"/>
              <a:buNone/>
              <a:defRPr sz="1700" b="0" i="0" kern="0" spc="0" baseline="0">
                <a:solidFill>
                  <a:srgbClr val="000000"/>
                </a:solidFill>
                <a:latin typeface="Source Sans Pro Light" panose="020B04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000000"/>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000000"/>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000000"/>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000000"/>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90000"/>
              </a:lnSpc>
              <a:spcBef>
                <a:spcPts val="1000"/>
              </a:spcBef>
            </a:pPr>
            <a:r>
              <a:rPr lang="en-US" sz="2400" dirty="0">
                <a:latin typeface="+mn-lt"/>
              </a:rPr>
              <a:t>Between Sept ‘19 – Sept ‘20, our products were downloaded ~</a:t>
            </a:r>
            <a:r>
              <a:rPr lang="en-US" sz="2400" b="1" dirty="0">
                <a:latin typeface="+mn-lt"/>
              </a:rPr>
              <a:t>8186</a:t>
            </a:r>
            <a:r>
              <a:rPr lang="en-US" sz="2400" dirty="0">
                <a:latin typeface="+mn-lt"/>
              </a:rPr>
              <a:t> times. </a:t>
            </a:r>
          </a:p>
        </p:txBody>
      </p:sp>
      <p:sp>
        <p:nvSpPr>
          <p:cNvPr id="8" name="TextBox 7">
            <a:extLst>
              <a:ext uri="{FF2B5EF4-FFF2-40B4-BE49-F238E27FC236}">
                <a16:creationId xmlns:a16="http://schemas.microsoft.com/office/drawing/2014/main" id="{36116FBF-FD51-4FE1-A119-D3181781DC31}"/>
              </a:ext>
            </a:extLst>
          </p:cNvPr>
          <p:cNvSpPr txBox="1"/>
          <p:nvPr/>
        </p:nvSpPr>
        <p:spPr>
          <a:xfrm>
            <a:off x="5138692" y="6112739"/>
            <a:ext cx="1197005" cy="254598"/>
          </a:xfrm>
          <a:prstGeom prst="rect">
            <a:avLst/>
          </a:prstGeom>
          <a:noFill/>
        </p:spPr>
        <p:txBody>
          <a:bodyPr wrap="square" rtlCol="0">
            <a:spAutoFit/>
          </a:bodyPr>
          <a:lstStyle/>
          <a:p>
            <a:r>
              <a:rPr lang="en-US" sz="500" dirty="0">
                <a:hlinkClick r:id="rId4" tooltip="http://badinertech.blogspot.com/2013/09/education-just-some-interesting-facts.html"/>
              </a:rPr>
              <a:t>This Photo</a:t>
            </a:r>
            <a:r>
              <a:rPr lang="en-US" sz="500" dirty="0"/>
              <a:t> by Unknown Author is</a:t>
            </a:r>
          </a:p>
          <a:p>
            <a:r>
              <a:rPr lang="en-US" sz="500" dirty="0"/>
              <a:t> licensed under CC </a:t>
            </a:r>
          </a:p>
        </p:txBody>
      </p:sp>
      <p:pic>
        <p:nvPicPr>
          <p:cNvPr id="10" name="Picture 9" descr="A picture containing text, red, clipart&#10;&#10;Description automatically generated">
            <a:extLst>
              <a:ext uri="{FF2B5EF4-FFF2-40B4-BE49-F238E27FC236}">
                <a16:creationId xmlns:a16="http://schemas.microsoft.com/office/drawing/2014/main" id="{E50C5816-070B-46C9-BB34-F584724391B7}"/>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rot="19176246">
            <a:off x="5171982" y="4665177"/>
            <a:ext cx="1130423" cy="1227609"/>
          </a:xfrm>
          <a:prstGeom prst="rect">
            <a:avLst/>
          </a:prstGeom>
        </p:spPr>
      </p:pic>
    </p:spTree>
    <p:extLst>
      <p:ext uri="{BB962C8B-B14F-4D97-AF65-F5344CB8AC3E}">
        <p14:creationId xmlns:p14="http://schemas.microsoft.com/office/powerpoint/2010/main" val="17389156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A011B-5709-4DDD-A0AD-E81590F5CA8C}"/>
              </a:ext>
            </a:extLst>
          </p:cNvPr>
          <p:cNvSpPr>
            <a:spLocks noGrp="1"/>
          </p:cNvSpPr>
          <p:nvPr>
            <p:ph type="title"/>
          </p:nvPr>
        </p:nvSpPr>
        <p:spPr>
          <a:xfrm>
            <a:off x="798991" y="162232"/>
            <a:ext cx="8160315" cy="1113913"/>
          </a:xfrm>
        </p:spPr>
        <p:txBody>
          <a:bodyPr/>
          <a:lstStyle/>
          <a:p>
            <a:r>
              <a:rPr lang="en-US" dirty="0">
                <a:solidFill>
                  <a:srgbClr val="000000"/>
                </a:solidFill>
              </a:rPr>
              <a:t>Data Sources</a:t>
            </a:r>
            <a:endParaRPr lang="en-US" dirty="0"/>
          </a:p>
        </p:txBody>
      </p:sp>
      <p:sp>
        <p:nvSpPr>
          <p:cNvPr id="4" name="Text Placeholder 7">
            <a:extLst>
              <a:ext uri="{FF2B5EF4-FFF2-40B4-BE49-F238E27FC236}">
                <a16:creationId xmlns:a16="http://schemas.microsoft.com/office/drawing/2014/main" id="{E032C639-BBAE-4FEE-BFB9-421150DEDA47}"/>
              </a:ext>
            </a:extLst>
          </p:cNvPr>
          <p:cNvSpPr txBox="1">
            <a:spLocks/>
          </p:cNvSpPr>
          <p:nvPr/>
        </p:nvSpPr>
        <p:spPr>
          <a:xfrm>
            <a:off x="798991" y="1276145"/>
            <a:ext cx="9126060" cy="5080032"/>
          </a:xfrm>
          <a:prstGeom prst="rect">
            <a:avLst/>
          </a:prstGeom>
        </p:spPr>
        <p:txBody>
          <a:bodyPr/>
          <a:lstStyle>
            <a:lvl1pPr marL="0" indent="0" algn="l" defTabSz="914400" rtl="0" eaLnBrk="1" latinLnBrk="0" hangingPunct="1">
              <a:lnSpc>
                <a:spcPts val="2400"/>
              </a:lnSpc>
              <a:spcBef>
                <a:spcPts val="400"/>
              </a:spcBef>
              <a:buFont typeface="Arial" panose="020B0604020202020204" pitchFamily="34" charset="0"/>
              <a:buNone/>
              <a:defRPr sz="3600" kern="1200">
                <a:solidFill>
                  <a:srgbClr val="000000"/>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3200" kern="1200">
                <a:solidFill>
                  <a:srgbClr val="000000"/>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800" kern="1200">
                <a:solidFill>
                  <a:srgbClr val="000000"/>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800" kern="1200">
                <a:solidFill>
                  <a:srgbClr val="000000"/>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8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0" indent="-571500">
              <a:lnSpc>
                <a:spcPct val="90000"/>
              </a:lnSpc>
              <a:spcBef>
                <a:spcPts val="1000"/>
              </a:spcBef>
              <a:buFont typeface="Arial" panose="020B0604020202020204" pitchFamily="34" charset="0"/>
              <a:buChar char="•"/>
            </a:pPr>
            <a:r>
              <a:rPr lang="en-US" dirty="0"/>
              <a:t>American Community Survey Public Use Microdata Sample (ACS PUMS), 5-year estimates</a:t>
            </a:r>
          </a:p>
          <a:p>
            <a:pPr marL="571500" indent="-571500">
              <a:lnSpc>
                <a:spcPct val="90000"/>
              </a:lnSpc>
              <a:spcBef>
                <a:spcPts val="1000"/>
              </a:spcBef>
              <a:buFont typeface="Arial" panose="020B0604020202020204" pitchFamily="34" charset="0"/>
              <a:buChar char="•"/>
            </a:pPr>
            <a:r>
              <a:rPr lang="en-US" dirty="0"/>
              <a:t>Behavioral Risk Factor Surveillance System (BRFSS)</a:t>
            </a:r>
          </a:p>
          <a:p>
            <a:pPr marL="571500" indent="-571500">
              <a:lnSpc>
                <a:spcPct val="90000"/>
              </a:lnSpc>
              <a:spcBef>
                <a:spcPts val="1000"/>
              </a:spcBef>
              <a:buFont typeface="Arial" panose="020B0604020202020204" pitchFamily="34" charset="0"/>
              <a:buChar char="•"/>
            </a:pPr>
            <a:r>
              <a:rPr lang="en-US" dirty="0"/>
              <a:t>Social Security Administration (SSA) </a:t>
            </a:r>
          </a:p>
          <a:p>
            <a:pPr marL="571500" indent="-571500">
              <a:lnSpc>
                <a:spcPct val="90000"/>
              </a:lnSpc>
              <a:spcBef>
                <a:spcPts val="1000"/>
              </a:spcBef>
              <a:buFont typeface="Arial" panose="020B0604020202020204" pitchFamily="34" charset="0"/>
              <a:buChar char="•"/>
            </a:pPr>
            <a:r>
              <a:rPr lang="en-US" dirty="0"/>
              <a:t>Veterans Benefits Administration (VBA) </a:t>
            </a:r>
          </a:p>
          <a:p>
            <a:pPr marL="571500" indent="-571500">
              <a:lnSpc>
                <a:spcPct val="90000"/>
              </a:lnSpc>
              <a:spcBef>
                <a:spcPts val="1000"/>
              </a:spcBef>
              <a:buFont typeface="Arial" panose="020B0604020202020204" pitchFamily="34" charset="0"/>
              <a:buChar char="•"/>
            </a:pPr>
            <a:r>
              <a:rPr lang="en-US" dirty="0"/>
              <a:t>Rehabilitation Services Administration (RSA) </a:t>
            </a:r>
          </a:p>
          <a:p>
            <a:pPr>
              <a:lnSpc>
                <a:spcPct val="90000"/>
              </a:lnSpc>
              <a:spcBef>
                <a:spcPts val="1000"/>
              </a:spcBef>
            </a:pPr>
            <a:endParaRPr lang="en-US" dirty="0"/>
          </a:p>
          <a:p>
            <a:endParaRPr lang="en-US" dirty="0"/>
          </a:p>
        </p:txBody>
      </p:sp>
    </p:spTree>
    <p:extLst>
      <p:ext uri="{BB962C8B-B14F-4D97-AF65-F5344CB8AC3E}">
        <p14:creationId xmlns:p14="http://schemas.microsoft.com/office/powerpoint/2010/main" val="39876879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A011B-5709-4DDD-A0AD-E81590F5CA8C}"/>
              </a:ext>
            </a:extLst>
          </p:cNvPr>
          <p:cNvSpPr>
            <a:spLocks noGrp="1"/>
          </p:cNvSpPr>
          <p:nvPr>
            <p:ph type="title"/>
          </p:nvPr>
        </p:nvSpPr>
        <p:spPr>
          <a:xfrm>
            <a:off x="752866" y="385604"/>
            <a:ext cx="8160315" cy="1113913"/>
          </a:xfrm>
        </p:spPr>
        <p:txBody>
          <a:bodyPr/>
          <a:lstStyle/>
          <a:p>
            <a:r>
              <a:rPr lang="en-US" dirty="0">
                <a:solidFill>
                  <a:srgbClr val="000000"/>
                </a:solidFill>
              </a:rPr>
              <a:t>Topics Covered</a:t>
            </a:r>
            <a:endParaRPr lang="en-US" dirty="0"/>
          </a:p>
        </p:txBody>
      </p:sp>
      <p:sp>
        <p:nvSpPr>
          <p:cNvPr id="4" name="Text Placeholder 7">
            <a:extLst>
              <a:ext uri="{FF2B5EF4-FFF2-40B4-BE49-F238E27FC236}">
                <a16:creationId xmlns:a16="http://schemas.microsoft.com/office/drawing/2014/main" id="{E032C639-BBAE-4FEE-BFB9-421150DEDA47}"/>
              </a:ext>
            </a:extLst>
          </p:cNvPr>
          <p:cNvSpPr txBox="1">
            <a:spLocks/>
          </p:cNvSpPr>
          <p:nvPr/>
        </p:nvSpPr>
        <p:spPr>
          <a:xfrm>
            <a:off x="798991" y="1615736"/>
            <a:ext cx="9535634" cy="4746964"/>
          </a:xfrm>
          <a:prstGeom prst="rect">
            <a:avLst/>
          </a:prstGeom>
        </p:spPr>
        <p:txBody>
          <a:bodyPr/>
          <a:lstStyle>
            <a:lvl1pPr marL="0" indent="0" algn="l" defTabSz="914400" rtl="0" eaLnBrk="1" latinLnBrk="0" hangingPunct="1">
              <a:lnSpc>
                <a:spcPts val="2400"/>
              </a:lnSpc>
              <a:spcBef>
                <a:spcPts val="400"/>
              </a:spcBef>
              <a:buFont typeface="Arial" panose="020B0604020202020204" pitchFamily="34" charset="0"/>
              <a:buNone/>
              <a:defRPr sz="3600" kern="1200">
                <a:solidFill>
                  <a:srgbClr val="000000"/>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3200" kern="1200">
                <a:solidFill>
                  <a:srgbClr val="000000"/>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800" kern="1200">
                <a:solidFill>
                  <a:srgbClr val="000000"/>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800" kern="1200">
                <a:solidFill>
                  <a:srgbClr val="000000"/>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8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0" indent="-571500">
              <a:lnSpc>
                <a:spcPct val="90000"/>
              </a:lnSpc>
              <a:spcBef>
                <a:spcPts val="1000"/>
              </a:spcBef>
              <a:buFont typeface="Arial" panose="020B0604020202020204" pitchFamily="34" charset="0"/>
              <a:buChar char="•"/>
            </a:pPr>
            <a:r>
              <a:rPr lang="en-US" dirty="0"/>
              <a:t>Population Size, Prevalence, and Disability Type</a:t>
            </a:r>
          </a:p>
          <a:p>
            <a:pPr marL="571500" indent="-571500">
              <a:lnSpc>
                <a:spcPct val="90000"/>
              </a:lnSpc>
              <a:spcBef>
                <a:spcPts val="1000"/>
              </a:spcBef>
              <a:buFont typeface="Arial" panose="020B0604020202020204" pitchFamily="34" charset="0"/>
              <a:buChar char="•"/>
            </a:pPr>
            <a:r>
              <a:rPr lang="en-US" dirty="0"/>
              <a:t>Demographic Characteristics</a:t>
            </a:r>
          </a:p>
          <a:p>
            <a:pPr marL="571500" indent="-571500">
              <a:lnSpc>
                <a:spcPct val="90000"/>
              </a:lnSpc>
              <a:spcBef>
                <a:spcPts val="1000"/>
              </a:spcBef>
              <a:buFont typeface="Arial" panose="020B0604020202020204" pitchFamily="34" charset="0"/>
              <a:buChar char="•"/>
            </a:pPr>
            <a:r>
              <a:rPr lang="en-US" dirty="0"/>
              <a:t>Health, Health Insurance, Risky Behavior</a:t>
            </a:r>
          </a:p>
          <a:p>
            <a:pPr marL="571500" indent="-571500">
              <a:lnSpc>
                <a:spcPct val="90000"/>
              </a:lnSpc>
              <a:spcBef>
                <a:spcPts val="1000"/>
              </a:spcBef>
              <a:buFont typeface="Arial" panose="020B0604020202020204" pitchFamily="34" charset="0"/>
              <a:buChar char="•"/>
            </a:pPr>
            <a:r>
              <a:rPr lang="en-US" dirty="0"/>
              <a:t>Employment, Earnings, and Poverty</a:t>
            </a:r>
          </a:p>
          <a:p>
            <a:pPr marL="571500" indent="-571500">
              <a:lnSpc>
                <a:spcPct val="90000"/>
              </a:lnSpc>
              <a:spcBef>
                <a:spcPts val="1000"/>
              </a:spcBef>
              <a:buFont typeface="Arial" panose="020B0604020202020204" pitchFamily="34" charset="0"/>
              <a:buChar char="•"/>
            </a:pPr>
            <a:r>
              <a:rPr lang="en-US" dirty="0"/>
              <a:t>Social Security Disability Insurance (SSDI) and Supplemental Security Income (SSI)</a:t>
            </a:r>
          </a:p>
          <a:p>
            <a:pPr marL="571500" indent="-571500">
              <a:lnSpc>
                <a:spcPct val="90000"/>
              </a:lnSpc>
              <a:spcBef>
                <a:spcPts val="1000"/>
              </a:spcBef>
              <a:buFont typeface="Arial" panose="020B0604020202020204" pitchFamily="34" charset="0"/>
              <a:buChar char="•"/>
            </a:pPr>
            <a:r>
              <a:rPr lang="en-US" dirty="0">
                <a:ea typeface="Microsoft Sans Serif" panose="020B0604020202020204" pitchFamily="34" charset="0"/>
                <a:cs typeface="Microsoft Sans Serif" panose="020B0604020202020204" pitchFamily="34" charset="0"/>
              </a:rPr>
              <a:t>Special Education Services and Outcomes</a:t>
            </a:r>
          </a:p>
          <a:p>
            <a:pPr marL="571500" indent="-571500">
              <a:lnSpc>
                <a:spcPct val="90000"/>
              </a:lnSpc>
              <a:spcBef>
                <a:spcPts val="1000"/>
              </a:spcBef>
              <a:buFont typeface="Arial" panose="020B0604020202020204" pitchFamily="34" charset="0"/>
              <a:buChar char="•"/>
            </a:pPr>
            <a:r>
              <a:rPr lang="en-US" dirty="0">
                <a:ea typeface="Microsoft Sans Serif" panose="020B0604020202020204" pitchFamily="34" charset="0"/>
                <a:cs typeface="Microsoft Sans Serif" panose="020B0604020202020204" pitchFamily="34" charset="0"/>
              </a:rPr>
              <a:t>and more..</a:t>
            </a:r>
          </a:p>
          <a:p>
            <a:endParaRPr lang="en-US" dirty="0"/>
          </a:p>
        </p:txBody>
      </p:sp>
    </p:spTree>
    <p:extLst>
      <p:ext uri="{BB962C8B-B14F-4D97-AF65-F5344CB8AC3E}">
        <p14:creationId xmlns:p14="http://schemas.microsoft.com/office/powerpoint/2010/main" val="2532466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A011B-5709-4DDD-A0AD-E81590F5CA8C}"/>
              </a:ext>
            </a:extLst>
          </p:cNvPr>
          <p:cNvSpPr>
            <a:spLocks noGrp="1"/>
          </p:cNvSpPr>
          <p:nvPr>
            <p:ph type="title"/>
          </p:nvPr>
        </p:nvSpPr>
        <p:spPr>
          <a:xfrm>
            <a:off x="752866" y="385604"/>
            <a:ext cx="8160315" cy="1113913"/>
          </a:xfrm>
        </p:spPr>
        <p:txBody>
          <a:bodyPr/>
          <a:lstStyle/>
          <a:p>
            <a:r>
              <a:rPr lang="en-US" dirty="0"/>
              <a:t>New this Year</a:t>
            </a:r>
          </a:p>
        </p:txBody>
      </p:sp>
      <p:sp>
        <p:nvSpPr>
          <p:cNvPr id="4" name="Text Placeholder 7">
            <a:extLst>
              <a:ext uri="{FF2B5EF4-FFF2-40B4-BE49-F238E27FC236}">
                <a16:creationId xmlns:a16="http://schemas.microsoft.com/office/drawing/2014/main" id="{E032C639-BBAE-4FEE-BFB9-421150DEDA47}"/>
              </a:ext>
            </a:extLst>
          </p:cNvPr>
          <p:cNvSpPr txBox="1">
            <a:spLocks/>
          </p:cNvSpPr>
          <p:nvPr/>
        </p:nvSpPr>
        <p:spPr>
          <a:xfrm>
            <a:off x="798991" y="1615736"/>
            <a:ext cx="9535634" cy="4746964"/>
          </a:xfrm>
          <a:prstGeom prst="rect">
            <a:avLst/>
          </a:prstGeom>
        </p:spPr>
        <p:txBody>
          <a:bodyPr/>
          <a:lstStyle>
            <a:lvl1pPr marL="0" indent="0" algn="l" defTabSz="914400" rtl="0" eaLnBrk="1" latinLnBrk="0" hangingPunct="1">
              <a:lnSpc>
                <a:spcPts val="2400"/>
              </a:lnSpc>
              <a:spcBef>
                <a:spcPts val="400"/>
              </a:spcBef>
              <a:buFont typeface="Arial" panose="020B0604020202020204" pitchFamily="34" charset="0"/>
              <a:buNone/>
              <a:defRPr sz="3600" kern="1200">
                <a:solidFill>
                  <a:srgbClr val="000000"/>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3200" kern="1200">
                <a:solidFill>
                  <a:srgbClr val="000000"/>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800" kern="1200">
                <a:solidFill>
                  <a:srgbClr val="000000"/>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800" kern="1200">
                <a:solidFill>
                  <a:srgbClr val="000000"/>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8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 name="Text Placeholder 7">
            <a:extLst>
              <a:ext uri="{FF2B5EF4-FFF2-40B4-BE49-F238E27FC236}">
                <a16:creationId xmlns:a16="http://schemas.microsoft.com/office/drawing/2014/main" id="{B17E3E95-6D09-4E18-B9FA-BF51AFA51BBF}"/>
              </a:ext>
            </a:extLst>
          </p:cNvPr>
          <p:cNvSpPr txBox="1">
            <a:spLocks/>
          </p:cNvSpPr>
          <p:nvPr/>
        </p:nvSpPr>
        <p:spPr>
          <a:xfrm>
            <a:off x="798991" y="1615736"/>
            <a:ext cx="9126060" cy="4565989"/>
          </a:xfrm>
          <a:prstGeom prst="rect">
            <a:avLst/>
          </a:prstGeom>
        </p:spPr>
        <p:txBody>
          <a:bodyPr/>
          <a:lstStyle>
            <a:lvl1pPr marL="0" indent="0" algn="l" defTabSz="914400" rtl="0" eaLnBrk="1" latinLnBrk="0" hangingPunct="1">
              <a:lnSpc>
                <a:spcPts val="2400"/>
              </a:lnSpc>
              <a:spcBef>
                <a:spcPts val="400"/>
              </a:spcBef>
              <a:buFont typeface="Arial" panose="020B0604020202020204" pitchFamily="34" charset="0"/>
              <a:buNone/>
              <a:defRPr sz="3600" kern="1200">
                <a:solidFill>
                  <a:srgbClr val="000000"/>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3200" kern="1200">
                <a:solidFill>
                  <a:srgbClr val="000000"/>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800" kern="1200">
                <a:solidFill>
                  <a:srgbClr val="000000"/>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800" kern="1200">
                <a:solidFill>
                  <a:srgbClr val="000000"/>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8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spcBef>
                <a:spcPts val="1000"/>
              </a:spcBef>
            </a:pPr>
            <a:r>
              <a:rPr lang="en-US" dirty="0"/>
              <a:t>Changes from previous year</a:t>
            </a:r>
          </a:p>
          <a:p>
            <a:pPr marL="457200" indent="-457200">
              <a:lnSpc>
                <a:spcPct val="90000"/>
              </a:lnSpc>
              <a:spcBef>
                <a:spcPts val="1000"/>
              </a:spcBef>
              <a:buFont typeface="Arial" panose="020B0604020202020204" pitchFamily="34" charset="0"/>
              <a:buChar char="•"/>
            </a:pPr>
            <a:r>
              <a:rPr lang="en-US" sz="2800" dirty="0"/>
              <a:t>Most calculations for the age group 18-64 years</a:t>
            </a:r>
          </a:p>
          <a:p>
            <a:pPr marL="457200" indent="-457200">
              <a:lnSpc>
                <a:spcPct val="90000"/>
              </a:lnSpc>
              <a:spcBef>
                <a:spcPts val="1000"/>
              </a:spcBef>
              <a:buFont typeface="Arial" panose="020B0604020202020204" pitchFamily="34" charset="0"/>
              <a:buChar char="•"/>
            </a:pPr>
            <a:r>
              <a:rPr lang="en-US" sz="2800" dirty="0"/>
              <a:t>ACS stats based on Public Use Microdata Sample (PUMS) instead of Census Bureau’s 1-year estimates</a:t>
            </a:r>
          </a:p>
          <a:p>
            <a:pPr>
              <a:lnSpc>
                <a:spcPct val="90000"/>
              </a:lnSpc>
              <a:spcBef>
                <a:spcPts val="1000"/>
              </a:spcBef>
            </a:pPr>
            <a:r>
              <a:rPr lang="en-US" dirty="0"/>
              <a:t>Newer sections in the Compendium</a:t>
            </a:r>
          </a:p>
          <a:p>
            <a:pPr marL="571500" indent="-571500">
              <a:lnSpc>
                <a:spcPct val="90000"/>
              </a:lnSpc>
              <a:spcBef>
                <a:spcPts val="1000"/>
              </a:spcBef>
              <a:buFont typeface="Arial" panose="020B0604020202020204" pitchFamily="34" charset="0"/>
              <a:buChar char="•"/>
            </a:pPr>
            <a:r>
              <a:rPr lang="en-US" sz="2800" dirty="0"/>
              <a:t>Functioning</a:t>
            </a:r>
          </a:p>
          <a:p>
            <a:pPr marL="571500" indent="-571500">
              <a:lnSpc>
                <a:spcPct val="90000"/>
              </a:lnSpc>
              <a:spcBef>
                <a:spcPts val="1000"/>
              </a:spcBef>
              <a:buFont typeface="Arial" panose="020B0604020202020204" pitchFamily="34" charset="0"/>
              <a:buChar char="•"/>
            </a:pPr>
            <a:r>
              <a:rPr lang="en-US" sz="2800" dirty="0"/>
              <a:t>Industry and Occupation</a:t>
            </a:r>
          </a:p>
          <a:p>
            <a:pPr marL="571500" indent="-571500">
              <a:lnSpc>
                <a:spcPct val="90000"/>
              </a:lnSpc>
              <a:spcBef>
                <a:spcPts val="1000"/>
              </a:spcBef>
              <a:buFont typeface="Arial" panose="020B0604020202020204" pitchFamily="34" charset="0"/>
              <a:buChar char="•"/>
            </a:pPr>
            <a:r>
              <a:rPr lang="en-US" sz="2800" dirty="0"/>
              <a:t>Home Environment</a:t>
            </a:r>
          </a:p>
          <a:p>
            <a:pPr marL="571500" indent="-571500">
              <a:lnSpc>
                <a:spcPct val="90000"/>
              </a:lnSpc>
              <a:spcBef>
                <a:spcPts val="1000"/>
              </a:spcBef>
              <a:buFont typeface="Arial" panose="020B0604020202020204" pitchFamily="34" charset="0"/>
              <a:buChar char="•"/>
            </a:pPr>
            <a:r>
              <a:rPr lang="en-US" sz="2800" dirty="0"/>
              <a:t>Rural</a:t>
            </a:r>
          </a:p>
        </p:txBody>
      </p:sp>
    </p:spTree>
    <p:extLst>
      <p:ext uri="{BB962C8B-B14F-4D97-AF65-F5344CB8AC3E}">
        <p14:creationId xmlns:p14="http://schemas.microsoft.com/office/powerpoint/2010/main" val="603555740"/>
      </p:ext>
    </p:extLst>
  </p:cSld>
  <p:clrMapOvr>
    <a:masterClrMapping/>
  </p:clrMapOvr>
</p:sld>
</file>

<file path=ppt/theme/theme1.xml><?xml version="1.0" encoding="utf-8"?>
<a:theme xmlns:a="http://schemas.openxmlformats.org/drawingml/2006/main" name="IOD General Theme 2020">
  <a:themeElements>
    <a:clrScheme name="IOD">
      <a:dk1>
        <a:srgbClr val="013591"/>
      </a:dk1>
      <a:lt1>
        <a:sysClr val="window" lastClr="FFFFFF"/>
      </a:lt1>
      <a:dk2>
        <a:srgbClr val="013591"/>
      </a:dk2>
      <a:lt2>
        <a:srgbClr val="FFFFFF"/>
      </a:lt2>
      <a:accent1>
        <a:srgbClr val="8EAADB"/>
      </a:accent1>
      <a:accent2>
        <a:srgbClr val="98A4AD"/>
      </a:accent2>
      <a:accent3>
        <a:srgbClr val="C55A11"/>
      </a:accent3>
      <a:accent4>
        <a:srgbClr val="FFC000"/>
      </a:accent4>
      <a:accent5>
        <a:srgbClr val="0563C1"/>
      </a:accent5>
      <a:accent6>
        <a:srgbClr val="70AD47"/>
      </a:accent6>
      <a:hlink>
        <a:srgbClr val="013591"/>
      </a:hlink>
      <a:folHlink>
        <a:srgbClr val="E26B2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tide template_2020" id="{DD215396-4C1F-44C0-989A-419A25EC7DFA}" vid="{0E61D24A-462F-461D-813C-5A1FF984039E}"/>
    </a:ext>
  </a:extLst>
</a:theme>
</file>

<file path=ppt/theme/theme2.xml><?xml version="1.0" encoding="utf-8"?>
<a:theme xmlns:a="http://schemas.openxmlformats.org/drawingml/2006/main" name="3_IOD General Theme 2020">
  <a:themeElements>
    <a:clrScheme name="IOD">
      <a:dk1>
        <a:srgbClr val="013591"/>
      </a:dk1>
      <a:lt1>
        <a:sysClr val="window" lastClr="FFFFFF"/>
      </a:lt1>
      <a:dk2>
        <a:srgbClr val="013591"/>
      </a:dk2>
      <a:lt2>
        <a:srgbClr val="FFFFFF"/>
      </a:lt2>
      <a:accent1>
        <a:srgbClr val="8EAADB"/>
      </a:accent1>
      <a:accent2>
        <a:srgbClr val="98A4AD"/>
      </a:accent2>
      <a:accent3>
        <a:srgbClr val="C55A11"/>
      </a:accent3>
      <a:accent4>
        <a:srgbClr val="FFC000"/>
      </a:accent4>
      <a:accent5>
        <a:srgbClr val="0563C1"/>
      </a:accent5>
      <a:accent6>
        <a:srgbClr val="70AD47"/>
      </a:accent6>
      <a:hlink>
        <a:srgbClr val="013591"/>
      </a:hlink>
      <a:folHlink>
        <a:srgbClr val="E26B2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tide template_2020" id="{DD215396-4C1F-44C0-989A-419A25EC7DFA}" vid="{91639ECA-EE86-415F-BFEE-A8E54237E5AB}"/>
    </a:ext>
  </a:extLst>
</a:theme>
</file>

<file path=ppt/theme/theme3.xml><?xml version="1.0" encoding="utf-8"?>
<a:theme xmlns:a="http://schemas.openxmlformats.org/drawingml/2006/main" name="2_IOD General Theme 2020">
  <a:themeElements>
    <a:clrScheme name="IOD">
      <a:dk1>
        <a:srgbClr val="013591"/>
      </a:dk1>
      <a:lt1>
        <a:sysClr val="window" lastClr="FFFFFF"/>
      </a:lt1>
      <a:dk2>
        <a:srgbClr val="013591"/>
      </a:dk2>
      <a:lt2>
        <a:srgbClr val="FFFFFF"/>
      </a:lt2>
      <a:accent1>
        <a:srgbClr val="8EAADB"/>
      </a:accent1>
      <a:accent2>
        <a:srgbClr val="98A4AD"/>
      </a:accent2>
      <a:accent3>
        <a:srgbClr val="C55A11"/>
      </a:accent3>
      <a:accent4>
        <a:srgbClr val="FFC000"/>
      </a:accent4>
      <a:accent5>
        <a:srgbClr val="0563C1"/>
      </a:accent5>
      <a:accent6>
        <a:srgbClr val="70AD47"/>
      </a:accent6>
      <a:hlink>
        <a:srgbClr val="013591"/>
      </a:hlink>
      <a:folHlink>
        <a:srgbClr val="E26B2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tide template_2020" id="{DD215396-4C1F-44C0-989A-419A25EC7DFA}" vid="{6F767406-DB67-4962-A125-787E6FD69B3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c2254f5-de69-40f5-a0e2-2f56cfee0758">
      <Terms xmlns="http://schemas.microsoft.com/office/infopath/2007/PartnerControls"/>
    </lcf76f155ced4ddcb4097134ff3c332f>
    <TaxCatchAll xmlns="44c59a53-fe6e-4c04-8d64-94c15d2c850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A6035985C436640B305F1B268648FB9" ma:contentTypeVersion="14" ma:contentTypeDescription="Create a new document." ma:contentTypeScope="" ma:versionID="095cbefc95275a9d528924ea897f8e38">
  <xsd:schema xmlns:xsd="http://www.w3.org/2001/XMLSchema" xmlns:xs="http://www.w3.org/2001/XMLSchema" xmlns:p="http://schemas.microsoft.com/office/2006/metadata/properties" xmlns:ns2="6c2254f5-de69-40f5-a0e2-2f56cfee0758" xmlns:ns3="44c59a53-fe6e-4c04-8d64-94c15d2c850d" targetNamespace="http://schemas.microsoft.com/office/2006/metadata/properties" ma:root="true" ma:fieldsID="c54b3e5da46c047bc1eae8518a3c6aa5" ns2:_="" ns3:_="">
    <xsd:import namespace="6c2254f5-de69-40f5-a0e2-2f56cfee0758"/>
    <xsd:import namespace="44c59a53-fe6e-4c04-8d64-94c15d2c850d"/>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3:SharedWithUsers" minOccurs="0"/>
                <xsd:element ref="ns3:SharedWithDetails" minOccurs="0"/>
                <xsd:element ref="ns2:MediaServiceDateTaken"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2254f5-de69-40f5-a0e2-2f56cfee07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c04022ad-ef34-4d1e-9200-18c9974f9601"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4c59a53-fe6e-4c04-8d64-94c15d2c850d"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c43f9cc9-fa78-4f07-9939-db416f8c77be}" ma:internalName="TaxCatchAll" ma:showField="CatchAllData" ma:web="44c59a53-fe6e-4c04-8d64-94c15d2c850d">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5F3AE54-E525-407A-9473-4F14C43EA8FD}">
  <ds:schemaRefs>
    <ds:schemaRef ds:uri="http://schemas.microsoft.com/office/2006/metadata/properties"/>
    <ds:schemaRef ds:uri="http://purl.org/dc/dcmitype/"/>
    <ds:schemaRef ds:uri="af1aecce-9966-48e2-adf8-ad84ee7f2c0f"/>
    <ds:schemaRef ds:uri="http://purl.org/dc/terms/"/>
    <ds:schemaRef ds:uri="http://purl.org/dc/elements/1.1/"/>
    <ds:schemaRef ds:uri="http://schemas.microsoft.com/office/2006/documentManagement/types"/>
    <ds:schemaRef ds:uri="http://schemas.openxmlformats.org/package/2006/metadata/core-properti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12D5A9C1-89C8-4876-9660-866F4774CAB2}">
  <ds:schemaRefs>
    <ds:schemaRef ds:uri="http://schemas.microsoft.com/sharepoint/v3/contenttype/forms"/>
  </ds:schemaRefs>
</ds:datastoreItem>
</file>

<file path=customXml/itemProps3.xml><?xml version="1.0" encoding="utf-8"?>
<ds:datastoreItem xmlns:ds="http://schemas.openxmlformats.org/officeDocument/2006/customXml" ds:itemID="{5535DF72-CE0B-4C3F-9F99-A5BBC970B41C}"/>
</file>

<file path=docProps/app.xml><?xml version="1.0" encoding="utf-8"?>
<Properties xmlns="http://schemas.openxmlformats.org/officeDocument/2006/extended-properties" xmlns:vt="http://schemas.openxmlformats.org/officeDocument/2006/docPropsVTypes">
  <Template/>
  <TotalTime>1615</TotalTime>
  <Words>1346</Words>
  <Application>Microsoft Office PowerPoint</Application>
  <PresentationFormat>Widescreen</PresentationFormat>
  <Paragraphs>106</Paragraphs>
  <Slides>14</Slides>
  <Notes>14</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14</vt:i4>
      </vt:variant>
    </vt:vector>
  </HeadingPairs>
  <TitlesOfParts>
    <vt:vector size="23" baseType="lpstr">
      <vt:lpstr>Arial</vt:lpstr>
      <vt:lpstr>Calibri</vt:lpstr>
      <vt:lpstr>Segoe UI</vt:lpstr>
      <vt:lpstr>Source Sans Pro</vt:lpstr>
      <vt:lpstr>Source Sans Pro Light</vt:lpstr>
      <vt:lpstr>Times New Roman</vt:lpstr>
      <vt:lpstr>IOD General Theme 2020</vt:lpstr>
      <vt:lpstr>3_IOD General Theme 2020</vt:lpstr>
      <vt:lpstr>2_IOD General Theme 2020</vt:lpstr>
      <vt:lpstr>2020 Annual Disability Statistics Compendium </vt:lpstr>
      <vt:lpstr>Purpose of this Presentation</vt:lpstr>
      <vt:lpstr>Background</vt:lpstr>
      <vt:lpstr>Current Products</vt:lpstr>
      <vt:lpstr>The Design</vt:lpstr>
      <vt:lpstr>The Website</vt:lpstr>
      <vt:lpstr>Data Sources</vt:lpstr>
      <vt:lpstr>Topics Covered</vt:lpstr>
      <vt:lpstr>New this Year</vt:lpstr>
      <vt:lpstr>Using the Compendium – An Example</vt:lpstr>
      <vt:lpstr>PowerPoint Presentation</vt:lpstr>
      <vt:lpstr>Ongoing Efforts</vt:lpstr>
      <vt:lpstr>Contact Information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Filanoski, Kate</dc:creator>
  <cp:lastModifiedBy>Paul, Shreya</cp:lastModifiedBy>
  <cp:revision>84</cp:revision>
  <dcterms:created xsi:type="dcterms:W3CDTF">2020-09-03T15:55:14Z</dcterms:created>
  <dcterms:modified xsi:type="dcterms:W3CDTF">2021-02-09T14:38:22Z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0x010100DA6035985C436640B305F1B268648FB9</vt:lpwstr>
  </property>
</Properties>
</file>