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3.xml" ContentType="application/vnd.openxmlformats-officedocument.theme+xml"/>
  <Override PartName="/ppt/tags/tag3.xml" ContentType="application/vnd.openxmlformats-officedocument.presentationml.tags+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6464" r:id="rId5"/>
    <p:sldMasterId id="2147486426" r:id="rId6"/>
    <p:sldMasterId id="2147486352" r:id="rId7"/>
    <p:sldMasterId id="2147483683" r:id="rId8"/>
    <p:sldMasterId id="2147486377" r:id="rId9"/>
    <p:sldMasterId id="2147486441" r:id="rId10"/>
    <p:sldMasterId id="2147486445" r:id="rId11"/>
    <p:sldMasterId id="2147486439" r:id="rId12"/>
    <p:sldMasterId id="2147483696" r:id="rId13"/>
    <p:sldMasterId id="2147484294" r:id="rId14"/>
    <p:sldMasterId id="2147484525" r:id="rId15"/>
    <p:sldMasterId id="2147484643" r:id="rId16"/>
    <p:sldMasterId id="2147483660" r:id="rId17"/>
  </p:sldMasterIdLst>
  <p:notesMasterIdLst>
    <p:notesMasterId r:id="rId70"/>
  </p:notesMasterIdLst>
  <p:handoutMasterIdLst>
    <p:handoutMasterId r:id="rId71"/>
  </p:handoutMasterIdLst>
  <p:sldIdLst>
    <p:sldId id="257" r:id="rId18"/>
    <p:sldId id="573" r:id="rId19"/>
    <p:sldId id="256" r:id="rId20"/>
    <p:sldId id="260" r:id="rId21"/>
    <p:sldId id="261" r:id="rId22"/>
    <p:sldId id="12109" r:id="rId23"/>
    <p:sldId id="262" r:id="rId24"/>
    <p:sldId id="582" r:id="rId25"/>
    <p:sldId id="305" r:id="rId26"/>
    <p:sldId id="304" r:id="rId27"/>
    <p:sldId id="303" r:id="rId28"/>
    <p:sldId id="264" r:id="rId29"/>
    <p:sldId id="12163" r:id="rId30"/>
    <p:sldId id="12023" r:id="rId31"/>
    <p:sldId id="12093" r:id="rId32"/>
    <p:sldId id="12140" r:id="rId33"/>
    <p:sldId id="12096" r:id="rId34"/>
    <p:sldId id="12095" r:id="rId35"/>
    <p:sldId id="11946" r:id="rId36"/>
    <p:sldId id="12183" r:id="rId37"/>
    <p:sldId id="12184" r:id="rId38"/>
    <p:sldId id="12185" r:id="rId39"/>
    <p:sldId id="12186" r:id="rId40"/>
    <p:sldId id="12187" r:id="rId41"/>
    <p:sldId id="12188" r:id="rId42"/>
    <p:sldId id="12189" r:id="rId43"/>
    <p:sldId id="12190" r:id="rId44"/>
    <p:sldId id="12191" r:id="rId45"/>
    <p:sldId id="12192" r:id="rId46"/>
    <p:sldId id="12141" r:id="rId47"/>
    <p:sldId id="12164" r:id="rId48"/>
    <p:sldId id="12165" r:id="rId49"/>
    <p:sldId id="12166" r:id="rId50"/>
    <p:sldId id="12167" r:id="rId51"/>
    <p:sldId id="12168" r:id="rId52"/>
    <p:sldId id="12169" r:id="rId53"/>
    <p:sldId id="12170" r:id="rId54"/>
    <p:sldId id="12171" r:id="rId55"/>
    <p:sldId id="12172" r:id="rId56"/>
    <p:sldId id="12173" r:id="rId57"/>
    <p:sldId id="12174" r:id="rId58"/>
    <p:sldId id="12175" r:id="rId59"/>
    <p:sldId id="12176" r:id="rId60"/>
    <p:sldId id="12177" r:id="rId61"/>
    <p:sldId id="12178" r:id="rId62"/>
    <p:sldId id="12179" r:id="rId63"/>
    <p:sldId id="12180" r:id="rId64"/>
    <p:sldId id="12181" r:id="rId65"/>
    <p:sldId id="12182" r:id="rId66"/>
    <p:sldId id="274" r:id="rId67"/>
    <p:sldId id="507" r:id="rId68"/>
    <p:sldId id="506" r:id="rId69"/>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916D5-3867-4C4B-90D3-51661FDBF46F}" v="12" dt="2024-02-02T14:58:41.333"/>
    <p1510:client id="{AB7645BC-4007-444F-849C-8BD9B0F0F97D}" v="1220" dt="2024-02-02T18:44:08.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 userId="5879a14f-9eb3-4e75-8352-1b2941159ca7" providerId="ADAL" clId="{AB7645BC-4007-444F-849C-8BD9B0F0F97D}"/>
    <pc:docChg chg="undo custSel modSld">
      <pc:chgData name="Kate Filanoski" userId="5879a14f-9eb3-4e75-8352-1b2941159ca7" providerId="ADAL" clId="{AB7645BC-4007-444F-849C-8BD9B0F0F97D}" dt="2024-02-02T18:44:08.980" v="1220" actId="13244"/>
      <pc:docMkLst>
        <pc:docMk/>
      </pc:docMkLst>
      <pc:sldChg chg="modSp mod">
        <pc:chgData name="Kate Filanoski" userId="5879a14f-9eb3-4e75-8352-1b2941159ca7" providerId="ADAL" clId="{AB7645BC-4007-444F-849C-8BD9B0F0F97D}" dt="2024-02-02T18:38:52.978" v="1158" actId="13244"/>
        <pc:sldMkLst>
          <pc:docMk/>
          <pc:sldMk cId="4011066312" sldId="11946"/>
        </pc:sldMkLst>
        <pc:picChg chg="mod ord">
          <ac:chgData name="Kate Filanoski" userId="5879a14f-9eb3-4e75-8352-1b2941159ca7" providerId="ADAL" clId="{AB7645BC-4007-444F-849C-8BD9B0F0F97D}" dt="2024-02-02T18:38:52.978" v="1158" actId="13244"/>
          <ac:picMkLst>
            <pc:docMk/>
            <pc:sldMk cId="4011066312" sldId="11946"/>
            <ac:picMk id="7" creationId="{CDB40C98-5C59-ADFC-E69B-BE5BD333667B}"/>
          </ac:picMkLst>
        </pc:picChg>
      </pc:sldChg>
      <pc:sldChg chg="modSp mod">
        <pc:chgData name="Kate Filanoski" userId="5879a14f-9eb3-4e75-8352-1b2941159ca7" providerId="ADAL" clId="{AB7645BC-4007-444F-849C-8BD9B0F0F97D}" dt="2024-02-02T18:35:25.289" v="1103" actId="20577"/>
        <pc:sldMkLst>
          <pc:docMk/>
          <pc:sldMk cId="2491864597" sldId="12023"/>
        </pc:sldMkLst>
        <pc:spChg chg="mod">
          <ac:chgData name="Kate Filanoski" userId="5879a14f-9eb3-4e75-8352-1b2941159ca7" providerId="ADAL" clId="{AB7645BC-4007-444F-849C-8BD9B0F0F97D}" dt="2024-02-02T18:35:25.289" v="1103" actId="20577"/>
          <ac:spMkLst>
            <pc:docMk/>
            <pc:sldMk cId="2491864597" sldId="12023"/>
            <ac:spMk id="2" creationId="{CAD9B724-0BBC-4052-8F50-158D8643067E}"/>
          </ac:spMkLst>
        </pc:spChg>
      </pc:sldChg>
      <pc:sldChg chg="modSp mod">
        <pc:chgData name="Kate Filanoski" userId="5879a14f-9eb3-4e75-8352-1b2941159ca7" providerId="ADAL" clId="{AB7645BC-4007-444F-849C-8BD9B0F0F97D}" dt="2024-02-02T18:38:34.627" v="1155" actId="13244"/>
        <pc:sldMkLst>
          <pc:docMk/>
          <pc:sldMk cId="2017358822" sldId="12093"/>
        </pc:sldMkLst>
        <pc:picChg chg="mod ord">
          <ac:chgData name="Kate Filanoski" userId="5879a14f-9eb3-4e75-8352-1b2941159ca7" providerId="ADAL" clId="{AB7645BC-4007-444F-849C-8BD9B0F0F97D}" dt="2024-02-02T18:38:34.627" v="1155" actId="13244"/>
          <ac:picMkLst>
            <pc:docMk/>
            <pc:sldMk cId="2017358822" sldId="12093"/>
            <ac:picMk id="12" creationId="{0301AEBC-CFC2-BE2F-6962-AE394113ED36}"/>
          </ac:picMkLst>
        </pc:picChg>
      </pc:sldChg>
      <pc:sldChg chg="modSp mod">
        <pc:chgData name="Kate Filanoski" userId="5879a14f-9eb3-4e75-8352-1b2941159ca7" providerId="ADAL" clId="{AB7645BC-4007-444F-849C-8BD9B0F0F97D}" dt="2024-02-02T18:38:49.806" v="1157" actId="13244"/>
        <pc:sldMkLst>
          <pc:docMk/>
          <pc:sldMk cId="3357822432" sldId="12095"/>
        </pc:sldMkLst>
        <pc:picChg chg="mod ord">
          <ac:chgData name="Kate Filanoski" userId="5879a14f-9eb3-4e75-8352-1b2941159ca7" providerId="ADAL" clId="{AB7645BC-4007-444F-849C-8BD9B0F0F97D}" dt="2024-02-02T18:38:49.806" v="1157" actId="13244"/>
          <ac:picMkLst>
            <pc:docMk/>
            <pc:sldMk cId="3357822432" sldId="12095"/>
            <ac:picMk id="3" creationId="{FA9DDBBF-91C0-22A8-ABDA-35455615F284}"/>
          </ac:picMkLst>
        </pc:picChg>
      </pc:sldChg>
      <pc:sldChg chg="modSp mod">
        <pc:chgData name="Kate Filanoski" userId="5879a14f-9eb3-4e75-8352-1b2941159ca7" providerId="ADAL" clId="{AB7645BC-4007-444F-849C-8BD9B0F0F97D}" dt="2024-02-02T18:35:17.969" v="1102" actId="6549"/>
        <pc:sldMkLst>
          <pc:docMk/>
          <pc:sldMk cId="3527199843" sldId="12096"/>
        </pc:sldMkLst>
        <pc:spChg chg="mod">
          <ac:chgData name="Kate Filanoski" userId="5879a14f-9eb3-4e75-8352-1b2941159ca7" providerId="ADAL" clId="{AB7645BC-4007-444F-849C-8BD9B0F0F97D}" dt="2024-02-02T18:35:17.969" v="1102" actId="6549"/>
          <ac:spMkLst>
            <pc:docMk/>
            <pc:sldMk cId="3527199843" sldId="12096"/>
            <ac:spMk id="2" creationId="{CAD9B724-0BBC-4052-8F50-158D8643067E}"/>
          </ac:spMkLst>
        </pc:spChg>
      </pc:sldChg>
      <pc:sldChg chg="modSp mod">
        <pc:chgData name="Kate Filanoski" userId="5879a14f-9eb3-4e75-8352-1b2941159ca7" providerId="ADAL" clId="{AB7645BC-4007-444F-849C-8BD9B0F0F97D}" dt="2024-02-02T18:38:43.474" v="1156" actId="13244"/>
        <pc:sldMkLst>
          <pc:docMk/>
          <pc:sldMk cId="735797660" sldId="12140"/>
        </pc:sldMkLst>
        <pc:picChg chg="mod ord">
          <ac:chgData name="Kate Filanoski" userId="5879a14f-9eb3-4e75-8352-1b2941159ca7" providerId="ADAL" clId="{AB7645BC-4007-444F-849C-8BD9B0F0F97D}" dt="2024-02-02T18:38:43.474" v="1156" actId="13244"/>
          <ac:picMkLst>
            <pc:docMk/>
            <pc:sldMk cId="735797660" sldId="12140"/>
            <ac:picMk id="6" creationId="{7B713220-35A2-52F0-72BD-5AA5FA3A35F8}"/>
          </ac:picMkLst>
        </pc:picChg>
      </pc:sldChg>
      <pc:sldChg chg="addSp delSp modSp mod">
        <pc:chgData name="Kate Filanoski" userId="5879a14f-9eb3-4e75-8352-1b2941159ca7" providerId="ADAL" clId="{AB7645BC-4007-444F-849C-8BD9B0F0F97D}" dt="2024-02-02T18:42:21.059" v="1212" actId="13244"/>
        <pc:sldMkLst>
          <pc:docMk/>
          <pc:sldMk cId="3918871586" sldId="12141"/>
        </pc:sldMkLst>
        <pc:spChg chg="del mod">
          <ac:chgData name="Kate Filanoski" userId="5879a14f-9eb3-4e75-8352-1b2941159ca7" providerId="ADAL" clId="{AB7645BC-4007-444F-849C-8BD9B0F0F97D}" dt="2024-02-02T18:40:43.578" v="1186" actId="478"/>
          <ac:spMkLst>
            <pc:docMk/>
            <pc:sldMk cId="3918871586" sldId="12141"/>
            <ac:spMk id="3" creationId="{1D2C0D17-90E5-46CA-A3B3-F7B25CB53808}"/>
          </ac:spMkLst>
        </pc:spChg>
        <pc:spChg chg="add mod ord">
          <ac:chgData name="Kate Filanoski" userId="5879a14f-9eb3-4e75-8352-1b2941159ca7" providerId="ADAL" clId="{AB7645BC-4007-444F-849C-8BD9B0F0F97D}" dt="2024-02-02T18:42:18.793" v="1211" actId="13244"/>
          <ac:spMkLst>
            <pc:docMk/>
            <pc:sldMk cId="3918871586" sldId="12141"/>
            <ac:spMk id="6" creationId="{530CE51A-1997-1F14-8FE1-DB9BF0AAE45C}"/>
          </ac:spMkLst>
        </pc:spChg>
        <pc:spChg chg="add del mod">
          <ac:chgData name="Kate Filanoski" userId="5879a14f-9eb3-4e75-8352-1b2941159ca7" providerId="ADAL" clId="{AB7645BC-4007-444F-849C-8BD9B0F0F97D}" dt="2024-02-02T18:40:43.594" v="1188"/>
          <ac:spMkLst>
            <pc:docMk/>
            <pc:sldMk cId="3918871586" sldId="12141"/>
            <ac:spMk id="7" creationId="{6D406CB4-6B3D-FB9B-6E75-3EF8FE0392BF}"/>
          </ac:spMkLst>
        </pc:spChg>
        <pc:spChg chg="add mod ord">
          <ac:chgData name="Kate Filanoski" userId="5879a14f-9eb3-4e75-8352-1b2941159ca7" providerId="ADAL" clId="{AB7645BC-4007-444F-849C-8BD9B0F0F97D}" dt="2024-02-02T18:42:21.059" v="1212" actId="13244"/>
          <ac:spMkLst>
            <pc:docMk/>
            <pc:sldMk cId="3918871586" sldId="12141"/>
            <ac:spMk id="9" creationId="{6821CCB5-D262-FA03-37CF-DE5A3BD07D1C}"/>
          </ac:spMkLst>
        </pc:spChg>
        <pc:picChg chg="mod ord">
          <ac:chgData name="Kate Filanoski" userId="5879a14f-9eb3-4e75-8352-1b2941159ca7" providerId="ADAL" clId="{AB7645BC-4007-444F-849C-8BD9B0F0F97D}" dt="2024-02-02T18:40:14.882" v="1178" actId="12788"/>
          <ac:picMkLst>
            <pc:docMk/>
            <pc:sldMk cId="3918871586" sldId="12141"/>
            <ac:picMk id="8" creationId="{05703EB9-967D-F72D-B641-E11B91F5BF74}"/>
          </ac:picMkLst>
        </pc:picChg>
        <pc:picChg chg="mod ord">
          <ac:chgData name="Kate Filanoski" userId="5879a14f-9eb3-4e75-8352-1b2941159ca7" providerId="ADAL" clId="{AB7645BC-4007-444F-849C-8BD9B0F0F97D}" dt="2024-02-02T18:39:20.257" v="1161" actId="13244"/>
          <ac:picMkLst>
            <pc:docMk/>
            <pc:sldMk cId="3918871586" sldId="12141"/>
            <ac:picMk id="10" creationId="{8CC00301-3D6C-8A8B-28BD-20381E998A95}"/>
          </ac:picMkLst>
        </pc:picChg>
      </pc:sldChg>
      <pc:sldChg chg="modSp mod">
        <pc:chgData name="Kate Filanoski" userId="5879a14f-9eb3-4e75-8352-1b2941159ca7" providerId="ADAL" clId="{AB7645BC-4007-444F-849C-8BD9B0F0F97D}" dt="2024-02-02T18:42:52.516" v="1214" actId="13244"/>
        <pc:sldMkLst>
          <pc:docMk/>
          <pc:sldMk cId="2103906592" sldId="12164"/>
        </pc:sldMkLst>
        <pc:grpChg chg="mod">
          <ac:chgData name="Kate Filanoski" userId="5879a14f-9eb3-4e75-8352-1b2941159ca7" providerId="ADAL" clId="{AB7645BC-4007-444F-849C-8BD9B0F0F97D}" dt="2024-02-02T18:42:52.516" v="1214" actId="13244"/>
          <ac:grpSpMkLst>
            <pc:docMk/>
            <pc:sldMk cId="2103906592" sldId="12164"/>
            <ac:grpSpMk id="13" creationId="{8D5FB59A-C24B-4CAA-B3C7-2BCD18BC4F5B}"/>
          </ac:grpSpMkLst>
        </pc:grpChg>
        <pc:picChg chg="mod ord">
          <ac:chgData name="Kate Filanoski" userId="5879a14f-9eb3-4e75-8352-1b2941159ca7" providerId="ADAL" clId="{AB7645BC-4007-444F-849C-8BD9B0F0F97D}" dt="2024-02-02T18:42:42.122" v="1213" actId="13244"/>
          <ac:picMkLst>
            <pc:docMk/>
            <pc:sldMk cId="2103906592" sldId="12164"/>
            <ac:picMk id="9" creationId="{5B2CA417-4C0F-48F7-B78D-F0BD05BED6CD}"/>
          </ac:picMkLst>
        </pc:picChg>
      </pc:sldChg>
      <pc:sldChg chg="modSp mod">
        <pc:chgData name="Kate Filanoski" userId="5879a14f-9eb3-4e75-8352-1b2941159ca7" providerId="ADAL" clId="{AB7645BC-4007-444F-849C-8BD9B0F0F97D}" dt="2024-02-02T18:43:13.307" v="1215" actId="13244"/>
        <pc:sldMkLst>
          <pc:docMk/>
          <pc:sldMk cId="4230171705" sldId="12170"/>
        </pc:sldMkLst>
        <pc:spChg chg="ord">
          <ac:chgData name="Kate Filanoski" userId="5879a14f-9eb3-4e75-8352-1b2941159ca7" providerId="ADAL" clId="{AB7645BC-4007-444F-849C-8BD9B0F0F97D}" dt="2024-02-02T18:43:13.307" v="1215" actId="13244"/>
          <ac:spMkLst>
            <pc:docMk/>
            <pc:sldMk cId="4230171705" sldId="12170"/>
            <ac:spMk id="5" creationId="{6176EEA7-79EE-4711-88DC-FFFBCDB0397D}"/>
          </ac:spMkLst>
        </pc:spChg>
        <pc:graphicFrameChg chg="mod">
          <ac:chgData name="Kate Filanoski" userId="5879a14f-9eb3-4e75-8352-1b2941159ca7" providerId="ADAL" clId="{AB7645BC-4007-444F-849C-8BD9B0F0F97D}" dt="2024-02-02T18:21:42.491" v="527" actId="962"/>
          <ac:graphicFrameMkLst>
            <pc:docMk/>
            <pc:sldMk cId="4230171705" sldId="12170"/>
            <ac:graphicFrameMk id="3" creationId="{026A9636-4F6B-43FF-FBF1-3082426AEE58}"/>
          </ac:graphicFrameMkLst>
        </pc:graphicFrameChg>
      </pc:sldChg>
      <pc:sldChg chg="addSp delSp modSp mod">
        <pc:chgData name="Kate Filanoski" userId="5879a14f-9eb3-4e75-8352-1b2941159ca7" providerId="ADAL" clId="{AB7645BC-4007-444F-849C-8BD9B0F0F97D}" dt="2024-02-02T18:43:24.670" v="1216" actId="13244"/>
        <pc:sldMkLst>
          <pc:docMk/>
          <pc:sldMk cId="2724558499" sldId="12172"/>
        </pc:sldMkLst>
        <pc:spChg chg="add del mod">
          <ac:chgData name="Kate Filanoski" userId="5879a14f-9eb3-4e75-8352-1b2941159ca7" providerId="ADAL" clId="{AB7645BC-4007-444F-849C-8BD9B0F0F97D}" dt="2024-02-02T18:22:00.048" v="529" actId="478"/>
          <ac:spMkLst>
            <pc:docMk/>
            <pc:sldMk cId="2724558499" sldId="12172"/>
            <ac:spMk id="4" creationId="{10C29466-46A4-63E1-D470-245E82A6E5A4}"/>
          </ac:spMkLst>
        </pc:spChg>
        <pc:spChg chg="ord">
          <ac:chgData name="Kate Filanoski" userId="5879a14f-9eb3-4e75-8352-1b2941159ca7" providerId="ADAL" clId="{AB7645BC-4007-444F-849C-8BD9B0F0F97D}" dt="2024-02-02T18:43:24.670" v="1216" actId="13244"/>
          <ac:spMkLst>
            <pc:docMk/>
            <pc:sldMk cId="2724558499" sldId="12172"/>
            <ac:spMk id="5" creationId="{6176EEA7-79EE-4711-88DC-FFFBCDB0397D}"/>
          </ac:spMkLst>
        </pc:spChg>
        <pc:spChg chg="mod topLvl">
          <ac:chgData name="Kate Filanoski" userId="5879a14f-9eb3-4e75-8352-1b2941159ca7" providerId="ADAL" clId="{AB7645BC-4007-444F-849C-8BD9B0F0F97D}" dt="2024-02-02T18:22:28.928" v="533" actId="165"/>
          <ac:spMkLst>
            <pc:docMk/>
            <pc:sldMk cId="2724558499" sldId="12172"/>
            <ac:spMk id="8" creationId="{0D6456D3-BB48-431A-B026-4C5A68C0B1DB}"/>
          </ac:spMkLst>
        </pc:spChg>
        <pc:spChg chg="mod topLvl">
          <ac:chgData name="Kate Filanoski" userId="5879a14f-9eb3-4e75-8352-1b2941159ca7" providerId="ADAL" clId="{AB7645BC-4007-444F-849C-8BD9B0F0F97D}" dt="2024-02-02T18:22:28.928" v="533" actId="165"/>
          <ac:spMkLst>
            <pc:docMk/>
            <pc:sldMk cId="2724558499" sldId="12172"/>
            <ac:spMk id="9" creationId="{144EC9A9-8B21-0255-F272-79477FB991E7}"/>
          </ac:spMkLst>
        </pc:spChg>
        <pc:spChg chg="mod topLvl">
          <ac:chgData name="Kate Filanoski" userId="5879a14f-9eb3-4e75-8352-1b2941159ca7" providerId="ADAL" clId="{AB7645BC-4007-444F-849C-8BD9B0F0F97D}" dt="2024-02-02T18:22:28.928" v="533" actId="165"/>
          <ac:spMkLst>
            <pc:docMk/>
            <pc:sldMk cId="2724558499" sldId="12172"/>
            <ac:spMk id="10" creationId="{6A414140-1BBB-AB70-6E20-E8143B4092A5}"/>
          </ac:spMkLst>
        </pc:spChg>
        <pc:spChg chg="mod topLvl">
          <ac:chgData name="Kate Filanoski" userId="5879a14f-9eb3-4e75-8352-1b2941159ca7" providerId="ADAL" clId="{AB7645BC-4007-444F-849C-8BD9B0F0F97D}" dt="2024-02-02T18:22:28.928" v="533" actId="165"/>
          <ac:spMkLst>
            <pc:docMk/>
            <pc:sldMk cId="2724558499" sldId="12172"/>
            <ac:spMk id="11" creationId="{6E8521AB-FEB8-33A5-23B8-7B5CAAF17957}"/>
          </ac:spMkLst>
        </pc:spChg>
        <pc:grpChg chg="del mod">
          <ac:chgData name="Kate Filanoski" userId="5879a14f-9eb3-4e75-8352-1b2941159ca7" providerId="ADAL" clId="{AB7645BC-4007-444F-849C-8BD9B0F0F97D}" dt="2024-02-02T18:22:28.928" v="533" actId="165"/>
          <ac:grpSpMkLst>
            <pc:docMk/>
            <pc:sldMk cId="2724558499" sldId="12172"/>
            <ac:grpSpMk id="6" creationId="{95762E97-EBD1-F966-CC45-C3B826B00475}"/>
          </ac:grpSpMkLst>
        </pc:grpChg>
        <pc:graphicFrameChg chg="add del">
          <ac:chgData name="Kate Filanoski" userId="5879a14f-9eb3-4e75-8352-1b2941159ca7" providerId="ADAL" clId="{AB7645BC-4007-444F-849C-8BD9B0F0F97D}" dt="2024-02-02T18:22:11.629" v="530" actId="18245"/>
          <ac:graphicFrameMkLst>
            <pc:docMk/>
            <pc:sldMk cId="2724558499" sldId="12172"/>
            <ac:graphicFrameMk id="7" creationId="{F1724CF9-1EC9-F2BB-8471-D09FEEA91EE3}"/>
          </ac:graphicFrameMkLst>
        </pc:graphicFrameChg>
      </pc:sldChg>
      <pc:sldChg chg="addSp delSp modSp mod modNotesTx">
        <pc:chgData name="Kate Filanoski" userId="5879a14f-9eb3-4e75-8352-1b2941159ca7" providerId="ADAL" clId="{AB7645BC-4007-444F-849C-8BD9B0F0F97D}" dt="2024-02-02T18:43:37.679" v="1217" actId="13244"/>
        <pc:sldMkLst>
          <pc:docMk/>
          <pc:sldMk cId="63630484" sldId="12173"/>
        </pc:sldMkLst>
        <pc:spChg chg="add del">
          <ac:chgData name="Kate Filanoski" userId="5879a14f-9eb3-4e75-8352-1b2941159ca7" providerId="ADAL" clId="{AB7645BC-4007-444F-849C-8BD9B0F0F97D}" dt="2024-02-02T18:23:00.477" v="537" actId="478"/>
          <ac:spMkLst>
            <pc:docMk/>
            <pc:sldMk cId="63630484" sldId="12173"/>
            <ac:spMk id="3" creationId="{0C7B6B8D-CE16-433B-B5C1-AFB690EA482C}"/>
          </ac:spMkLst>
        </pc:spChg>
        <pc:spChg chg="ord">
          <ac:chgData name="Kate Filanoski" userId="5879a14f-9eb3-4e75-8352-1b2941159ca7" providerId="ADAL" clId="{AB7645BC-4007-444F-849C-8BD9B0F0F97D}" dt="2024-02-02T18:43:37.679" v="1217" actId="13244"/>
          <ac:spMkLst>
            <pc:docMk/>
            <pc:sldMk cId="63630484" sldId="12173"/>
            <ac:spMk id="5" creationId="{6176EEA7-79EE-4711-88DC-FFFBCDB0397D}"/>
          </ac:spMkLst>
        </pc:spChg>
        <pc:spChg chg="add del mod">
          <ac:chgData name="Kate Filanoski" userId="5879a14f-9eb3-4e75-8352-1b2941159ca7" providerId="ADAL" clId="{AB7645BC-4007-444F-849C-8BD9B0F0F97D}" dt="2024-02-02T18:22:55.923" v="536" actId="478"/>
          <ac:spMkLst>
            <pc:docMk/>
            <pc:sldMk cId="63630484" sldId="12173"/>
            <ac:spMk id="8" creationId="{1616DE55-B7BF-0DB8-4501-6E504337624B}"/>
          </ac:spMkLst>
        </pc:spChg>
        <pc:spChg chg="add del mod">
          <ac:chgData name="Kate Filanoski" userId="5879a14f-9eb3-4e75-8352-1b2941159ca7" providerId="ADAL" clId="{AB7645BC-4007-444F-849C-8BD9B0F0F97D}" dt="2024-02-02T18:23:04.983" v="539" actId="478"/>
          <ac:spMkLst>
            <pc:docMk/>
            <pc:sldMk cId="63630484" sldId="12173"/>
            <ac:spMk id="10" creationId="{82787AC4-C98B-60A7-6055-0F43EC00987D}"/>
          </ac:spMkLst>
        </pc:spChg>
        <pc:picChg chg="mod">
          <ac:chgData name="Kate Filanoski" userId="5879a14f-9eb3-4e75-8352-1b2941159ca7" providerId="ADAL" clId="{AB7645BC-4007-444F-849C-8BD9B0F0F97D}" dt="2024-02-02T18:27:58.091" v="855" actId="962"/>
          <ac:picMkLst>
            <pc:docMk/>
            <pc:sldMk cId="63630484" sldId="12173"/>
            <ac:picMk id="6" creationId="{39382953-91A4-4A95-24CF-EE0196A14623}"/>
          </ac:picMkLst>
        </pc:picChg>
      </pc:sldChg>
      <pc:sldChg chg="modSp mod modNotesTx">
        <pc:chgData name="Kate Filanoski" userId="5879a14f-9eb3-4e75-8352-1b2941159ca7" providerId="ADAL" clId="{AB7645BC-4007-444F-849C-8BD9B0F0F97D}" dt="2024-02-02T18:43:47.025" v="1218" actId="13244"/>
        <pc:sldMkLst>
          <pc:docMk/>
          <pc:sldMk cId="3957347844" sldId="12174"/>
        </pc:sldMkLst>
        <pc:spChg chg="ord">
          <ac:chgData name="Kate Filanoski" userId="5879a14f-9eb3-4e75-8352-1b2941159ca7" providerId="ADAL" clId="{AB7645BC-4007-444F-849C-8BD9B0F0F97D}" dt="2024-02-02T18:43:47.025" v="1218" actId="13244"/>
          <ac:spMkLst>
            <pc:docMk/>
            <pc:sldMk cId="3957347844" sldId="12174"/>
            <ac:spMk id="5" creationId="{6176EEA7-79EE-4711-88DC-FFFBCDB0397D}"/>
          </ac:spMkLst>
        </pc:spChg>
        <pc:picChg chg="mod">
          <ac:chgData name="Kate Filanoski" userId="5879a14f-9eb3-4e75-8352-1b2941159ca7" providerId="ADAL" clId="{AB7645BC-4007-444F-849C-8BD9B0F0F97D}" dt="2024-02-02T18:24:33.678" v="597" actId="962"/>
          <ac:picMkLst>
            <pc:docMk/>
            <pc:sldMk cId="3957347844" sldId="12174"/>
            <ac:picMk id="7" creationId="{A6E9FCB4-0E9A-7689-E374-C01376905749}"/>
          </ac:picMkLst>
        </pc:picChg>
      </pc:sldChg>
      <pc:sldChg chg="modSp mod modNotesTx">
        <pc:chgData name="Kate Filanoski" userId="5879a14f-9eb3-4e75-8352-1b2941159ca7" providerId="ADAL" clId="{AB7645BC-4007-444F-849C-8BD9B0F0F97D}" dt="2024-02-02T18:43:55.555" v="1219" actId="13244"/>
        <pc:sldMkLst>
          <pc:docMk/>
          <pc:sldMk cId="1578040327" sldId="12175"/>
        </pc:sldMkLst>
        <pc:spChg chg="ord">
          <ac:chgData name="Kate Filanoski" userId="5879a14f-9eb3-4e75-8352-1b2941159ca7" providerId="ADAL" clId="{AB7645BC-4007-444F-849C-8BD9B0F0F97D}" dt="2024-02-02T18:43:55.555" v="1219" actId="13244"/>
          <ac:spMkLst>
            <pc:docMk/>
            <pc:sldMk cId="1578040327" sldId="12175"/>
            <ac:spMk id="5" creationId="{6176EEA7-79EE-4711-88DC-FFFBCDB0397D}"/>
          </ac:spMkLst>
        </pc:spChg>
        <pc:picChg chg="mod">
          <ac:chgData name="Kate Filanoski" userId="5879a14f-9eb3-4e75-8352-1b2941159ca7" providerId="ADAL" clId="{AB7645BC-4007-444F-849C-8BD9B0F0F97D}" dt="2024-02-02T18:31:49.057" v="996" actId="962"/>
          <ac:picMkLst>
            <pc:docMk/>
            <pc:sldMk cId="1578040327" sldId="12175"/>
            <ac:picMk id="6" creationId="{BCBE194B-DB9A-D321-A6DE-29CF11E54D50}"/>
          </ac:picMkLst>
        </pc:picChg>
      </pc:sldChg>
      <pc:sldChg chg="modSp mod">
        <pc:chgData name="Kate Filanoski" userId="5879a14f-9eb3-4e75-8352-1b2941159ca7" providerId="ADAL" clId="{AB7645BC-4007-444F-849C-8BD9B0F0F97D}" dt="2024-02-02T18:44:08.980" v="1220" actId="13244"/>
        <pc:sldMkLst>
          <pc:docMk/>
          <pc:sldMk cId="3242754283" sldId="12180"/>
        </pc:sldMkLst>
        <pc:spChg chg="ord">
          <ac:chgData name="Kate Filanoski" userId="5879a14f-9eb3-4e75-8352-1b2941159ca7" providerId="ADAL" clId="{AB7645BC-4007-444F-849C-8BD9B0F0F97D}" dt="2024-02-02T18:44:08.980" v="1220" actId="13244"/>
          <ac:spMkLst>
            <pc:docMk/>
            <pc:sldMk cId="3242754283" sldId="12180"/>
            <ac:spMk id="5" creationId="{2A4D8037-2889-4D3F-8EE6-3D0655E16A1D}"/>
          </ac:spMkLst>
        </pc:spChg>
      </pc:sldChg>
      <pc:sldChg chg="modSp">
        <pc:chgData name="Kate Filanoski" userId="5879a14f-9eb3-4e75-8352-1b2941159ca7" providerId="ADAL" clId="{AB7645BC-4007-444F-849C-8BD9B0F0F97D}" dt="2024-02-02T18:34:47.087" v="1101" actId="20577"/>
        <pc:sldMkLst>
          <pc:docMk/>
          <pc:sldMk cId="3526844411" sldId="12182"/>
        </pc:sldMkLst>
        <pc:spChg chg="mod">
          <ac:chgData name="Kate Filanoski" userId="5879a14f-9eb3-4e75-8352-1b2941159ca7" providerId="ADAL" clId="{AB7645BC-4007-444F-849C-8BD9B0F0F97D}" dt="2024-02-02T18:34:47.087" v="1101" actId="20577"/>
          <ac:spMkLst>
            <pc:docMk/>
            <pc:sldMk cId="3526844411" sldId="12182"/>
            <ac:spMk id="2" creationId="{C821923E-9891-A484-9730-439DC219DA6D}"/>
          </ac:spMkLst>
        </pc:spChg>
      </pc:sldChg>
      <pc:sldChg chg="modSp mod">
        <pc:chgData name="Kate Filanoski" userId="5879a14f-9eb3-4e75-8352-1b2941159ca7" providerId="ADAL" clId="{AB7645BC-4007-444F-849C-8BD9B0F0F97D}" dt="2024-02-02T18:38:58.250" v="1159" actId="13244"/>
        <pc:sldMkLst>
          <pc:docMk/>
          <pc:sldMk cId="643814075" sldId="12183"/>
        </pc:sldMkLst>
        <pc:picChg chg="mod ord">
          <ac:chgData name="Kate Filanoski" userId="5879a14f-9eb3-4e75-8352-1b2941159ca7" providerId="ADAL" clId="{AB7645BC-4007-444F-849C-8BD9B0F0F97D}" dt="2024-02-02T18:38:58.250" v="1159" actId="13244"/>
          <ac:picMkLst>
            <pc:docMk/>
            <pc:sldMk cId="643814075" sldId="12183"/>
            <ac:picMk id="6" creationId="{C3771944-BC74-41A2-B9D9-CAE0A9533CA2}"/>
          </ac:picMkLst>
        </pc:picChg>
      </pc:sldChg>
      <pc:sldChg chg="modSp mod">
        <pc:chgData name="Kate Filanoski" userId="5879a14f-9eb3-4e75-8352-1b2941159ca7" providerId="ADAL" clId="{AB7645BC-4007-444F-849C-8BD9B0F0F97D}" dt="2024-02-02T18:19:53.496" v="176" actId="962"/>
        <pc:sldMkLst>
          <pc:docMk/>
          <pc:sldMk cId="2135054318" sldId="12184"/>
        </pc:sldMkLst>
        <pc:picChg chg="mod">
          <ac:chgData name="Kate Filanoski" userId="5879a14f-9eb3-4e75-8352-1b2941159ca7" providerId="ADAL" clId="{AB7645BC-4007-444F-849C-8BD9B0F0F97D}" dt="2024-02-02T18:19:53.496" v="176" actId="962"/>
          <ac:picMkLst>
            <pc:docMk/>
            <pc:sldMk cId="2135054318" sldId="12184"/>
            <ac:picMk id="6" creationId="{90E426DD-9E27-FA32-A3AE-C5CFCA7C7B0D}"/>
          </ac:picMkLst>
        </pc:picChg>
      </pc:sldChg>
      <pc:sldChg chg="modSp mod">
        <pc:chgData name="Kate Filanoski" userId="5879a14f-9eb3-4e75-8352-1b2941159ca7" providerId="ADAL" clId="{AB7645BC-4007-444F-849C-8BD9B0F0F97D}" dt="2024-02-02T18:19:56.245" v="177" actId="962"/>
        <pc:sldMkLst>
          <pc:docMk/>
          <pc:sldMk cId="65902733" sldId="12185"/>
        </pc:sldMkLst>
        <pc:picChg chg="mod">
          <ac:chgData name="Kate Filanoski" userId="5879a14f-9eb3-4e75-8352-1b2941159ca7" providerId="ADAL" clId="{AB7645BC-4007-444F-849C-8BD9B0F0F97D}" dt="2024-02-02T18:19:56.245" v="177" actId="962"/>
          <ac:picMkLst>
            <pc:docMk/>
            <pc:sldMk cId="65902733" sldId="12185"/>
            <ac:picMk id="6" creationId="{5D5050D5-51A0-2DAE-1E4D-CDD9DC72EF11}"/>
          </ac:picMkLst>
        </pc:picChg>
      </pc:sldChg>
      <pc:sldChg chg="modSp mod">
        <pc:chgData name="Kate Filanoski" userId="5879a14f-9eb3-4e75-8352-1b2941159ca7" providerId="ADAL" clId="{AB7645BC-4007-444F-849C-8BD9B0F0F97D}" dt="2024-02-02T18:19:58.634" v="178" actId="962"/>
        <pc:sldMkLst>
          <pc:docMk/>
          <pc:sldMk cId="2538436911" sldId="12186"/>
        </pc:sldMkLst>
        <pc:picChg chg="mod">
          <ac:chgData name="Kate Filanoski" userId="5879a14f-9eb3-4e75-8352-1b2941159ca7" providerId="ADAL" clId="{AB7645BC-4007-444F-849C-8BD9B0F0F97D}" dt="2024-02-02T18:19:58.634" v="178" actId="962"/>
          <ac:picMkLst>
            <pc:docMk/>
            <pc:sldMk cId="2538436911" sldId="12186"/>
            <ac:picMk id="6" creationId="{14EA2C85-41DF-E80C-A192-1A32994E9FE7}"/>
          </ac:picMkLst>
        </pc:picChg>
      </pc:sldChg>
      <pc:sldChg chg="modSp mod">
        <pc:chgData name="Kate Filanoski" userId="5879a14f-9eb3-4e75-8352-1b2941159ca7" providerId="ADAL" clId="{AB7645BC-4007-444F-849C-8BD9B0F0F97D}" dt="2024-02-02T18:20:00.914" v="179" actId="962"/>
        <pc:sldMkLst>
          <pc:docMk/>
          <pc:sldMk cId="107823151" sldId="12187"/>
        </pc:sldMkLst>
        <pc:picChg chg="mod">
          <ac:chgData name="Kate Filanoski" userId="5879a14f-9eb3-4e75-8352-1b2941159ca7" providerId="ADAL" clId="{AB7645BC-4007-444F-849C-8BD9B0F0F97D}" dt="2024-02-02T18:20:00.914" v="179" actId="962"/>
          <ac:picMkLst>
            <pc:docMk/>
            <pc:sldMk cId="107823151" sldId="12187"/>
            <ac:picMk id="6" creationId="{5DCAA645-E27E-FCDE-5472-DC284D365C2C}"/>
          </ac:picMkLst>
        </pc:picChg>
      </pc:sldChg>
      <pc:sldChg chg="modSp mod">
        <pc:chgData name="Kate Filanoski" userId="5879a14f-9eb3-4e75-8352-1b2941159ca7" providerId="ADAL" clId="{AB7645BC-4007-444F-849C-8BD9B0F0F97D}" dt="2024-02-02T18:20:03.059" v="180" actId="962"/>
        <pc:sldMkLst>
          <pc:docMk/>
          <pc:sldMk cId="3158430906" sldId="12188"/>
        </pc:sldMkLst>
        <pc:picChg chg="mod">
          <ac:chgData name="Kate Filanoski" userId="5879a14f-9eb3-4e75-8352-1b2941159ca7" providerId="ADAL" clId="{AB7645BC-4007-444F-849C-8BD9B0F0F97D}" dt="2024-02-02T18:20:03.059" v="180" actId="962"/>
          <ac:picMkLst>
            <pc:docMk/>
            <pc:sldMk cId="3158430906" sldId="12188"/>
            <ac:picMk id="6" creationId="{363DBAC3-7CA3-E827-3AA0-47DD4EC57F10}"/>
          </ac:picMkLst>
        </pc:picChg>
      </pc:sldChg>
      <pc:sldChg chg="modSp mod">
        <pc:chgData name="Kate Filanoski" userId="5879a14f-9eb3-4e75-8352-1b2941159ca7" providerId="ADAL" clId="{AB7645BC-4007-444F-849C-8BD9B0F0F97D}" dt="2024-02-02T18:20:05.799" v="181" actId="962"/>
        <pc:sldMkLst>
          <pc:docMk/>
          <pc:sldMk cId="3931729735" sldId="12189"/>
        </pc:sldMkLst>
        <pc:picChg chg="mod">
          <ac:chgData name="Kate Filanoski" userId="5879a14f-9eb3-4e75-8352-1b2941159ca7" providerId="ADAL" clId="{AB7645BC-4007-444F-849C-8BD9B0F0F97D}" dt="2024-02-02T18:20:05.799" v="181" actId="962"/>
          <ac:picMkLst>
            <pc:docMk/>
            <pc:sldMk cId="3931729735" sldId="12189"/>
            <ac:picMk id="6" creationId="{E4C3F707-B968-FC9B-715A-5DB876C401D2}"/>
          </ac:picMkLst>
        </pc:picChg>
      </pc:sldChg>
      <pc:sldChg chg="modSp mod">
        <pc:chgData name="Kate Filanoski" userId="5879a14f-9eb3-4e75-8352-1b2941159ca7" providerId="ADAL" clId="{AB7645BC-4007-444F-849C-8BD9B0F0F97D}" dt="2024-02-02T18:20:07.792" v="182" actId="962"/>
        <pc:sldMkLst>
          <pc:docMk/>
          <pc:sldMk cId="1652681368" sldId="12190"/>
        </pc:sldMkLst>
        <pc:picChg chg="mod">
          <ac:chgData name="Kate Filanoski" userId="5879a14f-9eb3-4e75-8352-1b2941159ca7" providerId="ADAL" clId="{AB7645BC-4007-444F-849C-8BD9B0F0F97D}" dt="2024-02-02T18:20:07.792" v="182" actId="962"/>
          <ac:picMkLst>
            <pc:docMk/>
            <pc:sldMk cId="1652681368" sldId="12190"/>
            <ac:picMk id="6" creationId="{6D167000-65C7-219C-4BCB-AF83F41470E3}"/>
          </ac:picMkLst>
        </pc:picChg>
      </pc:sldChg>
      <pc:sldChg chg="modSp mod">
        <pc:chgData name="Kate Filanoski" userId="5879a14f-9eb3-4e75-8352-1b2941159ca7" providerId="ADAL" clId="{AB7645BC-4007-444F-849C-8BD9B0F0F97D}" dt="2024-02-02T18:20:09.667" v="183" actId="962"/>
        <pc:sldMkLst>
          <pc:docMk/>
          <pc:sldMk cId="2298519577" sldId="12191"/>
        </pc:sldMkLst>
        <pc:picChg chg="mod">
          <ac:chgData name="Kate Filanoski" userId="5879a14f-9eb3-4e75-8352-1b2941159ca7" providerId="ADAL" clId="{AB7645BC-4007-444F-849C-8BD9B0F0F97D}" dt="2024-02-02T18:20:09.667" v="183" actId="962"/>
          <ac:picMkLst>
            <pc:docMk/>
            <pc:sldMk cId="2298519577" sldId="12191"/>
            <ac:picMk id="6" creationId="{4A536BA7-DFE3-6339-F944-7C7EDD4E52E5}"/>
          </ac:picMkLst>
        </pc:picChg>
      </pc:sldChg>
      <pc:sldChg chg="modSp mod">
        <pc:chgData name="Kate Filanoski" userId="5879a14f-9eb3-4e75-8352-1b2941159ca7" providerId="ADAL" clId="{AB7645BC-4007-444F-849C-8BD9B0F0F97D}" dt="2024-02-02T18:20:11.573" v="184" actId="962"/>
        <pc:sldMkLst>
          <pc:docMk/>
          <pc:sldMk cId="2076722974" sldId="12192"/>
        </pc:sldMkLst>
        <pc:picChg chg="mod">
          <ac:chgData name="Kate Filanoski" userId="5879a14f-9eb3-4e75-8352-1b2941159ca7" providerId="ADAL" clId="{AB7645BC-4007-444F-849C-8BD9B0F0F97D}" dt="2024-02-02T18:20:11.573" v="184" actId="962"/>
          <ac:picMkLst>
            <pc:docMk/>
            <pc:sldMk cId="2076722974" sldId="12192"/>
            <ac:picMk id="6" creationId="{6F549117-8457-5E1D-4BBA-E28763636B7A}"/>
          </ac:picMkLst>
        </pc:picChg>
      </pc:sldChg>
    </pc:docChg>
  </pc:docChgLst>
  <pc:docChgLst>
    <pc:chgData name="Karen Volle" userId="56a017f8-fff7-4347-a03a-e4e7c9199847" providerId="ADAL" clId="{D284EB30-F04B-4767-9842-2E261E632088}"/>
    <pc:docChg chg="undo custSel addSld delSld modSld modMainMaster">
      <pc:chgData name="Karen Volle" userId="56a017f8-fff7-4347-a03a-e4e7c9199847" providerId="ADAL" clId="{D284EB30-F04B-4767-9842-2E261E632088}" dt="2024-02-02T13:39:33.067" v="707" actId="47"/>
      <pc:docMkLst>
        <pc:docMk/>
      </pc:docMkLst>
      <pc:sldChg chg="modSp mod">
        <pc:chgData name="Karen Volle" userId="56a017f8-fff7-4347-a03a-e4e7c9199847" providerId="ADAL" clId="{D284EB30-F04B-4767-9842-2E261E632088}" dt="2024-01-31T15:46:35.449" v="91" actId="27636"/>
        <pc:sldMkLst>
          <pc:docMk/>
          <pc:sldMk cId="1544049043" sldId="256"/>
        </pc:sldMkLst>
        <pc:spChg chg="mod">
          <ac:chgData name="Karen Volle" userId="56a017f8-fff7-4347-a03a-e4e7c9199847" providerId="ADAL" clId="{D284EB30-F04B-4767-9842-2E261E632088}" dt="2024-01-31T15:46:35.449" v="91" actId="27636"/>
          <ac:spMkLst>
            <pc:docMk/>
            <pc:sldMk cId="1544049043" sldId="256"/>
            <ac:spMk id="3" creationId="{6901AE3E-DB21-4A95-985A-E2E6BBEC9F27}"/>
          </ac:spMkLst>
        </pc:spChg>
      </pc:sldChg>
      <pc:sldChg chg="modSp mod">
        <pc:chgData name="Karen Volle" userId="56a017f8-fff7-4347-a03a-e4e7c9199847" providerId="ADAL" clId="{D284EB30-F04B-4767-9842-2E261E632088}" dt="2024-01-31T15:46:35.444" v="89" actId="27636"/>
        <pc:sldMkLst>
          <pc:docMk/>
          <pc:sldMk cId="2419022558" sldId="257"/>
        </pc:sldMkLst>
        <pc:spChg chg="mod">
          <ac:chgData name="Karen Volle" userId="56a017f8-fff7-4347-a03a-e4e7c9199847" providerId="ADAL" clId="{D284EB30-F04B-4767-9842-2E261E632088}" dt="2024-01-31T15:46:35.444" v="89" actId="27636"/>
          <ac:spMkLst>
            <pc:docMk/>
            <pc:sldMk cId="2419022558" sldId="257"/>
            <ac:spMk id="2" creationId="{A27CB7AF-1173-445E-BB38-8E208A36F26D}"/>
          </ac:spMkLst>
        </pc:spChg>
        <pc:spChg chg="mod">
          <ac:chgData name="Karen Volle" userId="56a017f8-fff7-4347-a03a-e4e7c9199847" providerId="ADAL" clId="{D284EB30-F04B-4767-9842-2E261E632088}" dt="2024-01-31T15:44:44.728" v="17" actId="20577"/>
          <ac:spMkLst>
            <pc:docMk/>
            <pc:sldMk cId="2419022558" sldId="257"/>
            <ac:spMk id="3" creationId="{514675EA-F78D-48A7-B127-E5D3889F7E0D}"/>
          </ac:spMkLst>
        </pc:spChg>
      </pc:sldChg>
      <pc:sldChg chg="modSp mod">
        <pc:chgData name="Karen Volle" userId="56a017f8-fff7-4347-a03a-e4e7c9199847" providerId="ADAL" clId="{D284EB30-F04B-4767-9842-2E261E632088}" dt="2024-01-31T15:46:35.449" v="90" actId="27636"/>
        <pc:sldMkLst>
          <pc:docMk/>
          <pc:sldMk cId="1301611488" sldId="573"/>
        </pc:sldMkLst>
        <pc:spChg chg="mod">
          <ac:chgData name="Karen Volle" userId="56a017f8-fff7-4347-a03a-e4e7c9199847" providerId="ADAL" clId="{D284EB30-F04B-4767-9842-2E261E632088}" dt="2024-01-31T15:46:35.449" v="90" actId="27636"/>
          <ac:spMkLst>
            <pc:docMk/>
            <pc:sldMk cId="1301611488" sldId="573"/>
            <ac:spMk id="2" creationId="{A27CB7AF-1173-445E-BB38-8E208A36F26D}"/>
          </ac:spMkLst>
        </pc:spChg>
        <pc:spChg chg="mod">
          <ac:chgData name="Karen Volle" userId="56a017f8-fff7-4347-a03a-e4e7c9199847" providerId="ADAL" clId="{D284EB30-F04B-4767-9842-2E261E632088}" dt="2024-01-31T15:45:00.783" v="34" actId="20577"/>
          <ac:spMkLst>
            <pc:docMk/>
            <pc:sldMk cId="1301611488" sldId="573"/>
            <ac:spMk id="3" creationId="{514675EA-F78D-48A7-B127-E5D3889F7E0D}"/>
          </ac:spMkLst>
        </pc:spChg>
      </pc:sldChg>
      <pc:sldChg chg="modSp mod">
        <pc:chgData name="Karen Volle" userId="56a017f8-fff7-4347-a03a-e4e7c9199847" providerId="ADAL" clId="{D284EB30-F04B-4767-9842-2E261E632088}" dt="2024-01-31T15:45:47.650" v="84" actId="20577"/>
        <pc:sldMkLst>
          <pc:docMk/>
          <pc:sldMk cId="2237022372" sldId="582"/>
        </pc:sldMkLst>
        <pc:spChg chg="mod">
          <ac:chgData name="Karen Volle" userId="56a017f8-fff7-4347-a03a-e4e7c9199847" providerId="ADAL" clId="{D284EB30-F04B-4767-9842-2E261E632088}" dt="2024-01-31T15:45:47.650" v="84" actId="20577"/>
          <ac:spMkLst>
            <pc:docMk/>
            <pc:sldMk cId="2237022372" sldId="582"/>
            <ac:spMk id="3" creationId="{4B922925-3559-40AC-B514-4AFF24DE8FDB}"/>
          </ac:spMkLst>
        </pc:spChg>
      </pc:sldChg>
      <pc:sldChg chg="addSp delSp modSp mod">
        <pc:chgData name="Karen Volle" userId="56a017f8-fff7-4347-a03a-e4e7c9199847" providerId="ADAL" clId="{D284EB30-F04B-4767-9842-2E261E632088}" dt="2024-01-31T15:55:15.068" v="683" actId="20577"/>
        <pc:sldMkLst>
          <pc:docMk/>
          <pc:sldMk cId="3918871586" sldId="12141"/>
        </pc:sldMkLst>
        <pc:spChg chg="mod">
          <ac:chgData name="Karen Volle" userId="56a017f8-fff7-4347-a03a-e4e7c9199847" providerId="ADAL" clId="{D284EB30-F04B-4767-9842-2E261E632088}" dt="2024-01-31T15:55:15.068" v="683" actId="20577"/>
          <ac:spMkLst>
            <pc:docMk/>
            <pc:sldMk cId="3918871586" sldId="12141"/>
            <ac:spMk id="2" creationId="{F43D7586-9D02-47CF-9840-218A0F2DD073}"/>
          </ac:spMkLst>
        </pc:spChg>
        <pc:spChg chg="mod">
          <ac:chgData name="Karen Volle" userId="56a017f8-fff7-4347-a03a-e4e7c9199847" providerId="ADAL" clId="{D284EB30-F04B-4767-9842-2E261E632088}" dt="2024-01-31T15:54:53.324" v="681" actId="20577"/>
          <ac:spMkLst>
            <pc:docMk/>
            <pc:sldMk cId="3918871586" sldId="12141"/>
            <ac:spMk id="3" creationId="{1D2C0D17-90E5-46CA-A3B3-F7B25CB53808}"/>
          </ac:spMkLst>
        </pc:spChg>
        <pc:picChg chg="del">
          <ac:chgData name="Karen Volle" userId="56a017f8-fff7-4347-a03a-e4e7c9199847" providerId="ADAL" clId="{D284EB30-F04B-4767-9842-2E261E632088}" dt="2024-01-31T15:51:31.701" v="495" actId="478"/>
          <ac:picMkLst>
            <pc:docMk/>
            <pc:sldMk cId="3918871586" sldId="12141"/>
            <ac:picMk id="6" creationId="{321BF308-678F-65BC-E7C1-1AE881A1C0B1}"/>
          </ac:picMkLst>
        </pc:picChg>
        <pc:picChg chg="add mod">
          <ac:chgData name="Karen Volle" userId="56a017f8-fff7-4347-a03a-e4e7c9199847" providerId="ADAL" clId="{D284EB30-F04B-4767-9842-2E261E632088}" dt="2024-01-31T15:51:57.768" v="504" actId="1076"/>
          <ac:picMkLst>
            <pc:docMk/>
            <pc:sldMk cId="3918871586" sldId="12141"/>
            <ac:picMk id="8" creationId="{05703EB9-967D-F72D-B641-E11B91F5BF74}"/>
          </ac:picMkLst>
        </pc:picChg>
        <pc:picChg chg="add mod">
          <ac:chgData name="Karen Volle" userId="56a017f8-fff7-4347-a03a-e4e7c9199847" providerId="ADAL" clId="{D284EB30-F04B-4767-9842-2E261E632088}" dt="2024-01-31T15:55:02.253" v="682" actId="1076"/>
          <ac:picMkLst>
            <pc:docMk/>
            <pc:sldMk cId="3918871586" sldId="12141"/>
            <ac:picMk id="10" creationId="{8CC00301-3D6C-8A8B-28BD-20381E998A95}"/>
          </ac:picMkLst>
        </pc:picChg>
      </pc:sldChg>
      <pc:sldChg chg="del">
        <pc:chgData name="Karen Volle" userId="56a017f8-fff7-4347-a03a-e4e7c9199847" providerId="ADAL" clId="{D284EB30-F04B-4767-9842-2E261E632088}" dt="2024-02-02T13:39:33.067" v="707" actId="47"/>
        <pc:sldMkLst>
          <pc:docMk/>
          <pc:sldMk cId="1689347815" sldId="12142"/>
        </pc:sldMkLst>
      </pc:sldChg>
      <pc:sldChg chg="del">
        <pc:chgData name="Karen Volle" userId="56a017f8-fff7-4347-a03a-e4e7c9199847" providerId="ADAL" clId="{D284EB30-F04B-4767-9842-2E261E632088}" dt="2024-01-31T15:51:23.910" v="494" actId="47"/>
        <pc:sldMkLst>
          <pc:docMk/>
          <pc:sldMk cId="2135054318" sldId="12143"/>
        </pc:sldMkLst>
      </pc:sldChg>
      <pc:sldChg chg="modSp del mod">
        <pc:chgData name="Karen Volle" userId="56a017f8-fff7-4347-a03a-e4e7c9199847" providerId="ADAL" clId="{D284EB30-F04B-4767-9842-2E261E632088}" dt="2024-01-31T15:51:23.910" v="494" actId="47"/>
        <pc:sldMkLst>
          <pc:docMk/>
          <pc:sldMk cId="2934512367" sldId="12144"/>
        </pc:sldMkLst>
        <pc:spChg chg="mod">
          <ac:chgData name="Karen Volle" userId="56a017f8-fff7-4347-a03a-e4e7c9199847" providerId="ADAL" clId="{D284EB30-F04B-4767-9842-2E261E632088}" dt="2024-01-31T15:46:35.418" v="86" actId="27636"/>
          <ac:spMkLst>
            <pc:docMk/>
            <pc:sldMk cId="2934512367" sldId="12144"/>
            <ac:spMk id="3" creationId="{255183C0-8C03-C280-9C37-6D8ECD20B9C2}"/>
          </ac:spMkLst>
        </pc:spChg>
      </pc:sldChg>
      <pc:sldChg chg="modSp del mod">
        <pc:chgData name="Karen Volle" userId="56a017f8-fff7-4347-a03a-e4e7c9199847" providerId="ADAL" clId="{D284EB30-F04B-4767-9842-2E261E632088}" dt="2024-01-31T15:51:23.910" v="494" actId="47"/>
        <pc:sldMkLst>
          <pc:docMk/>
          <pc:sldMk cId="2601510018" sldId="12145"/>
        </pc:sldMkLst>
        <pc:spChg chg="mod">
          <ac:chgData name="Karen Volle" userId="56a017f8-fff7-4347-a03a-e4e7c9199847" providerId="ADAL" clId="{D284EB30-F04B-4767-9842-2E261E632088}" dt="2024-01-31T15:46:35.418" v="87" actId="27636"/>
          <ac:spMkLst>
            <pc:docMk/>
            <pc:sldMk cId="2601510018" sldId="12145"/>
            <ac:spMk id="3" creationId="{D2D6B584-47FD-328B-405B-E8022D786F4A}"/>
          </ac:spMkLst>
        </pc:spChg>
      </pc:sldChg>
      <pc:sldChg chg="del">
        <pc:chgData name="Karen Volle" userId="56a017f8-fff7-4347-a03a-e4e7c9199847" providerId="ADAL" clId="{D284EB30-F04B-4767-9842-2E261E632088}" dt="2024-01-31T15:51:23.910" v="494" actId="47"/>
        <pc:sldMkLst>
          <pc:docMk/>
          <pc:sldMk cId="1224458662" sldId="12146"/>
        </pc:sldMkLst>
      </pc:sldChg>
      <pc:sldChg chg="modSp del mod">
        <pc:chgData name="Karen Volle" userId="56a017f8-fff7-4347-a03a-e4e7c9199847" providerId="ADAL" clId="{D284EB30-F04B-4767-9842-2E261E632088}" dt="2024-01-31T15:51:23.910" v="494" actId="47"/>
        <pc:sldMkLst>
          <pc:docMk/>
          <pc:sldMk cId="94455686" sldId="12147"/>
        </pc:sldMkLst>
        <pc:spChg chg="mod">
          <ac:chgData name="Karen Volle" userId="56a017f8-fff7-4347-a03a-e4e7c9199847" providerId="ADAL" clId="{D284EB30-F04B-4767-9842-2E261E632088}" dt="2024-01-31T15:46:35.418" v="88" actId="27636"/>
          <ac:spMkLst>
            <pc:docMk/>
            <pc:sldMk cId="94455686" sldId="12147"/>
            <ac:spMk id="3" creationId="{EF713D91-DAFC-C7FC-36F4-BB12AA79FCC6}"/>
          </ac:spMkLst>
        </pc:spChg>
      </pc:sldChg>
      <pc:sldChg chg="del">
        <pc:chgData name="Karen Volle" userId="56a017f8-fff7-4347-a03a-e4e7c9199847" providerId="ADAL" clId="{D284EB30-F04B-4767-9842-2E261E632088}" dt="2024-01-31T15:51:23.910" v="494" actId="47"/>
        <pc:sldMkLst>
          <pc:docMk/>
          <pc:sldMk cId="1504257400" sldId="12148"/>
        </pc:sldMkLst>
      </pc:sldChg>
      <pc:sldChg chg="del">
        <pc:chgData name="Karen Volle" userId="56a017f8-fff7-4347-a03a-e4e7c9199847" providerId="ADAL" clId="{D284EB30-F04B-4767-9842-2E261E632088}" dt="2024-01-31T15:51:23.910" v="494" actId="47"/>
        <pc:sldMkLst>
          <pc:docMk/>
          <pc:sldMk cId="2869892569" sldId="12149"/>
        </pc:sldMkLst>
      </pc:sldChg>
      <pc:sldChg chg="del">
        <pc:chgData name="Karen Volle" userId="56a017f8-fff7-4347-a03a-e4e7c9199847" providerId="ADAL" clId="{D284EB30-F04B-4767-9842-2E261E632088}" dt="2024-01-31T15:51:23.910" v="494" actId="47"/>
        <pc:sldMkLst>
          <pc:docMk/>
          <pc:sldMk cId="537525161" sldId="12150"/>
        </pc:sldMkLst>
      </pc:sldChg>
      <pc:sldChg chg="del">
        <pc:chgData name="Karen Volle" userId="56a017f8-fff7-4347-a03a-e4e7c9199847" providerId="ADAL" clId="{D284EB30-F04B-4767-9842-2E261E632088}" dt="2024-01-31T15:51:23.910" v="494" actId="47"/>
        <pc:sldMkLst>
          <pc:docMk/>
          <pc:sldMk cId="922934638" sldId="12151"/>
        </pc:sldMkLst>
      </pc:sldChg>
      <pc:sldChg chg="del">
        <pc:chgData name="Karen Volle" userId="56a017f8-fff7-4347-a03a-e4e7c9199847" providerId="ADAL" clId="{D284EB30-F04B-4767-9842-2E261E632088}" dt="2024-01-31T15:51:23.910" v="494" actId="47"/>
        <pc:sldMkLst>
          <pc:docMk/>
          <pc:sldMk cId="1973072973" sldId="12152"/>
        </pc:sldMkLst>
      </pc:sldChg>
      <pc:sldChg chg="del">
        <pc:chgData name="Karen Volle" userId="56a017f8-fff7-4347-a03a-e4e7c9199847" providerId="ADAL" clId="{D284EB30-F04B-4767-9842-2E261E632088}" dt="2024-01-31T15:55:47.890" v="684" actId="47"/>
        <pc:sldMkLst>
          <pc:docMk/>
          <pc:sldMk cId="374949803" sldId="12153"/>
        </pc:sldMkLst>
      </pc:sldChg>
      <pc:sldChg chg="del">
        <pc:chgData name="Karen Volle" userId="56a017f8-fff7-4347-a03a-e4e7c9199847" providerId="ADAL" clId="{D284EB30-F04B-4767-9842-2E261E632088}" dt="2024-01-31T15:55:47.890" v="684" actId="47"/>
        <pc:sldMkLst>
          <pc:docMk/>
          <pc:sldMk cId="3579153432" sldId="12155"/>
        </pc:sldMkLst>
      </pc:sldChg>
      <pc:sldChg chg="del">
        <pc:chgData name="Karen Volle" userId="56a017f8-fff7-4347-a03a-e4e7c9199847" providerId="ADAL" clId="{D284EB30-F04B-4767-9842-2E261E632088}" dt="2024-01-31T15:55:47.890" v="684" actId="47"/>
        <pc:sldMkLst>
          <pc:docMk/>
          <pc:sldMk cId="4252131500" sldId="12157"/>
        </pc:sldMkLst>
      </pc:sldChg>
      <pc:sldChg chg="del">
        <pc:chgData name="Karen Volle" userId="56a017f8-fff7-4347-a03a-e4e7c9199847" providerId="ADAL" clId="{D284EB30-F04B-4767-9842-2E261E632088}" dt="2024-01-31T15:55:47.890" v="684" actId="47"/>
        <pc:sldMkLst>
          <pc:docMk/>
          <pc:sldMk cId="1991111226" sldId="12160"/>
        </pc:sldMkLst>
      </pc:sldChg>
      <pc:sldChg chg="del">
        <pc:chgData name="Karen Volle" userId="56a017f8-fff7-4347-a03a-e4e7c9199847" providerId="ADAL" clId="{D284EB30-F04B-4767-9842-2E261E632088}" dt="2024-01-31T15:55:47.890" v="684" actId="47"/>
        <pc:sldMkLst>
          <pc:docMk/>
          <pc:sldMk cId="3651589721" sldId="12161"/>
        </pc:sldMkLst>
      </pc:sldChg>
      <pc:sldChg chg="del">
        <pc:chgData name="Karen Volle" userId="56a017f8-fff7-4347-a03a-e4e7c9199847" providerId="ADAL" clId="{D284EB30-F04B-4767-9842-2E261E632088}" dt="2024-01-31T15:55:47.890" v="684" actId="47"/>
        <pc:sldMkLst>
          <pc:docMk/>
          <pc:sldMk cId="2163773110" sldId="12162"/>
        </pc:sldMkLst>
      </pc:sldChg>
      <pc:sldChg chg="modSp add mod">
        <pc:chgData name="Karen Volle" userId="56a017f8-fff7-4347-a03a-e4e7c9199847" providerId="ADAL" clId="{D284EB30-F04B-4767-9842-2E261E632088}" dt="2024-01-31T15:50:57.907" v="493" actId="20577"/>
        <pc:sldMkLst>
          <pc:docMk/>
          <pc:sldMk cId="1634075933" sldId="12163"/>
        </pc:sldMkLst>
        <pc:spChg chg="mod">
          <ac:chgData name="Karen Volle" userId="56a017f8-fff7-4347-a03a-e4e7c9199847" providerId="ADAL" clId="{D284EB30-F04B-4767-9842-2E261E632088}" dt="2024-01-31T15:46:48.539" v="106" actId="5793"/>
          <ac:spMkLst>
            <pc:docMk/>
            <pc:sldMk cId="1634075933" sldId="12163"/>
            <ac:spMk id="2" creationId="{F5015E1C-098D-431B-8302-27B7F90E3A08}"/>
          </ac:spMkLst>
        </pc:spChg>
        <pc:spChg chg="mod">
          <ac:chgData name="Karen Volle" userId="56a017f8-fff7-4347-a03a-e4e7c9199847" providerId="ADAL" clId="{D284EB30-F04B-4767-9842-2E261E632088}" dt="2024-01-31T15:50:57.907" v="493" actId="20577"/>
          <ac:spMkLst>
            <pc:docMk/>
            <pc:sldMk cId="1634075933" sldId="12163"/>
            <ac:spMk id="3" creationId="{95E458D0-8646-47D0-B30C-9FB4935B1C58}"/>
          </ac:spMkLst>
        </pc:spChg>
      </pc:sldChg>
      <pc:sldChg chg="add">
        <pc:chgData name="Karen Volle" userId="56a017f8-fff7-4347-a03a-e4e7c9199847" providerId="ADAL" clId="{D284EB30-F04B-4767-9842-2E261E632088}" dt="2024-02-01T16:01:29.175" v="686"/>
        <pc:sldMkLst>
          <pc:docMk/>
          <pc:sldMk cId="2103906592" sldId="12164"/>
        </pc:sldMkLst>
      </pc:sldChg>
      <pc:sldChg chg="add">
        <pc:chgData name="Karen Volle" userId="56a017f8-fff7-4347-a03a-e4e7c9199847" providerId="ADAL" clId="{D284EB30-F04B-4767-9842-2E261E632088}" dt="2024-02-01T16:01:29.175" v="686"/>
        <pc:sldMkLst>
          <pc:docMk/>
          <pc:sldMk cId="1235879873" sldId="12165"/>
        </pc:sldMkLst>
      </pc:sldChg>
      <pc:sldChg chg="add">
        <pc:chgData name="Karen Volle" userId="56a017f8-fff7-4347-a03a-e4e7c9199847" providerId="ADAL" clId="{D284EB30-F04B-4767-9842-2E261E632088}" dt="2024-02-01T16:01:29.175" v="686"/>
        <pc:sldMkLst>
          <pc:docMk/>
          <pc:sldMk cId="4178299063" sldId="12166"/>
        </pc:sldMkLst>
      </pc:sldChg>
      <pc:sldChg chg="add">
        <pc:chgData name="Karen Volle" userId="56a017f8-fff7-4347-a03a-e4e7c9199847" providerId="ADAL" clId="{D284EB30-F04B-4767-9842-2E261E632088}" dt="2024-02-01T16:01:29.175" v="686"/>
        <pc:sldMkLst>
          <pc:docMk/>
          <pc:sldMk cId="3850768934" sldId="12167"/>
        </pc:sldMkLst>
      </pc:sldChg>
      <pc:sldChg chg="add">
        <pc:chgData name="Karen Volle" userId="56a017f8-fff7-4347-a03a-e4e7c9199847" providerId="ADAL" clId="{D284EB30-F04B-4767-9842-2E261E632088}" dt="2024-02-01T16:01:29.175" v="686"/>
        <pc:sldMkLst>
          <pc:docMk/>
          <pc:sldMk cId="1182277422" sldId="12168"/>
        </pc:sldMkLst>
      </pc:sldChg>
      <pc:sldChg chg="add">
        <pc:chgData name="Karen Volle" userId="56a017f8-fff7-4347-a03a-e4e7c9199847" providerId="ADAL" clId="{D284EB30-F04B-4767-9842-2E261E632088}" dt="2024-02-01T16:01:29.175" v="686"/>
        <pc:sldMkLst>
          <pc:docMk/>
          <pc:sldMk cId="360465221" sldId="12169"/>
        </pc:sldMkLst>
      </pc:sldChg>
      <pc:sldChg chg="add">
        <pc:chgData name="Karen Volle" userId="56a017f8-fff7-4347-a03a-e4e7c9199847" providerId="ADAL" clId="{D284EB30-F04B-4767-9842-2E261E632088}" dt="2024-02-01T16:01:29.175" v="686"/>
        <pc:sldMkLst>
          <pc:docMk/>
          <pc:sldMk cId="4230171705" sldId="12170"/>
        </pc:sldMkLst>
      </pc:sldChg>
      <pc:sldChg chg="add">
        <pc:chgData name="Karen Volle" userId="56a017f8-fff7-4347-a03a-e4e7c9199847" providerId="ADAL" clId="{D284EB30-F04B-4767-9842-2E261E632088}" dt="2024-02-01T16:01:29.175" v="686"/>
        <pc:sldMkLst>
          <pc:docMk/>
          <pc:sldMk cId="3565740751" sldId="12171"/>
        </pc:sldMkLst>
      </pc:sldChg>
      <pc:sldChg chg="add">
        <pc:chgData name="Karen Volle" userId="56a017f8-fff7-4347-a03a-e4e7c9199847" providerId="ADAL" clId="{D284EB30-F04B-4767-9842-2E261E632088}" dt="2024-02-01T16:01:29.175" v="686"/>
        <pc:sldMkLst>
          <pc:docMk/>
          <pc:sldMk cId="2724558499" sldId="12172"/>
        </pc:sldMkLst>
      </pc:sldChg>
      <pc:sldChg chg="add">
        <pc:chgData name="Karen Volle" userId="56a017f8-fff7-4347-a03a-e4e7c9199847" providerId="ADAL" clId="{D284EB30-F04B-4767-9842-2E261E632088}" dt="2024-02-01T16:01:29.175" v="686"/>
        <pc:sldMkLst>
          <pc:docMk/>
          <pc:sldMk cId="63630484" sldId="12173"/>
        </pc:sldMkLst>
      </pc:sldChg>
      <pc:sldChg chg="add">
        <pc:chgData name="Karen Volle" userId="56a017f8-fff7-4347-a03a-e4e7c9199847" providerId="ADAL" clId="{D284EB30-F04B-4767-9842-2E261E632088}" dt="2024-02-01T16:01:29.175" v="686"/>
        <pc:sldMkLst>
          <pc:docMk/>
          <pc:sldMk cId="3957347844" sldId="12174"/>
        </pc:sldMkLst>
      </pc:sldChg>
      <pc:sldChg chg="add">
        <pc:chgData name="Karen Volle" userId="56a017f8-fff7-4347-a03a-e4e7c9199847" providerId="ADAL" clId="{D284EB30-F04B-4767-9842-2E261E632088}" dt="2024-02-01T16:01:29.175" v="686"/>
        <pc:sldMkLst>
          <pc:docMk/>
          <pc:sldMk cId="1578040327" sldId="12175"/>
        </pc:sldMkLst>
      </pc:sldChg>
      <pc:sldChg chg="add">
        <pc:chgData name="Karen Volle" userId="56a017f8-fff7-4347-a03a-e4e7c9199847" providerId="ADAL" clId="{D284EB30-F04B-4767-9842-2E261E632088}" dt="2024-02-01T16:01:29.175" v="686"/>
        <pc:sldMkLst>
          <pc:docMk/>
          <pc:sldMk cId="2005095501" sldId="12176"/>
        </pc:sldMkLst>
      </pc:sldChg>
      <pc:sldChg chg="add">
        <pc:chgData name="Karen Volle" userId="56a017f8-fff7-4347-a03a-e4e7c9199847" providerId="ADAL" clId="{D284EB30-F04B-4767-9842-2E261E632088}" dt="2024-02-01T16:01:29.175" v="686"/>
        <pc:sldMkLst>
          <pc:docMk/>
          <pc:sldMk cId="1631139002" sldId="12177"/>
        </pc:sldMkLst>
      </pc:sldChg>
      <pc:sldChg chg="add">
        <pc:chgData name="Karen Volle" userId="56a017f8-fff7-4347-a03a-e4e7c9199847" providerId="ADAL" clId="{D284EB30-F04B-4767-9842-2E261E632088}" dt="2024-02-01T16:01:29.175" v="686"/>
        <pc:sldMkLst>
          <pc:docMk/>
          <pc:sldMk cId="3156102263" sldId="12178"/>
        </pc:sldMkLst>
      </pc:sldChg>
      <pc:sldChg chg="add">
        <pc:chgData name="Karen Volle" userId="56a017f8-fff7-4347-a03a-e4e7c9199847" providerId="ADAL" clId="{D284EB30-F04B-4767-9842-2E261E632088}" dt="2024-02-01T16:01:29.175" v="686"/>
        <pc:sldMkLst>
          <pc:docMk/>
          <pc:sldMk cId="240858641" sldId="12179"/>
        </pc:sldMkLst>
      </pc:sldChg>
      <pc:sldChg chg="add">
        <pc:chgData name="Karen Volle" userId="56a017f8-fff7-4347-a03a-e4e7c9199847" providerId="ADAL" clId="{D284EB30-F04B-4767-9842-2E261E632088}" dt="2024-02-01T16:01:29.175" v="686"/>
        <pc:sldMkLst>
          <pc:docMk/>
          <pc:sldMk cId="3242754283" sldId="12180"/>
        </pc:sldMkLst>
      </pc:sldChg>
      <pc:sldChg chg="add">
        <pc:chgData name="Karen Volle" userId="56a017f8-fff7-4347-a03a-e4e7c9199847" providerId="ADAL" clId="{D284EB30-F04B-4767-9842-2E261E632088}" dt="2024-02-01T16:01:29.175" v="686"/>
        <pc:sldMkLst>
          <pc:docMk/>
          <pc:sldMk cId="2812370819" sldId="12181"/>
        </pc:sldMkLst>
      </pc:sldChg>
      <pc:sldChg chg="add">
        <pc:chgData name="Karen Volle" userId="56a017f8-fff7-4347-a03a-e4e7c9199847" providerId="ADAL" clId="{D284EB30-F04B-4767-9842-2E261E632088}" dt="2024-02-01T16:01:29.175" v="686"/>
        <pc:sldMkLst>
          <pc:docMk/>
          <pc:sldMk cId="3526844411" sldId="12182"/>
        </pc:sldMkLst>
      </pc:sldChg>
      <pc:sldChg chg="add">
        <pc:chgData name="Karen Volle" userId="56a017f8-fff7-4347-a03a-e4e7c9199847" providerId="ADAL" clId="{D284EB30-F04B-4767-9842-2E261E632088}" dt="2024-02-02T13:39:20.587" v="688"/>
        <pc:sldMkLst>
          <pc:docMk/>
          <pc:sldMk cId="643814075" sldId="12183"/>
        </pc:sldMkLst>
      </pc:sldChg>
      <pc:sldChg chg="add">
        <pc:chgData name="Karen Volle" userId="56a017f8-fff7-4347-a03a-e4e7c9199847" providerId="ADAL" clId="{D284EB30-F04B-4767-9842-2E261E632088}" dt="2024-02-02T13:39:20.635" v="690"/>
        <pc:sldMkLst>
          <pc:docMk/>
          <pc:sldMk cId="2135054318" sldId="12184"/>
        </pc:sldMkLst>
      </pc:sldChg>
      <pc:sldChg chg="add">
        <pc:chgData name="Karen Volle" userId="56a017f8-fff7-4347-a03a-e4e7c9199847" providerId="ADAL" clId="{D284EB30-F04B-4767-9842-2E261E632088}" dt="2024-02-02T13:39:20.677" v="692"/>
        <pc:sldMkLst>
          <pc:docMk/>
          <pc:sldMk cId="65902733" sldId="12185"/>
        </pc:sldMkLst>
      </pc:sldChg>
      <pc:sldChg chg="add">
        <pc:chgData name="Karen Volle" userId="56a017f8-fff7-4347-a03a-e4e7c9199847" providerId="ADAL" clId="{D284EB30-F04B-4767-9842-2E261E632088}" dt="2024-02-02T13:39:20.710" v="694"/>
        <pc:sldMkLst>
          <pc:docMk/>
          <pc:sldMk cId="2538436911" sldId="12186"/>
        </pc:sldMkLst>
      </pc:sldChg>
      <pc:sldChg chg="add">
        <pc:chgData name="Karen Volle" userId="56a017f8-fff7-4347-a03a-e4e7c9199847" providerId="ADAL" clId="{D284EB30-F04B-4767-9842-2E261E632088}" dt="2024-02-02T13:39:20.742" v="696"/>
        <pc:sldMkLst>
          <pc:docMk/>
          <pc:sldMk cId="107823151" sldId="12187"/>
        </pc:sldMkLst>
      </pc:sldChg>
      <pc:sldChg chg="add">
        <pc:chgData name="Karen Volle" userId="56a017f8-fff7-4347-a03a-e4e7c9199847" providerId="ADAL" clId="{D284EB30-F04B-4767-9842-2E261E632088}" dt="2024-02-02T13:39:20.760" v="698"/>
        <pc:sldMkLst>
          <pc:docMk/>
          <pc:sldMk cId="3158430906" sldId="12188"/>
        </pc:sldMkLst>
      </pc:sldChg>
      <pc:sldChg chg="add">
        <pc:chgData name="Karen Volle" userId="56a017f8-fff7-4347-a03a-e4e7c9199847" providerId="ADAL" clId="{D284EB30-F04B-4767-9842-2E261E632088}" dt="2024-02-02T13:39:20.792" v="700"/>
        <pc:sldMkLst>
          <pc:docMk/>
          <pc:sldMk cId="3931729735" sldId="12189"/>
        </pc:sldMkLst>
      </pc:sldChg>
      <pc:sldChg chg="add">
        <pc:chgData name="Karen Volle" userId="56a017f8-fff7-4347-a03a-e4e7c9199847" providerId="ADAL" clId="{D284EB30-F04B-4767-9842-2E261E632088}" dt="2024-02-02T13:39:20.823" v="702"/>
        <pc:sldMkLst>
          <pc:docMk/>
          <pc:sldMk cId="1652681368" sldId="12190"/>
        </pc:sldMkLst>
      </pc:sldChg>
      <pc:sldChg chg="add">
        <pc:chgData name="Karen Volle" userId="56a017f8-fff7-4347-a03a-e4e7c9199847" providerId="ADAL" clId="{D284EB30-F04B-4767-9842-2E261E632088}" dt="2024-02-02T13:39:20.855" v="704"/>
        <pc:sldMkLst>
          <pc:docMk/>
          <pc:sldMk cId="2298519577" sldId="12191"/>
        </pc:sldMkLst>
      </pc:sldChg>
      <pc:sldChg chg="add">
        <pc:chgData name="Karen Volle" userId="56a017f8-fff7-4347-a03a-e4e7c9199847" providerId="ADAL" clId="{D284EB30-F04B-4767-9842-2E261E632088}" dt="2024-02-02T13:39:20.870" v="706"/>
        <pc:sldMkLst>
          <pc:docMk/>
          <pc:sldMk cId="2076722974" sldId="12192"/>
        </pc:sldMkLst>
      </pc:sldChg>
      <pc:sldMasterChg chg="modSldLayout">
        <pc:chgData name="Karen Volle" userId="56a017f8-fff7-4347-a03a-e4e7c9199847" providerId="ADAL" clId="{D284EB30-F04B-4767-9842-2E261E632088}" dt="2024-02-01T16:01:29.175" v="685" actId="27028"/>
        <pc:sldMasterMkLst>
          <pc:docMk/>
          <pc:sldMasterMk cId="3950134177" sldId="2147483696"/>
        </pc:sldMasterMkLst>
        <pc:sldLayoutChg chg="replId">
          <pc:chgData name="Karen Volle" userId="56a017f8-fff7-4347-a03a-e4e7c9199847" providerId="ADAL" clId="{D284EB30-F04B-4767-9842-2E261E632088}" dt="2024-02-01T16:01:29.175" v="685" actId="27028"/>
          <pc:sldLayoutMkLst>
            <pc:docMk/>
            <pc:sldMasterMk cId="3950134177" sldId="2147483696"/>
            <pc:sldLayoutMk cId="3737665058" sldId="2147486479"/>
          </pc:sldLayoutMkLst>
        </pc:sldLayoutChg>
      </pc:sldMasterChg>
      <pc:sldMasterChg chg="addSldLayout">
        <pc:chgData name="Karen Volle" userId="56a017f8-fff7-4347-a03a-e4e7c9199847" providerId="ADAL" clId="{D284EB30-F04B-4767-9842-2E261E632088}" dt="2024-02-01T16:01:29.175" v="685" actId="27028"/>
        <pc:sldMasterMkLst>
          <pc:docMk/>
          <pc:sldMasterMk cId="4098690813" sldId="2147486464"/>
        </pc:sldMasterMkLst>
        <pc:sldLayoutChg chg="add">
          <pc:chgData name="Karen Volle" userId="56a017f8-fff7-4347-a03a-e4e7c9199847" providerId="ADAL" clId="{D284EB30-F04B-4767-9842-2E261E632088}" dt="2024-02-01T16:01:29.175" v="685" actId="27028"/>
          <pc:sldLayoutMkLst>
            <pc:docMk/>
            <pc:sldMasterMk cId="4098690813" sldId="2147486464"/>
            <pc:sldLayoutMk cId="4279423019" sldId="214748368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90872565" sldId="2147483690"/>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502083477" sldId="214748369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739955186" sldId="214748370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23560312" sldId="2147483712"/>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4177297565" sldId="2147483714"/>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268563415" sldId="2147483715"/>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74995792" sldId="214748371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330573453" sldId="2147483717"/>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2881989481" sldId="2147483718"/>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832619550" sldId="2147483719"/>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047508259" sldId="2147483720"/>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76735673" sldId="214748372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2949799846" sldId="2147483722"/>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08172145" sldId="2147483723"/>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054081200" sldId="2147483724"/>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690112854" sldId="2147483725"/>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417332352" sldId="214748372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583197970" sldId="2147483728"/>
          </pc:sldLayoutMkLst>
        </pc:sldLayoutChg>
      </pc:sldMasterChg>
    </pc:docChg>
  </pc:docChgLst>
  <pc:docChgLst>
    <pc:chgData name="Kate Filanoski" userId="5879a14f-9eb3-4e75-8352-1b2941159ca7" providerId="ADAL" clId="{10F11D21-6ACE-43D6-AE61-38ED2020C85A}"/>
    <pc:docChg chg="undo custSel modSld">
      <pc:chgData name="Kate Filanoski" userId="5879a14f-9eb3-4e75-8352-1b2941159ca7" providerId="ADAL" clId="{10F11D21-6ACE-43D6-AE61-38ED2020C85A}" dt="2023-11-03T17:04:23.675" v="1707" actId="962"/>
      <pc:docMkLst>
        <pc:docMk/>
      </pc:docMkLst>
      <pc:sldChg chg="modSp mod">
        <pc:chgData name="Kate Filanoski" userId="5879a14f-9eb3-4e75-8352-1b2941159ca7" providerId="ADAL" clId="{10F11D21-6ACE-43D6-AE61-38ED2020C85A}" dt="2023-11-03T15:13:27.925" v="128" actId="962"/>
        <pc:sldMkLst>
          <pc:docMk/>
          <pc:sldMk cId="1627019028" sldId="306"/>
        </pc:sldMkLst>
        <pc:picChg chg="mod">
          <ac:chgData name="Kate Filanoski" userId="5879a14f-9eb3-4e75-8352-1b2941159ca7" providerId="ADAL" clId="{10F11D21-6ACE-43D6-AE61-38ED2020C85A}" dt="2023-11-03T15:13:27.925" v="128" actId="962"/>
          <ac:picMkLst>
            <pc:docMk/>
            <pc:sldMk cId="1627019028" sldId="306"/>
            <ac:picMk id="6" creationId="{C3771944-BC74-41A2-B9D9-CAE0A9533CA2}"/>
          </ac:picMkLst>
        </pc:picChg>
      </pc:sldChg>
      <pc:sldChg chg="modSp mod">
        <pc:chgData name="Kate Filanoski" userId="5879a14f-9eb3-4e75-8352-1b2941159ca7" providerId="ADAL" clId="{10F11D21-6ACE-43D6-AE61-38ED2020C85A}" dt="2023-11-03T15:13:30.083" v="129" actId="962"/>
        <pc:sldMkLst>
          <pc:docMk/>
          <pc:sldMk cId="2135054318" sldId="442"/>
        </pc:sldMkLst>
        <pc:picChg chg="mod">
          <ac:chgData name="Kate Filanoski" userId="5879a14f-9eb3-4e75-8352-1b2941159ca7" providerId="ADAL" clId="{10F11D21-6ACE-43D6-AE61-38ED2020C85A}" dt="2023-11-03T15:13:30.083" v="129" actId="962"/>
          <ac:picMkLst>
            <pc:docMk/>
            <pc:sldMk cId="2135054318" sldId="442"/>
            <ac:picMk id="6" creationId="{90E426DD-9E27-FA32-A3AE-C5CFCA7C7B0D}"/>
          </ac:picMkLst>
        </pc:picChg>
      </pc:sldChg>
      <pc:sldChg chg="modSp mod">
        <pc:chgData name="Kate Filanoski" userId="5879a14f-9eb3-4e75-8352-1b2941159ca7" providerId="ADAL" clId="{10F11D21-6ACE-43D6-AE61-38ED2020C85A}" dt="2023-11-03T16:54:37.342" v="1677" actId="27636"/>
        <pc:sldMkLst>
          <pc:docMk/>
          <pc:sldMk cId="2210160523" sldId="470"/>
        </pc:sldMkLst>
        <pc:spChg chg="mod">
          <ac:chgData name="Kate Filanoski" userId="5879a14f-9eb3-4e75-8352-1b2941159ca7" providerId="ADAL" clId="{10F11D21-6ACE-43D6-AE61-38ED2020C85A}" dt="2023-11-03T16:54:37.342" v="1677" actId="27636"/>
          <ac:spMkLst>
            <pc:docMk/>
            <pc:sldMk cId="2210160523" sldId="470"/>
            <ac:spMk id="3" creationId="{56561DE4-6387-F6DE-9897-B162489C09FD}"/>
          </ac:spMkLst>
        </pc:spChg>
        <pc:picChg chg="mod">
          <ac:chgData name="Kate Filanoski" userId="5879a14f-9eb3-4e75-8352-1b2941159ca7" providerId="ADAL" clId="{10F11D21-6ACE-43D6-AE61-38ED2020C85A}" dt="2023-11-03T15:13:35.951" v="132" actId="962"/>
          <ac:picMkLst>
            <pc:docMk/>
            <pc:sldMk cId="2210160523" sldId="470"/>
            <ac:picMk id="6" creationId="{32C9959A-DFE6-61B6-0F27-D1CC56A4C69A}"/>
          </ac:picMkLst>
        </pc:picChg>
      </pc:sldChg>
      <pc:sldChg chg="modSp mod">
        <pc:chgData name="Kate Filanoski" userId="5879a14f-9eb3-4e75-8352-1b2941159ca7" providerId="ADAL" clId="{10F11D21-6ACE-43D6-AE61-38ED2020C85A}" dt="2023-11-03T16:54:19.066" v="1673" actId="27636"/>
        <pc:sldMkLst>
          <pc:docMk/>
          <pc:sldMk cId="1524268221" sldId="471"/>
        </pc:sldMkLst>
        <pc:spChg chg="mod">
          <ac:chgData name="Kate Filanoski" userId="5879a14f-9eb3-4e75-8352-1b2941159ca7" providerId="ADAL" clId="{10F11D21-6ACE-43D6-AE61-38ED2020C85A}" dt="2023-11-03T16:54:19.066" v="1673" actId="27636"/>
          <ac:spMkLst>
            <pc:docMk/>
            <pc:sldMk cId="1524268221" sldId="471"/>
            <ac:spMk id="3" creationId="{CD82E171-CE0C-3309-7EEE-BE64415323C0}"/>
          </ac:spMkLst>
        </pc:spChg>
        <pc:picChg chg="mod">
          <ac:chgData name="Kate Filanoski" userId="5879a14f-9eb3-4e75-8352-1b2941159ca7" providerId="ADAL" clId="{10F11D21-6ACE-43D6-AE61-38ED2020C85A}" dt="2023-11-03T15:13:33.992" v="131" actId="962"/>
          <ac:picMkLst>
            <pc:docMk/>
            <pc:sldMk cId="1524268221" sldId="471"/>
            <ac:picMk id="7" creationId="{07AE444A-1FB3-D814-E36F-088C6830672F}"/>
          </ac:picMkLst>
        </pc:picChg>
      </pc:sldChg>
      <pc:sldChg chg="modSp mod">
        <pc:chgData name="Kate Filanoski" userId="5879a14f-9eb3-4e75-8352-1b2941159ca7" providerId="ADAL" clId="{10F11D21-6ACE-43D6-AE61-38ED2020C85A}" dt="2023-11-03T15:13:31.917" v="130" actId="962"/>
        <pc:sldMkLst>
          <pc:docMk/>
          <pc:sldMk cId="2828685036" sldId="472"/>
        </pc:sldMkLst>
        <pc:picChg chg="mod">
          <ac:chgData name="Kate Filanoski" userId="5879a14f-9eb3-4e75-8352-1b2941159ca7" providerId="ADAL" clId="{10F11D21-6ACE-43D6-AE61-38ED2020C85A}" dt="2023-11-03T15:13:31.917" v="130" actId="962"/>
          <ac:picMkLst>
            <pc:docMk/>
            <pc:sldMk cId="2828685036" sldId="472"/>
            <ac:picMk id="6" creationId="{03B25A3A-E9EF-5736-0AF2-C135FB901B94}"/>
          </ac:picMkLst>
        </pc:picChg>
      </pc:sldChg>
      <pc:sldChg chg="modSp mod">
        <pc:chgData name="Kate Filanoski" userId="5879a14f-9eb3-4e75-8352-1b2941159ca7" providerId="ADAL" clId="{10F11D21-6ACE-43D6-AE61-38ED2020C85A}" dt="2023-11-03T15:13:38.006" v="133" actId="962"/>
        <pc:sldMkLst>
          <pc:docMk/>
          <pc:sldMk cId="2210314402" sldId="473"/>
        </pc:sldMkLst>
        <pc:picChg chg="mod">
          <ac:chgData name="Kate Filanoski" userId="5879a14f-9eb3-4e75-8352-1b2941159ca7" providerId="ADAL" clId="{10F11D21-6ACE-43D6-AE61-38ED2020C85A}" dt="2023-11-03T15:13:38.006" v="133" actId="962"/>
          <ac:picMkLst>
            <pc:docMk/>
            <pc:sldMk cId="2210314402" sldId="473"/>
            <ac:picMk id="7" creationId="{B30BDA6E-503A-2CB8-5832-495C154BA318}"/>
          </ac:picMkLst>
        </pc:picChg>
      </pc:sldChg>
      <pc:sldChg chg="modSp mod">
        <pc:chgData name="Kate Filanoski" userId="5879a14f-9eb3-4e75-8352-1b2941159ca7" providerId="ADAL" clId="{10F11D21-6ACE-43D6-AE61-38ED2020C85A}" dt="2023-11-03T15:13:40.244" v="134" actId="962"/>
        <pc:sldMkLst>
          <pc:docMk/>
          <pc:sldMk cId="229204374" sldId="474"/>
        </pc:sldMkLst>
        <pc:picChg chg="mod">
          <ac:chgData name="Kate Filanoski" userId="5879a14f-9eb3-4e75-8352-1b2941159ca7" providerId="ADAL" clId="{10F11D21-6ACE-43D6-AE61-38ED2020C85A}" dt="2023-11-03T15:13:40.244" v="134" actId="962"/>
          <ac:picMkLst>
            <pc:docMk/>
            <pc:sldMk cId="229204374" sldId="474"/>
            <ac:picMk id="6" creationId="{3F70BE84-7662-78F6-6AD8-EE5A85E5BBB4}"/>
          </ac:picMkLst>
        </pc:picChg>
      </pc:sldChg>
      <pc:sldChg chg="modSp mod">
        <pc:chgData name="Kate Filanoski" userId="5879a14f-9eb3-4e75-8352-1b2941159ca7" providerId="ADAL" clId="{10F11D21-6ACE-43D6-AE61-38ED2020C85A}" dt="2023-11-03T15:13:42.997" v="135" actId="962"/>
        <pc:sldMkLst>
          <pc:docMk/>
          <pc:sldMk cId="2376492535" sldId="475"/>
        </pc:sldMkLst>
        <pc:picChg chg="mod">
          <ac:chgData name="Kate Filanoski" userId="5879a14f-9eb3-4e75-8352-1b2941159ca7" providerId="ADAL" clId="{10F11D21-6ACE-43D6-AE61-38ED2020C85A}" dt="2023-11-03T15:13:42.997" v="135" actId="962"/>
          <ac:picMkLst>
            <pc:docMk/>
            <pc:sldMk cId="2376492535" sldId="475"/>
            <ac:picMk id="6" creationId="{CF2DE8C2-94A4-B98A-C50A-17FF5A456B17}"/>
          </ac:picMkLst>
        </pc:picChg>
      </pc:sldChg>
      <pc:sldChg chg="modSp mod">
        <pc:chgData name="Kate Filanoski" userId="5879a14f-9eb3-4e75-8352-1b2941159ca7" providerId="ADAL" clId="{10F11D21-6ACE-43D6-AE61-38ED2020C85A}" dt="2023-11-03T15:13:45.219" v="136" actId="962"/>
        <pc:sldMkLst>
          <pc:docMk/>
          <pc:sldMk cId="3282127672" sldId="476"/>
        </pc:sldMkLst>
        <pc:picChg chg="mod">
          <ac:chgData name="Kate Filanoski" userId="5879a14f-9eb3-4e75-8352-1b2941159ca7" providerId="ADAL" clId="{10F11D21-6ACE-43D6-AE61-38ED2020C85A}" dt="2023-11-03T15:13:45.219" v="136" actId="962"/>
          <ac:picMkLst>
            <pc:docMk/>
            <pc:sldMk cId="3282127672" sldId="476"/>
            <ac:picMk id="6" creationId="{36A0177C-EC3A-F8D2-3DEF-8FB57C51CF71}"/>
          </ac:picMkLst>
        </pc:picChg>
      </pc:sldChg>
      <pc:sldChg chg="modSp mod">
        <pc:chgData name="Kate Filanoski" userId="5879a14f-9eb3-4e75-8352-1b2941159ca7" providerId="ADAL" clId="{10F11D21-6ACE-43D6-AE61-38ED2020C85A}" dt="2023-11-03T15:13:47.270" v="137" actId="962"/>
        <pc:sldMkLst>
          <pc:docMk/>
          <pc:sldMk cId="3128451103" sldId="478"/>
        </pc:sldMkLst>
        <pc:picChg chg="mod">
          <ac:chgData name="Kate Filanoski" userId="5879a14f-9eb3-4e75-8352-1b2941159ca7" providerId="ADAL" clId="{10F11D21-6ACE-43D6-AE61-38ED2020C85A}" dt="2023-11-03T15:13:47.270" v="137" actId="962"/>
          <ac:picMkLst>
            <pc:docMk/>
            <pc:sldMk cId="3128451103" sldId="478"/>
            <ac:picMk id="6" creationId="{7616C17B-7B41-287D-0507-607D0702D361}"/>
          </ac:picMkLst>
        </pc:picChg>
      </pc:sldChg>
      <pc:sldChg chg="modSp mod">
        <pc:chgData name="Kate Filanoski" userId="5879a14f-9eb3-4e75-8352-1b2941159ca7" providerId="ADAL" clId="{10F11D21-6ACE-43D6-AE61-38ED2020C85A}" dt="2023-11-03T17:04:23.675" v="1707" actId="962"/>
        <pc:sldMkLst>
          <pc:docMk/>
          <pc:sldMk cId="2754830181" sldId="506"/>
        </pc:sldMkLst>
        <pc:spChg chg="mod">
          <ac:chgData name="Kate Filanoski" userId="5879a14f-9eb3-4e75-8352-1b2941159ca7" providerId="ADAL" clId="{10F11D21-6ACE-43D6-AE61-38ED2020C85A}" dt="2023-11-03T17:04:23.159" v="1705" actId="962"/>
          <ac:spMkLst>
            <pc:docMk/>
            <pc:sldMk cId="2754830181" sldId="506"/>
            <ac:spMk id="5" creationId="{8D82BACC-640C-4410-8400-E0DEC5E1A9BE}"/>
          </ac:spMkLst>
        </pc:spChg>
        <pc:picChg chg="mod">
          <ac:chgData name="Kate Filanoski" userId="5879a14f-9eb3-4e75-8352-1b2941159ca7" providerId="ADAL" clId="{10F11D21-6ACE-43D6-AE61-38ED2020C85A}" dt="2023-11-03T17:04:23.675" v="1707" actId="962"/>
          <ac:picMkLst>
            <pc:docMk/>
            <pc:sldMk cId="2754830181" sldId="506"/>
            <ac:picMk id="10" creationId="{4D44247C-3914-4CA2-9538-B83542AE17E5}"/>
          </ac:picMkLst>
        </pc:picChg>
      </pc:sldChg>
      <pc:sldChg chg="modSp mod">
        <pc:chgData name="Kate Filanoski" userId="5879a14f-9eb3-4e75-8352-1b2941159ca7" providerId="ADAL" clId="{10F11D21-6ACE-43D6-AE61-38ED2020C85A}" dt="2023-11-03T16:53:38.739" v="1667" actId="13244"/>
        <pc:sldMkLst>
          <pc:docMk/>
          <pc:sldMk cId="4011066312" sldId="11946"/>
        </pc:sldMkLst>
        <pc:picChg chg="mod ord">
          <ac:chgData name="Kate Filanoski" userId="5879a14f-9eb3-4e75-8352-1b2941159ca7" providerId="ADAL" clId="{10F11D21-6ACE-43D6-AE61-38ED2020C85A}" dt="2023-11-03T16:53:38.739" v="1667" actId="13244"/>
          <ac:picMkLst>
            <pc:docMk/>
            <pc:sldMk cId="4011066312" sldId="11946"/>
            <ac:picMk id="13" creationId="{02269B5D-7771-0F97-0ECF-23FA421D7CE3}"/>
          </ac:picMkLst>
        </pc:picChg>
      </pc:sldChg>
      <pc:sldChg chg="modSp mod">
        <pc:chgData name="Kate Filanoski" userId="5879a14f-9eb3-4e75-8352-1b2941159ca7" providerId="ADAL" clId="{10F11D21-6ACE-43D6-AE61-38ED2020C85A}" dt="2023-11-03T16:53:32.553" v="1666" actId="13244"/>
        <pc:sldMkLst>
          <pc:docMk/>
          <pc:sldMk cId="2017358822" sldId="12093"/>
        </pc:sldMkLst>
        <pc:picChg chg="mod ord">
          <ac:chgData name="Kate Filanoski" userId="5879a14f-9eb3-4e75-8352-1b2941159ca7" providerId="ADAL" clId="{10F11D21-6ACE-43D6-AE61-38ED2020C85A}" dt="2023-11-03T16:53:32.553" v="1666" actId="13244"/>
          <ac:picMkLst>
            <pc:docMk/>
            <pc:sldMk cId="2017358822" sldId="12093"/>
            <ac:picMk id="11" creationId="{D068EB91-9879-3A36-77E4-270042E0EA64}"/>
          </ac:picMkLst>
        </pc:picChg>
      </pc:sldChg>
      <pc:sldChg chg="modSp mod">
        <pc:chgData name="Kate Filanoski" userId="5879a14f-9eb3-4e75-8352-1b2941159ca7" providerId="ADAL" clId="{10F11D21-6ACE-43D6-AE61-38ED2020C85A}" dt="2023-11-03T16:53:42.846" v="1668" actId="13244"/>
        <pc:sldMkLst>
          <pc:docMk/>
          <pc:sldMk cId="3357822432" sldId="12095"/>
        </pc:sldMkLst>
        <pc:picChg chg="mod ord">
          <ac:chgData name="Kate Filanoski" userId="5879a14f-9eb3-4e75-8352-1b2941159ca7" providerId="ADAL" clId="{10F11D21-6ACE-43D6-AE61-38ED2020C85A}" dt="2023-11-03T16:53:42.846" v="1668" actId="13244"/>
          <ac:picMkLst>
            <pc:docMk/>
            <pc:sldMk cId="3357822432" sldId="12095"/>
            <ac:picMk id="13" creationId="{58B6BF32-9277-6018-2FEC-DA079E1EBFA4}"/>
          </ac:picMkLst>
        </pc:picChg>
      </pc:sldChg>
      <pc:sldChg chg="modSp mod">
        <pc:chgData name="Kate Filanoski" userId="5879a14f-9eb3-4e75-8352-1b2941159ca7" providerId="ADAL" clId="{10F11D21-6ACE-43D6-AE61-38ED2020C85A}" dt="2023-11-03T16:53:26.966" v="1665" actId="13244"/>
        <pc:sldMkLst>
          <pc:docMk/>
          <pc:sldMk cId="735797660" sldId="12140"/>
        </pc:sldMkLst>
        <pc:picChg chg="mod ord">
          <ac:chgData name="Kate Filanoski" userId="5879a14f-9eb3-4e75-8352-1b2941159ca7" providerId="ADAL" clId="{10F11D21-6ACE-43D6-AE61-38ED2020C85A}" dt="2023-11-03T16:53:26.966" v="1665" actId="13244"/>
          <ac:picMkLst>
            <pc:docMk/>
            <pc:sldMk cId="735797660" sldId="12140"/>
            <ac:picMk id="10" creationId="{D6E08528-E6BA-D0EA-57DA-BF4867A5C2A7}"/>
          </ac:picMkLst>
        </pc:picChg>
      </pc:sldChg>
      <pc:sldChg chg="modSp mod">
        <pc:chgData name="Kate Filanoski" userId="5879a14f-9eb3-4e75-8352-1b2941159ca7" providerId="ADAL" clId="{10F11D21-6ACE-43D6-AE61-38ED2020C85A}" dt="2023-11-03T17:00:53.306" v="1686" actId="962"/>
        <pc:sldMkLst>
          <pc:docMk/>
          <pc:sldMk cId="1176220165" sldId="12142"/>
        </pc:sldMkLst>
        <pc:spChg chg="mod">
          <ac:chgData name="Kate Filanoski" userId="5879a14f-9eb3-4e75-8352-1b2941159ca7" providerId="ADAL" clId="{10F11D21-6ACE-43D6-AE61-38ED2020C85A}" dt="2023-11-03T15:26:47.156" v="1026" actId="1076"/>
          <ac:spMkLst>
            <pc:docMk/>
            <pc:sldMk cId="1176220165" sldId="12142"/>
            <ac:spMk id="5" creationId="{00000000-0000-0000-0000-000000000000}"/>
          </ac:spMkLst>
        </pc:spChg>
        <pc:spChg chg="ord">
          <ac:chgData name="Kate Filanoski" userId="5879a14f-9eb3-4e75-8352-1b2941159ca7" providerId="ADAL" clId="{10F11D21-6ACE-43D6-AE61-38ED2020C85A}" dt="2023-11-03T16:57:08.743" v="1680" actId="13244"/>
          <ac:spMkLst>
            <pc:docMk/>
            <pc:sldMk cId="1176220165" sldId="12142"/>
            <ac:spMk id="7" creationId="{00000000-0000-0000-0000-000000000000}"/>
          </ac:spMkLst>
        </pc:spChg>
        <pc:spChg chg="mod">
          <ac:chgData name="Kate Filanoski" userId="5879a14f-9eb3-4e75-8352-1b2941159ca7" providerId="ADAL" clId="{10F11D21-6ACE-43D6-AE61-38ED2020C85A}" dt="2023-11-03T15:16:12.421" v="198" actId="962"/>
          <ac:spMkLst>
            <pc:docMk/>
            <pc:sldMk cId="1176220165" sldId="12142"/>
            <ac:spMk id="8" creationId="{00000000-0000-0000-0000-000000000000}"/>
          </ac:spMkLst>
        </pc:spChg>
        <pc:spChg chg="mod">
          <ac:chgData name="Kate Filanoski" userId="5879a14f-9eb3-4e75-8352-1b2941159ca7" providerId="ADAL" clId="{10F11D21-6ACE-43D6-AE61-38ED2020C85A}" dt="2023-11-03T15:14:21.040" v="144" actId="27636"/>
          <ac:spMkLst>
            <pc:docMk/>
            <pc:sldMk cId="1176220165" sldId="12142"/>
            <ac:spMk id="12" creationId="{5A9251E2-F1C6-833F-9536-74B8CCA0AC4F}"/>
          </ac:spMkLst>
        </pc:spChg>
        <pc:picChg chg="mod ord">
          <ac:chgData name="Kate Filanoski" userId="5879a14f-9eb3-4e75-8352-1b2941159ca7" providerId="ADAL" clId="{10F11D21-6ACE-43D6-AE61-38ED2020C85A}" dt="2023-11-03T17:00:33.389" v="1685" actId="13244"/>
          <ac:picMkLst>
            <pc:docMk/>
            <pc:sldMk cId="1176220165" sldId="12142"/>
            <ac:picMk id="6" creationId="{00000000-0000-0000-0000-000000000000}"/>
          </ac:picMkLst>
        </pc:picChg>
        <pc:picChg chg="mod ord">
          <ac:chgData name="Kate Filanoski" userId="5879a14f-9eb3-4e75-8352-1b2941159ca7" providerId="ADAL" clId="{10F11D21-6ACE-43D6-AE61-38ED2020C85A}" dt="2023-11-03T17:00:53.306" v="1686" actId="962"/>
          <ac:picMkLst>
            <pc:docMk/>
            <pc:sldMk cId="1176220165" sldId="12142"/>
            <ac:picMk id="10" creationId="{495F44C1-EF94-19DB-D13C-716C86F3FA4E}"/>
          </ac:picMkLst>
        </pc:picChg>
      </pc:sldChg>
      <pc:sldChg chg="modSp mod">
        <pc:chgData name="Kate Filanoski" userId="5879a14f-9eb3-4e75-8352-1b2941159ca7" providerId="ADAL" clId="{10F11D21-6ACE-43D6-AE61-38ED2020C85A}" dt="2023-11-03T17:01:34.758" v="1690" actId="13244"/>
        <pc:sldMkLst>
          <pc:docMk/>
          <pc:sldMk cId="1572566904" sldId="12143"/>
        </pc:sldMkLst>
        <pc:spChg chg="mod">
          <ac:chgData name="Kate Filanoski" userId="5879a14f-9eb3-4e75-8352-1b2941159ca7" providerId="ADAL" clId="{10F11D21-6ACE-43D6-AE61-38ED2020C85A}" dt="2023-11-03T15:16:16.998" v="199" actId="962"/>
          <ac:spMkLst>
            <pc:docMk/>
            <pc:sldMk cId="1572566904" sldId="12143"/>
            <ac:spMk id="2" creationId="{00000000-0000-0000-0000-000000000000}"/>
          </ac:spMkLst>
        </pc:spChg>
        <pc:spChg chg="mod ord">
          <ac:chgData name="Kate Filanoski" userId="5879a14f-9eb3-4e75-8352-1b2941159ca7" providerId="ADAL" clId="{10F11D21-6ACE-43D6-AE61-38ED2020C85A}" dt="2023-11-03T17:01:28.814" v="1689" actId="13244"/>
          <ac:spMkLst>
            <pc:docMk/>
            <pc:sldMk cId="1572566904" sldId="12143"/>
            <ac:spMk id="10" creationId="{00000000-0000-0000-0000-000000000000}"/>
          </ac:spMkLst>
        </pc:spChg>
        <pc:grpChg chg="mod">
          <ac:chgData name="Kate Filanoski" userId="5879a14f-9eb3-4e75-8352-1b2941159ca7" providerId="ADAL" clId="{10F11D21-6ACE-43D6-AE61-38ED2020C85A}" dt="2023-11-03T15:16:21.404" v="200" actId="962"/>
          <ac:grpSpMkLst>
            <pc:docMk/>
            <pc:sldMk cId="1572566904" sldId="12143"/>
            <ac:grpSpMk id="4" creationId="{00000000-0000-0000-0000-000000000000}"/>
          </ac:grpSpMkLst>
        </pc:grpChg>
        <pc:grpChg chg="mod ord">
          <ac:chgData name="Kate Filanoski" userId="5879a14f-9eb3-4e75-8352-1b2941159ca7" providerId="ADAL" clId="{10F11D21-6ACE-43D6-AE61-38ED2020C85A}" dt="2023-11-03T17:01:34.758" v="1690" actId="13244"/>
          <ac:grpSpMkLst>
            <pc:docMk/>
            <pc:sldMk cId="1572566904" sldId="12143"/>
            <ac:grpSpMk id="11" creationId="{00000000-0000-0000-0000-000000000000}"/>
          </ac:grpSpMkLst>
        </pc:grpChg>
        <pc:grpChg chg="mod">
          <ac:chgData name="Kate Filanoski" userId="5879a14f-9eb3-4e75-8352-1b2941159ca7" providerId="ADAL" clId="{10F11D21-6ACE-43D6-AE61-38ED2020C85A}" dt="2023-11-03T15:17:21.034" v="335" actId="962"/>
          <ac:grpSpMkLst>
            <pc:docMk/>
            <pc:sldMk cId="1572566904" sldId="12143"/>
            <ac:grpSpMk id="15" creationId="{65DF346E-867A-EAAF-3CC6-FD7B11525B03}"/>
          </ac:grpSpMkLst>
        </pc:grpChg>
      </pc:sldChg>
      <pc:sldChg chg="addSp modSp mod">
        <pc:chgData name="Kate Filanoski" userId="5879a14f-9eb3-4e75-8352-1b2941159ca7" providerId="ADAL" clId="{10F11D21-6ACE-43D6-AE61-38ED2020C85A}" dt="2023-11-03T17:01:49.649" v="1693" actId="962"/>
        <pc:sldMkLst>
          <pc:docMk/>
          <pc:sldMk cId="976767030" sldId="12144"/>
        </pc:sldMkLst>
        <pc:spChg chg="mod">
          <ac:chgData name="Kate Filanoski" userId="5879a14f-9eb3-4e75-8352-1b2941159ca7" providerId="ADAL" clId="{10F11D21-6ACE-43D6-AE61-38ED2020C85A}" dt="2023-11-03T15:17:24.304" v="336" actId="962"/>
          <ac:spMkLst>
            <pc:docMk/>
            <pc:sldMk cId="976767030" sldId="12144"/>
            <ac:spMk id="2" creationId="{00000000-0000-0000-0000-000000000000}"/>
          </ac:spMkLst>
        </pc:spChg>
        <pc:spChg chg="mod">
          <ac:chgData name="Kate Filanoski" userId="5879a14f-9eb3-4e75-8352-1b2941159ca7" providerId="ADAL" clId="{10F11D21-6ACE-43D6-AE61-38ED2020C85A}" dt="2023-11-03T17:01:49.649" v="1693" actId="962"/>
          <ac:spMkLst>
            <pc:docMk/>
            <pc:sldMk cId="976767030" sldId="12144"/>
            <ac:spMk id="10" creationId="{3DDFE84D-6A70-7691-8F44-0232FA13349B}"/>
          </ac:spMkLst>
        </pc:spChg>
        <pc:spChg chg="mod">
          <ac:chgData name="Kate Filanoski" userId="5879a14f-9eb3-4e75-8352-1b2941159ca7" providerId="ADAL" clId="{10F11D21-6ACE-43D6-AE61-38ED2020C85A}" dt="2023-11-03T17:01:49.118" v="1692" actId="962"/>
          <ac:spMkLst>
            <pc:docMk/>
            <pc:sldMk cId="976767030" sldId="12144"/>
            <ac:spMk id="11" creationId="{F754430D-15F0-B03D-E91F-A0E06C2BDEB2}"/>
          </ac:spMkLst>
        </pc:spChg>
        <pc:spChg chg="mod">
          <ac:chgData name="Kate Filanoski" userId="5879a14f-9eb3-4e75-8352-1b2941159ca7" providerId="ADAL" clId="{10F11D21-6ACE-43D6-AE61-38ED2020C85A}" dt="2023-11-03T17:01:48.595" v="1691" actId="962"/>
          <ac:spMkLst>
            <pc:docMk/>
            <pc:sldMk cId="976767030" sldId="12144"/>
            <ac:spMk id="12" creationId="{44FF9B7F-B306-1D7A-80CE-62C0C76025F8}"/>
          </ac:spMkLst>
        </pc:spChg>
        <pc:spChg chg="mod">
          <ac:chgData name="Kate Filanoski" userId="5879a14f-9eb3-4e75-8352-1b2941159ca7" providerId="ADAL" clId="{10F11D21-6ACE-43D6-AE61-38ED2020C85A}" dt="2023-11-03T15:18:02.657" v="338" actId="164"/>
          <ac:spMkLst>
            <pc:docMk/>
            <pc:sldMk cId="976767030" sldId="12144"/>
            <ac:spMk id="13" creationId="{C04DE14C-EEF3-5B69-5F3E-6865750B6FBC}"/>
          </ac:spMkLst>
        </pc:spChg>
        <pc:spChg chg="mod">
          <ac:chgData name="Kate Filanoski" userId="5879a14f-9eb3-4e75-8352-1b2941159ca7" providerId="ADAL" clId="{10F11D21-6ACE-43D6-AE61-38ED2020C85A}" dt="2023-11-03T15:18:02.657" v="338" actId="164"/>
          <ac:spMkLst>
            <pc:docMk/>
            <pc:sldMk cId="976767030" sldId="12144"/>
            <ac:spMk id="26" creationId="{E97E751D-089F-C0A4-C6C5-6D4BDD72C420}"/>
          </ac:spMkLst>
        </pc:spChg>
        <pc:spChg chg="mod">
          <ac:chgData name="Kate Filanoski" userId="5879a14f-9eb3-4e75-8352-1b2941159ca7" providerId="ADAL" clId="{10F11D21-6ACE-43D6-AE61-38ED2020C85A}" dt="2023-11-03T15:18:02.657" v="338" actId="164"/>
          <ac:spMkLst>
            <pc:docMk/>
            <pc:sldMk cId="976767030" sldId="12144"/>
            <ac:spMk id="27" creationId="{8C74BFDD-9845-FD29-7CCD-565D0FF1BC88}"/>
          </ac:spMkLst>
        </pc:spChg>
        <pc:spChg chg="mod">
          <ac:chgData name="Kate Filanoski" userId="5879a14f-9eb3-4e75-8352-1b2941159ca7" providerId="ADAL" clId="{10F11D21-6ACE-43D6-AE61-38ED2020C85A}" dt="2023-11-03T15:18:02.657" v="338" actId="164"/>
          <ac:spMkLst>
            <pc:docMk/>
            <pc:sldMk cId="976767030" sldId="12144"/>
            <ac:spMk id="28" creationId="{2C2123FB-B452-F2D7-55D6-3B4B484BE156}"/>
          </ac:spMkLst>
        </pc:spChg>
        <pc:spChg chg="mod">
          <ac:chgData name="Kate Filanoski" userId="5879a14f-9eb3-4e75-8352-1b2941159ca7" providerId="ADAL" clId="{10F11D21-6ACE-43D6-AE61-38ED2020C85A}" dt="2023-11-03T15:18:02.657" v="338" actId="164"/>
          <ac:spMkLst>
            <pc:docMk/>
            <pc:sldMk cId="976767030" sldId="12144"/>
            <ac:spMk id="35" creationId="{DC6AF111-B728-8385-2C12-834B277F756A}"/>
          </ac:spMkLst>
        </pc:spChg>
        <pc:grpChg chg="add mod">
          <ac:chgData name="Kate Filanoski" userId="5879a14f-9eb3-4e75-8352-1b2941159ca7" providerId="ADAL" clId="{10F11D21-6ACE-43D6-AE61-38ED2020C85A}" dt="2023-11-03T15:18:34.031" v="514" actId="962"/>
          <ac:grpSpMkLst>
            <pc:docMk/>
            <pc:sldMk cId="976767030" sldId="12144"/>
            <ac:grpSpMk id="4" creationId="{AA5C58E0-B1DB-A78C-3417-11144971B797}"/>
          </ac:grpSpMkLst>
        </pc:grpChg>
        <pc:grpChg chg="mod">
          <ac:chgData name="Kate Filanoski" userId="5879a14f-9eb3-4e75-8352-1b2941159ca7" providerId="ADAL" clId="{10F11D21-6ACE-43D6-AE61-38ED2020C85A}" dt="2023-11-03T15:18:02.657" v="338" actId="164"/>
          <ac:grpSpMkLst>
            <pc:docMk/>
            <pc:sldMk cId="976767030" sldId="12144"/>
            <ac:grpSpMk id="14" creationId="{DCD78A64-F991-F655-5963-7ABB9E882570}"/>
          </ac:grpSpMkLst>
        </pc:grpChg>
        <pc:grpChg chg="mod">
          <ac:chgData name="Kate Filanoski" userId="5879a14f-9eb3-4e75-8352-1b2941159ca7" providerId="ADAL" clId="{10F11D21-6ACE-43D6-AE61-38ED2020C85A}" dt="2023-11-03T15:18:02.657" v="338" actId="164"/>
          <ac:grpSpMkLst>
            <pc:docMk/>
            <pc:sldMk cId="976767030" sldId="12144"/>
            <ac:grpSpMk id="20" creationId="{65AC4FEA-2DAA-E1F3-9C9D-CDB5F0DBE4EF}"/>
          </ac:grpSpMkLst>
        </pc:grpChg>
        <pc:grpChg chg="mod">
          <ac:chgData name="Kate Filanoski" userId="5879a14f-9eb3-4e75-8352-1b2941159ca7" providerId="ADAL" clId="{10F11D21-6ACE-43D6-AE61-38ED2020C85A}" dt="2023-11-03T15:17:26.698" v="337" actId="962"/>
          <ac:grpSpMkLst>
            <pc:docMk/>
            <pc:sldMk cId="976767030" sldId="12144"/>
            <ac:grpSpMk id="25" creationId="{4E1EF9B1-AF1C-1CF9-DC31-DF6E1A58DF7B}"/>
          </ac:grpSpMkLst>
        </pc:grpChg>
      </pc:sldChg>
      <pc:sldChg chg="modSp mod">
        <pc:chgData name="Kate Filanoski" userId="5879a14f-9eb3-4e75-8352-1b2941159ca7" providerId="ADAL" clId="{10F11D21-6ACE-43D6-AE61-38ED2020C85A}" dt="2023-11-03T17:02:07.614" v="1694" actId="13244"/>
        <pc:sldMkLst>
          <pc:docMk/>
          <pc:sldMk cId="228906723" sldId="12145"/>
        </pc:sldMkLst>
        <pc:spChg chg="mod">
          <ac:chgData name="Kate Filanoski" userId="5879a14f-9eb3-4e75-8352-1b2941159ca7" providerId="ADAL" clId="{10F11D21-6ACE-43D6-AE61-38ED2020C85A}" dt="2023-11-03T15:18:44.254" v="516" actId="962"/>
          <ac:spMkLst>
            <pc:docMk/>
            <pc:sldMk cId="228906723" sldId="12145"/>
            <ac:spMk id="20" creationId="{9C1E846B-9C54-43E6-4F3D-9A8497A513EE}"/>
          </ac:spMkLst>
        </pc:spChg>
        <pc:grpChg chg="mod ord">
          <ac:chgData name="Kate Filanoski" userId="5879a14f-9eb3-4e75-8352-1b2941159ca7" providerId="ADAL" clId="{10F11D21-6ACE-43D6-AE61-38ED2020C85A}" dt="2023-11-03T17:02:07.614" v="1694" actId="13244"/>
          <ac:grpSpMkLst>
            <pc:docMk/>
            <pc:sldMk cId="228906723" sldId="12145"/>
            <ac:grpSpMk id="22" creationId="{D1AAF015-10C5-A026-12B5-36256557DA1D}"/>
          </ac:grpSpMkLst>
        </pc:grpChg>
        <pc:grpChg chg="mod">
          <ac:chgData name="Kate Filanoski" userId="5879a14f-9eb3-4e75-8352-1b2941159ca7" providerId="ADAL" clId="{10F11D21-6ACE-43D6-AE61-38ED2020C85A}" dt="2023-11-03T15:18:40.758" v="515" actId="962"/>
          <ac:grpSpMkLst>
            <pc:docMk/>
            <pc:sldMk cId="228906723" sldId="12145"/>
            <ac:grpSpMk id="23" creationId="{EC7E14AB-0875-F260-F751-8DB273C399BD}"/>
          </ac:grpSpMkLst>
        </pc:grpChg>
        <pc:picChg chg="mod">
          <ac:chgData name="Kate Filanoski" userId="5879a14f-9eb3-4e75-8352-1b2941159ca7" providerId="ADAL" clId="{10F11D21-6ACE-43D6-AE61-38ED2020C85A}" dt="2023-11-03T15:27:14.427" v="1068" actId="962"/>
          <ac:picMkLst>
            <pc:docMk/>
            <pc:sldMk cId="228906723" sldId="12145"/>
            <ac:picMk id="29" creationId="{4D6037E5-C8F9-8861-40CC-1936DABCC247}"/>
          </ac:picMkLst>
        </pc:picChg>
        <pc:picChg chg="mod">
          <ac:chgData name="Kate Filanoski" userId="5879a14f-9eb3-4e75-8352-1b2941159ca7" providerId="ADAL" clId="{10F11D21-6ACE-43D6-AE61-38ED2020C85A}" dt="2023-11-03T15:27:55.020" v="1102" actId="962"/>
          <ac:picMkLst>
            <pc:docMk/>
            <pc:sldMk cId="228906723" sldId="12145"/>
            <ac:picMk id="31" creationId="{A3C0AB6A-6D30-4317-A558-9578E6229A2F}"/>
          </ac:picMkLst>
        </pc:picChg>
      </pc:sldChg>
      <pc:sldChg chg="modSp mod">
        <pc:chgData name="Kate Filanoski" userId="5879a14f-9eb3-4e75-8352-1b2941159ca7" providerId="ADAL" clId="{10F11D21-6ACE-43D6-AE61-38ED2020C85A}" dt="2023-11-03T17:02:30.602" v="1695" actId="13244"/>
        <pc:sldMkLst>
          <pc:docMk/>
          <pc:sldMk cId="3627632168" sldId="12146"/>
        </pc:sldMkLst>
        <pc:spChg chg="ord">
          <ac:chgData name="Kate Filanoski" userId="5879a14f-9eb3-4e75-8352-1b2941159ca7" providerId="ADAL" clId="{10F11D21-6ACE-43D6-AE61-38ED2020C85A}" dt="2023-11-03T17:02:30.602" v="1695" actId="13244"/>
          <ac:spMkLst>
            <pc:docMk/>
            <pc:sldMk cId="3627632168" sldId="12146"/>
            <ac:spMk id="7" creationId="{74AE9505-3C7E-8E63-8CD7-836DDFDB3C00}"/>
          </ac:spMkLst>
        </pc:spChg>
        <pc:spChg chg="mod">
          <ac:chgData name="Kate Filanoski" userId="5879a14f-9eb3-4e75-8352-1b2941159ca7" providerId="ADAL" clId="{10F11D21-6ACE-43D6-AE61-38ED2020C85A}" dt="2023-11-03T15:19:10.183" v="553" actId="962"/>
          <ac:spMkLst>
            <pc:docMk/>
            <pc:sldMk cId="3627632168" sldId="12146"/>
            <ac:spMk id="20" creationId="{9C1E846B-9C54-43E6-4F3D-9A8497A513EE}"/>
          </ac:spMkLst>
        </pc:spChg>
        <pc:grpChg chg="mod">
          <ac:chgData name="Kate Filanoski" userId="5879a14f-9eb3-4e75-8352-1b2941159ca7" providerId="ADAL" clId="{10F11D21-6ACE-43D6-AE61-38ED2020C85A}" dt="2023-11-03T15:19:12.972" v="554" actId="962"/>
          <ac:grpSpMkLst>
            <pc:docMk/>
            <pc:sldMk cId="3627632168" sldId="12146"/>
            <ac:grpSpMk id="23" creationId="{EC7E14AB-0875-F260-F751-8DB273C399BD}"/>
          </ac:grpSpMkLst>
        </pc:grpChg>
        <pc:picChg chg="mod">
          <ac:chgData name="Kate Filanoski" userId="5879a14f-9eb3-4e75-8352-1b2941159ca7" providerId="ADAL" clId="{10F11D21-6ACE-43D6-AE61-38ED2020C85A}" dt="2023-11-03T15:19:26.055" v="606" actId="962"/>
          <ac:picMkLst>
            <pc:docMk/>
            <pc:sldMk cId="3627632168" sldId="12146"/>
            <ac:picMk id="6" creationId="{671E2997-C79B-6361-F473-299CDC1B0477}"/>
          </ac:picMkLst>
        </pc:picChg>
      </pc:sldChg>
      <pc:sldChg chg="modSp mod">
        <pc:chgData name="Kate Filanoski" userId="5879a14f-9eb3-4e75-8352-1b2941159ca7" providerId="ADAL" clId="{10F11D21-6ACE-43D6-AE61-38ED2020C85A}" dt="2023-11-03T17:03:03.175" v="1700" actId="13244"/>
        <pc:sldMkLst>
          <pc:docMk/>
          <pc:sldMk cId="2985999217" sldId="12147"/>
        </pc:sldMkLst>
        <pc:spChg chg="ord">
          <ac:chgData name="Kate Filanoski" userId="5879a14f-9eb3-4e75-8352-1b2941159ca7" providerId="ADAL" clId="{10F11D21-6ACE-43D6-AE61-38ED2020C85A}" dt="2023-11-03T17:03:03.175" v="1700" actId="13244"/>
          <ac:spMkLst>
            <pc:docMk/>
            <pc:sldMk cId="2985999217" sldId="12147"/>
            <ac:spMk id="16" creationId="{3AF90F38-110B-1743-B3BD-92735041925C}"/>
          </ac:spMkLst>
        </pc:spChg>
        <pc:spChg chg="ord">
          <ac:chgData name="Kate Filanoski" userId="5879a14f-9eb3-4e75-8352-1b2941159ca7" providerId="ADAL" clId="{10F11D21-6ACE-43D6-AE61-38ED2020C85A}" dt="2023-11-03T17:02:49.573" v="1696" actId="13244"/>
          <ac:spMkLst>
            <pc:docMk/>
            <pc:sldMk cId="2985999217" sldId="12147"/>
            <ac:spMk id="17" creationId="{BBDF372A-4027-AAFF-6FB2-C814B6FFAA3D}"/>
          </ac:spMkLst>
        </pc:spChg>
        <pc:spChg chg="mod">
          <ac:chgData name="Kate Filanoski" userId="5879a14f-9eb3-4e75-8352-1b2941159ca7" providerId="ADAL" clId="{10F11D21-6ACE-43D6-AE61-38ED2020C85A}" dt="2023-11-03T15:19:42.813" v="608" actId="962"/>
          <ac:spMkLst>
            <pc:docMk/>
            <pc:sldMk cId="2985999217" sldId="12147"/>
            <ac:spMk id="20" creationId="{9C1E846B-9C54-43E6-4F3D-9A8497A513EE}"/>
          </ac:spMkLst>
        </pc:spChg>
        <pc:grpChg chg="mod">
          <ac:chgData name="Kate Filanoski" userId="5879a14f-9eb3-4e75-8352-1b2941159ca7" providerId="ADAL" clId="{10F11D21-6ACE-43D6-AE61-38ED2020C85A}" dt="2023-11-03T15:19:45.766" v="609" actId="962"/>
          <ac:grpSpMkLst>
            <pc:docMk/>
            <pc:sldMk cId="2985999217" sldId="12147"/>
            <ac:grpSpMk id="18" creationId="{FBEA743D-7DAD-A0AE-2678-985CC3C73E8A}"/>
          </ac:grpSpMkLst>
        </pc:grpChg>
        <pc:grpChg chg="mod">
          <ac:chgData name="Kate Filanoski" userId="5879a14f-9eb3-4e75-8352-1b2941159ca7" providerId="ADAL" clId="{10F11D21-6ACE-43D6-AE61-38ED2020C85A}" dt="2023-11-03T15:19:40.208" v="607" actId="962"/>
          <ac:grpSpMkLst>
            <pc:docMk/>
            <pc:sldMk cId="2985999217" sldId="12147"/>
            <ac:grpSpMk id="23" creationId="{EC7E14AB-0875-F260-F751-8DB273C399BD}"/>
          </ac:grpSpMkLst>
        </pc:grpChg>
        <pc:picChg chg="mod ord">
          <ac:chgData name="Kate Filanoski" userId="5879a14f-9eb3-4e75-8352-1b2941159ca7" providerId="ADAL" clId="{10F11D21-6ACE-43D6-AE61-38ED2020C85A}" dt="2023-11-03T17:03:00.468" v="1699" actId="13244"/>
          <ac:picMkLst>
            <pc:docMk/>
            <pc:sldMk cId="2985999217" sldId="12147"/>
            <ac:picMk id="5" creationId="{8FE11B4F-C794-EA9F-036D-9FC52AD17344}"/>
          </ac:picMkLst>
        </pc:picChg>
        <pc:picChg chg="mod ord">
          <ac:chgData name="Kate Filanoski" userId="5879a14f-9eb3-4e75-8352-1b2941159ca7" providerId="ADAL" clId="{10F11D21-6ACE-43D6-AE61-38ED2020C85A}" dt="2023-11-03T17:02:53.797" v="1697" actId="13244"/>
          <ac:picMkLst>
            <pc:docMk/>
            <pc:sldMk cId="2985999217" sldId="12147"/>
            <ac:picMk id="7" creationId="{4CB73DC2-69B2-2B92-D890-290FE3AA71A9}"/>
          </ac:picMkLst>
        </pc:picChg>
      </pc:sldChg>
      <pc:sldChg chg="modSp">
        <pc:chgData name="Kate Filanoski" userId="5879a14f-9eb3-4e75-8352-1b2941159ca7" providerId="ADAL" clId="{10F11D21-6ACE-43D6-AE61-38ED2020C85A}" dt="2023-11-03T15:31:56.546" v="1664" actId="962"/>
        <pc:sldMkLst>
          <pc:docMk/>
          <pc:sldMk cId="908893944" sldId="12148"/>
        </pc:sldMkLst>
        <pc:spChg chg="mod">
          <ac:chgData name="Kate Filanoski" userId="5879a14f-9eb3-4e75-8352-1b2941159ca7" providerId="ADAL" clId="{10F11D21-6ACE-43D6-AE61-38ED2020C85A}" dt="2023-11-03T15:19:48.871" v="610" actId="962"/>
          <ac:spMkLst>
            <pc:docMk/>
            <pc:sldMk cId="908893944" sldId="12148"/>
            <ac:spMk id="2" creationId="{00000000-0000-0000-0000-000000000000}"/>
          </ac:spMkLst>
        </pc:spChg>
        <pc:grpChg chg="mod">
          <ac:chgData name="Kate Filanoski" userId="5879a14f-9eb3-4e75-8352-1b2941159ca7" providerId="ADAL" clId="{10F11D21-6ACE-43D6-AE61-38ED2020C85A}" dt="2023-11-03T15:19:51.332" v="611" actId="962"/>
          <ac:grpSpMkLst>
            <pc:docMk/>
            <pc:sldMk cId="908893944" sldId="12148"/>
            <ac:grpSpMk id="15" creationId="{65DF346E-867A-EAAF-3CC6-FD7B11525B03}"/>
          </ac:grpSpMkLst>
        </pc:grpChg>
        <pc:picChg chg="mod">
          <ac:chgData name="Kate Filanoski" userId="5879a14f-9eb3-4e75-8352-1b2941159ca7" providerId="ADAL" clId="{10F11D21-6ACE-43D6-AE61-38ED2020C85A}" dt="2023-11-03T15:31:56.546" v="1664" actId="962"/>
          <ac:picMkLst>
            <pc:docMk/>
            <pc:sldMk cId="908893944" sldId="12148"/>
            <ac:picMk id="18" creationId="{67AB5DA3-BC14-0106-483F-7F616B401150}"/>
          </ac:picMkLst>
        </pc:picChg>
      </pc:sldChg>
      <pc:sldChg chg="modSp mod">
        <pc:chgData name="Kate Filanoski" userId="5879a14f-9eb3-4e75-8352-1b2941159ca7" providerId="ADAL" clId="{10F11D21-6ACE-43D6-AE61-38ED2020C85A}" dt="2023-11-03T17:03:48.918" v="1701" actId="13244"/>
        <pc:sldMkLst>
          <pc:docMk/>
          <pc:sldMk cId="4233110727" sldId="12149"/>
        </pc:sldMkLst>
        <pc:spChg chg="mod">
          <ac:chgData name="Kate Filanoski" userId="5879a14f-9eb3-4e75-8352-1b2941159ca7" providerId="ADAL" clId="{10F11D21-6ACE-43D6-AE61-38ED2020C85A}" dt="2023-11-03T15:20:38.382" v="720" actId="962"/>
          <ac:spMkLst>
            <pc:docMk/>
            <pc:sldMk cId="4233110727" sldId="12149"/>
            <ac:spMk id="9" creationId="{0090714F-EF19-42EA-49F6-887D2405C489}"/>
          </ac:spMkLst>
        </pc:spChg>
        <pc:spChg chg="mod">
          <ac:chgData name="Kate Filanoski" userId="5879a14f-9eb3-4e75-8352-1b2941159ca7" providerId="ADAL" clId="{10F11D21-6ACE-43D6-AE61-38ED2020C85A}" dt="2023-11-03T15:20:56.241" v="724" actId="1076"/>
          <ac:spMkLst>
            <pc:docMk/>
            <pc:sldMk cId="4233110727" sldId="12149"/>
            <ac:spMk id="11" creationId="{C15015F8-F672-FBB8-D4B1-EADC11DC73E7}"/>
          </ac:spMkLst>
        </pc:spChg>
        <pc:spChg chg="mod">
          <ac:chgData name="Kate Filanoski" userId="5879a14f-9eb3-4e75-8352-1b2941159ca7" providerId="ADAL" clId="{10F11D21-6ACE-43D6-AE61-38ED2020C85A}" dt="2023-11-03T15:20:56.241" v="724" actId="1076"/>
          <ac:spMkLst>
            <pc:docMk/>
            <pc:sldMk cId="4233110727" sldId="12149"/>
            <ac:spMk id="12" creationId="{B403F132-6F6A-79B3-4D4D-7E3BEC491F4E}"/>
          </ac:spMkLst>
        </pc:spChg>
        <pc:spChg chg="mod">
          <ac:chgData name="Kate Filanoski" userId="5879a14f-9eb3-4e75-8352-1b2941159ca7" providerId="ADAL" clId="{10F11D21-6ACE-43D6-AE61-38ED2020C85A}" dt="2023-11-03T15:20:56.241" v="724" actId="1076"/>
          <ac:spMkLst>
            <pc:docMk/>
            <pc:sldMk cId="4233110727" sldId="12149"/>
            <ac:spMk id="13" creationId="{2F84CEE5-5EB8-6BCF-526E-DDBFCE270785}"/>
          </ac:spMkLst>
        </pc:spChg>
        <pc:spChg chg="mod">
          <ac:chgData name="Kate Filanoski" userId="5879a14f-9eb3-4e75-8352-1b2941159ca7" providerId="ADAL" clId="{10F11D21-6ACE-43D6-AE61-38ED2020C85A}" dt="2023-11-03T15:20:56.241" v="724" actId="1076"/>
          <ac:spMkLst>
            <pc:docMk/>
            <pc:sldMk cId="4233110727" sldId="12149"/>
            <ac:spMk id="14" creationId="{3E85C535-BAE4-A584-FD80-DAA28D83A62D}"/>
          </ac:spMkLst>
        </pc:spChg>
        <pc:spChg chg="mod">
          <ac:chgData name="Kate Filanoski" userId="5879a14f-9eb3-4e75-8352-1b2941159ca7" providerId="ADAL" clId="{10F11D21-6ACE-43D6-AE61-38ED2020C85A}" dt="2023-11-03T15:20:56.241" v="724" actId="1076"/>
          <ac:spMkLst>
            <pc:docMk/>
            <pc:sldMk cId="4233110727" sldId="12149"/>
            <ac:spMk id="16" creationId="{E97309B9-4A85-9135-7D39-BAB7F2B185BA}"/>
          </ac:spMkLst>
        </pc:spChg>
        <pc:spChg chg="ord">
          <ac:chgData name="Kate Filanoski" userId="5879a14f-9eb3-4e75-8352-1b2941159ca7" providerId="ADAL" clId="{10F11D21-6ACE-43D6-AE61-38ED2020C85A}" dt="2023-11-03T17:03:48.918" v="1701" actId="13244"/>
          <ac:spMkLst>
            <pc:docMk/>
            <pc:sldMk cId="4233110727" sldId="12149"/>
            <ac:spMk id="21" creationId="{CE896756-043B-B843-7AFA-AED863D32C27}"/>
          </ac:spMkLst>
        </pc:spChg>
        <pc:grpChg chg="mod">
          <ac:chgData name="Kate Filanoski" userId="5879a14f-9eb3-4e75-8352-1b2941159ca7" providerId="ADAL" clId="{10F11D21-6ACE-43D6-AE61-38ED2020C85A}" dt="2023-11-03T15:21:12.553" v="744" actId="962"/>
          <ac:grpSpMkLst>
            <pc:docMk/>
            <pc:sldMk cId="4233110727" sldId="12149"/>
            <ac:grpSpMk id="10" creationId="{08D3C1C6-767E-1DCE-3A4B-BC1E8A5EDB33}"/>
          </ac:grpSpMkLst>
        </pc:grpChg>
        <pc:picChg chg="mod">
          <ac:chgData name="Kate Filanoski" userId="5879a14f-9eb3-4e75-8352-1b2941159ca7" providerId="ADAL" clId="{10F11D21-6ACE-43D6-AE61-38ED2020C85A}" dt="2023-11-03T15:20:32.571" v="719" actId="962"/>
          <ac:picMkLst>
            <pc:docMk/>
            <pc:sldMk cId="4233110727" sldId="12149"/>
            <ac:picMk id="3" creationId="{00000000-0000-0000-0000-000000000000}"/>
          </ac:picMkLst>
        </pc:picChg>
        <pc:picChg chg="mod">
          <ac:chgData name="Kate Filanoski" userId="5879a14f-9eb3-4e75-8352-1b2941159ca7" providerId="ADAL" clId="{10F11D21-6ACE-43D6-AE61-38ED2020C85A}" dt="2023-11-03T15:20:56.241" v="724" actId="1076"/>
          <ac:picMkLst>
            <pc:docMk/>
            <pc:sldMk cId="4233110727" sldId="12149"/>
            <ac:picMk id="15" creationId="{0F6FA454-C3F7-5997-BAAF-C44A6ECD2C88}"/>
          </ac:picMkLst>
        </pc:picChg>
      </pc:sldChg>
    </pc:docChg>
  </pc:docChgLst>
  <pc:docChgLst>
    <pc:chgData name="Andrew Houtenville" userId="aea22101-bd61-4dfe-a17f-14b576307e93" providerId="ADAL" clId="{6BD74CD0-3F91-4E77-976F-8D5C38F5CF43}"/>
    <pc:docChg chg="undo redo custSel addSld delSld modSld sldOrd">
      <pc:chgData name="Andrew Houtenville" userId="aea22101-bd61-4dfe-a17f-14b576307e93" providerId="ADAL" clId="{6BD74CD0-3F91-4E77-976F-8D5C38F5CF43}" dt="2023-12-08T15:34:48.280" v="446" actId="478"/>
      <pc:docMkLst>
        <pc:docMk/>
      </pc:docMkLst>
      <pc:sldChg chg="delSp mod">
        <pc:chgData name="Andrew Houtenville" userId="aea22101-bd61-4dfe-a17f-14b576307e93" providerId="ADAL" clId="{6BD74CD0-3F91-4E77-976F-8D5C38F5CF43}" dt="2023-12-08T15:31:48.336" v="441" actId="478"/>
        <pc:sldMkLst>
          <pc:docMk/>
          <pc:sldMk cId="1627019028" sldId="306"/>
        </pc:sldMkLst>
        <pc:picChg chg="del">
          <ac:chgData name="Andrew Houtenville" userId="aea22101-bd61-4dfe-a17f-14b576307e93" providerId="ADAL" clId="{6BD74CD0-3F91-4E77-976F-8D5C38F5CF43}" dt="2023-12-08T15:31:48.336" v="441" actId="478"/>
          <ac:picMkLst>
            <pc:docMk/>
            <pc:sldMk cId="1627019028" sldId="306"/>
            <ac:picMk id="6" creationId="{C3771944-BC74-41A2-B9D9-CAE0A9533CA2}"/>
          </ac:picMkLst>
        </pc:picChg>
      </pc:sldChg>
      <pc:sldChg chg="addSp delSp modSp mod">
        <pc:chgData name="Andrew Houtenville" userId="aea22101-bd61-4dfe-a17f-14b576307e93" providerId="ADAL" clId="{6BD74CD0-3F91-4E77-976F-8D5C38F5CF43}" dt="2023-12-08T15:30:55.739" v="434" actId="1036"/>
        <pc:sldMkLst>
          <pc:docMk/>
          <pc:sldMk cId="4011066312" sldId="11946"/>
        </pc:sldMkLst>
        <pc:spChg chg="mod">
          <ac:chgData name="Andrew Houtenville" userId="aea22101-bd61-4dfe-a17f-14b576307e93" providerId="ADAL" clId="{6BD74CD0-3F91-4E77-976F-8D5C38F5CF43}" dt="2023-12-08T15:17:35.383" v="158" actId="20577"/>
          <ac:spMkLst>
            <pc:docMk/>
            <pc:sldMk cId="4011066312" sldId="11946"/>
            <ac:spMk id="2" creationId="{CAD9B724-0BBC-4052-8F50-158D8643067E}"/>
          </ac:spMkLst>
        </pc:spChg>
        <pc:spChg chg="add del">
          <ac:chgData name="Andrew Houtenville" userId="aea22101-bd61-4dfe-a17f-14b576307e93" providerId="ADAL" clId="{6BD74CD0-3F91-4E77-976F-8D5C38F5CF43}" dt="2023-12-08T15:16:07.328" v="114" actId="22"/>
          <ac:spMkLst>
            <pc:docMk/>
            <pc:sldMk cId="4011066312" sldId="11946"/>
            <ac:spMk id="6" creationId="{D1F305FA-4D70-5D43-785B-9E757F7D8EEC}"/>
          </ac:spMkLst>
        </pc:spChg>
        <pc:spChg chg="add mod">
          <ac:chgData name="Andrew Houtenville" userId="aea22101-bd61-4dfe-a17f-14b576307e93" providerId="ADAL" clId="{6BD74CD0-3F91-4E77-976F-8D5C38F5CF43}" dt="2023-12-08T15:27:21.133" v="167"/>
          <ac:spMkLst>
            <pc:docMk/>
            <pc:sldMk cId="4011066312" sldId="11946"/>
            <ac:spMk id="7" creationId="{C842EF3C-23BB-4E74-8252-E12CC77D083A}"/>
          </ac:spMkLst>
        </pc:spChg>
        <pc:spChg chg="add mod">
          <ac:chgData name="Andrew Houtenville" userId="aea22101-bd61-4dfe-a17f-14b576307e93" providerId="ADAL" clId="{6BD74CD0-3F91-4E77-976F-8D5C38F5CF43}" dt="2023-12-08T15:16:39.797" v="116"/>
          <ac:spMkLst>
            <pc:docMk/>
            <pc:sldMk cId="4011066312" sldId="11946"/>
            <ac:spMk id="9" creationId="{C842EF3C-23BB-4E74-8252-E12CC77D083A}"/>
          </ac:spMkLst>
        </pc:spChg>
        <pc:grpChg chg="add mod">
          <ac:chgData name="Andrew Houtenville" userId="aea22101-bd61-4dfe-a17f-14b576307e93" providerId="ADAL" clId="{6BD74CD0-3F91-4E77-976F-8D5C38F5CF43}" dt="2023-12-08T15:27:21.133" v="167"/>
          <ac:grpSpMkLst>
            <pc:docMk/>
            <pc:sldMk cId="4011066312" sldId="11946"/>
            <ac:grpSpMk id="3" creationId="{1462CF0B-E740-F527-9748-DDEAF30E9A16}"/>
          </ac:grpSpMkLst>
        </pc:grpChg>
        <pc:grpChg chg="add mod">
          <ac:chgData name="Andrew Houtenville" userId="aea22101-bd61-4dfe-a17f-14b576307e93" providerId="ADAL" clId="{6BD74CD0-3F91-4E77-976F-8D5C38F5CF43}" dt="2023-12-08T15:27:21.133" v="167"/>
          <ac:grpSpMkLst>
            <pc:docMk/>
            <pc:sldMk cId="4011066312" sldId="11946"/>
            <ac:grpSpMk id="6" creationId="{CE4C2747-9E68-4ACE-9143-EA047B1728DC}"/>
          </ac:grpSpMkLst>
        </pc:grpChg>
        <pc:grpChg chg="add mod">
          <ac:chgData name="Andrew Houtenville" userId="aea22101-bd61-4dfe-a17f-14b576307e93" providerId="ADAL" clId="{6BD74CD0-3F91-4E77-976F-8D5C38F5CF43}" dt="2023-12-08T15:16:39.797" v="116"/>
          <ac:grpSpMkLst>
            <pc:docMk/>
            <pc:sldMk cId="4011066312" sldId="11946"/>
            <ac:grpSpMk id="7" creationId="{1462CF0B-E740-F527-9748-DDEAF30E9A16}"/>
          </ac:grpSpMkLst>
        </pc:grpChg>
        <pc:grpChg chg="add mod">
          <ac:chgData name="Andrew Houtenville" userId="aea22101-bd61-4dfe-a17f-14b576307e93" providerId="ADAL" clId="{6BD74CD0-3F91-4E77-976F-8D5C38F5CF43}" dt="2023-12-08T15:16:39.797" v="116"/>
          <ac:grpSpMkLst>
            <pc:docMk/>
            <pc:sldMk cId="4011066312" sldId="11946"/>
            <ac:grpSpMk id="8" creationId="{CE4C2747-9E68-4ACE-9143-EA047B1728DC}"/>
          </ac:grpSpMkLst>
        </pc:grpChg>
        <pc:grpChg chg="add mod">
          <ac:chgData name="Andrew Houtenville" userId="aea22101-bd61-4dfe-a17f-14b576307e93" providerId="ADAL" clId="{6BD74CD0-3F91-4E77-976F-8D5C38F5CF43}" dt="2023-12-08T15:27:21.133" v="167"/>
          <ac:grpSpMkLst>
            <pc:docMk/>
            <pc:sldMk cId="4011066312" sldId="11946"/>
            <ac:grpSpMk id="10" creationId="{0C0472D1-4E85-A437-0447-E9EA7CDCE23B}"/>
          </ac:grpSpMkLst>
        </pc:grpChg>
        <pc:grpChg chg="add mod">
          <ac:chgData name="Andrew Houtenville" userId="aea22101-bd61-4dfe-a17f-14b576307e93" providerId="ADAL" clId="{6BD74CD0-3F91-4E77-976F-8D5C38F5CF43}" dt="2023-12-08T15:16:39.797" v="116"/>
          <ac:grpSpMkLst>
            <pc:docMk/>
            <pc:sldMk cId="4011066312" sldId="11946"/>
            <ac:grpSpMk id="12" creationId="{0C0472D1-4E85-A437-0447-E9EA7CDCE23B}"/>
          </ac:grpSpMkLst>
        </pc:grpChg>
        <pc:graphicFrameChg chg="add mod">
          <ac:chgData name="Andrew Houtenville" userId="aea22101-bd61-4dfe-a17f-14b576307e93" providerId="ADAL" clId="{6BD74CD0-3F91-4E77-976F-8D5C38F5CF43}" dt="2023-12-08T15:27:21.133" v="167"/>
          <ac:graphicFrameMkLst>
            <pc:docMk/>
            <pc:sldMk cId="4011066312" sldId="11946"/>
            <ac:graphicFrameMk id="8" creationId="{E2AE2032-E32C-7327-D871-50283F9EE055}"/>
          </ac:graphicFrameMkLst>
        </pc:graphicFrameChg>
        <pc:graphicFrameChg chg="add mod">
          <ac:chgData name="Andrew Houtenville" userId="aea22101-bd61-4dfe-a17f-14b576307e93" providerId="ADAL" clId="{6BD74CD0-3F91-4E77-976F-8D5C38F5CF43}" dt="2023-12-08T15:27:21.133" v="167"/>
          <ac:graphicFrameMkLst>
            <pc:docMk/>
            <pc:sldMk cId="4011066312" sldId="11946"/>
            <ac:graphicFrameMk id="9" creationId="{9EC82F56-6BA6-1D2A-EA1D-5EE89BE8D025}"/>
          </ac:graphicFrameMkLst>
        </pc:graphicFrameChg>
        <pc:graphicFrameChg chg="add mod">
          <ac:chgData name="Andrew Houtenville" userId="aea22101-bd61-4dfe-a17f-14b576307e93" providerId="ADAL" clId="{6BD74CD0-3F91-4E77-976F-8D5C38F5CF43}" dt="2023-12-08T15:16:39.797" v="116"/>
          <ac:graphicFrameMkLst>
            <pc:docMk/>
            <pc:sldMk cId="4011066312" sldId="11946"/>
            <ac:graphicFrameMk id="10" creationId="{E2AE2032-E32C-7327-D871-50283F9EE055}"/>
          </ac:graphicFrameMkLst>
        </pc:graphicFrameChg>
        <pc:graphicFrameChg chg="add mod">
          <ac:chgData name="Andrew Houtenville" userId="aea22101-bd61-4dfe-a17f-14b576307e93" providerId="ADAL" clId="{6BD74CD0-3F91-4E77-976F-8D5C38F5CF43}" dt="2023-12-08T15:16:39.797" v="116"/>
          <ac:graphicFrameMkLst>
            <pc:docMk/>
            <pc:sldMk cId="4011066312" sldId="11946"/>
            <ac:graphicFrameMk id="11" creationId="{9EC82F56-6BA6-1D2A-EA1D-5EE89BE8D025}"/>
          </ac:graphicFrameMkLst>
        </pc:graphicFrameChg>
        <pc:picChg chg="del">
          <ac:chgData name="Andrew Houtenville" userId="aea22101-bd61-4dfe-a17f-14b576307e93" providerId="ADAL" clId="{6BD74CD0-3F91-4E77-976F-8D5C38F5CF43}" dt="2023-12-08T15:04:21.759" v="97" actId="478"/>
          <ac:picMkLst>
            <pc:docMk/>
            <pc:sldMk cId="4011066312" sldId="11946"/>
            <ac:picMk id="13" creationId="{02269B5D-7771-0F97-0ECF-23FA421D7CE3}"/>
          </ac:picMkLst>
        </pc:picChg>
        <pc:picChg chg="add mod">
          <ac:chgData name="Andrew Houtenville" userId="aea22101-bd61-4dfe-a17f-14b576307e93" providerId="ADAL" clId="{6BD74CD0-3F91-4E77-976F-8D5C38F5CF43}" dt="2023-12-08T15:30:55.739" v="434" actId="1036"/>
          <ac:picMkLst>
            <pc:docMk/>
            <pc:sldMk cId="4011066312" sldId="11946"/>
            <ac:picMk id="13" creationId="{05BC7A1D-AC5B-1517-0400-E05A0F0FE25A}"/>
          </ac:picMkLst>
        </pc:picChg>
        <pc:picChg chg="add del">
          <ac:chgData name="Andrew Houtenville" userId="aea22101-bd61-4dfe-a17f-14b576307e93" providerId="ADAL" clId="{6BD74CD0-3F91-4E77-976F-8D5C38F5CF43}" dt="2023-12-08T15:27:09.865" v="165" actId="478"/>
          <ac:picMkLst>
            <pc:docMk/>
            <pc:sldMk cId="4011066312" sldId="11946"/>
            <ac:picMk id="16" creationId="{175148F7-4C4A-804B-C19D-2CEA4C8B5382}"/>
          </ac:picMkLst>
        </pc:picChg>
        <pc:cxnChg chg="add mod">
          <ac:chgData name="Andrew Houtenville" userId="aea22101-bd61-4dfe-a17f-14b576307e93" providerId="ADAL" clId="{6BD74CD0-3F91-4E77-976F-8D5C38F5CF43}" dt="2023-12-08T15:27:21.133" v="167"/>
          <ac:cxnSpMkLst>
            <pc:docMk/>
            <pc:sldMk cId="4011066312" sldId="11946"/>
            <ac:cxnSpMk id="11" creationId="{5D1FFC91-243B-E835-9181-DBB995F65419}"/>
          </ac:cxnSpMkLst>
        </pc:cxnChg>
        <pc:cxnChg chg="add mod">
          <ac:chgData name="Andrew Houtenville" userId="aea22101-bd61-4dfe-a17f-14b576307e93" providerId="ADAL" clId="{6BD74CD0-3F91-4E77-976F-8D5C38F5CF43}" dt="2023-12-08T15:27:21.133" v="167"/>
          <ac:cxnSpMkLst>
            <pc:docMk/>
            <pc:sldMk cId="4011066312" sldId="11946"/>
            <ac:cxnSpMk id="12" creationId="{515A6AA6-A9F3-D8EB-90FA-3DD3CB305DAB}"/>
          </ac:cxnSpMkLst>
        </pc:cxnChg>
        <pc:cxnChg chg="add mod">
          <ac:chgData name="Andrew Houtenville" userId="aea22101-bd61-4dfe-a17f-14b576307e93" providerId="ADAL" clId="{6BD74CD0-3F91-4E77-976F-8D5C38F5CF43}" dt="2023-12-08T15:16:39.797" v="116"/>
          <ac:cxnSpMkLst>
            <pc:docMk/>
            <pc:sldMk cId="4011066312" sldId="11946"/>
            <ac:cxnSpMk id="14" creationId="{5D1FFC91-243B-E835-9181-DBB995F65419}"/>
          </ac:cxnSpMkLst>
        </pc:cxnChg>
        <pc:cxnChg chg="add mod">
          <ac:chgData name="Andrew Houtenville" userId="aea22101-bd61-4dfe-a17f-14b576307e93" providerId="ADAL" clId="{6BD74CD0-3F91-4E77-976F-8D5C38F5CF43}" dt="2023-12-08T15:16:39.797" v="116"/>
          <ac:cxnSpMkLst>
            <pc:docMk/>
            <pc:sldMk cId="4011066312" sldId="11946"/>
            <ac:cxnSpMk id="15" creationId="{515A6AA6-A9F3-D8EB-90FA-3DD3CB305DAB}"/>
          </ac:cxnSpMkLst>
        </pc:cxnChg>
      </pc:sldChg>
      <pc:sldChg chg="modSp mod">
        <pc:chgData name="Andrew Houtenville" userId="aea22101-bd61-4dfe-a17f-14b576307e93" providerId="ADAL" clId="{6BD74CD0-3F91-4E77-976F-8D5C38F5CF43}" dt="2023-12-08T15:01:55.204" v="13" actId="6549"/>
        <pc:sldMkLst>
          <pc:docMk/>
          <pc:sldMk cId="2491864597" sldId="12023"/>
        </pc:sldMkLst>
        <pc:spChg chg="mod">
          <ac:chgData name="Andrew Houtenville" userId="aea22101-bd61-4dfe-a17f-14b576307e93" providerId="ADAL" clId="{6BD74CD0-3F91-4E77-976F-8D5C38F5CF43}" dt="2023-12-08T15:01:55.204" v="13" actId="6549"/>
          <ac:spMkLst>
            <pc:docMk/>
            <pc:sldMk cId="2491864597" sldId="12023"/>
            <ac:spMk id="2" creationId="{CAD9B724-0BBC-4052-8F50-158D8643067E}"/>
          </ac:spMkLst>
        </pc:spChg>
      </pc:sldChg>
      <pc:sldChg chg="addSp delSp modSp mod">
        <pc:chgData name="Andrew Houtenville" userId="aea22101-bd61-4dfe-a17f-14b576307e93" providerId="ADAL" clId="{6BD74CD0-3F91-4E77-976F-8D5C38F5CF43}" dt="2023-12-08T15:29:53.510" v="304" actId="1038"/>
        <pc:sldMkLst>
          <pc:docMk/>
          <pc:sldMk cId="2017358822" sldId="12093"/>
        </pc:sldMkLst>
        <pc:spChg chg="mod">
          <ac:chgData name="Andrew Houtenville" userId="aea22101-bd61-4dfe-a17f-14b576307e93" providerId="ADAL" clId="{6BD74CD0-3F91-4E77-976F-8D5C38F5CF43}" dt="2023-12-08T15:02:21.750" v="52" actId="20577"/>
          <ac:spMkLst>
            <pc:docMk/>
            <pc:sldMk cId="2017358822" sldId="12093"/>
            <ac:spMk id="2" creationId="{CAD9B724-0BBC-4052-8F50-158D8643067E}"/>
          </ac:spMkLst>
        </pc:spChg>
        <pc:spChg chg="add mod">
          <ac:chgData name="Andrew Houtenville" userId="aea22101-bd61-4dfe-a17f-14b576307e93" providerId="ADAL" clId="{6BD74CD0-3F91-4E77-976F-8D5C38F5CF43}" dt="2023-12-08T15:05:01.028" v="102"/>
          <ac:spMkLst>
            <pc:docMk/>
            <pc:sldMk cId="2017358822" sldId="12093"/>
            <ac:spMk id="7" creationId="{5BA37875-AD96-4F6A-9E7D-51F79BEDCBBA}"/>
          </ac:spMkLst>
        </pc:spChg>
        <pc:spChg chg="add mod">
          <ac:chgData name="Andrew Houtenville" userId="aea22101-bd61-4dfe-a17f-14b576307e93" providerId="ADAL" clId="{6BD74CD0-3F91-4E77-976F-8D5C38F5CF43}" dt="2023-12-08T15:05:31.579" v="104"/>
          <ac:spMkLst>
            <pc:docMk/>
            <pc:sldMk cId="2017358822" sldId="12093"/>
            <ac:spMk id="13" creationId="{5BA37875-AD96-4F6A-9E7D-51F79BEDCBBA}"/>
          </ac:spMkLst>
        </pc:spChg>
        <pc:grpChg chg="add mod">
          <ac:chgData name="Andrew Houtenville" userId="aea22101-bd61-4dfe-a17f-14b576307e93" providerId="ADAL" clId="{6BD74CD0-3F91-4E77-976F-8D5C38F5CF43}" dt="2023-12-08T15:05:01.028" v="102"/>
          <ac:grpSpMkLst>
            <pc:docMk/>
            <pc:sldMk cId="2017358822" sldId="12093"/>
            <ac:grpSpMk id="3" creationId="{2FC29CC6-1D12-A092-1CD6-3BB2DD3FD101}"/>
          </ac:grpSpMkLst>
        </pc:grpChg>
        <pc:grpChg chg="add mod">
          <ac:chgData name="Andrew Houtenville" userId="aea22101-bd61-4dfe-a17f-14b576307e93" providerId="ADAL" clId="{6BD74CD0-3F91-4E77-976F-8D5C38F5CF43}" dt="2023-12-08T15:05:01.028" v="102"/>
          <ac:grpSpMkLst>
            <pc:docMk/>
            <pc:sldMk cId="2017358822" sldId="12093"/>
            <ac:grpSpMk id="6" creationId="{1FB394B5-9256-4010-97C7-2DACB6D53B0B}"/>
          </ac:grpSpMkLst>
        </pc:grpChg>
        <pc:grpChg chg="add mod">
          <ac:chgData name="Andrew Houtenville" userId="aea22101-bd61-4dfe-a17f-14b576307e93" providerId="ADAL" clId="{6BD74CD0-3F91-4E77-976F-8D5C38F5CF43}" dt="2023-12-08T15:05:31.579" v="104"/>
          <ac:grpSpMkLst>
            <pc:docMk/>
            <pc:sldMk cId="2017358822" sldId="12093"/>
            <ac:grpSpMk id="10" creationId="{2FC29CC6-1D12-A092-1CD6-3BB2DD3FD101}"/>
          </ac:grpSpMkLst>
        </pc:grpChg>
        <pc:grpChg chg="add mod">
          <ac:chgData name="Andrew Houtenville" userId="aea22101-bd61-4dfe-a17f-14b576307e93" providerId="ADAL" clId="{6BD74CD0-3F91-4E77-976F-8D5C38F5CF43}" dt="2023-12-08T15:05:31.579" v="104"/>
          <ac:grpSpMkLst>
            <pc:docMk/>
            <pc:sldMk cId="2017358822" sldId="12093"/>
            <ac:grpSpMk id="12" creationId="{1FB394B5-9256-4010-97C7-2DACB6D53B0B}"/>
          </ac:grpSpMkLst>
        </pc:grpChg>
        <pc:graphicFrameChg chg="add mod">
          <ac:chgData name="Andrew Houtenville" userId="aea22101-bd61-4dfe-a17f-14b576307e93" providerId="ADAL" clId="{6BD74CD0-3F91-4E77-976F-8D5C38F5CF43}" dt="2023-12-08T15:05:01.028" v="102"/>
          <ac:graphicFrameMkLst>
            <pc:docMk/>
            <pc:sldMk cId="2017358822" sldId="12093"/>
            <ac:graphicFrameMk id="8" creationId="{80354D53-BDD5-4BA0-525C-29DF5530B685}"/>
          </ac:graphicFrameMkLst>
        </pc:graphicFrameChg>
        <pc:graphicFrameChg chg="add mod">
          <ac:chgData name="Andrew Houtenville" userId="aea22101-bd61-4dfe-a17f-14b576307e93" providerId="ADAL" clId="{6BD74CD0-3F91-4E77-976F-8D5C38F5CF43}" dt="2023-12-08T15:05:01.028" v="102"/>
          <ac:graphicFrameMkLst>
            <pc:docMk/>
            <pc:sldMk cId="2017358822" sldId="12093"/>
            <ac:graphicFrameMk id="9" creationId="{744364B4-7D5A-1355-4F53-2CF7AA11D547}"/>
          </ac:graphicFrameMkLst>
        </pc:graphicFrameChg>
        <pc:graphicFrameChg chg="add mod">
          <ac:chgData name="Andrew Houtenville" userId="aea22101-bd61-4dfe-a17f-14b576307e93" providerId="ADAL" clId="{6BD74CD0-3F91-4E77-976F-8D5C38F5CF43}" dt="2023-12-08T15:05:31.579" v="104"/>
          <ac:graphicFrameMkLst>
            <pc:docMk/>
            <pc:sldMk cId="2017358822" sldId="12093"/>
            <ac:graphicFrameMk id="14" creationId="{80354D53-BDD5-4BA0-525C-29DF5530B685}"/>
          </ac:graphicFrameMkLst>
        </pc:graphicFrameChg>
        <pc:graphicFrameChg chg="add mod">
          <ac:chgData name="Andrew Houtenville" userId="aea22101-bd61-4dfe-a17f-14b576307e93" providerId="ADAL" clId="{6BD74CD0-3F91-4E77-976F-8D5C38F5CF43}" dt="2023-12-08T15:05:31.579" v="104"/>
          <ac:graphicFrameMkLst>
            <pc:docMk/>
            <pc:sldMk cId="2017358822" sldId="12093"/>
            <ac:graphicFrameMk id="15" creationId="{744364B4-7D5A-1355-4F53-2CF7AA11D547}"/>
          </ac:graphicFrameMkLst>
        </pc:graphicFrameChg>
        <pc:picChg chg="del">
          <ac:chgData name="Andrew Houtenville" userId="aea22101-bd61-4dfe-a17f-14b576307e93" providerId="ADAL" clId="{6BD74CD0-3F91-4E77-976F-8D5C38F5CF43}" dt="2023-12-08T15:04:14.532" v="96" actId="478"/>
          <ac:picMkLst>
            <pc:docMk/>
            <pc:sldMk cId="2017358822" sldId="12093"/>
            <ac:picMk id="11" creationId="{D068EB91-9879-3A36-77E4-270042E0EA64}"/>
          </ac:picMkLst>
        </pc:picChg>
        <pc:picChg chg="add mod">
          <ac:chgData name="Andrew Houtenville" userId="aea22101-bd61-4dfe-a17f-14b576307e93" providerId="ADAL" clId="{6BD74CD0-3F91-4E77-976F-8D5C38F5CF43}" dt="2023-12-08T15:29:53.510" v="304" actId="1038"/>
          <ac:picMkLst>
            <pc:docMk/>
            <pc:sldMk cId="2017358822" sldId="12093"/>
            <ac:picMk id="16" creationId="{A0566CB6-1EC0-1FBF-1BD2-ECA504A9CC09}"/>
          </ac:picMkLst>
        </pc:picChg>
      </pc:sldChg>
      <pc:sldChg chg="addSp delSp modSp add del mod ord">
        <pc:chgData name="Andrew Houtenville" userId="aea22101-bd61-4dfe-a17f-14b576307e93" providerId="ADAL" clId="{6BD74CD0-3F91-4E77-976F-8D5C38F5CF43}" dt="2023-12-08T15:30:24.683" v="357" actId="1038"/>
        <pc:sldMkLst>
          <pc:docMk/>
          <pc:sldMk cId="3357822432" sldId="12095"/>
        </pc:sldMkLst>
        <pc:spChg chg="mod">
          <ac:chgData name="Andrew Houtenville" userId="aea22101-bd61-4dfe-a17f-14b576307e93" providerId="ADAL" clId="{6BD74CD0-3F91-4E77-976F-8D5C38F5CF43}" dt="2023-12-08T15:17:28.198" v="150" actId="20577"/>
          <ac:spMkLst>
            <pc:docMk/>
            <pc:sldMk cId="3357822432" sldId="12095"/>
            <ac:spMk id="2" creationId="{CAD9B724-0BBC-4052-8F50-158D8643067E}"/>
          </ac:spMkLst>
        </pc:spChg>
        <pc:spChg chg="add mod">
          <ac:chgData name="Andrew Houtenville" userId="aea22101-bd61-4dfe-a17f-14b576307e93" providerId="ADAL" clId="{6BD74CD0-3F91-4E77-976F-8D5C38F5CF43}" dt="2023-12-08T15:26:19.891" v="160"/>
          <ac:spMkLst>
            <pc:docMk/>
            <pc:sldMk cId="3357822432" sldId="12095"/>
            <ac:spMk id="7" creationId="{B8343D2A-800E-4E14-49A9-E42D9119423D}"/>
          </ac:spMkLst>
        </pc:spChg>
        <pc:spChg chg="add mod">
          <ac:chgData name="Andrew Houtenville" userId="aea22101-bd61-4dfe-a17f-14b576307e93" providerId="ADAL" clId="{6BD74CD0-3F91-4E77-976F-8D5C38F5CF43}" dt="2023-12-08T15:13:00.086" v="110"/>
          <ac:spMkLst>
            <pc:docMk/>
            <pc:sldMk cId="3357822432" sldId="12095"/>
            <ac:spMk id="7" creationId="{C842EF3C-23BB-4E74-8252-E12CC77D083A}"/>
          </ac:spMkLst>
        </pc:spChg>
        <pc:spChg chg="add mod">
          <ac:chgData name="Andrew Houtenville" userId="aea22101-bd61-4dfe-a17f-14b576307e93" providerId="ADAL" clId="{6BD74CD0-3F91-4E77-976F-8D5C38F5CF43}" dt="2023-12-08T15:13:10.520" v="111"/>
          <ac:spMkLst>
            <pc:docMk/>
            <pc:sldMk cId="3357822432" sldId="12095"/>
            <ac:spMk id="16" creationId="{C842EF3C-23BB-4E74-8252-E12CC77D083A}"/>
          </ac:spMkLst>
        </pc:spChg>
        <pc:grpChg chg="add mod">
          <ac:chgData name="Andrew Houtenville" userId="aea22101-bd61-4dfe-a17f-14b576307e93" providerId="ADAL" clId="{6BD74CD0-3F91-4E77-976F-8D5C38F5CF43}" dt="2023-12-08T15:13:00.086" v="110"/>
          <ac:grpSpMkLst>
            <pc:docMk/>
            <pc:sldMk cId="3357822432" sldId="12095"/>
            <ac:grpSpMk id="3" creationId="{1462CF0B-E740-F527-9748-DDEAF30E9A16}"/>
          </ac:grpSpMkLst>
        </pc:grpChg>
        <pc:grpChg chg="add mod">
          <ac:chgData name="Andrew Houtenville" userId="aea22101-bd61-4dfe-a17f-14b576307e93" providerId="ADAL" clId="{6BD74CD0-3F91-4E77-976F-8D5C38F5CF43}" dt="2023-12-08T15:26:19.891" v="160"/>
          <ac:grpSpMkLst>
            <pc:docMk/>
            <pc:sldMk cId="3357822432" sldId="12095"/>
            <ac:grpSpMk id="3" creationId="{CFF5AD01-23D3-44CC-A6AA-B26E084FF0D3}"/>
          </ac:grpSpMkLst>
        </pc:grpChg>
        <pc:grpChg chg="add mod">
          <ac:chgData name="Andrew Houtenville" userId="aea22101-bd61-4dfe-a17f-14b576307e93" providerId="ADAL" clId="{6BD74CD0-3F91-4E77-976F-8D5C38F5CF43}" dt="2023-12-08T15:13:00.086" v="110"/>
          <ac:grpSpMkLst>
            <pc:docMk/>
            <pc:sldMk cId="3357822432" sldId="12095"/>
            <ac:grpSpMk id="6" creationId="{CE4C2747-9E68-4ACE-9143-EA047B1728DC}"/>
          </ac:grpSpMkLst>
        </pc:grpChg>
        <pc:grpChg chg="add mod">
          <ac:chgData name="Andrew Houtenville" userId="aea22101-bd61-4dfe-a17f-14b576307e93" providerId="ADAL" clId="{6BD74CD0-3F91-4E77-976F-8D5C38F5CF43}" dt="2023-12-08T15:26:19.891" v="160"/>
          <ac:grpSpMkLst>
            <pc:docMk/>
            <pc:sldMk cId="3357822432" sldId="12095"/>
            <ac:grpSpMk id="6" creationId="{F0C87AF0-7F53-978E-AB23-F1C21B2F6BD1}"/>
          </ac:grpSpMkLst>
        </pc:grpChg>
        <pc:grpChg chg="add mod">
          <ac:chgData name="Andrew Houtenville" userId="aea22101-bd61-4dfe-a17f-14b576307e93" providerId="ADAL" clId="{6BD74CD0-3F91-4E77-976F-8D5C38F5CF43}" dt="2023-12-08T15:13:00.086" v="110"/>
          <ac:grpSpMkLst>
            <pc:docMk/>
            <pc:sldMk cId="3357822432" sldId="12095"/>
            <ac:grpSpMk id="10" creationId="{0C0472D1-4E85-A437-0447-E9EA7CDCE23B}"/>
          </ac:grpSpMkLst>
        </pc:grpChg>
        <pc:grpChg chg="add mod">
          <ac:chgData name="Andrew Houtenville" userId="aea22101-bd61-4dfe-a17f-14b576307e93" providerId="ADAL" clId="{6BD74CD0-3F91-4E77-976F-8D5C38F5CF43}" dt="2023-12-08T15:26:19.891" v="160"/>
          <ac:grpSpMkLst>
            <pc:docMk/>
            <pc:sldMk cId="3357822432" sldId="12095"/>
            <ac:grpSpMk id="10" creationId="{DEE2C875-5817-A478-36BA-04FD1558429E}"/>
          </ac:grpSpMkLst>
        </pc:grpChg>
        <pc:grpChg chg="add del mod">
          <ac:chgData name="Andrew Houtenville" userId="aea22101-bd61-4dfe-a17f-14b576307e93" providerId="ADAL" clId="{6BD74CD0-3F91-4E77-976F-8D5C38F5CF43}" dt="2023-12-08T15:13:16.128" v="112" actId="478"/>
          <ac:grpSpMkLst>
            <pc:docMk/>
            <pc:sldMk cId="3357822432" sldId="12095"/>
            <ac:grpSpMk id="14" creationId="{1462CF0B-E740-F527-9748-DDEAF30E9A16}"/>
          </ac:grpSpMkLst>
        </pc:grpChg>
        <pc:grpChg chg="add mod">
          <ac:chgData name="Andrew Houtenville" userId="aea22101-bd61-4dfe-a17f-14b576307e93" providerId="ADAL" clId="{6BD74CD0-3F91-4E77-976F-8D5C38F5CF43}" dt="2023-12-08T15:13:10.520" v="111"/>
          <ac:grpSpMkLst>
            <pc:docMk/>
            <pc:sldMk cId="3357822432" sldId="12095"/>
            <ac:grpSpMk id="15" creationId="{CE4C2747-9E68-4ACE-9143-EA047B1728DC}"/>
          </ac:grpSpMkLst>
        </pc:grpChg>
        <pc:grpChg chg="add mod">
          <ac:chgData name="Andrew Houtenville" userId="aea22101-bd61-4dfe-a17f-14b576307e93" providerId="ADAL" clId="{6BD74CD0-3F91-4E77-976F-8D5C38F5CF43}" dt="2023-12-08T15:13:10.520" v="111"/>
          <ac:grpSpMkLst>
            <pc:docMk/>
            <pc:sldMk cId="3357822432" sldId="12095"/>
            <ac:grpSpMk id="19" creationId="{0C0472D1-4E85-A437-0447-E9EA7CDCE23B}"/>
          </ac:grpSpMkLst>
        </pc:grpChg>
        <pc:graphicFrameChg chg="add mod">
          <ac:chgData name="Andrew Houtenville" userId="aea22101-bd61-4dfe-a17f-14b576307e93" providerId="ADAL" clId="{6BD74CD0-3F91-4E77-976F-8D5C38F5CF43}" dt="2023-12-08T15:26:19.891" v="160"/>
          <ac:graphicFrameMkLst>
            <pc:docMk/>
            <pc:sldMk cId="3357822432" sldId="12095"/>
            <ac:graphicFrameMk id="8" creationId="{BAC943AA-C376-B17C-BF94-04838E077E48}"/>
          </ac:graphicFrameMkLst>
        </pc:graphicFrameChg>
        <pc:graphicFrameChg chg="add mod">
          <ac:chgData name="Andrew Houtenville" userId="aea22101-bd61-4dfe-a17f-14b576307e93" providerId="ADAL" clId="{6BD74CD0-3F91-4E77-976F-8D5C38F5CF43}" dt="2023-12-08T15:13:00.086" v="110"/>
          <ac:graphicFrameMkLst>
            <pc:docMk/>
            <pc:sldMk cId="3357822432" sldId="12095"/>
            <ac:graphicFrameMk id="8" creationId="{E2AE2032-E32C-7327-D871-50283F9EE055}"/>
          </ac:graphicFrameMkLst>
        </pc:graphicFrameChg>
        <pc:graphicFrameChg chg="add mod">
          <ac:chgData name="Andrew Houtenville" userId="aea22101-bd61-4dfe-a17f-14b576307e93" providerId="ADAL" clId="{6BD74CD0-3F91-4E77-976F-8D5C38F5CF43}" dt="2023-12-08T15:13:00.086" v="110"/>
          <ac:graphicFrameMkLst>
            <pc:docMk/>
            <pc:sldMk cId="3357822432" sldId="12095"/>
            <ac:graphicFrameMk id="9" creationId="{9EC82F56-6BA6-1D2A-EA1D-5EE89BE8D025}"/>
          </ac:graphicFrameMkLst>
        </pc:graphicFrameChg>
        <pc:graphicFrameChg chg="add mod">
          <ac:chgData name="Andrew Houtenville" userId="aea22101-bd61-4dfe-a17f-14b576307e93" providerId="ADAL" clId="{6BD74CD0-3F91-4E77-976F-8D5C38F5CF43}" dt="2023-12-08T15:26:19.891" v="160"/>
          <ac:graphicFrameMkLst>
            <pc:docMk/>
            <pc:sldMk cId="3357822432" sldId="12095"/>
            <ac:graphicFrameMk id="9" creationId="{B051495E-6D19-39A3-49F4-0976B7A8BA44}"/>
          </ac:graphicFrameMkLst>
        </pc:graphicFrameChg>
        <pc:graphicFrameChg chg="add mod">
          <ac:chgData name="Andrew Houtenville" userId="aea22101-bd61-4dfe-a17f-14b576307e93" providerId="ADAL" clId="{6BD74CD0-3F91-4E77-976F-8D5C38F5CF43}" dt="2023-12-08T15:13:10.520" v="111"/>
          <ac:graphicFrameMkLst>
            <pc:docMk/>
            <pc:sldMk cId="3357822432" sldId="12095"/>
            <ac:graphicFrameMk id="17" creationId="{E2AE2032-E32C-7327-D871-50283F9EE055}"/>
          </ac:graphicFrameMkLst>
        </pc:graphicFrameChg>
        <pc:graphicFrameChg chg="add mod">
          <ac:chgData name="Andrew Houtenville" userId="aea22101-bd61-4dfe-a17f-14b576307e93" providerId="ADAL" clId="{6BD74CD0-3F91-4E77-976F-8D5C38F5CF43}" dt="2023-12-08T15:13:10.520" v="111"/>
          <ac:graphicFrameMkLst>
            <pc:docMk/>
            <pc:sldMk cId="3357822432" sldId="12095"/>
            <ac:graphicFrameMk id="18" creationId="{9EC82F56-6BA6-1D2A-EA1D-5EE89BE8D025}"/>
          </ac:graphicFrameMkLst>
        </pc:graphicFrameChg>
        <pc:picChg chg="del">
          <ac:chgData name="Andrew Houtenville" userId="aea22101-bd61-4dfe-a17f-14b576307e93" providerId="ADAL" clId="{6BD74CD0-3F91-4E77-976F-8D5C38F5CF43}" dt="2023-12-08T15:04:24.419" v="98" actId="478"/>
          <ac:picMkLst>
            <pc:docMk/>
            <pc:sldMk cId="3357822432" sldId="12095"/>
            <ac:picMk id="13" creationId="{58B6BF32-9277-6018-2FEC-DA079E1EBFA4}"/>
          </ac:picMkLst>
        </pc:picChg>
        <pc:picChg chg="add mod">
          <ac:chgData name="Andrew Houtenville" userId="aea22101-bd61-4dfe-a17f-14b576307e93" providerId="ADAL" clId="{6BD74CD0-3F91-4E77-976F-8D5C38F5CF43}" dt="2023-12-08T15:30:24.683" v="357" actId="1038"/>
          <ac:picMkLst>
            <pc:docMk/>
            <pc:sldMk cId="3357822432" sldId="12095"/>
            <ac:picMk id="13" creationId="{B6AA3CD9-D554-5398-0FA6-66A102476D16}"/>
          </ac:picMkLst>
        </pc:picChg>
        <pc:cxnChg chg="add mod">
          <ac:chgData name="Andrew Houtenville" userId="aea22101-bd61-4dfe-a17f-14b576307e93" providerId="ADAL" clId="{6BD74CD0-3F91-4E77-976F-8D5C38F5CF43}" dt="2023-12-08T15:13:00.086" v="110"/>
          <ac:cxnSpMkLst>
            <pc:docMk/>
            <pc:sldMk cId="3357822432" sldId="12095"/>
            <ac:cxnSpMk id="11" creationId="{5D1FFC91-243B-E835-9181-DBB995F65419}"/>
          </ac:cxnSpMkLst>
        </pc:cxnChg>
        <pc:cxnChg chg="add mod">
          <ac:chgData name="Andrew Houtenville" userId="aea22101-bd61-4dfe-a17f-14b576307e93" providerId="ADAL" clId="{6BD74CD0-3F91-4E77-976F-8D5C38F5CF43}" dt="2023-12-08T15:26:19.891" v="160"/>
          <ac:cxnSpMkLst>
            <pc:docMk/>
            <pc:sldMk cId="3357822432" sldId="12095"/>
            <ac:cxnSpMk id="11" creationId="{5F5BA76F-BA87-7E2D-667E-ACECCF821DB3}"/>
          </ac:cxnSpMkLst>
        </pc:cxnChg>
        <pc:cxnChg chg="add mod">
          <ac:chgData name="Andrew Houtenville" userId="aea22101-bd61-4dfe-a17f-14b576307e93" providerId="ADAL" clId="{6BD74CD0-3F91-4E77-976F-8D5C38F5CF43}" dt="2023-12-08T15:26:19.891" v="160"/>
          <ac:cxnSpMkLst>
            <pc:docMk/>
            <pc:sldMk cId="3357822432" sldId="12095"/>
            <ac:cxnSpMk id="12" creationId="{06F844F8-10A8-2945-5E2C-6D1F7B6FEF65}"/>
          </ac:cxnSpMkLst>
        </pc:cxnChg>
        <pc:cxnChg chg="add mod">
          <ac:chgData name="Andrew Houtenville" userId="aea22101-bd61-4dfe-a17f-14b576307e93" providerId="ADAL" clId="{6BD74CD0-3F91-4E77-976F-8D5C38F5CF43}" dt="2023-12-08T15:13:00.086" v="110"/>
          <ac:cxnSpMkLst>
            <pc:docMk/>
            <pc:sldMk cId="3357822432" sldId="12095"/>
            <ac:cxnSpMk id="12" creationId="{515A6AA6-A9F3-D8EB-90FA-3DD3CB305DAB}"/>
          </ac:cxnSpMkLst>
        </pc:cxnChg>
        <pc:cxnChg chg="add mod">
          <ac:chgData name="Andrew Houtenville" userId="aea22101-bd61-4dfe-a17f-14b576307e93" providerId="ADAL" clId="{6BD74CD0-3F91-4E77-976F-8D5C38F5CF43}" dt="2023-12-08T15:13:10.520" v="111"/>
          <ac:cxnSpMkLst>
            <pc:docMk/>
            <pc:sldMk cId="3357822432" sldId="12095"/>
            <ac:cxnSpMk id="20" creationId="{5D1FFC91-243B-E835-9181-DBB995F65419}"/>
          </ac:cxnSpMkLst>
        </pc:cxnChg>
        <pc:cxnChg chg="add mod">
          <ac:chgData name="Andrew Houtenville" userId="aea22101-bd61-4dfe-a17f-14b576307e93" providerId="ADAL" clId="{6BD74CD0-3F91-4E77-976F-8D5C38F5CF43}" dt="2023-12-08T15:13:10.520" v="111"/>
          <ac:cxnSpMkLst>
            <pc:docMk/>
            <pc:sldMk cId="3357822432" sldId="12095"/>
            <ac:cxnSpMk id="21" creationId="{515A6AA6-A9F3-D8EB-90FA-3DD3CB305DAB}"/>
          </ac:cxnSpMkLst>
        </pc:cxnChg>
      </pc:sldChg>
      <pc:sldChg chg="modSp mod">
        <pc:chgData name="Andrew Houtenville" userId="aea22101-bd61-4dfe-a17f-14b576307e93" providerId="ADAL" clId="{6BD74CD0-3F91-4E77-976F-8D5C38F5CF43}" dt="2023-12-08T15:02:34.955" v="59" actId="20577"/>
        <pc:sldMkLst>
          <pc:docMk/>
          <pc:sldMk cId="3527199843" sldId="12096"/>
        </pc:sldMkLst>
        <pc:spChg chg="mod">
          <ac:chgData name="Andrew Houtenville" userId="aea22101-bd61-4dfe-a17f-14b576307e93" providerId="ADAL" clId="{6BD74CD0-3F91-4E77-976F-8D5C38F5CF43}" dt="2023-12-08T15:02:34.955" v="59" actId="20577"/>
          <ac:spMkLst>
            <pc:docMk/>
            <pc:sldMk cId="3527199843" sldId="12096"/>
            <ac:spMk id="2" creationId="{CAD9B724-0BBC-4052-8F50-158D8643067E}"/>
          </ac:spMkLst>
        </pc:spChg>
      </pc:sldChg>
      <pc:sldChg chg="addSp delSp modSp add del mod">
        <pc:chgData name="Andrew Houtenville" userId="aea22101-bd61-4dfe-a17f-14b576307e93" providerId="ADAL" clId="{6BD74CD0-3F91-4E77-976F-8D5C38F5CF43}" dt="2023-12-08T15:29:32.467" v="243" actId="1038"/>
        <pc:sldMkLst>
          <pc:docMk/>
          <pc:sldMk cId="735797660" sldId="12140"/>
        </pc:sldMkLst>
        <pc:spChg chg="mod">
          <ac:chgData name="Andrew Houtenville" userId="aea22101-bd61-4dfe-a17f-14b576307e93" providerId="ADAL" clId="{6BD74CD0-3F91-4E77-976F-8D5C38F5CF43}" dt="2023-12-08T15:02:07.358" v="22" actId="20577"/>
          <ac:spMkLst>
            <pc:docMk/>
            <pc:sldMk cId="735797660" sldId="12140"/>
            <ac:spMk id="2" creationId="{CAD9B724-0BBC-4052-8F50-158D8643067E}"/>
          </ac:spMkLst>
        </pc:spChg>
        <pc:spChg chg="add mod">
          <ac:chgData name="Andrew Houtenville" userId="aea22101-bd61-4dfe-a17f-14b576307e93" providerId="ADAL" clId="{6BD74CD0-3F91-4E77-976F-8D5C38F5CF43}" dt="2023-12-08T15:04:52.437" v="100"/>
          <ac:spMkLst>
            <pc:docMk/>
            <pc:sldMk cId="735797660" sldId="12140"/>
            <ac:spMk id="7" creationId="{5BA37875-AD96-4F6A-9E7D-51F79BEDCBBA}"/>
          </ac:spMkLst>
        </pc:spChg>
        <pc:spChg chg="add mod">
          <ac:chgData name="Andrew Houtenville" userId="aea22101-bd61-4dfe-a17f-14b576307e93" providerId="ADAL" clId="{6BD74CD0-3F91-4E77-976F-8D5C38F5CF43}" dt="2023-12-08T15:10:22.422" v="107"/>
          <ac:spMkLst>
            <pc:docMk/>
            <pc:sldMk cId="735797660" sldId="12140"/>
            <ac:spMk id="13" creationId="{CB7A144E-E209-36E9-867F-62B957EB31F8}"/>
          </ac:spMkLst>
        </pc:spChg>
        <pc:grpChg chg="add mod">
          <ac:chgData name="Andrew Houtenville" userId="aea22101-bd61-4dfe-a17f-14b576307e93" providerId="ADAL" clId="{6BD74CD0-3F91-4E77-976F-8D5C38F5CF43}" dt="2023-12-08T15:04:52.437" v="100"/>
          <ac:grpSpMkLst>
            <pc:docMk/>
            <pc:sldMk cId="735797660" sldId="12140"/>
            <ac:grpSpMk id="3" creationId="{2FC29CC6-1D12-A092-1CD6-3BB2DD3FD101}"/>
          </ac:grpSpMkLst>
        </pc:grpChg>
        <pc:grpChg chg="add mod">
          <ac:chgData name="Andrew Houtenville" userId="aea22101-bd61-4dfe-a17f-14b576307e93" providerId="ADAL" clId="{6BD74CD0-3F91-4E77-976F-8D5C38F5CF43}" dt="2023-12-08T15:04:52.437" v="100"/>
          <ac:grpSpMkLst>
            <pc:docMk/>
            <pc:sldMk cId="735797660" sldId="12140"/>
            <ac:grpSpMk id="6" creationId="{1FB394B5-9256-4010-97C7-2DACB6D53B0B}"/>
          </ac:grpSpMkLst>
        </pc:grpChg>
        <pc:grpChg chg="add mod">
          <ac:chgData name="Andrew Houtenville" userId="aea22101-bd61-4dfe-a17f-14b576307e93" providerId="ADAL" clId="{6BD74CD0-3F91-4E77-976F-8D5C38F5CF43}" dt="2023-12-08T15:10:22.422" v="107"/>
          <ac:grpSpMkLst>
            <pc:docMk/>
            <pc:sldMk cId="735797660" sldId="12140"/>
            <ac:grpSpMk id="11" creationId="{44F8475E-41D1-439E-93DA-49BC24F0BBFC}"/>
          </ac:grpSpMkLst>
        </pc:grpChg>
        <pc:grpChg chg="add mod">
          <ac:chgData name="Andrew Houtenville" userId="aea22101-bd61-4dfe-a17f-14b576307e93" providerId="ADAL" clId="{6BD74CD0-3F91-4E77-976F-8D5C38F5CF43}" dt="2023-12-08T15:10:22.422" v="107"/>
          <ac:grpSpMkLst>
            <pc:docMk/>
            <pc:sldMk cId="735797660" sldId="12140"/>
            <ac:grpSpMk id="12" creationId="{ED13A674-52EA-3781-FDE8-F633E36D55CA}"/>
          </ac:grpSpMkLst>
        </pc:grpChg>
        <pc:graphicFrameChg chg="add mod">
          <ac:chgData name="Andrew Houtenville" userId="aea22101-bd61-4dfe-a17f-14b576307e93" providerId="ADAL" clId="{6BD74CD0-3F91-4E77-976F-8D5C38F5CF43}" dt="2023-12-08T15:04:52.437" v="100"/>
          <ac:graphicFrameMkLst>
            <pc:docMk/>
            <pc:sldMk cId="735797660" sldId="12140"/>
            <ac:graphicFrameMk id="8" creationId="{80354D53-BDD5-4BA0-525C-29DF5530B685}"/>
          </ac:graphicFrameMkLst>
        </pc:graphicFrameChg>
        <pc:graphicFrameChg chg="add mod">
          <ac:chgData name="Andrew Houtenville" userId="aea22101-bd61-4dfe-a17f-14b576307e93" providerId="ADAL" clId="{6BD74CD0-3F91-4E77-976F-8D5C38F5CF43}" dt="2023-12-08T15:04:52.437" v="100"/>
          <ac:graphicFrameMkLst>
            <pc:docMk/>
            <pc:sldMk cId="735797660" sldId="12140"/>
            <ac:graphicFrameMk id="9" creationId="{744364B4-7D5A-1355-4F53-2CF7AA11D547}"/>
          </ac:graphicFrameMkLst>
        </pc:graphicFrameChg>
        <pc:graphicFrameChg chg="add mod">
          <ac:chgData name="Andrew Houtenville" userId="aea22101-bd61-4dfe-a17f-14b576307e93" providerId="ADAL" clId="{6BD74CD0-3F91-4E77-976F-8D5C38F5CF43}" dt="2023-12-08T15:10:22.422" v="107"/>
          <ac:graphicFrameMkLst>
            <pc:docMk/>
            <pc:sldMk cId="735797660" sldId="12140"/>
            <ac:graphicFrameMk id="14" creationId="{2AEEBF01-9500-E572-04D3-C339F630AE71}"/>
          </ac:graphicFrameMkLst>
        </pc:graphicFrameChg>
        <pc:graphicFrameChg chg="add mod">
          <ac:chgData name="Andrew Houtenville" userId="aea22101-bd61-4dfe-a17f-14b576307e93" providerId="ADAL" clId="{6BD74CD0-3F91-4E77-976F-8D5C38F5CF43}" dt="2023-12-08T15:10:22.422" v="107"/>
          <ac:graphicFrameMkLst>
            <pc:docMk/>
            <pc:sldMk cId="735797660" sldId="12140"/>
            <ac:graphicFrameMk id="15" creationId="{ABBB7E54-7898-CE38-EE50-696FAC822434}"/>
          </ac:graphicFrameMkLst>
        </pc:graphicFrameChg>
        <pc:picChg chg="del">
          <ac:chgData name="Andrew Houtenville" userId="aea22101-bd61-4dfe-a17f-14b576307e93" providerId="ADAL" clId="{6BD74CD0-3F91-4E77-976F-8D5C38F5CF43}" dt="2023-12-08T15:04:11.213" v="95" actId="478"/>
          <ac:picMkLst>
            <pc:docMk/>
            <pc:sldMk cId="735797660" sldId="12140"/>
            <ac:picMk id="10" creationId="{D6E08528-E6BA-D0EA-57DA-BF4867A5C2A7}"/>
          </ac:picMkLst>
        </pc:picChg>
        <pc:picChg chg="add mod">
          <ac:chgData name="Andrew Houtenville" userId="aea22101-bd61-4dfe-a17f-14b576307e93" providerId="ADAL" clId="{6BD74CD0-3F91-4E77-976F-8D5C38F5CF43}" dt="2023-12-08T15:29:32.467" v="243" actId="1038"/>
          <ac:picMkLst>
            <pc:docMk/>
            <pc:sldMk cId="735797660" sldId="12140"/>
            <ac:picMk id="16" creationId="{198EFFAA-AA7A-E9FA-ED53-F771A19F32FF}"/>
          </ac:picMkLst>
        </pc:picChg>
      </pc:sldChg>
      <pc:sldChg chg="delSp mod">
        <pc:chgData name="Andrew Houtenville" userId="aea22101-bd61-4dfe-a17f-14b576307e93" providerId="ADAL" clId="{6BD74CD0-3F91-4E77-976F-8D5C38F5CF43}" dt="2023-12-08T15:31:43.864" v="440" actId="478"/>
        <pc:sldMkLst>
          <pc:docMk/>
          <pc:sldMk cId="2135054318" sldId="12162"/>
        </pc:sldMkLst>
        <pc:picChg chg="del">
          <ac:chgData name="Andrew Houtenville" userId="aea22101-bd61-4dfe-a17f-14b576307e93" providerId="ADAL" clId="{6BD74CD0-3F91-4E77-976F-8D5C38F5CF43}" dt="2023-12-08T15:31:43.864" v="440" actId="478"/>
          <ac:picMkLst>
            <pc:docMk/>
            <pc:sldMk cId="2135054318" sldId="12162"/>
            <ac:picMk id="6" creationId="{90E426DD-9E27-FA32-A3AE-C5CFCA7C7B0D}"/>
          </ac:picMkLst>
        </pc:picChg>
      </pc:sldChg>
      <pc:sldChg chg="delSp mod">
        <pc:chgData name="Andrew Houtenville" userId="aea22101-bd61-4dfe-a17f-14b576307e93" providerId="ADAL" clId="{6BD74CD0-3F91-4E77-976F-8D5C38F5CF43}" dt="2023-12-08T15:31:40.040" v="439" actId="478"/>
        <pc:sldMkLst>
          <pc:docMk/>
          <pc:sldMk cId="2623307948" sldId="12163"/>
        </pc:sldMkLst>
        <pc:picChg chg="del">
          <ac:chgData name="Andrew Houtenville" userId="aea22101-bd61-4dfe-a17f-14b576307e93" providerId="ADAL" clId="{6BD74CD0-3F91-4E77-976F-8D5C38F5CF43}" dt="2023-12-08T15:31:40.040" v="439" actId="478"/>
          <ac:picMkLst>
            <pc:docMk/>
            <pc:sldMk cId="2623307948" sldId="12163"/>
            <ac:picMk id="6" creationId="{D9A6A29C-D44E-7AA6-3B08-C261E932349D}"/>
          </ac:picMkLst>
        </pc:picChg>
      </pc:sldChg>
      <pc:sldChg chg="delSp mod">
        <pc:chgData name="Andrew Houtenville" userId="aea22101-bd61-4dfe-a17f-14b576307e93" providerId="ADAL" clId="{6BD74CD0-3F91-4E77-976F-8D5C38F5CF43}" dt="2023-12-08T15:31:37.662" v="438" actId="478"/>
        <pc:sldMkLst>
          <pc:docMk/>
          <pc:sldMk cId="579148433" sldId="12164"/>
        </pc:sldMkLst>
        <pc:picChg chg="del">
          <ac:chgData name="Andrew Houtenville" userId="aea22101-bd61-4dfe-a17f-14b576307e93" providerId="ADAL" clId="{6BD74CD0-3F91-4E77-976F-8D5C38F5CF43}" dt="2023-12-08T15:31:37.662" v="438" actId="478"/>
          <ac:picMkLst>
            <pc:docMk/>
            <pc:sldMk cId="579148433" sldId="12164"/>
            <ac:picMk id="6" creationId="{FA410709-764F-C210-49BC-51A23DBCE52C}"/>
          </ac:picMkLst>
        </pc:picChg>
      </pc:sldChg>
      <pc:sldChg chg="delSp mod">
        <pc:chgData name="Andrew Houtenville" userId="aea22101-bd61-4dfe-a17f-14b576307e93" providerId="ADAL" clId="{6BD74CD0-3F91-4E77-976F-8D5C38F5CF43}" dt="2023-12-08T15:31:33.621" v="437" actId="478"/>
        <pc:sldMkLst>
          <pc:docMk/>
          <pc:sldMk cId="1596110465" sldId="12165"/>
        </pc:sldMkLst>
        <pc:picChg chg="del">
          <ac:chgData name="Andrew Houtenville" userId="aea22101-bd61-4dfe-a17f-14b576307e93" providerId="ADAL" clId="{6BD74CD0-3F91-4E77-976F-8D5C38F5CF43}" dt="2023-12-08T15:31:33.621" v="437" actId="478"/>
          <ac:picMkLst>
            <pc:docMk/>
            <pc:sldMk cId="1596110465" sldId="12165"/>
            <ac:picMk id="6" creationId="{B4E3A609-F802-8832-0102-68F1B304677F}"/>
          </ac:picMkLst>
        </pc:picChg>
      </pc:sldChg>
      <pc:sldChg chg="delSp mod">
        <pc:chgData name="Andrew Houtenville" userId="aea22101-bd61-4dfe-a17f-14b576307e93" providerId="ADAL" clId="{6BD74CD0-3F91-4E77-976F-8D5C38F5CF43}" dt="2023-12-08T15:31:27.181" v="436" actId="478"/>
        <pc:sldMkLst>
          <pc:docMk/>
          <pc:sldMk cId="2752596824" sldId="12166"/>
        </pc:sldMkLst>
        <pc:picChg chg="del">
          <ac:chgData name="Andrew Houtenville" userId="aea22101-bd61-4dfe-a17f-14b576307e93" providerId="ADAL" clId="{6BD74CD0-3F91-4E77-976F-8D5C38F5CF43}" dt="2023-12-08T15:31:27.181" v="436" actId="478"/>
          <ac:picMkLst>
            <pc:docMk/>
            <pc:sldMk cId="2752596824" sldId="12166"/>
            <ac:picMk id="7" creationId="{383697F8-FCFC-A41F-8FD7-711BDEA918EC}"/>
          </ac:picMkLst>
        </pc:picChg>
      </pc:sldChg>
      <pc:sldChg chg="delSp mod">
        <pc:chgData name="Andrew Houtenville" userId="aea22101-bd61-4dfe-a17f-14b576307e93" providerId="ADAL" clId="{6BD74CD0-3F91-4E77-976F-8D5C38F5CF43}" dt="2023-12-08T15:31:22.727" v="435" actId="478"/>
        <pc:sldMkLst>
          <pc:docMk/>
          <pc:sldMk cId="2323045698" sldId="12167"/>
        </pc:sldMkLst>
        <pc:picChg chg="del">
          <ac:chgData name="Andrew Houtenville" userId="aea22101-bd61-4dfe-a17f-14b576307e93" providerId="ADAL" clId="{6BD74CD0-3F91-4E77-976F-8D5C38F5CF43}" dt="2023-12-08T15:31:22.727" v="435" actId="478"/>
          <ac:picMkLst>
            <pc:docMk/>
            <pc:sldMk cId="2323045698" sldId="12167"/>
            <ac:picMk id="6" creationId="{0C48D372-83D2-CD5B-7359-3F70F2BCEC75}"/>
          </ac:picMkLst>
        </pc:picChg>
      </pc:sldChg>
      <pc:sldChg chg="delSp mod">
        <pc:chgData name="Andrew Houtenville" userId="aea22101-bd61-4dfe-a17f-14b576307e93" providerId="ADAL" clId="{6BD74CD0-3F91-4E77-976F-8D5C38F5CF43}" dt="2023-12-08T15:31:53.790" v="442" actId="478"/>
        <pc:sldMkLst>
          <pc:docMk/>
          <pc:sldMk cId="320199942" sldId="12168"/>
        </pc:sldMkLst>
        <pc:picChg chg="del">
          <ac:chgData name="Andrew Houtenville" userId="aea22101-bd61-4dfe-a17f-14b576307e93" providerId="ADAL" clId="{6BD74CD0-3F91-4E77-976F-8D5C38F5CF43}" dt="2023-12-08T15:31:53.790" v="442" actId="478"/>
          <ac:picMkLst>
            <pc:docMk/>
            <pc:sldMk cId="320199942" sldId="12168"/>
            <ac:picMk id="6" creationId="{D8862821-BDB5-9AFF-EBE7-3ABF30EE9EA8}"/>
          </ac:picMkLst>
        </pc:picChg>
      </pc:sldChg>
      <pc:sldChg chg="delSp mod">
        <pc:chgData name="Andrew Houtenville" userId="aea22101-bd61-4dfe-a17f-14b576307e93" providerId="ADAL" clId="{6BD74CD0-3F91-4E77-976F-8D5C38F5CF43}" dt="2023-12-08T15:34:40.823" v="443" actId="478"/>
        <pc:sldMkLst>
          <pc:docMk/>
          <pc:sldMk cId="1601225299" sldId="12169"/>
        </pc:sldMkLst>
        <pc:picChg chg="del">
          <ac:chgData name="Andrew Houtenville" userId="aea22101-bd61-4dfe-a17f-14b576307e93" providerId="ADAL" clId="{6BD74CD0-3F91-4E77-976F-8D5C38F5CF43}" dt="2023-12-08T15:34:40.823" v="443" actId="478"/>
          <ac:picMkLst>
            <pc:docMk/>
            <pc:sldMk cId="1601225299" sldId="12169"/>
            <ac:picMk id="8" creationId="{4827A1DD-1F41-FD09-0DEF-E2519B688D74}"/>
          </ac:picMkLst>
        </pc:picChg>
      </pc:sldChg>
      <pc:sldChg chg="delSp mod">
        <pc:chgData name="Andrew Houtenville" userId="aea22101-bd61-4dfe-a17f-14b576307e93" providerId="ADAL" clId="{6BD74CD0-3F91-4E77-976F-8D5C38F5CF43}" dt="2023-12-08T15:34:43.844" v="444" actId="478"/>
        <pc:sldMkLst>
          <pc:docMk/>
          <pc:sldMk cId="1532296737" sldId="12170"/>
        </pc:sldMkLst>
        <pc:picChg chg="del">
          <ac:chgData name="Andrew Houtenville" userId="aea22101-bd61-4dfe-a17f-14b576307e93" providerId="ADAL" clId="{6BD74CD0-3F91-4E77-976F-8D5C38F5CF43}" dt="2023-12-08T15:34:43.844" v="444" actId="478"/>
          <ac:picMkLst>
            <pc:docMk/>
            <pc:sldMk cId="1532296737" sldId="12170"/>
            <ac:picMk id="6" creationId="{77CAD512-75EC-F660-EBD0-C811FC92F3C2}"/>
          </ac:picMkLst>
        </pc:picChg>
      </pc:sldChg>
      <pc:sldChg chg="delSp mod">
        <pc:chgData name="Andrew Houtenville" userId="aea22101-bd61-4dfe-a17f-14b576307e93" providerId="ADAL" clId="{6BD74CD0-3F91-4E77-976F-8D5C38F5CF43}" dt="2023-12-08T15:34:46.013" v="445" actId="478"/>
        <pc:sldMkLst>
          <pc:docMk/>
          <pc:sldMk cId="3391307134" sldId="12171"/>
        </pc:sldMkLst>
        <pc:picChg chg="del">
          <ac:chgData name="Andrew Houtenville" userId="aea22101-bd61-4dfe-a17f-14b576307e93" providerId="ADAL" clId="{6BD74CD0-3F91-4E77-976F-8D5C38F5CF43}" dt="2023-12-08T15:34:46.013" v="445" actId="478"/>
          <ac:picMkLst>
            <pc:docMk/>
            <pc:sldMk cId="3391307134" sldId="12171"/>
            <ac:picMk id="6" creationId="{7BEA2DDF-F1AD-BE6E-9840-7A52D4205E92}"/>
          </ac:picMkLst>
        </pc:picChg>
      </pc:sldChg>
      <pc:sldChg chg="delSp mod">
        <pc:chgData name="Andrew Houtenville" userId="aea22101-bd61-4dfe-a17f-14b576307e93" providerId="ADAL" clId="{6BD74CD0-3F91-4E77-976F-8D5C38F5CF43}" dt="2023-12-08T15:34:48.280" v="446" actId="478"/>
        <pc:sldMkLst>
          <pc:docMk/>
          <pc:sldMk cId="1697776121" sldId="12172"/>
        </pc:sldMkLst>
        <pc:picChg chg="del">
          <ac:chgData name="Andrew Houtenville" userId="aea22101-bd61-4dfe-a17f-14b576307e93" providerId="ADAL" clId="{6BD74CD0-3F91-4E77-976F-8D5C38F5CF43}" dt="2023-12-08T15:34:48.280" v="446" actId="478"/>
          <ac:picMkLst>
            <pc:docMk/>
            <pc:sldMk cId="1697776121" sldId="12172"/>
            <ac:picMk id="7" creationId="{AC5B18A3-0D1A-3119-C854-A080A000FEAA}"/>
          </ac:picMkLst>
        </pc:picChg>
      </pc:sldChg>
    </pc:docChg>
  </pc:docChgLst>
  <pc:docChgLst>
    <pc:chgData name="Karen Volle" userId="56a017f8-fff7-4347-a03a-e4e7c9199847" providerId="ADAL" clId="{0A3A8E1C-01E4-4CB2-B33C-2CC7747860C1}"/>
    <pc:docChg chg="custSel delSld modSld sldOrd delMainMaster">
      <pc:chgData name="Karen Volle" userId="56a017f8-fff7-4347-a03a-e4e7c9199847" providerId="ADAL" clId="{0A3A8E1C-01E4-4CB2-B33C-2CC7747860C1}" dt="2023-12-15T19:11:21.989" v="80" actId="1076"/>
      <pc:docMkLst>
        <pc:docMk/>
      </pc:docMkLst>
      <pc:sldChg chg="ord">
        <pc:chgData name="Karen Volle" userId="56a017f8-fff7-4347-a03a-e4e7c9199847" providerId="ADAL" clId="{0A3A8E1C-01E4-4CB2-B33C-2CC7747860C1}" dt="2023-12-15T19:04:03.507" v="0" actId="20578"/>
        <pc:sldMkLst>
          <pc:docMk/>
          <pc:sldMk cId="1544049043" sldId="256"/>
        </pc:sldMkLst>
      </pc:sldChg>
      <pc:sldChg chg="modSp mod">
        <pc:chgData name="Karen Volle" userId="56a017f8-fff7-4347-a03a-e4e7c9199847" providerId="ADAL" clId="{0A3A8E1C-01E4-4CB2-B33C-2CC7747860C1}" dt="2023-12-15T19:08:29.092" v="22" actId="20577"/>
        <pc:sldMkLst>
          <pc:docMk/>
          <pc:sldMk cId="2419022558" sldId="257"/>
        </pc:sldMkLst>
        <pc:spChg chg="mod">
          <ac:chgData name="Karen Volle" userId="56a017f8-fff7-4347-a03a-e4e7c9199847" providerId="ADAL" clId="{0A3A8E1C-01E4-4CB2-B33C-2CC7747860C1}" dt="2023-12-15T19:08:29.092" v="22" actId="20577"/>
          <ac:spMkLst>
            <pc:docMk/>
            <pc:sldMk cId="2419022558" sldId="257"/>
            <ac:spMk id="3" creationId="{514675EA-F78D-48A7-B127-E5D3889F7E0D}"/>
          </ac:spMkLst>
        </pc:spChg>
      </pc:sldChg>
      <pc:sldChg chg="modSp mod">
        <pc:chgData name="Karen Volle" userId="56a017f8-fff7-4347-a03a-e4e7c9199847" providerId="ADAL" clId="{0A3A8E1C-01E4-4CB2-B33C-2CC7747860C1}" dt="2023-12-15T19:08:54.145" v="40" actId="20577"/>
        <pc:sldMkLst>
          <pc:docMk/>
          <pc:sldMk cId="1301611488" sldId="573"/>
        </pc:sldMkLst>
        <pc:spChg chg="mod">
          <ac:chgData name="Karen Volle" userId="56a017f8-fff7-4347-a03a-e4e7c9199847" providerId="ADAL" clId="{0A3A8E1C-01E4-4CB2-B33C-2CC7747860C1}" dt="2023-12-15T19:08:54.145" v="40" actId="20577"/>
          <ac:spMkLst>
            <pc:docMk/>
            <pc:sldMk cId="1301611488" sldId="573"/>
            <ac:spMk id="3" creationId="{514675EA-F78D-48A7-B127-E5D3889F7E0D}"/>
          </ac:spMkLst>
        </pc:spChg>
      </pc:sldChg>
      <pc:sldChg chg="addSp delSp modSp mod">
        <pc:chgData name="Karen Volle" userId="56a017f8-fff7-4347-a03a-e4e7c9199847" providerId="ADAL" clId="{0A3A8E1C-01E4-4CB2-B33C-2CC7747860C1}" dt="2023-12-15T19:11:21.989" v="80" actId="1076"/>
        <pc:sldMkLst>
          <pc:docMk/>
          <pc:sldMk cId="3918871586" sldId="12141"/>
        </pc:sldMkLst>
        <pc:spChg chg="mod">
          <ac:chgData name="Karen Volle" userId="56a017f8-fff7-4347-a03a-e4e7c9199847" providerId="ADAL" clId="{0A3A8E1C-01E4-4CB2-B33C-2CC7747860C1}" dt="2023-12-15T19:10:15.454" v="73" actId="20577"/>
          <ac:spMkLst>
            <pc:docMk/>
            <pc:sldMk cId="3918871586" sldId="12141"/>
            <ac:spMk id="3" creationId="{1D2C0D17-90E5-46CA-A3B3-F7B25CB53808}"/>
          </ac:spMkLst>
        </pc:spChg>
        <pc:picChg chg="add mod">
          <ac:chgData name="Karen Volle" userId="56a017f8-fff7-4347-a03a-e4e7c9199847" providerId="ADAL" clId="{0A3A8E1C-01E4-4CB2-B33C-2CC7747860C1}" dt="2023-12-15T19:11:21.989" v="80" actId="1076"/>
          <ac:picMkLst>
            <pc:docMk/>
            <pc:sldMk cId="3918871586" sldId="12141"/>
            <ac:picMk id="6" creationId="{321BF308-678F-65BC-E7C1-1AE881A1C0B1}"/>
          </ac:picMkLst>
        </pc:picChg>
        <pc:picChg chg="del">
          <ac:chgData name="Karen Volle" userId="56a017f8-fff7-4347-a03a-e4e7c9199847" providerId="ADAL" clId="{0A3A8E1C-01E4-4CB2-B33C-2CC7747860C1}" dt="2023-12-15T19:10:18.486" v="74" actId="478"/>
          <ac:picMkLst>
            <pc:docMk/>
            <pc:sldMk cId="3918871586" sldId="12141"/>
            <ac:picMk id="8" creationId="{F285CFC2-4A32-CBE7-98F5-4B78179F64D4}"/>
          </ac:picMkLst>
        </pc:picChg>
      </pc:sldChg>
      <pc:sldChg chg="del">
        <pc:chgData name="Karen Volle" userId="56a017f8-fff7-4347-a03a-e4e7c9199847" providerId="ADAL" clId="{0A3A8E1C-01E4-4CB2-B33C-2CC7747860C1}" dt="2023-12-15T19:09:58.512" v="42" actId="47"/>
        <pc:sldMkLst>
          <pc:docMk/>
          <pc:sldMk cId="2830681894" sldId="12142"/>
        </pc:sldMkLst>
      </pc:sldChg>
      <pc:sldChg chg="del">
        <pc:chgData name="Karen Volle" userId="56a017f8-fff7-4347-a03a-e4e7c9199847" providerId="ADAL" clId="{0A3A8E1C-01E4-4CB2-B33C-2CC7747860C1}" dt="2023-12-15T19:09:58.512" v="42" actId="47"/>
        <pc:sldMkLst>
          <pc:docMk/>
          <pc:sldMk cId="4116438814" sldId="12143"/>
        </pc:sldMkLst>
      </pc:sldChg>
      <pc:sldChg chg="del">
        <pc:chgData name="Karen Volle" userId="56a017f8-fff7-4347-a03a-e4e7c9199847" providerId="ADAL" clId="{0A3A8E1C-01E4-4CB2-B33C-2CC7747860C1}" dt="2023-12-15T19:09:58.512" v="42" actId="47"/>
        <pc:sldMkLst>
          <pc:docMk/>
          <pc:sldMk cId="2708994103" sldId="12144"/>
        </pc:sldMkLst>
      </pc:sldChg>
      <pc:sldChg chg="del">
        <pc:chgData name="Karen Volle" userId="56a017f8-fff7-4347-a03a-e4e7c9199847" providerId="ADAL" clId="{0A3A8E1C-01E4-4CB2-B33C-2CC7747860C1}" dt="2023-12-15T19:09:58.512" v="42" actId="47"/>
        <pc:sldMkLst>
          <pc:docMk/>
          <pc:sldMk cId="1747292414" sldId="12145"/>
        </pc:sldMkLst>
      </pc:sldChg>
      <pc:sldChg chg="del">
        <pc:chgData name="Karen Volle" userId="56a017f8-fff7-4347-a03a-e4e7c9199847" providerId="ADAL" clId="{0A3A8E1C-01E4-4CB2-B33C-2CC7747860C1}" dt="2023-12-15T19:09:58.512" v="42" actId="47"/>
        <pc:sldMkLst>
          <pc:docMk/>
          <pc:sldMk cId="94519756" sldId="12146"/>
        </pc:sldMkLst>
      </pc:sldChg>
      <pc:sldChg chg="del">
        <pc:chgData name="Karen Volle" userId="56a017f8-fff7-4347-a03a-e4e7c9199847" providerId="ADAL" clId="{0A3A8E1C-01E4-4CB2-B33C-2CC7747860C1}" dt="2023-12-15T19:09:58.512" v="42" actId="47"/>
        <pc:sldMkLst>
          <pc:docMk/>
          <pc:sldMk cId="4108881887" sldId="12147"/>
        </pc:sldMkLst>
      </pc:sldChg>
      <pc:sldChg chg="del">
        <pc:chgData name="Karen Volle" userId="56a017f8-fff7-4347-a03a-e4e7c9199847" providerId="ADAL" clId="{0A3A8E1C-01E4-4CB2-B33C-2CC7747860C1}" dt="2023-12-15T19:09:58.512" v="42" actId="47"/>
        <pc:sldMkLst>
          <pc:docMk/>
          <pc:sldMk cId="60584300" sldId="12148"/>
        </pc:sldMkLst>
      </pc:sldChg>
      <pc:sldChg chg="del">
        <pc:chgData name="Karen Volle" userId="56a017f8-fff7-4347-a03a-e4e7c9199847" providerId="ADAL" clId="{0A3A8E1C-01E4-4CB2-B33C-2CC7747860C1}" dt="2023-12-15T19:09:58.512" v="42" actId="47"/>
        <pc:sldMkLst>
          <pc:docMk/>
          <pc:sldMk cId="149781013" sldId="12149"/>
        </pc:sldMkLst>
      </pc:sldChg>
      <pc:sldChg chg="del">
        <pc:chgData name="Karen Volle" userId="56a017f8-fff7-4347-a03a-e4e7c9199847" providerId="ADAL" clId="{0A3A8E1C-01E4-4CB2-B33C-2CC7747860C1}" dt="2023-12-15T19:09:58.512" v="42" actId="47"/>
        <pc:sldMkLst>
          <pc:docMk/>
          <pc:sldMk cId="2552022802" sldId="12150"/>
        </pc:sldMkLst>
      </pc:sldChg>
      <pc:sldChg chg="del">
        <pc:chgData name="Karen Volle" userId="56a017f8-fff7-4347-a03a-e4e7c9199847" providerId="ADAL" clId="{0A3A8E1C-01E4-4CB2-B33C-2CC7747860C1}" dt="2023-12-15T19:09:58.512" v="42" actId="47"/>
        <pc:sldMkLst>
          <pc:docMk/>
          <pc:sldMk cId="486871362" sldId="12151"/>
        </pc:sldMkLst>
      </pc:sldChg>
      <pc:sldChg chg="del">
        <pc:chgData name="Karen Volle" userId="56a017f8-fff7-4347-a03a-e4e7c9199847" providerId="ADAL" clId="{0A3A8E1C-01E4-4CB2-B33C-2CC7747860C1}" dt="2023-12-15T19:09:58.512" v="42" actId="47"/>
        <pc:sldMkLst>
          <pc:docMk/>
          <pc:sldMk cId="123142842" sldId="12152"/>
        </pc:sldMkLst>
      </pc:sldChg>
      <pc:sldChg chg="del">
        <pc:chgData name="Karen Volle" userId="56a017f8-fff7-4347-a03a-e4e7c9199847" providerId="ADAL" clId="{0A3A8E1C-01E4-4CB2-B33C-2CC7747860C1}" dt="2023-12-15T19:09:58.512" v="42" actId="47"/>
        <pc:sldMkLst>
          <pc:docMk/>
          <pc:sldMk cId="3279791461" sldId="12153"/>
        </pc:sldMkLst>
      </pc:sldChg>
      <pc:sldChg chg="del">
        <pc:chgData name="Karen Volle" userId="56a017f8-fff7-4347-a03a-e4e7c9199847" providerId="ADAL" clId="{0A3A8E1C-01E4-4CB2-B33C-2CC7747860C1}" dt="2023-12-15T19:09:58.512" v="42" actId="47"/>
        <pc:sldMkLst>
          <pc:docMk/>
          <pc:sldMk cId="3374742554" sldId="12154"/>
        </pc:sldMkLst>
      </pc:sldChg>
      <pc:sldChg chg="del">
        <pc:chgData name="Karen Volle" userId="56a017f8-fff7-4347-a03a-e4e7c9199847" providerId="ADAL" clId="{0A3A8E1C-01E4-4CB2-B33C-2CC7747860C1}" dt="2023-12-15T19:09:58.512" v="42" actId="47"/>
        <pc:sldMkLst>
          <pc:docMk/>
          <pc:sldMk cId="2769459708" sldId="12155"/>
        </pc:sldMkLst>
      </pc:sldChg>
      <pc:sldChg chg="del">
        <pc:chgData name="Karen Volle" userId="56a017f8-fff7-4347-a03a-e4e7c9199847" providerId="ADAL" clId="{0A3A8E1C-01E4-4CB2-B33C-2CC7747860C1}" dt="2023-12-15T19:09:58.512" v="42" actId="47"/>
        <pc:sldMkLst>
          <pc:docMk/>
          <pc:sldMk cId="2888557054" sldId="12156"/>
        </pc:sldMkLst>
      </pc:sldChg>
      <pc:sldChg chg="del">
        <pc:chgData name="Karen Volle" userId="56a017f8-fff7-4347-a03a-e4e7c9199847" providerId="ADAL" clId="{0A3A8E1C-01E4-4CB2-B33C-2CC7747860C1}" dt="2023-12-15T19:09:58.512" v="42" actId="47"/>
        <pc:sldMkLst>
          <pc:docMk/>
          <pc:sldMk cId="2865423087" sldId="12157"/>
        </pc:sldMkLst>
      </pc:sldChg>
      <pc:sldChg chg="del">
        <pc:chgData name="Karen Volle" userId="56a017f8-fff7-4347-a03a-e4e7c9199847" providerId="ADAL" clId="{0A3A8E1C-01E4-4CB2-B33C-2CC7747860C1}" dt="2023-12-15T19:09:58.512" v="42" actId="47"/>
        <pc:sldMkLst>
          <pc:docMk/>
          <pc:sldMk cId="2143338636" sldId="12158"/>
        </pc:sldMkLst>
      </pc:sldChg>
      <pc:sldChg chg="del">
        <pc:chgData name="Karen Volle" userId="56a017f8-fff7-4347-a03a-e4e7c9199847" providerId="ADAL" clId="{0A3A8E1C-01E4-4CB2-B33C-2CC7747860C1}" dt="2023-12-15T19:09:58.512" v="42" actId="47"/>
        <pc:sldMkLst>
          <pc:docMk/>
          <pc:sldMk cId="1097070981" sldId="12159"/>
        </pc:sldMkLst>
      </pc:sldChg>
      <pc:sldChg chg="del">
        <pc:chgData name="Karen Volle" userId="56a017f8-fff7-4347-a03a-e4e7c9199847" providerId="ADAL" clId="{0A3A8E1C-01E4-4CB2-B33C-2CC7747860C1}" dt="2023-12-15T19:09:58.512" v="42" actId="47"/>
        <pc:sldMkLst>
          <pc:docMk/>
          <pc:sldMk cId="256377402" sldId="12160"/>
        </pc:sldMkLst>
      </pc:sldChg>
      <pc:sldChg chg="del">
        <pc:chgData name="Karen Volle" userId="56a017f8-fff7-4347-a03a-e4e7c9199847" providerId="ADAL" clId="{0A3A8E1C-01E4-4CB2-B33C-2CC7747860C1}" dt="2023-12-15T19:09:33.274" v="41" actId="47"/>
        <pc:sldMkLst>
          <pc:docMk/>
          <pc:sldMk cId="2135054318" sldId="12162"/>
        </pc:sldMkLst>
      </pc:sldChg>
      <pc:sldChg chg="del">
        <pc:chgData name="Karen Volle" userId="56a017f8-fff7-4347-a03a-e4e7c9199847" providerId="ADAL" clId="{0A3A8E1C-01E4-4CB2-B33C-2CC7747860C1}" dt="2023-12-15T19:09:33.274" v="41" actId="47"/>
        <pc:sldMkLst>
          <pc:docMk/>
          <pc:sldMk cId="2623307948" sldId="12163"/>
        </pc:sldMkLst>
      </pc:sldChg>
      <pc:sldChg chg="del">
        <pc:chgData name="Karen Volle" userId="56a017f8-fff7-4347-a03a-e4e7c9199847" providerId="ADAL" clId="{0A3A8E1C-01E4-4CB2-B33C-2CC7747860C1}" dt="2023-12-15T19:09:33.274" v="41" actId="47"/>
        <pc:sldMkLst>
          <pc:docMk/>
          <pc:sldMk cId="579148433" sldId="12164"/>
        </pc:sldMkLst>
      </pc:sldChg>
      <pc:sldChg chg="del">
        <pc:chgData name="Karen Volle" userId="56a017f8-fff7-4347-a03a-e4e7c9199847" providerId="ADAL" clId="{0A3A8E1C-01E4-4CB2-B33C-2CC7747860C1}" dt="2023-12-15T19:09:33.274" v="41" actId="47"/>
        <pc:sldMkLst>
          <pc:docMk/>
          <pc:sldMk cId="1596110465" sldId="12165"/>
        </pc:sldMkLst>
      </pc:sldChg>
      <pc:sldChg chg="del">
        <pc:chgData name="Karen Volle" userId="56a017f8-fff7-4347-a03a-e4e7c9199847" providerId="ADAL" clId="{0A3A8E1C-01E4-4CB2-B33C-2CC7747860C1}" dt="2023-12-15T19:09:33.274" v="41" actId="47"/>
        <pc:sldMkLst>
          <pc:docMk/>
          <pc:sldMk cId="2752596824" sldId="12166"/>
        </pc:sldMkLst>
      </pc:sldChg>
      <pc:sldChg chg="del">
        <pc:chgData name="Karen Volle" userId="56a017f8-fff7-4347-a03a-e4e7c9199847" providerId="ADAL" clId="{0A3A8E1C-01E4-4CB2-B33C-2CC7747860C1}" dt="2023-12-15T19:09:33.274" v="41" actId="47"/>
        <pc:sldMkLst>
          <pc:docMk/>
          <pc:sldMk cId="2323045698" sldId="12167"/>
        </pc:sldMkLst>
      </pc:sldChg>
      <pc:sldChg chg="del">
        <pc:chgData name="Karen Volle" userId="56a017f8-fff7-4347-a03a-e4e7c9199847" providerId="ADAL" clId="{0A3A8E1C-01E4-4CB2-B33C-2CC7747860C1}" dt="2023-12-15T19:09:33.274" v="41" actId="47"/>
        <pc:sldMkLst>
          <pc:docMk/>
          <pc:sldMk cId="320199942" sldId="12168"/>
        </pc:sldMkLst>
      </pc:sldChg>
      <pc:sldChg chg="del">
        <pc:chgData name="Karen Volle" userId="56a017f8-fff7-4347-a03a-e4e7c9199847" providerId="ADAL" clId="{0A3A8E1C-01E4-4CB2-B33C-2CC7747860C1}" dt="2023-12-15T19:09:33.274" v="41" actId="47"/>
        <pc:sldMkLst>
          <pc:docMk/>
          <pc:sldMk cId="1601225299" sldId="12169"/>
        </pc:sldMkLst>
      </pc:sldChg>
      <pc:sldChg chg="del">
        <pc:chgData name="Karen Volle" userId="56a017f8-fff7-4347-a03a-e4e7c9199847" providerId="ADAL" clId="{0A3A8E1C-01E4-4CB2-B33C-2CC7747860C1}" dt="2023-12-15T19:09:33.274" v="41" actId="47"/>
        <pc:sldMkLst>
          <pc:docMk/>
          <pc:sldMk cId="1532296737" sldId="12170"/>
        </pc:sldMkLst>
      </pc:sldChg>
      <pc:sldChg chg="del">
        <pc:chgData name="Karen Volle" userId="56a017f8-fff7-4347-a03a-e4e7c9199847" providerId="ADAL" clId="{0A3A8E1C-01E4-4CB2-B33C-2CC7747860C1}" dt="2023-12-15T19:09:33.274" v="41" actId="47"/>
        <pc:sldMkLst>
          <pc:docMk/>
          <pc:sldMk cId="3391307134" sldId="12171"/>
        </pc:sldMkLst>
      </pc:sldChg>
      <pc:sldChg chg="del">
        <pc:chgData name="Karen Volle" userId="56a017f8-fff7-4347-a03a-e4e7c9199847" providerId="ADAL" clId="{0A3A8E1C-01E4-4CB2-B33C-2CC7747860C1}" dt="2023-12-15T19:09:33.274" v="41" actId="47"/>
        <pc:sldMkLst>
          <pc:docMk/>
          <pc:sldMk cId="1697776121" sldId="12172"/>
        </pc:sldMkLst>
      </pc:sldChg>
      <pc:sldMasterChg chg="del delSldLayout">
        <pc:chgData name="Karen Volle" userId="56a017f8-fff7-4347-a03a-e4e7c9199847" providerId="ADAL" clId="{0A3A8E1C-01E4-4CB2-B33C-2CC7747860C1}" dt="2023-12-15T19:09:58.512" v="42" actId="47"/>
        <pc:sldMasterMkLst>
          <pc:docMk/>
          <pc:sldMasterMk cId="2642878506" sldId="2147483684"/>
        </pc:sldMasterMkLst>
        <pc:sldLayoutChg chg="del">
          <pc:chgData name="Karen Volle" userId="56a017f8-fff7-4347-a03a-e4e7c9199847" providerId="ADAL" clId="{0A3A8E1C-01E4-4CB2-B33C-2CC7747860C1}" dt="2023-12-15T19:09:58.512" v="42" actId="47"/>
          <pc:sldLayoutMkLst>
            <pc:docMk/>
            <pc:sldMasterMk cId="2642878506" sldId="2147483684"/>
            <pc:sldLayoutMk cId="694508687" sldId="2147483685"/>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345499221" sldId="2147483686"/>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498441929" sldId="2147483688"/>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019513428" sldId="2147483692"/>
          </pc:sldLayoutMkLst>
        </pc:sldLayoutChg>
      </pc:sldMasterChg>
    </pc:docChg>
  </pc:docChgLst>
  <pc:docChgLst>
    <pc:chgData name="Kate Filanoski" userId="5879a14f-9eb3-4e75-8352-1b2941159ca7" providerId="ADAL" clId="{9A6AF507-5DB3-4F17-9CEC-DFA69C191AD3}"/>
    <pc:docChg chg="undo redo custSel addSld delSld modSld">
      <pc:chgData name="Kate Filanoski" userId="5879a14f-9eb3-4e75-8352-1b2941159ca7" providerId="ADAL" clId="{9A6AF507-5DB3-4F17-9CEC-DFA69C191AD3}" dt="2024-01-11T20:49:19.308" v="714" actId="403"/>
      <pc:docMkLst>
        <pc:docMk/>
      </pc:docMkLst>
      <pc:sldChg chg="modSp mod">
        <pc:chgData name="Kate Filanoski" userId="5879a14f-9eb3-4e75-8352-1b2941159ca7" providerId="ADAL" clId="{9A6AF507-5DB3-4F17-9CEC-DFA69C191AD3}" dt="2024-01-05T13:42:25.997" v="8" actId="27636"/>
        <pc:sldMkLst>
          <pc:docMk/>
          <pc:sldMk cId="1544049043" sldId="256"/>
        </pc:sldMkLst>
        <pc:spChg chg="mod">
          <ac:chgData name="Kate Filanoski" userId="5879a14f-9eb3-4e75-8352-1b2941159ca7" providerId="ADAL" clId="{9A6AF507-5DB3-4F17-9CEC-DFA69C191AD3}" dt="2024-01-05T13:42:25.997" v="8" actId="27636"/>
          <ac:spMkLst>
            <pc:docMk/>
            <pc:sldMk cId="1544049043" sldId="256"/>
            <ac:spMk id="3" creationId="{6901AE3E-DB21-4A95-985A-E2E6BBEC9F27}"/>
          </ac:spMkLst>
        </pc:spChg>
      </pc:sldChg>
      <pc:sldChg chg="modSp mod">
        <pc:chgData name="Kate Filanoski" userId="5879a14f-9eb3-4e75-8352-1b2941159ca7" providerId="ADAL" clId="{9A6AF507-5DB3-4F17-9CEC-DFA69C191AD3}" dt="2024-01-05T13:42:25.997" v="6" actId="27636"/>
        <pc:sldMkLst>
          <pc:docMk/>
          <pc:sldMk cId="2419022558" sldId="257"/>
        </pc:sldMkLst>
        <pc:spChg chg="mod">
          <ac:chgData name="Kate Filanoski" userId="5879a14f-9eb3-4e75-8352-1b2941159ca7" providerId="ADAL" clId="{9A6AF507-5DB3-4F17-9CEC-DFA69C191AD3}" dt="2024-01-05T13:42:25.997" v="6" actId="27636"/>
          <ac:spMkLst>
            <pc:docMk/>
            <pc:sldMk cId="2419022558" sldId="257"/>
            <ac:spMk id="2" creationId="{A27CB7AF-1173-445E-BB38-8E208A36F26D}"/>
          </ac:spMkLst>
        </pc:spChg>
      </pc:sldChg>
      <pc:sldChg chg="del">
        <pc:chgData name="Kate Filanoski" userId="5879a14f-9eb3-4e75-8352-1b2941159ca7" providerId="ADAL" clId="{9A6AF507-5DB3-4F17-9CEC-DFA69C191AD3}" dt="2024-01-05T13:42:32.312" v="11" actId="47"/>
        <pc:sldMkLst>
          <pc:docMk/>
          <pc:sldMk cId="1627019028" sldId="306"/>
        </pc:sldMkLst>
      </pc:sldChg>
      <pc:sldChg chg="modSp mod">
        <pc:chgData name="Kate Filanoski" userId="5879a14f-9eb3-4e75-8352-1b2941159ca7" providerId="ADAL" clId="{9A6AF507-5DB3-4F17-9CEC-DFA69C191AD3}" dt="2024-01-05T13:42:25.997" v="7" actId="27636"/>
        <pc:sldMkLst>
          <pc:docMk/>
          <pc:sldMk cId="1301611488" sldId="573"/>
        </pc:sldMkLst>
        <pc:spChg chg="mod">
          <ac:chgData name="Kate Filanoski" userId="5879a14f-9eb3-4e75-8352-1b2941159ca7" providerId="ADAL" clId="{9A6AF507-5DB3-4F17-9CEC-DFA69C191AD3}" dt="2024-01-05T13:42:25.997" v="7" actId="27636"/>
          <ac:spMkLst>
            <pc:docMk/>
            <pc:sldMk cId="1301611488" sldId="573"/>
            <ac:spMk id="2" creationId="{A27CB7AF-1173-445E-BB38-8E208A36F26D}"/>
          </ac:spMkLst>
        </pc:spChg>
      </pc:sldChg>
      <pc:sldChg chg="modSp mod">
        <pc:chgData name="Kate Filanoski" userId="5879a14f-9eb3-4e75-8352-1b2941159ca7" providerId="ADAL" clId="{9A6AF507-5DB3-4F17-9CEC-DFA69C191AD3}" dt="2024-01-11T20:32:19.953" v="619" actId="13244"/>
        <pc:sldMkLst>
          <pc:docMk/>
          <pc:sldMk cId="4011066312" sldId="11946"/>
        </pc:sldMkLst>
        <pc:picChg chg="mod ord">
          <ac:chgData name="Kate Filanoski" userId="5879a14f-9eb3-4e75-8352-1b2941159ca7" providerId="ADAL" clId="{9A6AF507-5DB3-4F17-9CEC-DFA69C191AD3}" dt="2024-01-11T20:32:19.953" v="619" actId="13244"/>
          <ac:picMkLst>
            <pc:docMk/>
            <pc:sldMk cId="4011066312" sldId="11946"/>
            <ac:picMk id="14" creationId="{59F73B80-3307-9C22-BD58-2A93392E62D4}"/>
          </ac:picMkLst>
        </pc:picChg>
      </pc:sldChg>
      <pc:sldChg chg="modSp mod">
        <pc:chgData name="Kate Filanoski" userId="5879a14f-9eb3-4e75-8352-1b2941159ca7" providerId="ADAL" clId="{9A6AF507-5DB3-4F17-9CEC-DFA69C191AD3}" dt="2024-01-11T20:32:08.781" v="617" actId="13244"/>
        <pc:sldMkLst>
          <pc:docMk/>
          <pc:sldMk cId="2017358822" sldId="12093"/>
        </pc:sldMkLst>
        <pc:picChg chg="mod ord">
          <ac:chgData name="Kate Filanoski" userId="5879a14f-9eb3-4e75-8352-1b2941159ca7" providerId="ADAL" clId="{9A6AF507-5DB3-4F17-9CEC-DFA69C191AD3}" dt="2024-01-11T20:32:08.781" v="617" actId="13244"/>
          <ac:picMkLst>
            <pc:docMk/>
            <pc:sldMk cId="2017358822" sldId="12093"/>
            <ac:picMk id="10" creationId="{F8264218-EE7D-8614-8C09-88A8300C872B}"/>
          </ac:picMkLst>
        </pc:picChg>
      </pc:sldChg>
      <pc:sldChg chg="addSp delSp modSp mod">
        <pc:chgData name="Kate Filanoski" userId="5879a14f-9eb3-4e75-8352-1b2941159ca7" providerId="ADAL" clId="{9A6AF507-5DB3-4F17-9CEC-DFA69C191AD3}" dt="2024-01-11T20:32:14.704" v="618" actId="13244"/>
        <pc:sldMkLst>
          <pc:docMk/>
          <pc:sldMk cId="3357822432" sldId="12095"/>
        </pc:sldMkLst>
        <pc:spChg chg="add del">
          <ac:chgData name="Kate Filanoski" userId="5879a14f-9eb3-4e75-8352-1b2941159ca7" providerId="ADAL" clId="{9A6AF507-5DB3-4F17-9CEC-DFA69C191AD3}" dt="2024-01-10T22:04:02.735" v="101" actId="22"/>
          <ac:spMkLst>
            <pc:docMk/>
            <pc:sldMk cId="3357822432" sldId="12095"/>
            <ac:spMk id="6" creationId="{DA8E8E98-76A6-9357-99E5-B6D54CB26A2F}"/>
          </ac:spMkLst>
        </pc:spChg>
        <pc:picChg chg="mod ord">
          <ac:chgData name="Kate Filanoski" userId="5879a14f-9eb3-4e75-8352-1b2941159ca7" providerId="ADAL" clId="{9A6AF507-5DB3-4F17-9CEC-DFA69C191AD3}" dt="2024-01-11T20:32:14.704" v="618" actId="13244"/>
          <ac:picMkLst>
            <pc:docMk/>
            <pc:sldMk cId="3357822432" sldId="12095"/>
            <ac:picMk id="14" creationId="{E42F1888-673A-ACCC-2567-38919A63316C}"/>
          </ac:picMkLst>
        </pc:picChg>
      </pc:sldChg>
      <pc:sldChg chg="modSp mod">
        <pc:chgData name="Kate Filanoski" userId="5879a14f-9eb3-4e75-8352-1b2941159ca7" providerId="ADAL" clId="{9A6AF507-5DB3-4F17-9CEC-DFA69C191AD3}" dt="2024-01-11T20:32:05.043" v="616" actId="13244"/>
        <pc:sldMkLst>
          <pc:docMk/>
          <pc:sldMk cId="735797660" sldId="12140"/>
        </pc:sldMkLst>
        <pc:picChg chg="mod ord">
          <ac:chgData name="Kate Filanoski" userId="5879a14f-9eb3-4e75-8352-1b2941159ca7" providerId="ADAL" clId="{9A6AF507-5DB3-4F17-9CEC-DFA69C191AD3}" dt="2024-01-11T20:32:05.043" v="616" actId="13244"/>
          <ac:picMkLst>
            <pc:docMk/>
            <pc:sldMk cId="735797660" sldId="12140"/>
            <ac:picMk id="10" creationId="{6ADDBBB2-4CF0-98A1-BFE3-55CDC248E653}"/>
          </ac:picMkLst>
        </pc:picChg>
      </pc:sldChg>
      <pc:sldChg chg="modSp mod">
        <pc:chgData name="Kate Filanoski" userId="5879a14f-9eb3-4e75-8352-1b2941159ca7" providerId="ADAL" clId="{9A6AF507-5DB3-4F17-9CEC-DFA69C191AD3}" dt="2024-01-11T20:33:17.536" v="623" actId="962"/>
        <pc:sldMkLst>
          <pc:docMk/>
          <pc:sldMk cId="3918871586" sldId="12141"/>
        </pc:sldMkLst>
        <pc:picChg chg="mod ord">
          <ac:chgData name="Kate Filanoski" userId="5879a14f-9eb3-4e75-8352-1b2941159ca7" providerId="ADAL" clId="{9A6AF507-5DB3-4F17-9CEC-DFA69C191AD3}" dt="2024-01-11T20:33:17.536" v="623" actId="962"/>
          <ac:picMkLst>
            <pc:docMk/>
            <pc:sldMk cId="3918871586" sldId="12141"/>
            <ac:picMk id="6" creationId="{321BF308-678F-65BC-E7C1-1AE881A1C0B1}"/>
          </ac:picMkLst>
        </pc:picChg>
      </pc:sldChg>
      <pc:sldChg chg="modSp add mod">
        <pc:chgData name="Kate Filanoski" userId="5879a14f-9eb3-4e75-8352-1b2941159ca7" providerId="ADAL" clId="{9A6AF507-5DB3-4F17-9CEC-DFA69C191AD3}" dt="2024-01-11T20:32:26.509" v="620" actId="13244"/>
        <pc:sldMkLst>
          <pc:docMk/>
          <pc:sldMk cId="1689347815" sldId="12142"/>
        </pc:sldMkLst>
        <pc:picChg chg="mod ord">
          <ac:chgData name="Kate Filanoski" userId="5879a14f-9eb3-4e75-8352-1b2941159ca7" providerId="ADAL" clId="{9A6AF507-5DB3-4F17-9CEC-DFA69C191AD3}" dt="2024-01-11T20:32:26.509" v="620" actId="13244"/>
          <ac:picMkLst>
            <pc:docMk/>
            <pc:sldMk cId="1689347815" sldId="12142"/>
            <ac:picMk id="6" creationId="{C3771944-BC74-41A2-B9D9-CAE0A9533CA2}"/>
          </ac:picMkLst>
        </pc:picChg>
      </pc:sldChg>
      <pc:sldChg chg="modSp add mod">
        <pc:chgData name="Kate Filanoski" userId="5879a14f-9eb3-4e75-8352-1b2941159ca7" providerId="ADAL" clId="{9A6AF507-5DB3-4F17-9CEC-DFA69C191AD3}" dt="2024-01-10T22:06:42.034" v="204" actId="962"/>
        <pc:sldMkLst>
          <pc:docMk/>
          <pc:sldMk cId="2135054318" sldId="12143"/>
        </pc:sldMkLst>
        <pc:picChg chg="mod">
          <ac:chgData name="Kate Filanoski" userId="5879a14f-9eb3-4e75-8352-1b2941159ca7" providerId="ADAL" clId="{9A6AF507-5DB3-4F17-9CEC-DFA69C191AD3}" dt="2024-01-10T22:06:42.034" v="204" actId="962"/>
          <ac:picMkLst>
            <pc:docMk/>
            <pc:sldMk cId="2135054318" sldId="12143"/>
            <ac:picMk id="6" creationId="{90E426DD-9E27-FA32-A3AE-C5CFCA7C7B0D}"/>
          </ac:picMkLst>
        </pc:picChg>
      </pc:sldChg>
      <pc:sldChg chg="modSp add mod">
        <pc:chgData name="Kate Filanoski" userId="5879a14f-9eb3-4e75-8352-1b2941159ca7" providerId="ADAL" clId="{9A6AF507-5DB3-4F17-9CEC-DFA69C191AD3}" dt="2024-01-05T13:42:26.013" v="9" actId="27636"/>
        <pc:sldMkLst>
          <pc:docMk/>
          <pc:sldMk cId="2934512367" sldId="12144"/>
        </pc:sldMkLst>
        <pc:spChg chg="mod">
          <ac:chgData name="Kate Filanoski" userId="5879a14f-9eb3-4e75-8352-1b2941159ca7" providerId="ADAL" clId="{9A6AF507-5DB3-4F17-9CEC-DFA69C191AD3}" dt="2024-01-05T13:42:26.013" v="9" actId="27636"/>
          <ac:spMkLst>
            <pc:docMk/>
            <pc:sldMk cId="2934512367" sldId="12144"/>
            <ac:spMk id="3" creationId="{255183C0-8C03-C280-9C37-6D8ECD20B9C2}"/>
          </ac:spMkLst>
        </pc:spChg>
      </pc:sldChg>
      <pc:sldChg chg="modSp add mod">
        <pc:chgData name="Kate Filanoski" userId="5879a14f-9eb3-4e75-8352-1b2941159ca7" providerId="ADAL" clId="{9A6AF507-5DB3-4F17-9CEC-DFA69C191AD3}" dt="2024-01-05T13:42:26.029" v="10" actId="27636"/>
        <pc:sldMkLst>
          <pc:docMk/>
          <pc:sldMk cId="2601510018" sldId="12145"/>
        </pc:sldMkLst>
        <pc:spChg chg="mod">
          <ac:chgData name="Kate Filanoski" userId="5879a14f-9eb3-4e75-8352-1b2941159ca7" providerId="ADAL" clId="{9A6AF507-5DB3-4F17-9CEC-DFA69C191AD3}" dt="2024-01-05T13:42:26.029" v="10" actId="27636"/>
          <ac:spMkLst>
            <pc:docMk/>
            <pc:sldMk cId="2601510018" sldId="12145"/>
            <ac:spMk id="3" creationId="{D2D6B584-47FD-328B-405B-E8022D786F4A}"/>
          </ac:spMkLst>
        </pc:spChg>
      </pc:sldChg>
      <pc:sldChg chg="add">
        <pc:chgData name="Kate Filanoski" userId="5879a14f-9eb3-4e75-8352-1b2941159ca7" providerId="ADAL" clId="{9A6AF507-5DB3-4F17-9CEC-DFA69C191AD3}" dt="2024-01-05T13:42:22.319" v="1"/>
        <pc:sldMkLst>
          <pc:docMk/>
          <pc:sldMk cId="1224458662" sldId="12146"/>
        </pc:sldMkLst>
      </pc:sldChg>
      <pc:sldChg chg="modSp add mod">
        <pc:chgData name="Kate Filanoski" userId="5879a14f-9eb3-4e75-8352-1b2941159ca7" providerId="ADAL" clId="{9A6AF507-5DB3-4F17-9CEC-DFA69C191AD3}" dt="2024-01-05T13:42:25.981" v="5" actId="27636"/>
        <pc:sldMkLst>
          <pc:docMk/>
          <pc:sldMk cId="94455686" sldId="12147"/>
        </pc:sldMkLst>
        <pc:spChg chg="mod">
          <ac:chgData name="Kate Filanoski" userId="5879a14f-9eb3-4e75-8352-1b2941159ca7" providerId="ADAL" clId="{9A6AF507-5DB3-4F17-9CEC-DFA69C191AD3}" dt="2024-01-05T13:42:25.981" v="5" actId="27636"/>
          <ac:spMkLst>
            <pc:docMk/>
            <pc:sldMk cId="94455686" sldId="12147"/>
            <ac:spMk id="3" creationId="{EF713D91-DAFC-C7FC-36F4-BB12AA79FCC6}"/>
          </ac:spMkLst>
        </pc:spChg>
      </pc:sldChg>
      <pc:sldChg chg="add">
        <pc:chgData name="Kate Filanoski" userId="5879a14f-9eb3-4e75-8352-1b2941159ca7" providerId="ADAL" clId="{9A6AF507-5DB3-4F17-9CEC-DFA69C191AD3}" dt="2024-01-05T13:42:22.319" v="1"/>
        <pc:sldMkLst>
          <pc:docMk/>
          <pc:sldMk cId="1504257400" sldId="12148"/>
        </pc:sldMkLst>
      </pc:sldChg>
      <pc:sldChg chg="add">
        <pc:chgData name="Kate Filanoski" userId="5879a14f-9eb3-4e75-8352-1b2941159ca7" providerId="ADAL" clId="{9A6AF507-5DB3-4F17-9CEC-DFA69C191AD3}" dt="2024-01-05T13:42:22.319" v="1"/>
        <pc:sldMkLst>
          <pc:docMk/>
          <pc:sldMk cId="2869892569" sldId="12149"/>
        </pc:sldMkLst>
      </pc:sldChg>
      <pc:sldChg chg="add">
        <pc:chgData name="Kate Filanoski" userId="5879a14f-9eb3-4e75-8352-1b2941159ca7" providerId="ADAL" clId="{9A6AF507-5DB3-4F17-9CEC-DFA69C191AD3}" dt="2024-01-05T13:42:22.319" v="1"/>
        <pc:sldMkLst>
          <pc:docMk/>
          <pc:sldMk cId="537525161" sldId="12150"/>
        </pc:sldMkLst>
      </pc:sldChg>
      <pc:sldChg chg="modSp add">
        <pc:chgData name="Kate Filanoski" userId="5879a14f-9eb3-4e75-8352-1b2941159ca7" providerId="ADAL" clId="{9A6AF507-5DB3-4F17-9CEC-DFA69C191AD3}" dt="2024-01-11T20:32:50.254" v="621" actId="13244"/>
        <pc:sldMkLst>
          <pc:docMk/>
          <pc:sldMk cId="922934638" sldId="12151"/>
        </pc:sldMkLst>
        <pc:spChg chg="mod">
          <ac:chgData name="Kate Filanoski" userId="5879a14f-9eb3-4e75-8352-1b2941159ca7" providerId="ADAL" clId="{9A6AF507-5DB3-4F17-9CEC-DFA69C191AD3}" dt="2024-01-11T20:32:50.254" v="621" actId="13244"/>
          <ac:spMkLst>
            <pc:docMk/>
            <pc:sldMk cId="922934638" sldId="12151"/>
            <ac:spMk id="6" creationId="{8476AB0E-917B-3498-61B4-C0F037494DE0}"/>
          </ac:spMkLst>
        </pc:spChg>
      </pc:sldChg>
      <pc:sldChg chg="add">
        <pc:chgData name="Kate Filanoski" userId="5879a14f-9eb3-4e75-8352-1b2941159ca7" providerId="ADAL" clId="{9A6AF507-5DB3-4F17-9CEC-DFA69C191AD3}" dt="2024-01-05T13:42:22.319" v="1"/>
        <pc:sldMkLst>
          <pc:docMk/>
          <pc:sldMk cId="1973072973" sldId="12152"/>
        </pc:sldMkLst>
      </pc:sldChg>
      <pc:sldChg chg="del">
        <pc:chgData name="Kate Filanoski" userId="5879a14f-9eb3-4e75-8352-1b2941159ca7" providerId="ADAL" clId="{9A6AF507-5DB3-4F17-9CEC-DFA69C191AD3}" dt="2024-01-11T15:55:31.024" v="333" actId="47"/>
        <pc:sldMkLst>
          <pc:docMk/>
          <pc:sldMk cId="2226543586" sldId="12154"/>
        </pc:sldMkLst>
      </pc:sldChg>
      <pc:sldChg chg="addSp delSp modSp mod modClrScheme chgLayout">
        <pc:chgData name="Kate Filanoski" userId="5879a14f-9eb3-4e75-8352-1b2941159ca7" providerId="ADAL" clId="{9A6AF507-5DB3-4F17-9CEC-DFA69C191AD3}" dt="2024-01-11T20:47:38.018" v="708" actId="14100"/>
        <pc:sldMkLst>
          <pc:docMk/>
          <pc:sldMk cId="3579153432" sldId="12155"/>
        </pc:sldMkLst>
        <pc:spChg chg="add del mod ord">
          <ac:chgData name="Kate Filanoski" userId="5879a14f-9eb3-4e75-8352-1b2941159ca7" providerId="ADAL" clId="{9A6AF507-5DB3-4F17-9CEC-DFA69C191AD3}" dt="2024-01-11T15:50:07.610" v="275" actId="700"/>
          <ac:spMkLst>
            <pc:docMk/>
            <pc:sldMk cId="3579153432" sldId="12155"/>
            <ac:spMk id="2" creationId="{0A17DE62-D805-6322-E927-C85EB8597C3E}"/>
          </ac:spMkLst>
        </pc:spChg>
        <pc:spChg chg="add mod ord">
          <ac:chgData name="Kate Filanoski" userId="5879a14f-9eb3-4e75-8352-1b2941159ca7" providerId="ADAL" clId="{9A6AF507-5DB3-4F17-9CEC-DFA69C191AD3}" dt="2024-01-11T20:25:46.755" v="471" actId="20577"/>
          <ac:spMkLst>
            <pc:docMk/>
            <pc:sldMk cId="3579153432" sldId="12155"/>
            <ac:spMk id="3" creationId="{2B6696CA-D019-3C3F-2B6C-0FC45AA26CA5}"/>
          </ac:spMkLst>
        </pc:spChg>
        <pc:spChg chg="mod ord">
          <ac:chgData name="Kate Filanoski" userId="5879a14f-9eb3-4e75-8352-1b2941159ca7" providerId="ADAL" clId="{9A6AF507-5DB3-4F17-9CEC-DFA69C191AD3}" dt="2024-01-11T15:50:07.610" v="275" actId="700"/>
          <ac:spMkLst>
            <pc:docMk/>
            <pc:sldMk cId="3579153432" sldId="12155"/>
            <ac:spMk id="4" creationId="{7B6C1A9F-E6E1-4666-AC80-2B4B1F6B4ADA}"/>
          </ac:spMkLst>
        </pc:spChg>
        <pc:spChg chg="mod ord">
          <ac:chgData name="Kate Filanoski" userId="5879a14f-9eb3-4e75-8352-1b2941159ca7" providerId="ADAL" clId="{9A6AF507-5DB3-4F17-9CEC-DFA69C191AD3}" dt="2024-01-11T15:50:07.610" v="275" actId="700"/>
          <ac:spMkLst>
            <pc:docMk/>
            <pc:sldMk cId="3579153432" sldId="12155"/>
            <ac:spMk id="5" creationId="{978E3353-AAEC-4BB7-BD97-5458D8183A57}"/>
          </ac:spMkLst>
        </pc:spChg>
        <pc:spChg chg="add mod ord">
          <ac:chgData name="Kate Filanoski" userId="5879a14f-9eb3-4e75-8352-1b2941159ca7" providerId="ADAL" clId="{9A6AF507-5DB3-4F17-9CEC-DFA69C191AD3}" dt="2024-01-11T15:51:03.744" v="286" actId="14100"/>
          <ac:spMkLst>
            <pc:docMk/>
            <pc:sldMk cId="3579153432" sldId="12155"/>
            <ac:spMk id="6" creationId="{7C16F14F-BAB0-7A9A-84BF-C346673391C4}"/>
          </ac:spMkLst>
        </pc:spChg>
        <pc:spChg chg="add del mod ord">
          <ac:chgData name="Kate Filanoski" userId="5879a14f-9eb3-4e75-8352-1b2941159ca7" providerId="ADAL" clId="{9A6AF507-5DB3-4F17-9CEC-DFA69C191AD3}" dt="2024-01-11T15:47:58.676" v="271" actId="478"/>
          <ac:spMkLst>
            <pc:docMk/>
            <pc:sldMk cId="3579153432" sldId="12155"/>
            <ac:spMk id="7" creationId="{B23A4208-BC30-D227-DFFD-190409F93E40}"/>
          </ac:spMkLst>
        </pc:spChg>
        <pc:spChg chg="add del mod ord">
          <ac:chgData name="Kate Filanoski" userId="5879a14f-9eb3-4e75-8352-1b2941159ca7" providerId="ADAL" clId="{9A6AF507-5DB3-4F17-9CEC-DFA69C191AD3}" dt="2024-01-11T15:48:00.209" v="272" actId="478"/>
          <ac:spMkLst>
            <pc:docMk/>
            <pc:sldMk cId="3579153432" sldId="12155"/>
            <ac:spMk id="8" creationId="{680B74D8-EEEF-78EB-E10C-5D62FA96F822}"/>
          </ac:spMkLst>
        </pc:spChg>
        <pc:spChg chg="add mod ord">
          <ac:chgData name="Kate Filanoski" userId="5879a14f-9eb3-4e75-8352-1b2941159ca7" providerId="ADAL" clId="{9A6AF507-5DB3-4F17-9CEC-DFA69C191AD3}" dt="2024-01-11T20:47:38.018" v="708" actId="14100"/>
          <ac:spMkLst>
            <pc:docMk/>
            <pc:sldMk cId="3579153432" sldId="12155"/>
            <ac:spMk id="10" creationId="{5A086E8C-646E-8529-9A2B-CB71EDF6C3B4}"/>
          </ac:spMkLst>
        </pc:spChg>
        <pc:graphicFrameChg chg="del mod">
          <ac:chgData name="Kate Filanoski" userId="5879a14f-9eb3-4e75-8352-1b2941159ca7" providerId="ADAL" clId="{9A6AF507-5DB3-4F17-9CEC-DFA69C191AD3}" dt="2024-01-11T15:47:51.083" v="270" actId="478"/>
          <ac:graphicFrameMkLst>
            <pc:docMk/>
            <pc:sldMk cId="3579153432" sldId="12155"/>
            <ac:graphicFrameMk id="9" creationId="{CDE2AC9E-A745-8636-7928-8DF44132B5E9}"/>
          </ac:graphicFrameMkLst>
        </pc:graphicFrameChg>
      </pc:sldChg>
      <pc:sldChg chg="del">
        <pc:chgData name="Kate Filanoski" userId="5879a14f-9eb3-4e75-8352-1b2941159ca7" providerId="ADAL" clId="{9A6AF507-5DB3-4F17-9CEC-DFA69C191AD3}" dt="2024-01-11T15:55:31.024" v="333" actId="47"/>
        <pc:sldMkLst>
          <pc:docMk/>
          <pc:sldMk cId="354639605" sldId="12156"/>
        </pc:sldMkLst>
      </pc:sldChg>
      <pc:sldChg chg="addSp delSp modSp mod modClrScheme chgLayout">
        <pc:chgData name="Kate Filanoski" userId="5879a14f-9eb3-4e75-8352-1b2941159ca7" providerId="ADAL" clId="{9A6AF507-5DB3-4F17-9CEC-DFA69C191AD3}" dt="2024-01-11T20:47:32.190" v="707" actId="14100"/>
        <pc:sldMkLst>
          <pc:docMk/>
          <pc:sldMk cId="4252131500" sldId="12157"/>
        </pc:sldMkLst>
        <pc:spChg chg="add mod ord">
          <ac:chgData name="Kate Filanoski" userId="5879a14f-9eb3-4e75-8352-1b2941159ca7" providerId="ADAL" clId="{9A6AF507-5DB3-4F17-9CEC-DFA69C191AD3}" dt="2024-01-11T20:47:32.190" v="707" actId="14100"/>
          <ac:spMkLst>
            <pc:docMk/>
            <pc:sldMk cId="4252131500" sldId="12157"/>
            <ac:spMk id="2" creationId="{7D05DBFC-7606-B61A-2AAC-022086AABA60}"/>
          </ac:spMkLst>
        </pc:spChg>
        <pc:spChg chg="add mod ord">
          <ac:chgData name="Kate Filanoski" userId="5879a14f-9eb3-4e75-8352-1b2941159ca7" providerId="ADAL" clId="{9A6AF507-5DB3-4F17-9CEC-DFA69C191AD3}" dt="2024-01-11T20:43:04.150" v="665" actId="1076"/>
          <ac:spMkLst>
            <pc:docMk/>
            <pc:sldMk cId="4252131500" sldId="12157"/>
            <ac:spMk id="3" creationId="{30C4E30E-A6C6-24CD-2D84-B61F6656338C}"/>
          </ac:spMkLst>
        </pc:spChg>
        <pc:spChg chg="mod ord">
          <ac:chgData name="Kate Filanoski" userId="5879a14f-9eb3-4e75-8352-1b2941159ca7" providerId="ADAL" clId="{9A6AF507-5DB3-4F17-9CEC-DFA69C191AD3}" dt="2024-01-11T16:06:40.377" v="334" actId="700"/>
          <ac:spMkLst>
            <pc:docMk/>
            <pc:sldMk cId="4252131500" sldId="12157"/>
            <ac:spMk id="4" creationId="{7B6C1A9F-E6E1-4666-AC80-2B4B1F6B4ADA}"/>
          </ac:spMkLst>
        </pc:spChg>
        <pc:spChg chg="mod ord">
          <ac:chgData name="Kate Filanoski" userId="5879a14f-9eb3-4e75-8352-1b2941159ca7" providerId="ADAL" clId="{9A6AF507-5DB3-4F17-9CEC-DFA69C191AD3}" dt="2024-01-11T16:06:40.377" v="334" actId="700"/>
          <ac:spMkLst>
            <pc:docMk/>
            <pc:sldMk cId="4252131500" sldId="12157"/>
            <ac:spMk id="5" creationId="{978E3353-AAEC-4BB7-BD97-5458D8183A57}"/>
          </ac:spMkLst>
        </pc:spChg>
        <pc:spChg chg="add mod ord">
          <ac:chgData name="Kate Filanoski" userId="5879a14f-9eb3-4e75-8352-1b2941159ca7" providerId="ADAL" clId="{9A6AF507-5DB3-4F17-9CEC-DFA69C191AD3}" dt="2024-01-11T20:43:27.888" v="672" actId="5793"/>
          <ac:spMkLst>
            <pc:docMk/>
            <pc:sldMk cId="4252131500" sldId="12157"/>
            <ac:spMk id="6" creationId="{20BDB517-7134-AE1E-2FBA-78EAD5D22F6E}"/>
          </ac:spMkLst>
        </pc:spChg>
        <pc:spChg chg="add mod ord">
          <ac:chgData name="Kate Filanoski" userId="5879a14f-9eb3-4e75-8352-1b2941159ca7" providerId="ADAL" clId="{9A6AF507-5DB3-4F17-9CEC-DFA69C191AD3}" dt="2024-01-11T20:42:52.646" v="663" actId="1035"/>
          <ac:spMkLst>
            <pc:docMk/>
            <pc:sldMk cId="4252131500" sldId="12157"/>
            <ac:spMk id="7" creationId="{72D71A36-5CC2-65E8-97FF-AE7ED78E0D97}"/>
          </ac:spMkLst>
        </pc:spChg>
        <pc:spChg chg="add mod ord">
          <ac:chgData name="Kate Filanoski" userId="5879a14f-9eb3-4e75-8352-1b2941159ca7" providerId="ADAL" clId="{9A6AF507-5DB3-4F17-9CEC-DFA69C191AD3}" dt="2024-01-11T20:42:58.662" v="664" actId="14100"/>
          <ac:spMkLst>
            <pc:docMk/>
            <pc:sldMk cId="4252131500" sldId="12157"/>
            <ac:spMk id="8" creationId="{17F3B807-5E92-C035-1F14-CB834E2864E2}"/>
          </ac:spMkLst>
        </pc:spChg>
        <pc:graphicFrameChg chg="del mod">
          <ac:chgData name="Kate Filanoski" userId="5879a14f-9eb3-4e75-8352-1b2941159ca7" providerId="ADAL" clId="{9A6AF507-5DB3-4F17-9CEC-DFA69C191AD3}" dt="2024-01-11T20:24:02.205" v="451" actId="478"/>
          <ac:graphicFrameMkLst>
            <pc:docMk/>
            <pc:sldMk cId="4252131500" sldId="12157"/>
            <ac:graphicFrameMk id="9" creationId="{CDE2AC9E-A745-8636-7928-8DF44132B5E9}"/>
          </ac:graphicFrameMkLst>
        </pc:graphicFrameChg>
      </pc:sldChg>
      <pc:sldChg chg="del">
        <pc:chgData name="Kate Filanoski" userId="5879a14f-9eb3-4e75-8352-1b2941159ca7" providerId="ADAL" clId="{9A6AF507-5DB3-4F17-9CEC-DFA69C191AD3}" dt="2024-01-11T20:27:21.366" v="521" actId="47"/>
        <pc:sldMkLst>
          <pc:docMk/>
          <pc:sldMk cId="1589664416" sldId="12158"/>
        </pc:sldMkLst>
      </pc:sldChg>
      <pc:sldChg chg="del">
        <pc:chgData name="Kate Filanoski" userId="5879a14f-9eb3-4e75-8352-1b2941159ca7" providerId="ADAL" clId="{9A6AF507-5DB3-4F17-9CEC-DFA69C191AD3}" dt="2024-01-11T20:31:23.247" v="615" actId="47"/>
        <pc:sldMkLst>
          <pc:docMk/>
          <pc:sldMk cId="3870214686" sldId="12159"/>
        </pc:sldMkLst>
      </pc:sldChg>
      <pc:sldChg chg="addSp delSp modSp add mod">
        <pc:chgData name="Kate Filanoski" userId="5879a14f-9eb3-4e75-8352-1b2941159ca7" providerId="ADAL" clId="{9A6AF507-5DB3-4F17-9CEC-DFA69C191AD3}" dt="2024-01-11T20:47:04.872" v="706" actId="1035"/>
        <pc:sldMkLst>
          <pc:docMk/>
          <pc:sldMk cId="3651589721" sldId="12161"/>
        </pc:sldMkLst>
        <pc:spChg chg="mod">
          <ac:chgData name="Kate Filanoski" userId="5879a14f-9eb3-4e75-8352-1b2941159ca7" providerId="ADAL" clId="{9A6AF507-5DB3-4F17-9CEC-DFA69C191AD3}" dt="2024-01-11T20:45:22.203" v="685" actId="27636"/>
          <ac:spMkLst>
            <pc:docMk/>
            <pc:sldMk cId="3651589721" sldId="12161"/>
            <ac:spMk id="2" creationId="{7D05DBFC-7606-B61A-2AAC-022086AABA60}"/>
          </ac:spMkLst>
        </pc:spChg>
        <pc:spChg chg="mod">
          <ac:chgData name="Kate Filanoski" userId="5879a14f-9eb3-4e75-8352-1b2941159ca7" providerId="ADAL" clId="{9A6AF507-5DB3-4F17-9CEC-DFA69C191AD3}" dt="2024-01-11T20:47:04.872" v="706" actId="1035"/>
          <ac:spMkLst>
            <pc:docMk/>
            <pc:sldMk cId="3651589721" sldId="12161"/>
            <ac:spMk id="3" creationId="{30C4E30E-A6C6-24CD-2D84-B61F6656338C}"/>
          </ac:spMkLst>
        </pc:spChg>
        <pc:spChg chg="mod">
          <ac:chgData name="Kate Filanoski" userId="5879a14f-9eb3-4e75-8352-1b2941159ca7" providerId="ADAL" clId="{9A6AF507-5DB3-4F17-9CEC-DFA69C191AD3}" dt="2024-01-11T20:46:19.454" v="697" actId="20577"/>
          <ac:spMkLst>
            <pc:docMk/>
            <pc:sldMk cId="3651589721" sldId="12161"/>
            <ac:spMk id="6" creationId="{20BDB517-7134-AE1E-2FBA-78EAD5D22F6E}"/>
          </ac:spMkLst>
        </pc:spChg>
        <pc:spChg chg="mod">
          <ac:chgData name="Kate Filanoski" userId="5879a14f-9eb3-4e75-8352-1b2941159ca7" providerId="ADAL" clId="{9A6AF507-5DB3-4F17-9CEC-DFA69C191AD3}" dt="2024-01-11T20:47:01.403" v="703" actId="1035"/>
          <ac:spMkLst>
            <pc:docMk/>
            <pc:sldMk cId="3651589721" sldId="12161"/>
            <ac:spMk id="7" creationId="{72D71A36-5CC2-65E8-97FF-AE7ED78E0D97}"/>
          </ac:spMkLst>
        </pc:spChg>
        <pc:spChg chg="mod">
          <ac:chgData name="Kate Filanoski" userId="5879a14f-9eb3-4e75-8352-1b2941159ca7" providerId="ADAL" clId="{9A6AF507-5DB3-4F17-9CEC-DFA69C191AD3}" dt="2024-01-11T20:44:44.671" v="681" actId="14100"/>
          <ac:spMkLst>
            <pc:docMk/>
            <pc:sldMk cId="3651589721" sldId="12161"/>
            <ac:spMk id="8" creationId="{17F3B807-5E92-C035-1F14-CB834E2864E2}"/>
          </ac:spMkLst>
        </pc:spChg>
        <pc:graphicFrameChg chg="add del mod">
          <ac:chgData name="Kate Filanoski" userId="5879a14f-9eb3-4e75-8352-1b2941159ca7" providerId="ADAL" clId="{9A6AF507-5DB3-4F17-9CEC-DFA69C191AD3}" dt="2024-01-11T20:27:17.085" v="520" actId="478"/>
          <ac:graphicFrameMkLst>
            <pc:docMk/>
            <pc:sldMk cId="3651589721" sldId="12161"/>
            <ac:graphicFrameMk id="9" creationId="{9A58A723-A786-8A21-68D3-D9188B13D14A}"/>
          </ac:graphicFrameMkLst>
        </pc:graphicFrameChg>
      </pc:sldChg>
      <pc:sldChg chg="modSp add mod">
        <pc:chgData name="Kate Filanoski" userId="5879a14f-9eb3-4e75-8352-1b2941159ca7" providerId="ADAL" clId="{9A6AF507-5DB3-4F17-9CEC-DFA69C191AD3}" dt="2024-01-11T20:49:19.308" v="714" actId="403"/>
        <pc:sldMkLst>
          <pc:docMk/>
          <pc:sldMk cId="2163773110" sldId="12162"/>
        </pc:sldMkLst>
        <pc:spChg chg="mod">
          <ac:chgData name="Kate Filanoski" userId="5879a14f-9eb3-4e75-8352-1b2941159ca7" providerId="ADAL" clId="{9A6AF507-5DB3-4F17-9CEC-DFA69C191AD3}" dt="2024-01-11T20:46:44.519" v="700" actId="404"/>
          <ac:spMkLst>
            <pc:docMk/>
            <pc:sldMk cId="2163773110" sldId="12162"/>
            <ac:spMk id="2" creationId="{7D05DBFC-7606-B61A-2AAC-022086AABA60}"/>
          </ac:spMkLst>
        </pc:spChg>
        <pc:spChg chg="mod">
          <ac:chgData name="Kate Filanoski" userId="5879a14f-9eb3-4e75-8352-1b2941159ca7" providerId="ADAL" clId="{9A6AF507-5DB3-4F17-9CEC-DFA69C191AD3}" dt="2024-01-11T20:31:11.017" v="605" actId="1076"/>
          <ac:spMkLst>
            <pc:docMk/>
            <pc:sldMk cId="2163773110" sldId="12162"/>
            <ac:spMk id="3" creationId="{30C4E30E-A6C6-24CD-2D84-B61F6656338C}"/>
          </ac:spMkLst>
        </pc:spChg>
        <pc:spChg chg="mod">
          <ac:chgData name="Kate Filanoski" userId="5879a14f-9eb3-4e75-8352-1b2941159ca7" providerId="ADAL" clId="{9A6AF507-5DB3-4F17-9CEC-DFA69C191AD3}" dt="2024-01-11T20:30:57.896" v="603" actId="14100"/>
          <ac:spMkLst>
            <pc:docMk/>
            <pc:sldMk cId="2163773110" sldId="12162"/>
            <ac:spMk id="6" creationId="{20BDB517-7134-AE1E-2FBA-78EAD5D22F6E}"/>
          </ac:spMkLst>
        </pc:spChg>
        <pc:spChg chg="mod">
          <ac:chgData name="Kate Filanoski" userId="5879a14f-9eb3-4e75-8352-1b2941159ca7" providerId="ADAL" clId="{9A6AF507-5DB3-4F17-9CEC-DFA69C191AD3}" dt="2024-01-11T20:31:01.614" v="604" actId="1076"/>
          <ac:spMkLst>
            <pc:docMk/>
            <pc:sldMk cId="2163773110" sldId="12162"/>
            <ac:spMk id="7" creationId="{72D71A36-5CC2-65E8-97FF-AE7ED78E0D97}"/>
          </ac:spMkLst>
        </pc:spChg>
        <pc:spChg chg="mod">
          <ac:chgData name="Kate Filanoski" userId="5879a14f-9eb3-4e75-8352-1b2941159ca7" providerId="ADAL" clId="{9A6AF507-5DB3-4F17-9CEC-DFA69C191AD3}" dt="2024-01-11T20:49:19.308" v="714" actId="403"/>
          <ac:spMkLst>
            <pc:docMk/>
            <pc:sldMk cId="2163773110" sldId="12162"/>
            <ac:spMk id="8" creationId="{17F3B807-5E92-C035-1F14-CB834E2864E2}"/>
          </ac:spMkLst>
        </pc:spChg>
      </pc:sldChg>
    </pc:docChg>
  </pc:docChgLst>
  <pc:docChgLst>
    <pc:chgData name="Megan Henly" userId="886c3e4a-c5fb-4d90-8ac1-76009426fd41" providerId="ADAL" clId="{407916D5-3867-4C4B-90D3-51661FDBF46F}"/>
    <pc:docChg chg="undo custSel modSld sldOrd">
      <pc:chgData name="Megan Henly" userId="886c3e4a-c5fb-4d90-8ac1-76009426fd41" providerId="ADAL" clId="{407916D5-3867-4C4B-90D3-51661FDBF46F}" dt="2024-02-02T15:58:53.430" v="151" actId="20577"/>
      <pc:docMkLst>
        <pc:docMk/>
      </pc:docMkLst>
      <pc:sldChg chg="modSp mod">
        <pc:chgData name="Megan Henly" userId="886c3e4a-c5fb-4d90-8ac1-76009426fd41" providerId="ADAL" clId="{407916D5-3867-4C4B-90D3-51661FDBF46F}" dt="2024-02-02T15:02:48.960" v="108" actId="20577"/>
        <pc:sldMkLst>
          <pc:docMk/>
          <pc:sldMk cId="1377615727" sldId="261"/>
        </pc:sldMkLst>
        <pc:spChg chg="mod">
          <ac:chgData name="Megan Henly" userId="886c3e4a-c5fb-4d90-8ac1-76009426fd41" providerId="ADAL" clId="{407916D5-3867-4C4B-90D3-51661FDBF46F}" dt="2024-02-02T15:02:48.960" v="108" actId="20577"/>
          <ac:spMkLst>
            <pc:docMk/>
            <pc:sldMk cId="1377615727" sldId="261"/>
            <ac:spMk id="3" creationId="{0D5B6EF4-241B-4449-8E37-9ABA41C398CB}"/>
          </ac:spMkLst>
        </pc:spChg>
      </pc:sldChg>
      <pc:sldChg chg="modSp mod">
        <pc:chgData name="Megan Henly" userId="886c3e4a-c5fb-4d90-8ac1-76009426fd41" providerId="ADAL" clId="{407916D5-3867-4C4B-90D3-51661FDBF46F}" dt="2024-02-02T15:03:14.879" v="130" actId="20577"/>
        <pc:sldMkLst>
          <pc:docMk/>
          <pc:sldMk cId="2972209448" sldId="264"/>
        </pc:sldMkLst>
        <pc:spChg chg="mod">
          <ac:chgData name="Megan Henly" userId="886c3e4a-c5fb-4d90-8ac1-76009426fd41" providerId="ADAL" clId="{407916D5-3867-4C4B-90D3-51661FDBF46F}" dt="2024-02-02T15:03:14.879" v="130" actId="20577"/>
          <ac:spMkLst>
            <pc:docMk/>
            <pc:sldMk cId="2972209448" sldId="264"/>
            <ac:spMk id="3" creationId="{53E1CC08-6C74-4EE9-8526-A4845D26EE2A}"/>
          </ac:spMkLst>
        </pc:spChg>
      </pc:sldChg>
      <pc:sldChg chg="modSp mod">
        <pc:chgData name="Megan Henly" userId="886c3e4a-c5fb-4d90-8ac1-76009426fd41" providerId="ADAL" clId="{407916D5-3867-4C4B-90D3-51661FDBF46F}" dt="2024-02-02T15:03:00.934" v="119" actId="20577"/>
        <pc:sldMkLst>
          <pc:docMk/>
          <pc:sldMk cId="2237022372" sldId="582"/>
        </pc:sldMkLst>
        <pc:spChg chg="mod">
          <ac:chgData name="Megan Henly" userId="886c3e4a-c5fb-4d90-8ac1-76009426fd41" providerId="ADAL" clId="{407916D5-3867-4C4B-90D3-51661FDBF46F}" dt="2024-02-02T15:03:00.934" v="119" actId="20577"/>
          <ac:spMkLst>
            <pc:docMk/>
            <pc:sldMk cId="2237022372" sldId="582"/>
            <ac:spMk id="3" creationId="{4B922925-3559-40AC-B514-4AFF24DE8FDB}"/>
          </ac:spMkLst>
        </pc:spChg>
      </pc:sldChg>
      <pc:sldChg chg="addSp delSp modSp mod">
        <pc:chgData name="Megan Henly" userId="886c3e4a-c5fb-4d90-8ac1-76009426fd41" providerId="ADAL" clId="{407916D5-3867-4C4B-90D3-51661FDBF46F}" dt="2024-02-02T15:04:37.032" v="137" actId="1076"/>
        <pc:sldMkLst>
          <pc:docMk/>
          <pc:sldMk cId="4011066312" sldId="11946"/>
        </pc:sldMkLst>
        <pc:spChg chg="mod">
          <ac:chgData name="Megan Henly" userId="886c3e4a-c5fb-4d90-8ac1-76009426fd41" providerId="ADAL" clId="{407916D5-3867-4C4B-90D3-51661FDBF46F}" dt="2024-02-02T14:55:02.092" v="88" actId="20577"/>
          <ac:spMkLst>
            <pc:docMk/>
            <pc:sldMk cId="4011066312" sldId="11946"/>
            <ac:spMk id="2" creationId="{CAD9B724-0BBC-4052-8F50-158D8643067E}"/>
          </ac:spMkLst>
        </pc:spChg>
        <pc:picChg chg="add del">
          <ac:chgData name="Megan Henly" userId="886c3e4a-c5fb-4d90-8ac1-76009426fd41" providerId="ADAL" clId="{407916D5-3867-4C4B-90D3-51661FDBF46F}" dt="2024-02-02T14:58:27.495" v="95" actId="22"/>
          <ac:picMkLst>
            <pc:docMk/>
            <pc:sldMk cId="4011066312" sldId="11946"/>
            <ac:picMk id="6" creationId="{B2E29299-EABF-7792-67ED-FCD4C8B86DE2}"/>
          </ac:picMkLst>
        </pc:picChg>
        <pc:picChg chg="add mod">
          <ac:chgData name="Megan Henly" userId="886c3e4a-c5fb-4d90-8ac1-76009426fd41" providerId="ADAL" clId="{407916D5-3867-4C4B-90D3-51661FDBF46F}" dt="2024-02-02T15:04:37.032" v="137" actId="1076"/>
          <ac:picMkLst>
            <pc:docMk/>
            <pc:sldMk cId="4011066312" sldId="11946"/>
            <ac:picMk id="7" creationId="{CDB40C98-5C59-ADFC-E69B-BE5BD333667B}"/>
          </ac:picMkLst>
        </pc:picChg>
        <pc:picChg chg="add del">
          <ac:chgData name="Megan Henly" userId="886c3e4a-c5fb-4d90-8ac1-76009426fd41" providerId="ADAL" clId="{407916D5-3867-4C4B-90D3-51661FDBF46F}" dt="2024-02-02T14:55:14.558" v="91" actId="478"/>
          <ac:picMkLst>
            <pc:docMk/>
            <pc:sldMk cId="4011066312" sldId="11946"/>
            <ac:picMk id="14" creationId="{59F73B80-3307-9C22-BD58-2A93392E62D4}"/>
          </ac:picMkLst>
        </pc:picChg>
      </pc:sldChg>
      <pc:sldChg chg="addSp delSp modSp mod">
        <pc:chgData name="Megan Henly" userId="886c3e4a-c5fb-4d90-8ac1-76009426fd41" providerId="ADAL" clId="{407916D5-3867-4C4B-90D3-51661FDBF46F}" dt="2024-02-02T14:40:16.544" v="25" actId="478"/>
        <pc:sldMkLst>
          <pc:docMk/>
          <pc:sldMk cId="2491864597" sldId="12023"/>
        </pc:sldMkLst>
        <pc:spChg chg="mod">
          <ac:chgData name="Megan Henly" userId="886c3e4a-c5fb-4d90-8ac1-76009426fd41" providerId="ADAL" clId="{407916D5-3867-4C4B-90D3-51661FDBF46F}" dt="2024-02-02T14:38:55.142" v="21" actId="20577"/>
          <ac:spMkLst>
            <pc:docMk/>
            <pc:sldMk cId="2491864597" sldId="12023"/>
            <ac:spMk id="2" creationId="{CAD9B724-0BBC-4052-8F50-158D8643067E}"/>
          </ac:spMkLst>
        </pc:spChg>
        <pc:picChg chg="add">
          <ac:chgData name="Megan Henly" userId="886c3e4a-c5fb-4d90-8ac1-76009426fd41" providerId="ADAL" clId="{407916D5-3867-4C4B-90D3-51661FDBF46F}" dt="2024-02-02T14:39:23.894" v="22"/>
          <ac:picMkLst>
            <pc:docMk/>
            <pc:sldMk cId="2491864597" sldId="12023"/>
            <ac:picMk id="3" creationId="{0A393040-DC84-64E7-F554-2298038F02B6}"/>
          </ac:picMkLst>
        </pc:picChg>
        <pc:picChg chg="add del mod">
          <ac:chgData name="Megan Henly" userId="886c3e4a-c5fb-4d90-8ac1-76009426fd41" providerId="ADAL" clId="{407916D5-3867-4C4B-90D3-51661FDBF46F}" dt="2024-02-02T14:40:16.544" v="25" actId="478"/>
          <ac:picMkLst>
            <pc:docMk/>
            <pc:sldMk cId="2491864597" sldId="12023"/>
            <ac:picMk id="6" creationId="{8B6E83FC-B0A3-7A70-B04F-B1E2B649BAFB}"/>
          </ac:picMkLst>
        </pc:picChg>
      </pc:sldChg>
      <pc:sldChg chg="addSp delSp modSp mod modClrScheme chgLayout">
        <pc:chgData name="Megan Henly" userId="886c3e4a-c5fb-4d90-8ac1-76009426fd41" providerId="ADAL" clId="{407916D5-3867-4C4B-90D3-51661FDBF46F}" dt="2024-02-02T15:03:33.924" v="131" actId="1035"/>
        <pc:sldMkLst>
          <pc:docMk/>
          <pc:sldMk cId="2017358822" sldId="12093"/>
        </pc:sldMkLst>
        <pc:spChg chg="mod">
          <ac:chgData name="Megan Henly" userId="886c3e4a-c5fb-4d90-8ac1-76009426fd41" providerId="ADAL" clId="{407916D5-3867-4C4B-90D3-51661FDBF46F}" dt="2024-02-02T14:51:40.587" v="58" actId="26606"/>
          <ac:spMkLst>
            <pc:docMk/>
            <pc:sldMk cId="2017358822" sldId="12093"/>
            <ac:spMk id="2" creationId="{CAD9B724-0BBC-4052-8F50-158D8643067E}"/>
          </ac:spMkLst>
        </pc:spChg>
        <pc:spChg chg="mod">
          <ac:chgData name="Megan Henly" userId="886c3e4a-c5fb-4d90-8ac1-76009426fd41" providerId="ADAL" clId="{407916D5-3867-4C4B-90D3-51661FDBF46F}" dt="2024-02-02T14:51:40.587" v="58" actId="26606"/>
          <ac:spMkLst>
            <pc:docMk/>
            <pc:sldMk cId="2017358822" sldId="12093"/>
            <ac:spMk id="4" creationId="{DF6FB66D-032F-423F-BBFB-7806A311B6FD}"/>
          </ac:spMkLst>
        </pc:spChg>
        <pc:spChg chg="mod">
          <ac:chgData name="Megan Henly" userId="886c3e4a-c5fb-4d90-8ac1-76009426fd41" providerId="ADAL" clId="{407916D5-3867-4C4B-90D3-51661FDBF46F}" dt="2024-02-02T14:51:40.587" v="58" actId="26606"/>
          <ac:spMkLst>
            <pc:docMk/>
            <pc:sldMk cId="2017358822" sldId="12093"/>
            <ac:spMk id="5" creationId="{5D7948C7-7386-4A62-B951-D3487F629E09}"/>
          </ac:spMkLst>
        </pc:spChg>
        <pc:spChg chg="add mod">
          <ac:chgData name="Megan Henly" userId="886c3e4a-c5fb-4d90-8ac1-76009426fd41" providerId="ADAL" clId="{407916D5-3867-4C4B-90D3-51661FDBF46F}" dt="2024-02-02T14:51:34.506" v="53"/>
          <ac:spMkLst>
            <pc:docMk/>
            <pc:sldMk cId="2017358822" sldId="12093"/>
            <ac:spMk id="8" creationId="{5BA37875-AD96-4F6A-9E7D-51F79BEDCBBA}"/>
          </ac:spMkLst>
        </pc:spChg>
        <pc:spChg chg="add del mod">
          <ac:chgData name="Megan Henly" userId="886c3e4a-c5fb-4d90-8ac1-76009426fd41" providerId="ADAL" clId="{407916D5-3867-4C4B-90D3-51661FDBF46F}" dt="2024-02-02T14:51:40.587" v="58" actId="26606"/>
          <ac:spMkLst>
            <pc:docMk/>
            <pc:sldMk cId="2017358822" sldId="12093"/>
            <ac:spMk id="17" creationId="{42990413-B3FF-1A52-D715-3912101A412A}"/>
          </ac:spMkLst>
        </pc:spChg>
        <pc:grpChg chg="add mod">
          <ac:chgData name="Megan Henly" userId="886c3e4a-c5fb-4d90-8ac1-76009426fd41" providerId="ADAL" clId="{407916D5-3867-4C4B-90D3-51661FDBF46F}" dt="2024-02-02T14:51:34.506" v="53"/>
          <ac:grpSpMkLst>
            <pc:docMk/>
            <pc:sldMk cId="2017358822" sldId="12093"/>
            <ac:grpSpMk id="6" creationId="{2FC29CC6-1D12-A092-1CD6-3BB2DD3FD101}"/>
          </ac:grpSpMkLst>
        </pc:grpChg>
        <pc:grpChg chg="add mod">
          <ac:chgData name="Megan Henly" userId="886c3e4a-c5fb-4d90-8ac1-76009426fd41" providerId="ADAL" clId="{407916D5-3867-4C4B-90D3-51661FDBF46F}" dt="2024-02-02T14:51:34.506" v="53"/>
          <ac:grpSpMkLst>
            <pc:docMk/>
            <pc:sldMk cId="2017358822" sldId="12093"/>
            <ac:grpSpMk id="7" creationId="{1FB394B5-9256-4010-97C7-2DACB6D53B0B}"/>
          </ac:grpSpMkLst>
        </pc:grpChg>
        <pc:graphicFrameChg chg="add mod">
          <ac:chgData name="Megan Henly" userId="886c3e4a-c5fb-4d90-8ac1-76009426fd41" providerId="ADAL" clId="{407916D5-3867-4C4B-90D3-51661FDBF46F}" dt="2024-02-02T14:51:34.506" v="53"/>
          <ac:graphicFrameMkLst>
            <pc:docMk/>
            <pc:sldMk cId="2017358822" sldId="12093"/>
            <ac:graphicFrameMk id="9" creationId="{80354D53-BDD5-4BA0-525C-29DF5530B685}"/>
          </ac:graphicFrameMkLst>
        </pc:graphicFrameChg>
        <pc:graphicFrameChg chg="add mod">
          <ac:chgData name="Megan Henly" userId="886c3e4a-c5fb-4d90-8ac1-76009426fd41" providerId="ADAL" clId="{407916D5-3867-4C4B-90D3-51661FDBF46F}" dt="2024-02-02T14:51:34.506" v="53"/>
          <ac:graphicFrameMkLst>
            <pc:docMk/>
            <pc:sldMk cId="2017358822" sldId="12093"/>
            <ac:graphicFrameMk id="11" creationId="{744364B4-7D5A-1355-4F53-2CF7AA11D547}"/>
          </ac:graphicFrameMkLst>
        </pc:graphicFrameChg>
        <pc:picChg chg="add del mod">
          <ac:chgData name="Megan Henly" userId="886c3e4a-c5fb-4d90-8ac1-76009426fd41" providerId="ADAL" clId="{407916D5-3867-4C4B-90D3-51661FDBF46F}" dt="2024-02-02T14:51:31.644" v="49" actId="478"/>
          <ac:picMkLst>
            <pc:docMk/>
            <pc:sldMk cId="2017358822" sldId="12093"/>
            <ac:picMk id="3" creationId="{9CEAA6C2-F1CA-EAC4-1A9B-A6AFC3811E44}"/>
          </ac:picMkLst>
        </pc:picChg>
        <pc:picChg chg="del">
          <ac:chgData name="Megan Henly" userId="886c3e4a-c5fb-4d90-8ac1-76009426fd41" providerId="ADAL" clId="{407916D5-3867-4C4B-90D3-51661FDBF46F}" dt="2024-02-02T14:41:01.614" v="46" actId="478"/>
          <ac:picMkLst>
            <pc:docMk/>
            <pc:sldMk cId="2017358822" sldId="12093"/>
            <ac:picMk id="10" creationId="{F8264218-EE7D-8614-8C09-88A8300C872B}"/>
          </ac:picMkLst>
        </pc:picChg>
        <pc:picChg chg="add mod ord">
          <ac:chgData name="Megan Henly" userId="886c3e4a-c5fb-4d90-8ac1-76009426fd41" providerId="ADAL" clId="{407916D5-3867-4C4B-90D3-51661FDBF46F}" dt="2024-02-02T15:03:33.924" v="131" actId="1035"/>
          <ac:picMkLst>
            <pc:docMk/>
            <pc:sldMk cId="2017358822" sldId="12093"/>
            <ac:picMk id="12" creationId="{0301AEBC-CFC2-BE2F-6962-AE394113ED36}"/>
          </ac:picMkLst>
        </pc:picChg>
      </pc:sldChg>
      <pc:sldChg chg="addSp delSp modSp mod">
        <pc:chgData name="Megan Henly" userId="886c3e4a-c5fb-4d90-8ac1-76009426fd41" providerId="ADAL" clId="{407916D5-3867-4C4B-90D3-51661FDBF46F}" dt="2024-02-02T15:04:20.687" v="135" actId="1076"/>
        <pc:sldMkLst>
          <pc:docMk/>
          <pc:sldMk cId="3357822432" sldId="12095"/>
        </pc:sldMkLst>
        <pc:spChg chg="mod">
          <ac:chgData name="Megan Henly" userId="886c3e4a-c5fb-4d90-8ac1-76009426fd41" providerId="ADAL" clId="{407916D5-3867-4C4B-90D3-51661FDBF46F}" dt="2024-02-02T14:54:54.196" v="80" actId="20577"/>
          <ac:spMkLst>
            <pc:docMk/>
            <pc:sldMk cId="3357822432" sldId="12095"/>
            <ac:spMk id="2" creationId="{CAD9B724-0BBC-4052-8F50-158D8643067E}"/>
          </ac:spMkLst>
        </pc:spChg>
        <pc:picChg chg="add mod">
          <ac:chgData name="Megan Henly" userId="886c3e4a-c5fb-4d90-8ac1-76009426fd41" providerId="ADAL" clId="{407916D5-3867-4C4B-90D3-51661FDBF46F}" dt="2024-02-02T15:04:20.687" v="135" actId="1076"/>
          <ac:picMkLst>
            <pc:docMk/>
            <pc:sldMk cId="3357822432" sldId="12095"/>
            <ac:picMk id="3" creationId="{FA9DDBBF-91C0-22A8-ABDA-35455615F284}"/>
          </ac:picMkLst>
        </pc:picChg>
        <pc:picChg chg="del">
          <ac:chgData name="Megan Henly" userId="886c3e4a-c5fb-4d90-8ac1-76009426fd41" providerId="ADAL" clId="{407916D5-3867-4C4B-90D3-51661FDBF46F}" dt="2024-02-02T14:54:56.285" v="81" actId="478"/>
          <ac:picMkLst>
            <pc:docMk/>
            <pc:sldMk cId="3357822432" sldId="12095"/>
            <ac:picMk id="14" creationId="{E42F1888-673A-ACCC-2567-38919A63316C}"/>
          </ac:picMkLst>
        </pc:picChg>
      </pc:sldChg>
      <pc:sldChg chg="modSp mod">
        <pc:chgData name="Megan Henly" userId="886c3e4a-c5fb-4d90-8ac1-76009426fd41" providerId="ADAL" clId="{407916D5-3867-4C4B-90D3-51661FDBF46F}" dt="2024-02-02T14:54:45.491" v="72" actId="20577"/>
        <pc:sldMkLst>
          <pc:docMk/>
          <pc:sldMk cId="3527199843" sldId="12096"/>
        </pc:sldMkLst>
        <pc:spChg chg="mod">
          <ac:chgData name="Megan Henly" userId="886c3e4a-c5fb-4d90-8ac1-76009426fd41" providerId="ADAL" clId="{407916D5-3867-4C4B-90D3-51661FDBF46F}" dt="2024-02-02T14:54:45.491" v="72" actId="20577"/>
          <ac:spMkLst>
            <pc:docMk/>
            <pc:sldMk cId="3527199843" sldId="12096"/>
            <ac:spMk id="2" creationId="{CAD9B724-0BBC-4052-8F50-158D8643067E}"/>
          </ac:spMkLst>
        </pc:spChg>
      </pc:sldChg>
      <pc:sldChg chg="addSp delSp modSp mod ord">
        <pc:chgData name="Megan Henly" userId="886c3e4a-c5fb-4d90-8ac1-76009426fd41" providerId="ADAL" clId="{407916D5-3867-4C4B-90D3-51661FDBF46F}" dt="2024-02-02T15:04:03.480" v="133" actId="1076"/>
        <pc:sldMkLst>
          <pc:docMk/>
          <pc:sldMk cId="735797660" sldId="12140"/>
        </pc:sldMkLst>
        <pc:spChg chg="mod">
          <ac:chgData name="Megan Henly" userId="886c3e4a-c5fb-4d90-8ac1-76009426fd41" providerId="ADAL" clId="{407916D5-3867-4C4B-90D3-51661FDBF46F}" dt="2024-02-02T14:40:47.390" v="45" actId="20577"/>
          <ac:spMkLst>
            <pc:docMk/>
            <pc:sldMk cId="735797660" sldId="12140"/>
            <ac:spMk id="2" creationId="{CAD9B724-0BBC-4052-8F50-158D8643067E}"/>
          </ac:spMkLst>
        </pc:spChg>
        <pc:picChg chg="add">
          <ac:chgData name="Megan Henly" userId="886c3e4a-c5fb-4d90-8ac1-76009426fd41" providerId="ADAL" clId="{407916D5-3867-4C4B-90D3-51661FDBF46F}" dt="2024-02-02T14:52:58.487" v="60"/>
          <ac:picMkLst>
            <pc:docMk/>
            <pc:sldMk cId="735797660" sldId="12140"/>
            <ac:picMk id="3" creationId="{CEFF4665-CFE5-4178-7D02-961102C41BF8}"/>
          </ac:picMkLst>
        </pc:picChg>
        <pc:picChg chg="add mod">
          <ac:chgData name="Megan Henly" userId="886c3e4a-c5fb-4d90-8ac1-76009426fd41" providerId="ADAL" clId="{407916D5-3867-4C4B-90D3-51661FDBF46F}" dt="2024-02-02T15:04:03.480" v="133" actId="1076"/>
          <ac:picMkLst>
            <pc:docMk/>
            <pc:sldMk cId="735797660" sldId="12140"/>
            <ac:picMk id="6" creationId="{7B713220-35A2-52F0-72BD-5AA5FA3A35F8}"/>
          </ac:picMkLst>
        </pc:picChg>
        <pc:picChg chg="del">
          <ac:chgData name="Megan Henly" userId="886c3e4a-c5fb-4d90-8ac1-76009426fd41" providerId="ADAL" clId="{407916D5-3867-4C4B-90D3-51661FDBF46F}" dt="2024-02-02T14:40:28.590" v="34" actId="478"/>
          <ac:picMkLst>
            <pc:docMk/>
            <pc:sldMk cId="735797660" sldId="12140"/>
            <ac:picMk id="10" creationId="{6ADDBBB2-4CF0-98A1-BFE3-55CDC248E653}"/>
          </ac:picMkLst>
        </pc:picChg>
      </pc:sldChg>
      <pc:sldChg chg="modSp mod">
        <pc:chgData name="Megan Henly" userId="886c3e4a-c5fb-4d90-8ac1-76009426fd41" providerId="ADAL" clId="{407916D5-3867-4C4B-90D3-51661FDBF46F}" dt="2024-02-02T15:58:53.430" v="151" actId="20577"/>
        <pc:sldMkLst>
          <pc:docMk/>
          <pc:sldMk cId="1634075933" sldId="12163"/>
        </pc:sldMkLst>
        <pc:spChg chg="mod">
          <ac:chgData name="Megan Henly" userId="886c3e4a-c5fb-4d90-8ac1-76009426fd41" providerId="ADAL" clId="{407916D5-3867-4C4B-90D3-51661FDBF46F}" dt="2024-02-02T15:58:53.430" v="151" actId="20577"/>
          <ac:spMkLst>
            <pc:docMk/>
            <pc:sldMk cId="1634075933" sldId="12163"/>
            <ac:spMk id="3" creationId="{95E458D0-8646-47D0-B30C-9FB4935B1C58}"/>
          </ac:spMkLst>
        </pc:spChg>
      </pc:sldChg>
    </pc:docChg>
  </pc:docChgLst>
  <pc:docChgLst>
    <pc:chgData name="Karen Volle" userId="56a017f8-fff7-4347-a03a-e4e7c9199847" providerId="ADAL" clId="{A3BFD734-EB04-473E-8D53-A3E3AE686808}"/>
    <pc:docChg chg="custSel addSld delSld modSld addMainMaster delMainMaster">
      <pc:chgData name="Karen Volle" userId="56a017f8-fff7-4347-a03a-e4e7c9199847" providerId="ADAL" clId="{A3BFD734-EB04-473E-8D53-A3E3AE686808}" dt="2023-12-04T15:16:14.112" v="184" actId="20577"/>
      <pc:docMkLst>
        <pc:docMk/>
      </pc:docMkLst>
      <pc:sldChg chg="modSp mod">
        <pc:chgData name="Karen Volle" userId="56a017f8-fff7-4347-a03a-e4e7c9199847" providerId="ADAL" clId="{A3BFD734-EB04-473E-8D53-A3E3AE686808}" dt="2023-11-30T17:20:23.456" v="87" actId="27636"/>
        <pc:sldMkLst>
          <pc:docMk/>
          <pc:sldMk cId="1544049043" sldId="256"/>
        </pc:sldMkLst>
        <pc:spChg chg="mod">
          <ac:chgData name="Karen Volle" userId="56a017f8-fff7-4347-a03a-e4e7c9199847" providerId="ADAL" clId="{A3BFD734-EB04-473E-8D53-A3E3AE686808}" dt="2023-11-30T17:20:23.456" v="87" actId="27636"/>
          <ac:spMkLst>
            <pc:docMk/>
            <pc:sldMk cId="1544049043" sldId="256"/>
            <ac:spMk id="3" creationId="{6901AE3E-DB21-4A95-985A-E2E6BBEC9F27}"/>
          </ac:spMkLst>
        </pc:spChg>
      </pc:sldChg>
      <pc:sldChg chg="modSp mod">
        <pc:chgData name="Karen Volle" userId="56a017f8-fff7-4347-a03a-e4e7c9199847" providerId="ADAL" clId="{A3BFD734-EB04-473E-8D53-A3E3AE686808}" dt="2023-12-04T15:16:03.877" v="182" actId="20577"/>
        <pc:sldMkLst>
          <pc:docMk/>
          <pc:sldMk cId="2419022558" sldId="257"/>
        </pc:sldMkLst>
        <pc:spChg chg="mod">
          <ac:chgData name="Karen Volle" userId="56a017f8-fff7-4347-a03a-e4e7c9199847" providerId="ADAL" clId="{A3BFD734-EB04-473E-8D53-A3E3AE686808}" dt="2023-11-30T17:20:23.440" v="85" actId="27636"/>
          <ac:spMkLst>
            <pc:docMk/>
            <pc:sldMk cId="2419022558" sldId="257"/>
            <ac:spMk id="2" creationId="{A27CB7AF-1173-445E-BB38-8E208A36F26D}"/>
          </ac:spMkLst>
        </pc:spChg>
        <pc:spChg chg="mod">
          <ac:chgData name="Karen Volle" userId="56a017f8-fff7-4347-a03a-e4e7c9199847" providerId="ADAL" clId="{A3BFD734-EB04-473E-8D53-A3E3AE686808}" dt="2023-12-04T15:16:03.877" v="182" actId="20577"/>
          <ac:spMkLst>
            <pc:docMk/>
            <pc:sldMk cId="2419022558" sldId="257"/>
            <ac:spMk id="3" creationId="{514675EA-F78D-48A7-B127-E5D3889F7E0D}"/>
          </ac:spMkLst>
        </pc:spChg>
      </pc:sldChg>
      <pc:sldChg chg="del">
        <pc:chgData name="Karen Volle" userId="56a017f8-fff7-4347-a03a-e4e7c9199847" providerId="ADAL" clId="{A3BFD734-EB04-473E-8D53-A3E3AE686808}" dt="2023-11-30T17:19:51.305" v="52" actId="47"/>
        <pc:sldMkLst>
          <pc:docMk/>
          <pc:sldMk cId="2135054318" sldId="442"/>
        </pc:sldMkLst>
      </pc:sldChg>
      <pc:sldChg chg="del">
        <pc:chgData name="Karen Volle" userId="56a017f8-fff7-4347-a03a-e4e7c9199847" providerId="ADAL" clId="{A3BFD734-EB04-473E-8D53-A3E3AE686808}" dt="2023-11-30T17:19:51.305" v="52" actId="47"/>
        <pc:sldMkLst>
          <pc:docMk/>
          <pc:sldMk cId="2210160523" sldId="470"/>
        </pc:sldMkLst>
      </pc:sldChg>
      <pc:sldChg chg="del">
        <pc:chgData name="Karen Volle" userId="56a017f8-fff7-4347-a03a-e4e7c9199847" providerId="ADAL" clId="{A3BFD734-EB04-473E-8D53-A3E3AE686808}" dt="2023-11-30T17:19:51.305" v="52" actId="47"/>
        <pc:sldMkLst>
          <pc:docMk/>
          <pc:sldMk cId="1524268221" sldId="471"/>
        </pc:sldMkLst>
      </pc:sldChg>
      <pc:sldChg chg="del">
        <pc:chgData name="Karen Volle" userId="56a017f8-fff7-4347-a03a-e4e7c9199847" providerId="ADAL" clId="{A3BFD734-EB04-473E-8D53-A3E3AE686808}" dt="2023-11-30T17:19:51.305" v="52" actId="47"/>
        <pc:sldMkLst>
          <pc:docMk/>
          <pc:sldMk cId="2828685036" sldId="472"/>
        </pc:sldMkLst>
      </pc:sldChg>
      <pc:sldChg chg="del">
        <pc:chgData name="Karen Volle" userId="56a017f8-fff7-4347-a03a-e4e7c9199847" providerId="ADAL" clId="{A3BFD734-EB04-473E-8D53-A3E3AE686808}" dt="2023-11-30T17:19:51.305" v="52" actId="47"/>
        <pc:sldMkLst>
          <pc:docMk/>
          <pc:sldMk cId="2210314402" sldId="473"/>
        </pc:sldMkLst>
      </pc:sldChg>
      <pc:sldChg chg="del">
        <pc:chgData name="Karen Volle" userId="56a017f8-fff7-4347-a03a-e4e7c9199847" providerId="ADAL" clId="{A3BFD734-EB04-473E-8D53-A3E3AE686808}" dt="2023-11-30T17:19:51.305" v="52" actId="47"/>
        <pc:sldMkLst>
          <pc:docMk/>
          <pc:sldMk cId="229204374" sldId="474"/>
        </pc:sldMkLst>
      </pc:sldChg>
      <pc:sldChg chg="del">
        <pc:chgData name="Karen Volle" userId="56a017f8-fff7-4347-a03a-e4e7c9199847" providerId="ADAL" clId="{A3BFD734-EB04-473E-8D53-A3E3AE686808}" dt="2023-11-30T17:19:51.305" v="52" actId="47"/>
        <pc:sldMkLst>
          <pc:docMk/>
          <pc:sldMk cId="2376492535" sldId="475"/>
        </pc:sldMkLst>
      </pc:sldChg>
      <pc:sldChg chg="del">
        <pc:chgData name="Karen Volle" userId="56a017f8-fff7-4347-a03a-e4e7c9199847" providerId="ADAL" clId="{A3BFD734-EB04-473E-8D53-A3E3AE686808}" dt="2023-11-30T17:19:51.305" v="52" actId="47"/>
        <pc:sldMkLst>
          <pc:docMk/>
          <pc:sldMk cId="3282127672" sldId="476"/>
        </pc:sldMkLst>
      </pc:sldChg>
      <pc:sldChg chg="del">
        <pc:chgData name="Karen Volle" userId="56a017f8-fff7-4347-a03a-e4e7c9199847" providerId="ADAL" clId="{A3BFD734-EB04-473E-8D53-A3E3AE686808}" dt="2023-11-30T17:19:51.305" v="52" actId="47"/>
        <pc:sldMkLst>
          <pc:docMk/>
          <pc:sldMk cId="3128451103" sldId="478"/>
        </pc:sldMkLst>
      </pc:sldChg>
      <pc:sldChg chg="del">
        <pc:chgData name="Karen Volle" userId="56a017f8-fff7-4347-a03a-e4e7c9199847" providerId="ADAL" clId="{A3BFD734-EB04-473E-8D53-A3E3AE686808}" dt="2023-11-30T17:19:51.305" v="52" actId="47"/>
        <pc:sldMkLst>
          <pc:docMk/>
          <pc:sldMk cId="138445544" sldId="479"/>
        </pc:sldMkLst>
      </pc:sldChg>
      <pc:sldChg chg="modSp mod">
        <pc:chgData name="Karen Volle" userId="56a017f8-fff7-4347-a03a-e4e7c9199847" providerId="ADAL" clId="{A3BFD734-EB04-473E-8D53-A3E3AE686808}" dt="2023-12-04T15:16:14.112" v="184" actId="20577"/>
        <pc:sldMkLst>
          <pc:docMk/>
          <pc:sldMk cId="1301611488" sldId="573"/>
        </pc:sldMkLst>
        <pc:spChg chg="mod">
          <ac:chgData name="Karen Volle" userId="56a017f8-fff7-4347-a03a-e4e7c9199847" providerId="ADAL" clId="{A3BFD734-EB04-473E-8D53-A3E3AE686808}" dt="2023-11-30T17:20:23.456" v="86" actId="27636"/>
          <ac:spMkLst>
            <pc:docMk/>
            <pc:sldMk cId="1301611488" sldId="573"/>
            <ac:spMk id="2" creationId="{A27CB7AF-1173-445E-BB38-8E208A36F26D}"/>
          </ac:spMkLst>
        </pc:spChg>
        <pc:spChg chg="mod">
          <ac:chgData name="Karen Volle" userId="56a017f8-fff7-4347-a03a-e4e7c9199847" providerId="ADAL" clId="{A3BFD734-EB04-473E-8D53-A3E3AE686808}" dt="2023-12-04T15:16:14.112" v="184" actId="20577"/>
          <ac:spMkLst>
            <pc:docMk/>
            <pc:sldMk cId="1301611488" sldId="573"/>
            <ac:spMk id="3" creationId="{514675EA-F78D-48A7-B127-E5D3889F7E0D}"/>
          </ac:spMkLst>
        </pc:spChg>
      </pc:sldChg>
      <pc:sldChg chg="modSp mod">
        <pc:chgData name="Karen Volle" userId="56a017f8-fff7-4347-a03a-e4e7c9199847" providerId="ADAL" clId="{A3BFD734-EB04-473E-8D53-A3E3AE686808}" dt="2023-11-30T17:19:31.028" v="51" actId="20577"/>
        <pc:sldMkLst>
          <pc:docMk/>
          <pc:sldMk cId="2237022372" sldId="582"/>
        </pc:sldMkLst>
        <pc:spChg chg="mod">
          <ac:chgData name="Karen Volle" userId="56a017f8-fff7-4347-a03a-e4e7c9199847" providerId="ADAL" clId="{A3BFD734-EB04-473E-8D53-A3E3AE686808}" dt="2023-11-30T17:19:31.028" v="51" actId="20577"/>
          <ac:spMkLst>
            <pc:docMk/>
            <pc:sldMk cId="2237022372" sldId="582"/>
            <ac:spMk id="3" creationId="{4B922925-3559-40AC-B514-4AFF24DE8FDB}"/>
          </ac:spMkLst>
        </pc:spChg>
      </pc:sldChg>
      <pc:sldChg chg="addSp delSp modSp mod">
        <pc:chgData name="Karen Volle" userId="56a017f8-fff7-4347-a03a-e4e7c9199847" providerId="ADAL" clId="{A3BFD734-EB04-473E-8D53-A3E3AE686808}" dt="2023-11-30T17:21:12.957" v="140" actId="14100"/>
        <pc:sldMkLst>
          <pc:docMk/>
          <pc:sldMk cId="3918871586" sldId="12141"/>
        </pc:sldMkLst>
        <pc:spChg chg="mod">
          <ac:chgData name="Karen Volle" userId="56a017f8-fff7-4347-a03a-e4e7c9199847" providerId="ADAL" clId="{A3BFD734-EB04-473E-8D53-A3E3AE686808}" dt="2023-11-30T17:20:09.323" v="82" actId="20577"/>
          <ac:spMkLst>
            <pc:docMk/>
            <pc:sldMk cId="3918871586" sldId="12141"/>
            <ac:spMk id="3" creationId="{1D2C0D17-90E5-46CA-A3B3-F7B25CB53808}"/>
          </ac:spMkLst>
        </pc:spChg>
        <pc:picChg chg="del">
          <ac:chgData name="Karen Volle" userId="56a017f8-fff7-4347-a03a-e4e7c9199847" providerId="ADAL" clId="{A3BFD734-EB04-473E-8D53-A3E3AE686808}" dt="2023-11-30T17:20:15.362" v="83" actId="478"/>
          <ac:picMkLst>
            <pc:docMk/>
            <pc:sldMk cId="3918871586" sldId="12141"/>
            <ac:picMk id="7" creationId="{062BABB3-4E4C-4AAE-0DC2-79F2AE3739FA}"/>
          </ac:picMkLst>
        </pc:picChg>
        <pc:picChg chg="add mod">
          <ac:chgData name="Karen Volle" userId="56a017f8-fff7-4347-a03a-e4e7c9199847" providerId="ADAL" clId="{A3BFD734-EB04-473E-8D53-A3E3AE686808}" dt="2023-11-30T17:21:12.957" v="140" actId="14100"/>
          <ac:picMkLst>
            <pc:docMk/>
            <pc:sldMk cId="3918871586" sldId="12141"/>
            <ac:picMk id="8" creationId="{F285CFC2-4A32-CBE7-98F5-4B78179F64D4}"/>
          </ac:picMkLst>
        </pc:picChg>
      </pc:sldChg>
      <pc:sldChg chg="del">
        <pc:chgData name="Karen Volle" userId="56a017f8-fff7-4347-a03a-e4e7c9199847" providerId="ADAL" clId="{A3BFD734-EB04-473E-8D53-A3E3AE686808}" dt="2023-11-30T17:21:53.018" v="141" actId="47"/>
        <pc:sldMkLst>
          <pc:docMk/>
          <pc:sldMk cId="1176220165" sldId="12142"/>
        </pc:sldMkLst>
      </pc:sldChg>
      <pc:sldChg chg="add">
        <pc:chgData name="Karen Volle" userId="56a017f8-fff7-4347-a03a-e4e7c9199847" providerId="ADAL" clId="{A3BFD734-EB04-473E-8D53-A3E3AE686808}" dt="2023-11-30T17:22:17.548" v="143"/>
        <pc:sldMkLst>
          <pc:docMk/>
          <pc:sldMk cId="2830681894" sldId="12142"/>
        </pc:sldMkLst>
      </pc:sldChg>
      <pc:sldChg chg="del">
        <pc:chgData name="Karen Volle" userId="56a017f8-fff7-4347-a03a-e4e7c9199847" providerId="ADAL" clId="{A3BFD734-EB04-473E-8D53-A3E3AE686808}" dt="2023-11-30T17:21:53.018" v="141" actId="47"/>
        <pc:sldMkLst>
          <pc:docMk/>
          <pc:sldMk cId="1572566904" sldId="12143"/>
        </pc:sldMkLst>
      </pc:sldChg>
      <pc:sldChg chg="add">
        <pc:chgData name="Karen Volle" userId="56a017f8-fff7-4347-a03a-e4e7c9199847" providerId="ADAL" clId="{A3BFD734-EB04-473E-8D53-A3E3AE686808}" dt="2023-11-30T17:22:17.579" v="145"/>
        <pc:sldMkLst>
          <pc:docMk/>
          <pc:sldMk cId="4116438814" sldId="12143"/>
        </pc:sldMkLst>
      </pc:sldChg>
      <pc:sldChg chg="del">
        <pc:chgData name="Karen Volle" userId="56a017f8-fff7-4347-a03a-e4e7c9199847" providerId="ADAL" clId="{A3BFD734-EB04-473E-8D53-A3E3AE686808}" dt="2023-11-30T17:21:53.018" v="141" actId="47"/>
        <pc:sldMkLst>
          <pc:docMk/>
          <pc:sldMk cId="976767030" sldId="12144"/>
        </pc:sldMkLst>
      </pc:sldChg>
      <pc:sldChg chg="add">
        <pc:chgData name="Karen Volle" userId="56a017f8-fff7-4347-a03a-e4e7c9199847" providerId="ADAL" clId="{A3BFD734-EB04-473E-8D53-A3E3AE686808}" dt="2023-11-30T17:22:17.595" v="147"/>
        <pc:sldMkLst>
          <pc:docMk/>
          <pc:sldMk cId="2708994103" sldId="12144"/>
        </pc:sldMkLst>
      </pc:sldChg>
      <pc:sldChg chg="del">
        <pc:chgData name="Karen Volle" userId="56a017f8-fff7-4347-a03a-e4e7c9199847" providerId="ADAL" clId="{A3BFD734-EB04-473E-8D53-A3E3AE686808}" dt="2023-11-30T17:21:53.018" v="141" actId="47"/>
        <pc:sldMkLst>
          <pc:docMk/>
          <pc:sldMk cId="228906723" sldId="12145"/>
        </pc:sldMkLst>
      </pc:sldChg>
      <pc:sldChg chg="add">
        <pc:chgData name="Karen Volle" userId="56a017f8-fff7-4347-a03a-e4e7c9199847" providerId="ADAL" clId="{A3BFD734-EB04-473E-8D53-A3E3AE686808}" dt="2023-11-30T17:22:17.611" v="149"/>
        <pc:sldMkLst>
          <pc:docMk/>
          <pc:sldMk cId="1747292414" sldId="12145"/>
        </pc:sldMkLst>
      </pc:sldChg>
      <pc:sldChg chg="add">
        <pc:chgData name="Karen Volle" userId="56a017f8-fff7-4347-a03a-e4e7c9199847" providerId="ADAL" clId="{A3BFD734-EB04-473E-8D53-A3E3AE686808}" dt="2023-11-30T17:22:17.626" v="151"/>
        <pc:sldMkLst>
          <pc:docMk/>
          <pc:sldMk cId="94519756" sldId="12146"/>
        </pc:sldMkLst>
      </pc:sldChg>
      <pc:sldChg chg="del">
        <pc:chgData name="Karen Volle" userId="56a017f8-fff7-4347-a03a-e4e7c9199847" providerId="ADAL" clId="{A3BFD734-EB04-473E-8D53-A3E3AE686808}" dt="2023-11-30T17:21:53.018" v="141" actId="47"/>
        <pc:sldMkLst>
          <pc:docMk/>
          <pc:sldMk cId="3627632168" sldId="12146"/>
        </pc:sldMkLst>
      </pc:sldChg>
      <pc:sldChg chg="del">
        <pc:chgData name="Karen Volle" userId="56a017f8-fff7-4347-a03a-e4e7c9199847" providerId="ADAL" clId="{A3BFD734-EB04-473E-8D53-A3E3AE686808}" dt="2023-11-30T17:21:53.018" v="141" actId="47"/>
        <pc:sldMkLst>
          <pc:docMk/>
          <pc:sldMk cId="2985999217" sldId="12147"/>
        </pc:sldMkLst>
      </pc:sldChg>
      <pc:sldChg chg="add">
        <pc:chgData name="Karen Volle" userId="56a017f8-fff7-4347-a03a-e4e7c9199847" providerId="ADAL" clId="{A3BFD734-EB04-473E-8D53-A3E3AE686808}" dt="2023-11-30T17:22:17.673" v="153"/>
        <pc:sldMkLst>
          <pc:docMk/>
          <pc:sldMk cId="4108881887" sldId="12147"/>
        </pc:sldMkLst>
      </pc:sldChg>
      <pc:sldChg chg="add">
        <pc:chgData name="Karen Volle" userId="56a017f8-fff7-4347-a03a-e4e7c9199847" providerId="ADAL" clId="{A3BFD734-EB04-473E-8D53-A3E3AE686808}" dt="2023-11-30T17:22:17.689" v="155"/>
        <pc:sldMkLst>
          <pc:docMk/>
          <pc:sldMk cId="60584300" sldId="12148"/>
        </pc:sldMkLst>
      </pc:sldChg>
      <pc:sldChg chg="del">
        <pc:chgData name="Karen Volle" userId="56a017f8-fff7-4347-a03a-e4e7c9199847" providerId="ADAL" clId="{A3BFD734-EB04-473E-8D53-A3E3AE686808}" dt="2023-11-30T17:21:53.018" v="141" actId="47"/>
        <pc:sldMkLst>
          <pc:docMk/>
          <pc:sldMk cId="908893944" sldId="12148"/>
        </pc:sldMkLst>
      </pc:sldChg>
      <pc:sldChg chg="modSp add mod">
        <pc:chgData name="Karen Volle" userId="56a017f8-fff7-4347-a03a-e4e7c9199847" providerId="ADAL" clId="{A3BFD734-EB04-473E-8D53-A3E3AE686808}" dt="2023-11-30T17:22:18.175" v="180" actId="27636"/>
        <pc:sldMkLst>
          <pc:docMk/>
          <pc:sldMk cId="149781013" sldId="12149"/>
        </pc:sldMkLst>
        <pc:spChg chg="mod">
          <ac:chgData name="Karen Volle" userId="56a017f8-fff7-4347-a03a-e4e7c9199847" providerId="ADAL" clId="{A3BFD734-EB04-473E-8D53-A3E3AE686808}" dt="2023-11-30T17:22:18.175" v="180" actId="27636"/>
          <ac:spMkLst>
            <pc:docMk/>
            <pc:sldMk cId="149781013" sldId="12149"/>
            <ac:spMk id="3" creationId="{0F31C3BD-F79B-42E0-AAB7-AAFF7A0F468C}"/>
          </ac:spMkLst>
        </pc:spChg>
      </pc:sldChg>
      <pc:sldChg chg="del">
        <pc:chgData name="Karen Volle" userId="56a017f8-fff7-4347-a03a-e4e7c9199847" providerId="ADAL" clId="{A3BFD734-EB04-473E-8D53-A3E3AE686808}" dt="2023-11-30T17:21:53.018" v="141" actId="47"/>
        <pc:sldMkLst>
          <pc:docMk/>
          <pc:sldMk cId="4233110727" sldId="12149"/>
        </pc:sldMkLst>
      </pc:sldChg>
      <pc:sldChg chg="add">
        <pc:chgData name="Karen Volle" userId="56a017f8-fff7-4347-a03a-e4e7c9199847" providerId="ADAL" clId="{A3BFD734-EB04-473E-8D53-A3E3AE686808}" dt="2023-11-30T17:22:17.736" v="159"/>
        <pc:sldMkLst>
          <pc:docMk/>
          <pc:sldMk cId="2552022802" sldId="12150"/>
        </pc:sldMkLst>
      </pc:sldChg>
      <pc:sldChg chg="add">
        <pc:chgData name="Karen Volle" userId="56a017f8-fff7-4347-a03a-e4e7c9199847" providerId="ADAL" clId="{A3BFD734-EB04-473E-8D53-A3E3AE686808}" dt="2023-11-30T17:22:17.752" v="161"/>
        <pc:sldMkLst>
          <pc:docMk/>
          <pc:sldMk cId="486871362" sldId="12151"/>
        </pc:sldMkLst>
      </pc:sldChg>
      <pc:sldChg chg="add">
        <pc:chgData name="Karen Volle" userId="56a017f8-fff7-4347-a03a-e4e7c9199847" providerId="ADAL" clId="{A3BFD734-EB04-473E-8D53-A3E3AE686808}" dt="2023-11-30T17:22:17.783" v="163"/>
        <pc:sldMkLst>
          <pc:docMk/>
          <pc:sldMk cId="123142842" sldId="12152"/>
        </pc:sldMkLst>
      </pc:sldChg>
      <pc:sldChg chg="add">
        <pc:chgData name="Karen Volle" userId="56a017f8-fff7-4347-a03a-e4e7c9199847" providerId="ADAL" clId="{A3BFD734-EB04-473E-8D53-A3E3AE686808}" dt="2023-11-30T17:22:17.809" v="165"/>
        <pc:sldMkLst>
          <pc:docMk/>
          <pc:sldMk cId="3279791461" sldId="12153"/>
        </pc:sldMkLst>
      </pc:sldChg>
      <pc:sldChg chg="add">
        <pc:chgData name="Karen Volle" userId="56a017f8-fff7-4347-a03a-e4e7c9199847" providerId="ADAL" clId="{A3BFD734-EB04-473E-8D53-A3E3AE686808}" dt="2023-11-30T17:22:17.830" v="167"/>
        <pc:sldMkLst>
          <pc:docMk/>
          <pc:sldMk cId="3374742554" sldId="12154"/>
        </pc:sldMkLst>
      </pc:sldChg>
      <pc:sldChg chg="add">
        <pc:chgData name="Karen Volle" userId="56a017f8-fff7-4347-a03a-e4e7c9199847" providerId="ADAL" clId="{A3BFD734-EB04-473E-8D53-A3E3AE686808}" dt="2023-11-30T17:22:17.846" v="169"/>
        <pc:sldMkLst>
          <pc:docMk/>
          <pc:sldMk cId="2769459708" sldId="12155"/>
        </pc:sldMkLst>
      </pc:sldChg>
      <pc:sldChg chg="add">
        <pc:chgData name="Karen Volle" userId="56a017f8-fff7-4347-a03a-e4e7c9199847" providerId="ADAL" clId="{A3BFD734-EB04-473E-8D53-A3E3AE686808}" dt="2023-11-30T17:22:17.893" v="171"/>
        <pc:sldMkLst>
          <pc:docMk/>
          <pc:sldMk cId="2888557054" sldId="12156"/>
        </pc:sldMkLst>
      </pc:sldChg>
      <pc:sldChg chg="add">
        <pc:chgData name="Karen Volle" userId="56a017f8-fff7-4347-a03a-e4e7c9199847" providerId="ADAL" clId="{A3BFD734-EB04-473E-8D53-A3E3AE686808}" dt="2023-11-30T17:22:17.924" v="173"/>
        <pc:sldMkLst>
          <pc:docMk/>
          <pc:sldMk cId="2865423087" sldId="12157"/>
        </pc:sldMkLst>
      </pc:sldChg>
      <pc:sldChg chg="add">
        <pc:chgData name="Karen Volle" userId="56a017f8-fff7-4347-a03a-e4e7c9199847" providerId="ADAL" clId="{A3BFD734-EB04-473E-8D53-A3E3AE686808}" dt="2023-11-30T17:22:17.940" v="175"/>
        <pc:sldMkLst>
          <pc:docMk/>
          <pc:sldMk cId="2143338636" sldId="12158"/>
        </pc:sldMkLst>
      </pc:sldChg>
      <pc:sldChg chg="add">
        <pc:chgData name="Karen Volle" userId="56a017f8-fff7-4347-a03a-e4e7c9199847" providerId="ADAL" clId="{A3BFD734-EB04-473E-8D53-A3E3AE686808}" dt="2023-11-30T17:22:17.971" v="177"/>
        <pc:sldMkLst>
          <pc:docMk/>
          <pc:sldMk cId="1097070981" sldId="12159"/>
        </pc:sldMkLst>
      </pc:sldChg>
      <pc:sldChg chg="add">
        <pc:chgData name="Karen Volle" userId="56a017f8-fff7-4347-a03a-e4e7c9199847" providerId="ADAL" clId="{A3BFD734-EB04-473E-8D53-A3E3AE686808}" dt="2023-11-30T17:22:17.987" v="179"/>
        <pc:sldMkLst>
          <pc:docMk/>
          <pc:sldMk cId="256377402" sldId="12160"/>
        </pc:sldMkLst>
      </pc:sldChg>
      <pc:sldMasterChg chg="del delSldLayout">
        <pc:chgData name="Karen Volle" userId="56a017f8-fff7-4347-a03a-e4e7c9199847" providerId="ADAL" clId="{A3BFD734-EB04-473E-8D53-A3E3AE686808}" dt="2023-11-30T17:21:53.018" v="141" actId="47"/>
        <pc:sldMasterMkLst>
          <pc:docMk/>
          <pc:sldMasterMk cId="0" sldId="2147483648"/>
        </pc:sldMasterMkLst>
        <pc:sldLayoutChg chg="del">
          <pc:chgData name="Karen Volle" userId="56a017f8-fff7-4347-a03a-e4e7c9199847" providerId="ADAL" clId="{A3BFD734-EB04-473E-8D53-A3E3AE686808}" dt="2023-11-30T17:21:53.018" v="141" actId="47"/>
          <pc:sldLayoutMkLst>
            <pc:docMk/>
            <pc:sldMasterMk cId="0" sldId="2147483648"/>
            <pc:sldLayoutMk cId="0" sldId="2147483661"/>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2"/>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3"/>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4"/>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5"/>
          </pc:sldLayoutMkLst>
        </pc:sldLayoutChg>
      </pc:sldMasterChg>
      <pc:sldMasterChg chg="add addSldLayout">
        <pc:chgData name="Karen Volle" userId="56a017f8-fff7-4347-a03a-e4e7c9199847" providerId="ADAL" clId="{A3BFD734-EB04-473E-8D53-A3E3AE686808}" dt="2023-11-30T17:22:17.987" v="178" actId="27028"/>
        <pc:sldMasterMkLst>
          <pc:docMk/>
          <pc:sldMasterMk cId="2642878506" sldId="2147483684"/>
        </pc:sldMasterMkLst>
        <pc:sldLayoutChg chg="add">
          <pc:chgData name="Karen Volle" userId="56a017f8-fff7-4347-a03a-e4e7c9199847" providerId="ADAL" clId="{A3BFD734-EB04-473E-8D53-A3E3AE686808}" dt="2023-11-30T17:22:17.987" v="178" actId="27028"/>
          <pc:sldLayoutMkLst>
            <pc:docMk/>
            <pc:sldMasterMk cId="2642878506" sldId="2147483684"/>
            <pc:sldLayoutMk cId="694508687" sldId="2147483685"/>
          </pc:sldLayoutMkLst>
        </pc:sldLayoutChg>
        <pc:sldLayoutChg chg="add">
          <pc:chgData name="Karen Volle" userId="56a017f8-fff7-4347-a03a-e4e7c9199847" providerId="ADAL" clId="{A3BFD734-EB04-473E-8D53-A3E3AE686808}" dt="2023-11-30T17:22:17.532" v="142" actId="27028"/>
          <pc:sldLayoutMkLst>
            <pc:docMk/>
            <pc:sldMasterMk cId="2642878506" sldId="2147483684"/>
            <pc:sldLayoutMk cId="1345499221" sldId="2147483686"/>
          </pc:sldLayoutMkLst>
        </pc:sldLayoutChg>
        <pc:sldLayoutChg chg="add">
          <pc:chgData name="Karen Volle" userId="56a017f8-fff7-4347-a03a-e4e7c9199847" providerId="ADAL" clId="{A3BFD734-EB04-473E-8D53-A3E3AE686808}" dt="2023-11-30T17:22:17.658" v="152" actId="27028"/>
          <pc:sldLayoutMkLst>
            <pc:docMk/>
            <pc:sldMasterMk cId="2642878506" sldId="2147483684"/>
            <pc:sldLayoutMk cId="1498441929" sldId="2147483688"/>
          </pc:sldLayoutMkLst>
        </pc:sldLayoutChg>
        <pc:sldLayoutChg chg="add">
          <pc:chgData name="Karen Volle" userId="56a017f8-fff7-4347-a03a-e4e7c9199847" providerId="ADAL" clId="{A3BFD734-EB04-473E-8D53-A3E3AE686808}" dt="2023-11-30T17:22:17.956" v="176" actId="27028"/>
          <pc:sldLayoutMkLst>
            <pc:docMk/>
            <pc:sldMasterMk cId="2642878506" sldId="2147483684"/>
            <pc:sldLayoutMk cId="1019513428" sldId="2147483692"/>
          </pc:sldLayoutMkLst>
        </pc:sldLayoutChg>
      </pc:sldMasterChg>
    </pc:docChg>
  </pc:docChgLst>
  <pc:docChgLst>
    <pc:chgData name="Amy Chamberlain" userId="fb464598-4a5d-4385-bf9f-7180a83ea77a" providerId="ADAL" clId="{B140078C-F751-42C0-B35F-1CA5289773B6}"/>
    <pc:docChg chg="addSld delSld modSld">
      <pc:chgData name="Amy Chamberlain" userId="fb464598-4a5d-4385-bf9f-7180a83ea77a" providerId="ADAL" clId="{B140078C-F751-42C0-B35F-1CA5289773B6}" dt="2023-12-08T14:01:08.260" v="2" actId="2696"/>
      <pc:docMkLst>
        <pc:docMk/>
      </pc:docMkLst>
      <pc:sldChg chg="add del">
        <pc:chgData name="Amy Chamberlain" userId="fb464598-4a5d-4385-bf9f-7180a83ea77a" providerId="ADAL" clId="{B140078C-F751-42C0-B35F-1CA5289773B6}" dt="2023-12-08T14:01:08.260" v="2" actId="2696"/>
        <pc:sldMkLst>
          <pc:docMk/>
          <pc:sldMk cId="1689347815" sldId="12161"/>
        </pc:sldMkLst>
      </pc:sldChg>
      <pc:sldChg chg="add">
        <pc:chgData name="Amy Chamberlain" userId="fb464598-4a5d-4385-bf9f-7180a83ea77a" providerId="ADAL" clId="{B140078C-F751-42C0-B35F-1CA5289773B6}" dt="2023-12-08T14:00:55.835" v="1"/>
        <pc:sldMkLst>
          <pc:docMk/>
          <pc:sldMk cId="2135054318" sldId="12162"/>
        </pc:sldMkLst>
      </pc:sldChg>
      <pc:sldChg chg="add">
        <pc:chgData name="Amy Chamberlain" userId="fb464598-4a5d-4385-bf9f-7180a83ea77a" providerId="ADAL" clId="{B140078C-F751-42C0-B35F-1CA5289773B6}" dt="2023-12-08T14:00:55.835" v="1"/>
        <pc:sldMkLst>
          <pc:docMk/>
          <pc:sldMk cId="2623307948" sldId="12163"/>
        </pc:sldMkLst>
      </pc:sldChg>
      <pc:sldChg chg="add">
        <pc:chgData name="Amy Chamberlain" userId="fb464598-4a5d-4385-bf9f-7180a83ea77a" providerId="ADAL" clId="{B140078C-F751-42C0-B35F-1CA5289773B6}" dt="2023-12-08T14:00:55.835" v="1"/>
        <pc:sldMkLst>
          <pc:docMk/>
          <pc:sldMk cId="579148433" sldId="12164"/>
        </pc:sldMkLst>
      </pc:sldChg>
      <pc:sldChg chg="add">
        <pc:chgData name="Amy Chamberlain" userId="fb464598-4a5d-4385-bf9f-7180a83ea77a" providerId="ADAL" clId="{B140078C-F751-42C0-B35F-1CA5289773B6}" dt="2023-12-08T14:00:55.835" v="1"/>
        <pc:sldMkLst>
          <pc:docMk/>
          <pc:sldMk cId="1596110465" sldId="12165"/>
        </pc:sldMkLst>
      </pc:sldChg>
      <pc:sldChg chg="add">
        <pc:chgData name="Amy Chamberlain" userId="fb464598-4a5d-4385-bf9f-7180a83ea77a" providerId="ADAL" clId="{B140078C-F751-42C0-B35F-1CA5289773B6}" dt="2023-12-08T14:00:55.835" v="1"/>
        <pc:sldMkLst>
          <pc:docMk/>
          <pc:sldMk cId="2752596824" sldId="12166"/>
        </pc:sldMkLst>
      </pc:sldChg>
      <pc:sldChg chg="add">
        <pc:chgData name="Amy Chamberlain" userId="fb464598-4a5d-4385-bf9f-7180a83ea77a" providerId="ADAL" clId="{B140078C-F751-42C0-B35F-1CA5289773B6}" dt="2023-12-08T14:00:55.835" v="1"/>
        <pc:sldMkLst>
          <pc:docMk/>
          <pc:sldMk cId="2323045698" sldId="12167"/>
        </pc:sldMkLst>
      </pc:sldChg>
      <pc:sldChg chg="add">
        <pc:chgData name="Amy Chamberlain" userId="fb464598-4a5d-4385-bf9f-7180a83ea77a" providerId="ADAL" clId="{B140078C-F751-42C0-B35F-1CA5289773B6}" dt="2023-12-08T14:00:55.835" v="1"/>
        <pc:sldMkLst>
          <pc:docMk/>
          <pc:sldMk cId="320199942" sldId="12168"/>
        </pc:sldMkLst>
      </pc:sldChg>
      <pc:sldChg chg="add">
        <pc:chgData name="Amy Chamberlain" userId="fb464598-4a5d-4385-bf9f-7180a83ea77a" providerId="ADAL" clId="{B140078C-F751-42C0-B35F-1CA5289773B6}" dt="2023-12-08T14:00:55.835" v="1"/>
        <pc:sldMkLst>
          <pc:docMk/>
          <pc:sldMk cId="1601225299" sldId="12169"/>
        </pc:sldMkLst>
      </pc:sldChg>
      <pc:sldChg chg="add">
        <pc:chgData name="Amy Chamberlain" userId="fb464598-4a5d-4385-bf9f-7180a83ea77a" providerId="ADAL" clId="{B140078C-F751-42C0-B35F-1CA5289773B6}" dt="2023-12-08T14:00:55.835" v="1"/>
        <pc:sldMkLst>
          <pc:docMk/>
          <pc:sldMk cId="1532296737" sldId="12170"/>
        </pc:sldMkLst>
      </pc:sldChg>
      <pc:sldChg chg="add">
        <pc:chgData name="Amy Chamberlain" userId="fb464598-4a5d-4385-bf9f-7180a83ea77a" providerId="ADAL" clId="{B140078C-F751-42C0-B35F-1CA5289773B6}" dt="2023-12-08T14:00:55.835" v="1"/>
        <pc:sldMkLst>
          <pc:docMk/>
          <pc:sldMk cId="3391307134" sldId="12171"/>
        </pc:sldMkLst>
      </pc:sldChg>
      <pc:sldChg chg="add">
        <pc:chgData name="Amy Chamberlain" userId="fb464598-4a5d-4385-bf9f-7180a83ea77a" providerId="ADAL" clId="{B140078C-F751-42C0-B35F-1CA5289773B6}" dt="2023-12-08T14:00:55.835" v="1"/>
        <pc:sldMkLst>
          <pc:docMk/>
          <pc:sldMk cId="1697776121" sldId="12172"/>
        </pc:sldMkLst>
      </pc:sldChg>
    </pc:docChg>
  </pc:docChgLst>
  <pc:docChgLst>
    <pc:chgData name="Andrew Houtenville" userId="aea22101-bd61-4dfe-a17f-14b576307e93" providerId="ADAL" clId="{ED84F28A-5A4D-4428-9EA7-C50A62528A73}"/>
    <pc:docChg chg="undo redo custSel addSld delSld modSld sldOrd">
      <pc:chgData name="Andrew Houtenville" userId="aea22101-bd61-4dfe-a17f-14b576307e93" providerId="ADAL" clId="{ED84F28A-5A4D-4428-9EA7-C50A62528A73}" dt="2024-01-05T16:59:01.185" v="1893" actId="20577"/>
      <pc:docMkLst>
        <pc:docMk/>
      </pc:docMkLst>
      <pc:sldChg chg="addSp delSp modSp mod">
        <pc:chgData name="Andrew Houtenville" userId="aea22101-bd61-4dfe-a17f-14b576307e93" providerId="ADAL" clId="{ED84F28A-5A4D-4428-9EA7-C50A62528A73}" dt="2024-01-05T16:23:49.658" v="111" actId="1038"/>
        <pc:sldMkLst>
          <pc:docMk/>
          <pc:sldMk cId="4011066312" sldId="11946"/>
        </pc:sldMkLst>
        <pc:spChg chg="mod">
          <ac:chgData name="Andrew Houtenville" userId="aea22101-bd61-4dfe-a17f-14b576307e93" providerId="ADAL" clId="{ED84F28A-5A4D-4428-9EA7-C50A62528A73}" dt="2024-01-05T16:22:32.347" v="75" actId="20577"/>
          <ac:spMkLst>
            <pc:docMk/>
            <pc:sldMk cId="4011066312" sldId="11946"/>
            <ac:spMk id="2" creationId="{CAD9B724-0BBC-4052-8F50-158D8643067E}"/>
          </ac:spMkLst>
        </pc:spChg>
        <pc:spChg chg="add mod">
          <ac:chgData name="Andrew Houtenville" userId="aea22101-bd61-4dfe-a17f-14b576307e93" providerId="ADAL" clId="{ED84F28A-5A4D-4428-9EA7-C50A62528A73}" dt="2024-01-05T16:23:46.339" v="85"/>
          <ac:spMkLst>
            <pc:docMk/>
            <pc:sldMk cId="4011066312" sldId="11946"/>
            <ac:spMk id="7" creationId="{C842EF3C-23BB-4E74-8252-E12CC77D083A}"/>
          </ac:spMkLst>
        </pc:spChg>
        <pc:grpChg chg="add mod">
          <ac:chgData name="Andrew Houtenville" userId="aea22101-bd61-4dfe-a17f-14b576307e93" providerId="ADAL" clId="{ED84F28A-5A4D-4428-9EA7-C50A62528A73}" dt="2024-01-05T16:23:46.339" v="85"/>
          <ac:grpSpMkLst>
            <pc:docMk/>
            <pc:sldMk cId="4011066312" sldId="11946"/>
            <ac:grpSpMk id="3" creationId="{1462CF0B-E740-F527-9748-DDEAF30E9A16}"/>
          </ac:grpSpMkLst>
        </pc:grpChg>
        <pc:grpChg chg="add mod">
          <ac:chgData name="Andrew Houtenville" userId="aea22101-bd61-4dfe-a17f-14b576307e93" providerId="ADAL" clId="{ED84F28A-5A4D-4428-9EA7-C50A62528A73}" dt="2024-01-05T16:23:46.339" v="85"/>
          <ac:grpSpMkLst>
            <pc:docMk/>
            <pc:sldMk cId="4011066312" sldId="11946"/>
            <ac:grpSpMk id="6" creationId="{CE4C2747-9E68-4ACE-9143-EA047B1728DC}"/>
          </ac:grpSpMkLst>
        </pc:grpChg>
        <pc:grpChg chg="add mod">
          <ac:chgData name="Andrew Houtenville" userId="aea22101-bd61-4dfe-a17f-14b576307e93" providerId="ADAL" clId="{ED84F28A-5A4D-4428-9EA7-C50A62528A73}" dt="2024-01-05T16:23:46.339" v="85"/>
          <ac:grpSpMkLst>
            <pc:docMk/>
            <pc:sldMk cId="4011066312" sldId="11946"/>
            <ac:grpSpMk id="10" creationId="{0C0472D1-4E85-A437-0447-E9EA7CDCE23B}"/>
          </ac:grpSpMkLst>
        </pc:grpChg>
        <pc:graphicFrameChg chg="add mod">
          <ac:chgData name="Andrew Houtenville" userId="aea22101-bd61-4dfe-a17f-14b576307e93" providerId="ADAL" clId="{ED84F28A-5A4D-4428-9EA7-C50A62528A73}" dt="2024-01-05T16:23:46.339" v="85"/>
          <ac:graphicFrameMkLst>
            <pc:docMk/>
            <pc:sldMk cId="4011066312" sldId="11946"/>
            <ac:graphicFrameMk id="8" creationId="{E2AE2032-E32C-7327-D871-50283F9EE055}"/>
          </ac:graphicFrameMkLst>
        </pc:graphicFrameChg>
        <pc:graphicFrameChg chg="add mod">
          <ac:chgData name="Andrew Houtenville" userId="aea22101-bd61-4dfe-a17f-14b576307e93" providerId="ADAL" clId="{ED84F28A-5A4D-4428-9EA7-C50A62528A73}" dt="2024-01-05T16:23:46.339" v="85"/>
          <ac:graphicFrameMkLst>
            <pc:docMk/>
            <pc:sldMk cId="4011066312" sldId="11946"/>
            <ac:graphicFrameMk id="9" creationId="{9EC82F56-6BA6-1D2A-EA1D-5EE89BE8D025}"/>
          </ac:graphicFrameMkLst>
        </pc:graphicFrameChg>
        <pc:picChg chg="del">
          <ac:chgData name="Andrew Houtenville" userId="aea22101-bd61-4dfe-a17f-14b576307e93" providerId="ADAL" clId="{ED84F28A-5A4D-4428-9EA7-C50A62528A73}" dt="2024-01-05T16:22:34.332" v="76" actId="478"/>
          <ac:picMkLst>
            <pc:docMk/>
            <pc:sldMk cId="4011066312" sldId="11946"/>
            <ac:picMk id="13" creationId="{05BC7A1D-AC5B-1517-0400-E05A0F0FE25A}"/>
          </ac:picMkLst>
        </pc:picChg>
        <pc:picChg chg="add mod">
          <ac:chgData name="Andrew Houtenville" userId="aea22101-bd61-4dfe-a17f-14b576307e93" providerId="ADAL" clId="{ED84F28A-5A4D-4428-9EA7-C50A62528A73}" dt="2024-01-05T16:23:49.658" v="111" actId="1038"/>
          <ac:picMkLst>
            <pc:docMk/>
            <pc:sldMk cId="4011066312" sldId="11946"/>
            <ac:picMk id="14" creationId="{59F73B80-3307-9C22-BD58-2A93392E62D4}"/>
          </ac:picMkLst>
        </pc:picChg>
        <pc:cxnChg chg="add mod">
          <ac:chgData name="Andrew Houtenville" userId="aea22101-bd61-4dfe-a17f-14b576307e93" providerId="ADAL" clId="{ED84F28A-5A4D-4428-9EA7-C50A62528A73}" dt="2024-01-05T16:23:46.339" v="85"/>
          <ac:cxnSpMkLst>
            <pc:docMk/>
            <pc:sldMk cId="4011066312" sldId="11946"/>
            <ac:cxnSpMk id="11" creationId="{5D1FFC91-243B-E835-9181-DBB995F65419}"/>
          </ac:cxnSpMkLst>
        </pc:cxnChg>
        <pc:cxnChg chg="add mod">
          <ac:chgData name="Andrew Houtenville" userId="aea22101-bd61-4dfe-a17f-14b576307e93" providerId="ADAL" clId="{ED84F28A-5A4D-4428-9EA7-C50A62528A73}" dt="2024-01-05T16:23:46.339" v="85"/>
          <ac:cxnSpMkLst>
            <pc:docMk/>
            <pc:sldMk cId="4011066312" sldId="11946"/>
            <ac:cxnSpMk id="12" creationId="{515A6AA6-A9F3-D8EB-90FA-3DD3CB305DAB}"/>
          </ac:cxnSpMkLst>
        </pc:cxnChg>
      </pc:sldChg>
      <pc:sldChg chg="modSp mod">
        <pc:chgData name="Andrew Houtenville" userId="aea22101-bd61-4dfe-a17f-14b576307e93" providerId="ADAL" clId="{ED84F28A-5A4D-4428-9EA7-C50A62528A73}" dt="2024-01-05T16:22:11.931" v="46" actId="20577"/>
        <pc:sldMkLst>
          <pc:docMk/>
          <pc:sldMk cId="2491864597" sldId="12023"/>
        </pc:sldMkLst>
        <pc:spChg chg="mod">
          <ac:chgData name="Andrew Houtenville" userId="aea22101-bd61-4dfe-a17f-14b576307e93" providerId="ADAL" clId="{ED84F28A-5A4D-4428-9EA7-C50A62528A73}" dt="2024-01-05T16:22:11.931" v="46" actId="20577"/>
          <ac:spMkLst>
            <pc:docMk/>
            <pc:sldMk cId="2491864597" sldId="12023"/>
            <ac:spMk id="2" creationId="{CAD9B724-0BBC-4052-8F50-158D8643067E}"/>
          </ac:spMkLst>
        </pc:spChg>
      </pc:sldChg>
      <pc:sldChg chg="addSp delSp modSp mod">
        <pc:chgData name="Andrew Houtenville" userId="aea22101-bd61-4dfe-a17f-14b576307e93" providerId="ADAL" clId="{ED84F28A-5A4D-4428-9EA7-C50A62528A73}" dt="2024-01-05T16:24:15.533" v="172" actId="1038"/>
        <pc:sldMkLst>
          <pc:docMk/>
          <pc:sldMk cId="2017358822" sldId="12093"/>
        </pc:sldMkLst>
        <pc:spChg chg="mod">
          <ac:chgData name="Andrew Houtenville" userId="aea22101-bd61-4dfe-a17f-14b576307e93" providerId="ADAL" clId="{ED84F28A-5A4D-4428-9EA7-C50A62528A73}" dt="2024-01-05T16:21:27.944" v="32" actId="20577"/>
          <ac:spMkLst>
            <pc:docMk/>
            <pc:sldMk cId="2017358822" sldId="12093"/>
            <ac:spMk id="2" creationId="{CAD9B724-0BBC-4052-8F50-158D8643067E}"/>
          </ac:spMkLst>
        </pc:spChg>
        <pc:spChg chg="add mod">
          <ac:chgData name="Andrew Houtenville" userId="aea22101-bd61-4dfe-a17f-14b576307e93" providerId="ADAL" clId="{ED84F28A-5A4D-4428-9EA7-C50A62528A73}" dt="2024-01-05T16:22:04.331" v="37"/>
          <ac:spMkLst>
            <pc:docMk/>
            <pc:sldMk cId="2017358822" sldId="12093"/>
            <ac:spMk id="7" creationId="{5BA37875-AD96-4F6A-9E7D-51F79BEDCBBA}"/>
          </ac:spMkLst>
        </pc:spChg>
        <pc:grpChg chg="add mod">
          <ac:chgData name="Andrew Houtenville" userId="aea22101-bd61-4dfe-a17f-14b576307e93" providerId="ADAL" clId="{ED84F28A-5A4D-4428-9EA7-C50A62528A73}" dt="2024-01-05T16:22:04.331" v="37"/>
          <ac:grpSpMkLst>
            <pc:docMk/>
            <pc:sldMk cId="2017358822" sldId="12093"/>
            <ac:grpSpMk id="3" creationId="{2FC29CC6-1D12-A092-1CD6-3BB2DD3FD101}"/>
          </ac:grpSpMkLst>
        </pc:grpChg>
        <pc:grpChg chg="add mod">
          <ac:chgData name="Andrew Houtenville" userId="aea22101-bd61-4dfe-a17f-14b576307e93" providerId="ADAL" clId="{ED84F28A-5A4D-4428-9EA7-C50A62528A73}" dt="2024-01-05T16:22:04.331" v="37"/>
          <ac:grpSpMkLst>
            <pc:docMk/>
            <pc:sldMk cId="2017358822" sldId="12093"/>
            <ac:grpSpMk id="6" creationId="{1FB394B5-9256-4010-97C7-2DACB6D53B0B}"/>
          </ac:grpSpMkLst>
        </pc:grpChg>
        <pc:graphicFrameChg chg="add mod">
          <ac:chgData name="Andrew Houtenville" userId="aea22101-bd61-4dfe-a17f-14b576307e93" providerId="ADAL" clId="{ED84F28A-5A4D-4428-9EA7-C50A62528A73}" dt="2024-01-05T16:22:04.331" v="37"/>
          <ac:graphicFrameMkLst>
            <pc:docMk/>
            <pc:sldMk cId="2017358822" sldId="12093"/>
            <ac:graphicFrameMk id="8" creationId="{80354D53-BDD5-4BA0-525C-29DF5530B685}"/>
          </ac:graphicFrameMkLst>
        </pc:graphicFrameChg>
        <pc:graphicFrameChg chg="add mod">
          <ac:chgData name="Andrew Houtenville" userId="aea22101-bd61-4dfe-a17f-14b576307e93" providerId="ADAL" clId="{ED84F28A-5A4D-4428-9EA7-C50A62528A73}" dt="2024-01-05T16:22:04.331" v="37"/>
          <ac:graphicFrameMkLst>
            <pc:docMk/>
            <pc:sldMk cId="2017358822" sldId="12093"/>
            <ac:graphicFrameMk id="9" creationId="{744364B4-7D5A-1355-4F53-2CF7AA11D547}"/>
          </ac:graphicFrameMkLst>
        </pc:graphicFrameChg>
        <pc:picChg chg="add mod">
          <ac:chgData name="Andrew Houtenville" userId="aea22101-bd61-4dfe-a17f-14b576307e93" providerId="ADAL" clId="{ED84F28A-5A4D-4428-9EA7-C50A62528A73}" dt="2024-01-05T16:24:15.533" v="172" actId="1038"/>
          <ac:picMkLst>
            <pc:docMk/>
            <pc:sldMk cId="2017358822" sldId="12093"/>
            <ac:picMk id="10" creationId="{F8264218-EE7D-8614-8C09-88A8300C872B}"/>
          </ac:picMkLst>
        </pc:picChg>
        <pc:picChg chg="del">
          <ac:chgData name="Andrew Houtenville" userId="aea22101-bd61-4dfe-a17f-14b576307e93" providerId="ADAL" clId="{ED84F28A-5A4D-4428-9EA7-C50A62528A73}" dt="2024-01-05T16:21:30.603" v="33" actId="478"/>
          <ac:picMkLst>
            <pc:docMk/>
            <pc:sldMk cId="2017358822" sldId="12093"/>
            <ac:picMk id="16" creationId="{A0566CB6-1EC0-1FBF-1BD2-ECA504A9CC09}"/>
          </ac:picMkLst>
        </pc:picChg>
      </pc:sldChg>
      <pc:sldChg chg="addSp delSp modSp mod">
        <pc:chgData name="Andrew Houtenville" userId="aea22101-bd61-4dfe-a17f-14b576307e93" providerId="ADAL" clId="{ED84F28A-5A4D-4428-9EA7-C50A62528A73}" dt="2024-01-05T16:24:04.871" v="144" actId="1037"/>
        <pc:sldMkLst>
          <pc:docMk/>
          <pc:sldMk cId="3357822432" sldId="12095"/>
        </pc:sldMkLst>
        <pc:spChg chg="mod">
          <ac:chgData name="Andrew Houtenville" userId="aea22101-bd61-4dfe-a17f-14b576307e93" providerId="ADAL" clId="{ED84F28A-5A4D-4428-9EA7-C50A62528A73}" dt="2024-01-05T16:22:25.893" v="66" actId="20577"/>
          <ac:spMkLst>
            <pc:docMk/>
            <pc:sldMk cId="3357822432" sldId="12095"/>
            <ac:spMk id="2" creationId="{CAD9B724-0BBC-4052-8F50-158D8643067E}"/>
          </ac:spMkLst>
        </pc:spChg>
        <pc:spChg chg="add mod">
          <ac:chgData name="Andrew Houtenville" userId="aea22101-bd61-4dfe-a17f-14b576307e93" providerId="ADAL" clId="{ED84F28A-5A4D-4428-9EA7-C50A62528A73}" dt="2024-01-05T16:23:08.700" v="80"/>
          <ac:spMkLst>
            <pc:docMk/>
            <pc:sldMk cId="3357822432" sldId="12095"/>
            <ac:spMk id="7" creationId="{CD22EC75-EE20-2F51-30F2-B5DE97B76360}"/>
          </ac:spMkLst>
        </pc:spChg>
        <pc:grpChg chg="add mod">
          <ac:chgData name="Andrew Houtenville" userId="aea22101-bd61-4dfe-a17f-14b576307e93" providerId="ADAL" clId="{ED84F28A-5A4D-4428-9EA7-C50A62528A73}" dt="2024-01-05T16:23:08.700" v="80"/>
          <ac:grpSpMkLst>
            <pc:docMk/>
            <pc:sldMk cId="3357822432" sldId="12095"/>
            <ac:grpSpMk id="3" creationId="{39F96322-27E4-4761-A0F8-F3125309C6AC}"/>
          </ac:grpSpMkLst>
        </pc:grpChg>
        <pc:grpChg chg="add mod">
          <ac:chgData name="Andrew Houtenville" userId="aea22101-bd61-4dfe-a17f-14b576307e93" providerId="ADAL" clId="{ED84F28A-5A4D-4428-9EA7-C50A62528A73}" dt="2024-01-05T16:23:08.700" v="80"/>
          <ac:grpSpMkLst>
            <pc:docMk/>
            <pc:sldMk cId="3357822432" sldId="12095"/>
            <ac:grpSpMk id="6" creationId="{C38A60F0-72E7-5B3B-6D75-EA3190529BBC}"/>
          </ac:grpSpMkLst>
        </pc:grpChg>
        <pc:grpChg chg="add mod">
          <ac:chgData name="Andrew Houtenville" userId="aea22101-bd61-4dfe-a17f-14b576307e93" providerId="ADAL" clId="{ED84F28A-5A4D-4428-9EA7-C50A62528A73}" dt="2024-01-05T16:23:08.700" v="80"/>
          <ac:grpSpMkLst>
            <pc:docMk/>
            <pc:sldMk cId="3357822432" sldId="12095"/>
            <ac:grpSpMk id="10" creationId="{A1C98903-651B-2B26-4B6E-8D632D362F7A}"/>
          </ac:grpSpMkLst>
        </pc:grpChg>
        <pc:graphicFrameChg chg="add mod">
          <ac:chgData name="Andrew Houtenville" userId="aea22101-bd61-4dfe-a17f-14b576307e93" providerId="ADAL" clId="{ED84F28A-5A4D-4428-9EA7-C50A62528A73}" dt="2024-01-05T16:23:08.700" v="80"/>
          <ac:graphicFrameMkLst>
            <pc:docMk/>
            <pc:sldMk cId="3357822432" sldId="12095"/>
            <ac:graphicFrameMk id="8" creationId="{7944FA94-0EE6-E34C-ECCD-D55715A412F6}"/>
          </ac:graphicFrameMkLst>
        </pc:graphicFrameChg>
        <pc:graphicFrameChg chg="add mod">
          <ac:chgData name="Andrew Houtenville" userId="aea22101-bd61-4dfe-a17f-14b576307e93" providerId="ADAL" clId="{ED84F28A-5A4D-4428-9EA7-C50A62528A73}" dt="2024-01-05T16:23:08.700" v="80"/>
          <ac:graphicFrameMkLst>
            <pc:docMk/>
            <pc:sldMk cId="3357822432" sldId="12095"/>
            <ac:graphicFrameMk id="9" creationId="{48024C91-2FDC-8FA3-9896-1886B8BFDD1C}"/>
          </ac:graphicFrameMkLst>
        </pc:graphicFrameChg>
        <pc:picChg chg="del">
          <ac:chgData name="Andrew Houtenville" userId="aea22101-bd61-4dfe-a17f-14b576307e93" providerId="ADAL" clId="{ED84F28A-5A4D-4428-9EA7-C50A62528A73}" dt="2024-01-05T16:22:27.930" v="67" actId="478"/>
          <ac:picMkLst>
            <pc:docMk/>
            <pc:sldMk cId="3357822432" sldId="12095"/>
            <ac:picMk id="13" creationId="{B6AA3CD9-D554-5398-0FA6-66A102476D16}"/>
          </ac:picMkLst>
        </pc:picChg>
        <pc:picChg chg="add mod">
          <ac:chgData name="Andrew Houtenville" userId="aea22101-bd61-4dfe-a17f-14b576307e93" providerId="ADAL" clId="{ED84F28A-5A4D-4428-9EA7-C50A62528A73}" dt="2024-01-05T16:24:04.871" v="144" actId="1037"/>
          <ac:picMkLst>
            <pc:docMk/>
            <pc:sldMk cId="3357822432" sldId="12095"/>
            <ac:picMk id="14" creationId="{E42F1888-673A-ACCC-2567-38919A63316C}"/>
          </ac:picMkLst>
        </pc:picChg>
        <pc:cxnChg chg="add mod">
          <ac:chgData name="Andrew Houtenville" userId="aea22101-bd61-4dfe-a17f-14b576307e93" providerId="ADAL" clId="{ED84F28A-5A4D-4428-9EA7-C50A62528A73}" dt="2024-01-05T16:23:08.700" v="80"/>
          <ac:cxnSpMkLst>
            <pc:docMk/>
            <pc:sldMk cId="3357822432" sldId="12095"/>
            <ac:cxnSpMk id="11" creationId="{6454BB08-D16F-E47D-4EF3-C8F806672C78}"/>
          </ac:cxnSpMkLst>
        </pc:cxnChg>
        <pc:cxnChg chg="add mod">
          <ac:chgData name="Andrew Houtenville" userId="aea22101-bd61-4dfe-a17f-14b576307e93" providerId="ADAL" clId="{ED84F28A-5A4D-4428-9EA7-C50A62528A73}" dt="2024-01-05T16:23:08.700" v="80"/>
          <ac:cxnSpMkLst>
            <pc:docMk/>
            <pc:sldMk cId="3357822432" sldId="12095"/>
            <ac:cxnSpMk id="12" creationId="{1D07F43E-6901-B003-5C6D-8E9753435EC3}"/>
          </ac:cxnSpMkLst>
        </pc:cxnChg>
      </pc:sldChg>
      <pc:sldChg chg="modSp mod">
        <pc:chgData name="Andrew Houtenville" userId="aea22101-bd61-4dfe-a17f-14b576307e93" providerId="ADAL" clId="{ED84F28A-5A4D-4428-9EA7-C50A62528A73}" dt="2024-01-05T16:22:20.148" v="58" actId="313"/>
        <pc:sldMkLst>
          <pc:docMk/>
          <pc:sldMk cId="3527199843" sldId="12096"/>
        </pc:sldMkLst>
        <pc:spChg chg="mod">
          <ac:chgData name="Andrew Houtenville" userId="aea22101-bd61-4dfe-a17f-14b576307e93" providerId="ADAL" clId="{ED84F28A-5A4D-4428-9EA7-C50A62528A73}" dt="2024-01-05T16:22:20.148" v="58" actId="313"/>
          <ac:spMkLst>
            <pc:docMk/>
            <pc:sldMk cId="3527199843" sldId="12096"/>
            <ac:spMk id="2" creationId="{CAD9B724-0BBC-4052-8F50-158D8643067E}"/>
          </ac:spMkLst>
        </pc:spChg>
      </pc:sldChg>
      <pc:sldChg chg="addSp delSp modSp mod">
        <pc:chgData name="Andrew Houtenville" userId="aea22101-bd61-4dfe-a17f-14b576307e93" providerId="ADAL" clId="{ED84F28A-5A4D-4428-9EA7-C50A62528A73}" dt="2024-01-05T16:24:22.411" v="199" actId="1038"/>
        <pc:sldMkLst>
          <pc:docMk/>
          <pc:sldMk cId="735797660" sldId="12140"/>
        </pc:sldMkLst>
        <pc:spChg chg="mod">
          <ac:chgData name="Andrew Houtenville" userId="aea22101-bd61-4dfe-a17f-14b576307e93" providerId="ADAL" clId="{ED84F28A-5A4D-4428-9EA7-C50A62528A73}" dt="2024-01-05T16:21:21.248" v="22" actId="313"/>
          <ac:spMkLst>
            <pc:docMk/>
            <pc:sldMk cId="735797660" sldId="12140"/>
            <ac:spMk id="2" creationId="{CAD9B724-0BBC-4052-8F50-158D8643067E}"/>
          </ac:spMkLst>
        </pc:spChg>
        <pc:spChg chg="add mod">
          <ac:chgData name="Andrew Houtenville" userId="aea22101-bd61-4dfe-a17f-14b576307e93" providerId="ADAL" clId="{ED84F28A-5A4D-4428-9EA7-C50A62528A73}" dt="2024-01-05T16:21:10.402" v="7"/>
          <ac:spMkLst>
            <pc:docMk/>
            <pc:sldMk cId="735797660" sldId="12140"/>
            <ac:spMk id="7" creationId="{332BA05B-779D-94F0-368C-554A98164E9F}"/>
          </ac:spMkLst>
        </pc:spChg>
        <pc:grpChg chg="add mod">
          <ac:chgData name="Andrew Houtenville" userId="aea22101-bd61-4dfe-a17f-14b576307e93" providerId="ADAL" clId="{ED84F28A-5A4D-4428-9EA7-C50A62528A73}" dt="2024-01-05T16:21:10.402" v="7"/>
          <ac:grpSpMkLst>
            <pc:docMk/>
            <pc:sldMk cId="735797660" sldId="12140"/>
            <ac:grpSpMk id="3" creationId="{0BD0DDB4-C6E1-46E1-8C32-872929F878D3}"/>
          </ac:grpSpMkLst>
        </pc:grpChg>
        <pc:grpChg chg="add mod">
          <ac:chgData name="Andrew Houtenville" userId="aea22101-bd61-4dfe-a17f-14b576307e93" providerId="ADAL" clId="{ED84F28A-5A4D-4428-9EA7-C50A62528A73}" dt="2024-01-05T16:21:10.402" v="7"/>
          <ac:grpSpMkLst>
            <pc:docMk/>
            <pc:sldMk cId="735797660" sldId="12140"/>
            <ac:grpSpMk id="6" creationId="{BB714FF7-84D8-A5A2-9753-423D36533A24}"/>
          </ac:grpSpMkLst>
        </pc:grpChg>
        <pc:graphicFrameChg chg="add mod">
          <ac:chgData name="Andrew Houtenville" userId="aea22101-bd61-4dfe-a17f-14b576307e93" providerId="ADAL" clId="{ED84F28A-5A4D-4428-9EA7-C50A62528A73}" dt="2024-01-05T16:21:10.402" v="7"/>
          <ac:graphicFrameMkLst>
            <pc:docMk/>
            <pc:sldMk cId="735797660" sldId="12140"/>
            <ac:graphicFrameMk id="8" creationId="{36901059-78EA-DAAE-B812-4F7D874A9D2A}"/>
          </ac:graphicFrameMkLst>
        </pc:graphicFrameChg>
        <pc:graphicFrameChg chg="add mod">
          <ac:chgData name="Andrew Houtenville" userId="aea22101-bd61-4dfe-a17f-14b576307e93" providerId="ADAL" clId="{ED84F28A-5A4D-4428-9EA7-C50A62528A73}" dt="2024-01-05T16:21:10.402" v="7"/>
          <ac:graphicFrameMkLst>
            <pc:docMk/>
            <pc:sldMk cId="735797660" sldId="12140"/>
            <ac:graphicFrameMk id="9" creationId="{E373D4C4-C450-041C-054A-F0A5B9EDCC49}"/>
          </ac:graphicFrameMkLst>
        </pc:graphicFrameChg>
        <pc:picChg chg="add mod">
          <ac:chgData name="Andrew Houtenville" userId="aea22101-bd61-4dfe-a17f-14b576307e93" providerId="ADAL" clId="{ED84F28A-5A4D-4428-9EA7-C50A62528A73}" dt="2024-01-05T16:24:22.411" v="199" actId="1038"/>
          <ac:picMkLst>
            <pc:docMk/>
            <pc:sldMk cId="735797660" sldId="12140"/>
            <ac:picMk id="10" creationId="{6ADDBBB2-4CF0-98A1-BFE3-55CDC248E653}"/>
          </ac:picMkLst>
        </pc:picChg>
        <pc:picChg chg="del">
          <ac:chgData name="Andrew Houtenville" userId="aea22101-bd61-4dfe-a17f-14b576307e93" providerId="ADAL" clId="{ED84F28A-5A4D-4428-9EA7-C50A62528A73}" dt="2024-01-05T16:21:07.277" v="3" actId="478"/>
          <ac:picMkLst>
            <pc:docMk/>
            <pc:sldMk cId="735797660" sldId="12140"/>
            <ac:picMk id="16" creationId="{198EFFAA-AA7A-E9FA-ED53-F771A19F32FF}"/>
          </ac:picMkLst>
        </pc:picChg>
      </pc:sldChg>
      <pc:sldChg chg="addSp modSp mod">
        <pc:chgData name="Andrew Houtenville" userId="aea22101-bd61-4dfe-a17f-14b576307e93" providerId="ADAL" clId="{ED84F28A-5A4D-4428-9EA7-C50A62528A73}" dt="2024-01-05T16:26:15.900" v="203"/>
        <pc:sldMkLst>
          <pc:docMk/>
          <pc:sldMk cId="3918871586" sldId="12141"/>
        </pc:sldMkLst>
        <pc:spChg chg="add mod">
          <ac:chgData name="Andrew Houtenville" userId="aea22101-bd61-4dfe-a17f-14b576307e93" providerId="ADAL" clId="{ED84F28A-5A4D-4428-9EA7-C50A62528A73}" dt="2024-01-05T16:26:15.900" v="203"/>
          <ac:spMkLst>
            <pc:docMk/>
            <pc:sldMk cId="3918871586" sldId="12141"/>
            <ac:spMk id="9" creationId="{C842EF3C-23BB-4E74-8252-E12CC77D083A}"/>
          </ac:spMkLst>
        </pc:spChg>
        <pc:grpChg chg="add mod">
          <ac:chgData name="Andrew Houtenville" userId="aea22101-bd61-4dfe-a17f-14b576307e93" providerId="ADAL" clId="{ED84F28A-5A4D-4428-9EA7-C50A62528A73}" dt="2024-01-05T16:26:15.900" v="203"/>
          <ac:grpSpMkLst>
            <pc:docMk/>
            <pc:sldMk cId="3918871586" sldId="12141"/>
            <ac:grpSpMk id="7" creationId="{1462CF0B-E740-F527-9748-DDEAF30E9A16}"/>
          </ac:grpSpMkLst>
        </pc:grpChg>
        <pc:grpChg chg="add mod">
          <ac:chgData name="Andrew Houtenville" userId="aea22101-bd61-4dfe-a17f-14b576307e93" providerId="ADAL" clId="{ED84F28A-5A4D-4428-9EA7-C50A62528A73}" dt="2024-01-05T16:26:15.900" v="203"/>
          <ac:grpSpMkLst>
            <pc:docMk/>
            <pc:sldMk cId="3918871586" sldId="12141"/>
            <ac:grpSpMk id="8" creationId="{CE4C2747-9E68-4ACE-9143-EA047B1728DC}"/>
          </ac:grpSpMkLst>
        </pc:grpChg>
        <pc:grpChg chg="add mod">
          <ac:chgData name="Andrew Houtenville" userId="aea22101-bd61-4dfe-a17f-14b576307e93" providerId="ADAL" clId="{ED84F28A-5A4D-4428-9EA7-C50A62528A73}" dt="2024-01-05T16:26:15.900" v="203"/>
          <ac:grpSpMkLst>
            <pc:docMk/>
            <pc:sldMk cId="3918871586" sldId="12141"/>
            <ac:grpSpMk id="12" creationId="{0C0472D1-4E85-A437-0447-E9EA7CDCE23B}"/>
          </ac:grpSpMkLst>
        </pc:grpChg>
        <pc:graphicFrameChg chg="add mod">
          <ac:chgData name="Andrew Houtenville" userId="aea22101-bd61-4dfe-a17f-14b576307e93" providerId="ADAL" clId="{ED84F28A-5A4D-4428-9EA7-C50A62528A73}" dt="2024-01-05T16:26:15.900" v="203"/>
          <ac:graphicFrameMkLst>
            <pc:docMk/>
            <pc:sldMk cId="3918871586" sldId="12141"/>
            <ac:graphicFrameMk id="10" creationId="{E2AE2032-E32C-7327-D871-50283F9EE055}"/>
          </ac:graphicFrameMkLst>
        </pc:graphicFrameChg>
        <pc:graphicFrameChg chg="add mod">
          <ac:chgData name="Andrew Houtenville" userId="aea22101-bd61-4dfe-a17f-14b576307e93" providerId="ADAL" clId="{ED84F28A-5A4D-4428-9EA7-C50A62528A73}" dt="2024-01-05T16:26:15.900" v="203"/>
          <ac:graphicFrameMkLst>
            <pc:docMk/>
            <pc:sldMk cId="3918871586" sldId="12141"/>
            <ac:graphicFrameMk id="11" creationId="{9EC82F56-6BA6-1D2A-EA1D-5EE89BE8D025}"/>
          </ac:graphicFrameMkLst>
        </pc:graphicFrameChg>
        <pc:cxnChg chg="add mod">
          <ac:chgData name="Andrew Houtenville" userId="aea22101-bd61-4dfe-a17f-14b576307e93" providerId="ADAL" clId="{ED84F28A-5A4D-4428-9EA7-C50A62528A73}" dt="2024-01-05T16:26:15.900" v="203"/>
          <ac:cxnSpMkLst>
            <pc:docMk/>
            <pc:sldMk cId="3918871586" sldId="12141"/>
            <ac:cxnSpMk id="13" creationId="{5D1FFC91-243B-E835-9181-DBB995F65419}"/>
          </ac:cxnSpMkLst>
        </pc:cxnChg>
        <pc:cxnChg chg="add mod">
          <ac:chgData name="Andrew Houtenville" userId="aea22101-bd61-4dfe-a17f-14b576307e93" providerId="ADAL" clId="{ED84F28A-5A4D-4428-9EA7-C50A62528A73}" dt="2024-01-05T16:26:15.900" v="203"/>
          <ac:cxnSpMkLst>
            <pc:docMk/>
            <pc:sldMk cId="3918871586" sldId="12141"/>
            <ac:cxnSpMk id="14" creationId="{515A6AA6-A9F3-D8EB-90FA-3DD3CB305DAB}"/>
          </ac:cxnSpMkLst>
        </pc:cxnChg>
      </pc:sldChg>
      <pc:sldChg chg="modSp mod">
        <pc:chgData name="Andrew Houtenville" userId="aea22101-bd61-4dfe-a17f-14b576307e93" providerId="ADAL" clId="{ED84F28A-5A4D-4428-9EA7-C50A62528A73}" dt="2024-01-05T13:42:24.704" v="0" actId="27636"/>
        <pc:sldMkLst>
          <pc:docMk/>
          <pc:sldMk cId="2934512367" sldId="12144"/>
        </pc:sldMkLst>
        <pc:spChg chg="mod">
          <ac:chgData name="Andrew Houtenville" userId="aea22101-bd61-4dfe-a17f-14b576307e93" providerId="ADAL" clId="{ED84F28A-5A4D-4428-9EA7-C50A62528A73}" dt="2024-01-05T13:42:24.704" v="0" actId="27636"/>
          <ac:spMkLst>
            <pc:docMk/>
            <pc:sldMk cId="2934512367" sldId="12144"/>
            <ac:spMk id="3" creationId="{255183C0-8C03-C280-9C37-6D8ECD20B9C2}"/>
          </ac:spMkLst>
        </pc:spChg>
      </pc:sldChg>
      <pc:sldChg chg="modSp mod">
        <pc:chgData name="Andrew Houtenville" userId="aea22101-bd61-4dfe-a17f-14b576307e93" providerId="ADAL" clId="{ED84F28A-5A4D-4428-9EA7-C50A62528A73}" dt="2024-01-05T13:42:24.720" v="1" actId="27636"/>
        <pc:sldMkLst>
          <pc:docMk/>
          <pc:sldMk cId="2601510018" sldId="12145"/>
        </pc:sldMkLst>
        <pc:spChg chg="mod">
          <ac:chgData name="Andrew Houtenville" userId="aea22101-bd61-4dfe-a17f-14b576307e93" providerId="ADAL" clId="{ED84F28A-5A4D-4428-9EA7-C50A62528A73}" dt="2024-01-05T13:42:24.720" v="1" actId="27636"/>
          <ac:spMkLst>
            <pc:docMk/>
            <pc:sldMk cId="2601510018" sldId="12145"/>
            <ac:spMk id="3" creationId="{D2D6B584-47FD-328B-405B-E8022D786F4A}"/>
          </ac:spMkLst>
        </pc:spChg>
      </pc:sldChg>
      <pc:sldChg chg="modSp mod">
        <pc:chgData name="Andrew Houtenville" userId="aea22101-bd61-4dfe-a17f-14b576307e93" providerId="ADAL" clId="{ED84F28A-5A4D-4428-9EA7-C50A62528A73}" dt="2024-01-05T13:42:24.735" v="2" actId="27636"/>
        <pc:sldMkLst>
          <pc:docMk/>
          <pc:sldMk cId="94455686" sldId="12147"/>
        </pc:sldMkLst>
        <pc:spChg chg="mod">
          <ac:chgData name="Andrew Houtenville" userId="aea22101-bd61-4dfe-a17f-14b576307e93" providerId="ADAL" clId="{ED84F28A-5A4D-4428-9EA7-C50A62528A73}" dt="2024-01-05T13:42:24.735" v="2" actId="27636"/>
          <ac:spMkLst>
            <pc:docMk/>
            <pc:sldMk cId="94455686" sldId="12147"/>
            <ac:spMk id="3" creationId="{EF713D91-DAFC-C7FC-36F4-BB12AA79FCC6}"/>
          </ac:spMkLst>
        </pc:spChg>
      </pc:sldChg>
      <pc:sldChg chg="delSp modSp add mod delAnim modAnim">
        <pc:chgData name="Andrew Houtenville" userId="aea22101-bd61-4dfe-a17f-14b576307e93" providerId="ADAL" clId="{ED84F28A-5A4D-4428-9EA7-C50A62528A73}" dt="2024-01-05T16:47:43.924" v="1164" actId="478"/>
        <pc:sldMkLst>
          <pc:docMk/>
          <pc:sldMk cId="374949803" sldId="12153"/>
        </pc:sldMkLst>
        <pc:spChg chg="mod">
          <ac:chgData name="Andrew Houtenville" userId="aea22101-bd61-4dfe-a17f-14b576307e93" providerId="ADAL" clId="{ED84F28A-5A4D-4428-9EA7-C50A62528A73}" dt="2024-01-05T16:27:53.850" v="347" actId="20577"/>
          <ac:spMkLst>
            <pc:docMk/>
            <pc:sldMk cId="374949803" sldId="12153"/>
            <ac:spMk id="2" creationId="{BE27B612-089B-43B1-A7C9-2A063982DD40}"/>
          </ac:spMkLst>
        </pc:spChg>
        <pc:spChg chg="mod">
          <ac:chgData name="Andrew Houtenville" userId="aea22101-bd61-4dfe-a17f-14b576307e93" providerId="ADAL" clId="{ED84F28A-5A4D-4428-9EA7-C50A62528A73}" dt="2024-01-05T16:32:26.154" v="1117" actId="20577"/>
          <ac:spMkLst>
            <pc:docMk/>
            <pc:sldMk cId="374949803" sldId="12153"/>
            <ac:spMk id="3" creationId="{6901AE3E-DB21-4A95-985A-E2E6BBEC9F27}"/>
          </ac:spMkLst>
        </pc:spChg>
        <pc:picChg chg="del">
          <ac:chgData name="Andrew Houtenville" userId="aea22101-bd61-4dfe-a17f-14b576307e93" providerId="ADAL" clId="{ED84F28A-5A4D-4428-9EA7-C50A62528A73}" dt="2024-01-05T16:47:43.924" v="1164" actId="478"/>
          <ac:picMkLst>
            <pc:docMk/>
            <pc:sldMk cId="374949803" sldId="12153"/>
            <ac:picMk id="6" creationId="{7BEBF58B-7E86-4D70-AA4F-B216C6A8DA37}"/>
          </ac:picMkLst>
        </pc:picChg>
      </pc:sldChg>
      <pc:sldChg chg="add del">
        <pc:chgData name="Andrew Houtenville" userId="aea22101-bd61-4dfe-a17f-14b576307e93" providerId="ADAL" clId="{ED84F28A-5A4D-4428-9EA7-C50A62528A73}" dt="2024-01-05T16:26:40.138" v="205" actId="47"/>
        <pc:sldMkLst>
          <pc:docMk/>
          <pc:sldMk cId="2803597022" sldId="12153"/>
        </pc:sldMkLst>
      </pc:sldChg>
      <pc:sldChg chg="addSp delSp modSp add mod addAnim delAnim modAnim">
        <pc:chgData name="Andrew Houtenville" userId="aea22101-bd61-4dfe-a17f-14b576307e93" providerId="ADAL" clId="{ED84F28A-5A4D-4428-9EA7-C50A62528A73}" dt="2024-01-05T16:54:17.449" v="1228"/>
        <pc:sldMkLst>
          <pc:docMk/>
          <pc:sldMk cId="2226543586" sldId="12154"/>
        </pc:sldMkLst>
        <pc:spChg chg="del mod">
          <ac:chgData name="Andrew Houtenville" userId="aea22101-bd61-4dfe-a17f-14b576307e93" providerId="ADAL" clId="{ED84F28A-5A4D-4428-9EA7-C50A62528A73}" dt="2024-01-05T16:46:58.227" v="1160" actId="478"/>
          <ac:spMkLst>
            <pc:docMk/>
            <pc:sldMk cId="2226543586" sldId="12154"/>
            <ac:spMk id="2" creationId="{BE27B612-089B-43B1-A7C9-2A063982DD40}"/>
          </ac:spMkLst>
        </pc:spChg>
        <pc:spChg chg="del mod">
          <ac:chgData name="Andrew Houtenville" userId="aea22101-bd61-4dfe-a17f-14b576307e93" providerId="ADAL" clId="{ED84F28A-5A4D-4428-9EA7-C50A62528A73}" dt="2024-01-05T16:35:28.541" v="1157" actId="478"/>
          <ac:spMkLst>
            <pc:docMk/>
            <pc:sldMk cId="2226543586" sldId="12154"/>
            <ac:spMk id="3" creationId="{6901AE3E-DB21-4A95-985A-E2E6BBEC9F27}"/>
          </ac:spMkLst>
        </pc:spChg>
        <pc:spChg chg="add del">
          <ac:chgData name="Andrew Houtenville" userId="aea22101-bd61-4dfe-a17f-14b576307e93" providerId="ADAL" clId="{ED84F28A-5A4D-4428-9EA7-C50A62528A73}" dt="2024-01-05T16:48:34.765" v="1169" actId="478"/>
          <ac:spMkLst>
            <pc:docMk/>
            <pc:sldMk cId="2226543586" sldId="12154"/>
            <ac:spMk id="4" creationId="{7B6C1A9F-E6E1-4666-AC80-2B4B1F6B4ADA}"/>
          </ac:spMkLst>
        </pc:spChg>
        <pc:spChg chg="add del">
          <ac:chgData name="Andrew Houtenville" userId="aea22101-bd61-4dfe-a17f-14b576307e93" providerId="ADAL" clId="{ED84F28A-5A4D-4428-9EA7-C50A62528A73}" dt="2024-01-05T16:48:34.765" v="1169" actId="478"/>
          <ac:spMkLst>
            <pc:docMk/>
            <pc:sldMk cId="2226543586" sldId="12154"/>
            <ac:spMk id="5" creationId="{978E3353-AAEC-4BB7-BD97-5458D8183A57}"/>
          </ac:spMkLst>
        </pc:spChg>
        <pc:spChg chg="add del mod">
          <ac:chgData name="Andrew Houtenville" userId="aea22101-bd61-4dfe-a17f-14b576307e93" providerId="ADAL" clId="{ED84F28A-5A4D-4428-9EA7-C50A62528A73}" dt="2024-01-05T16:46:59.833" v="1161" actId="478"/>
          <ac:spMkLst>
            <pc:docMk/>
            <pc:sldMk cId="2226543586" sldId="12154"/>
            <ac:spMk id="8" creationId="{58DB1637-76BE-3FF1-8A1E-8EBAA91A98C9}"/>
          </ac:spMkLst>
        </pc:spChg>
        <pc:graphicFrameChg chg="add del">
          <ac:chgData name="Andrew Houtenville" userId="aea22101-bd61-4dfe-a17f-14b576307e93" providerId="ADAL" clId="{ED84F28A-5A4D-4428-9EA7-C50A62528A73}" dt="2024-01-05T16:46:54.753" v="1159" actId="478"/>
          <ac:graphicFrameMkLst>
            <pc:docMk/>
            <pc:sldMk cId="2226543586" sldId="12154"/>
            <ac:graphicFrameMk id="7" creationId="{44E39CFC-9EC8-1390-E01E-45EE9B464986}"/>
          </ac:graphicFrameMkLst>
        </pc:graphicFrameChg>
        <pc:graphicFrameChg chg="add del mod modGraphic">
          <ac:chgData name="Andrew Houtenville" userId="aea22101-bd61-4dfe-a17f-14b576307e93" providerId="ADAL" clId="{ED84F28A-5A4D-4428-9EA7-C50A62528A73}" dt="2024-01-05T16:54:17.449" v="1228"/>
          <ac:graphicFrameMkLst>
            <pc:docMk/>
            <pc:sldMk cId="2226543586" sldId="12154"/>
            <ac:graphicFrameMk id="9" creationId="{CDE2AC9E-A745-8636-7928-8DF44132B5E9}"/>
          </ac:graphicFrameMkLst>
        </pc:graphicFrameChg>
        <pc:picChg chg="add del">
          <ac:chgData name="Andrew Houtenville" userId="aea22101-bd61-4dfe-a17f-14b576307e93" providerId="ADAL" clId="{ED84F28A-5A4D-4428-9EA7-C50A62528A73}" dt="2024-01-05T16:48:39.681" v="1170" actId="478"/>
          <ac:picMkLst>
            <pc:docMk/>
            <pc:sldMk cId="2226543586" sldId="12154"/>
            <ac:picMk id="6" creationId="{7BEBF58B-7E86-4D70-AA4F-B216C6A8DA37}"/>
          </ac:picMkLst>
        </pc:picChg>
      </pc:sldChg>
      <pc:sldChg chg="modSp add mod ord">
        <pc:chgData name="Andrew Houtenville" userId="aea22101-bd61-4dfe-a17f-14b576307e93" providerId="ADAL" clId="{ED84F28A-5A4D-4428-9EA7-C50A62528A73}" dt="2024-01-05T16:54:21.593" v="1231"/>
        <pc:sldMkLst>
          <pc:docMk/>
          <pc:sldMk cId="3579153432" sldId="12155"/>
        </pc:sldMkLst>
        <pc:graphicFrameChg chg="mod modGraphic">
          <ac:chgData name="Andrew Houtenville" userId="aea22101-bd61-4dfe-a17f-14b576307e93" providerId="ADAL" clId="{ED84F28A-5A4D-4428-9EA7-C50A62528A73}" dt="2024-01-05T16:54:21.593" v="1231"/>
          <ac:graphicFrameMkLst>
            <pc:docMk/>
            <pc:sldMk cId="3579153432" sldId="12155"/>
            <ac:graphicFrameMk id="9" creationId="{CDE2AC9E-A745-8636-7928-8DF44132B5E9}"/>
          </ac:graphicFrameMkLst>
        </pc:graphicFrameChg>
      </pc:sldChg>
      <pc:sldChg chg="modSp add mod">
        <pc:chgData name="Andrew Houtenville" userId="aea22101-bd61-4dfe-a17f-14b576307e93" providerId="ADAL" clId="{ED84F28A-5A4D-4428-9EA7-C50A62528A73}" dt="2024-01-05T16:54:08.532" v="1225" actId="20577"/>
        <pc:sldMkLst>
          <pc:docMk/>
          <pc:sldMk cId="354639605" sldId="12156"/>
        </pc:sldMkLst>
        <pc:graphicFrameChg chg="modGraphic">
          <ac:chgData name="Andrew Houtenville" userId="aea22101-bd61-4dfe-a17f-14b576307e93" providerId="ADAL" clId="{ED84F28A-5A4D-4428-9EA7-C50A62528A73}" dt="2024-01-05T16:54:08.532" v="1225" actId="20577"/>
          <ac:graphicFrameMkLst>
            <pc:docMk/>
            <pc:sldMk cId="354639605" sldId="12156"/>
            <ac:graphicFrameMk id="9" creationId="{CDE2AC9E-A745-8636-7928-8DF44132B5E9}"/>
          </ac:graphicFrameMkLst>
        </pc:graphicFrameChg>
      </pc:sldChg>
      <pc:sldChg chg="add">
        <pc:chgData name="Andrew Houtenville" userId="aea22101-bd61-4dfe-a17f-14b576307e93" providerId="ADAL" clId="{ED84F28A-5A4D-4428-9EA7-C50A62528A73}" dt="2024-01-05T16:53:41.808" v="1213"/>
        <pc:sldMkLst>
          <pc:docMk/>
          <pc:sldMk cId="4252131500" sldId="12157"/>
        </pc:sldMkLst>
      </pc:sldChg>
      <pc:sldChg chg="add">
        <pc:chgData name="Andrew Houtenville" userId="aea22101-bd61-4dfe-a17f-14b576307e93" providerId="ADAL" clId="{ED84F28A-5A4D-4428-9EA7-C50A62528A73}" dt="2024-01-05T16:53:41.808" v="1213"/>
        <pc:sldMkLst>
          <pc:docMk/>
          <pc:sldMk cId="1589664416" sldId="12158"/>
        </pc:sldMkLst>
      </pc:sldChg>
      <pc:sldChg chg="add">
        <pc:chgData name="Andrew Houtenville" userId="aea22101-bd61-4dfe-a17f-14b576307e93" providerId="ADAL" clId="{ED84F28A-5A4D-4428-9EA7-C50A62528A73}" dt="2024-01-05T16:53:41.808" v="1213"/>
        <pc:sldMkLst>
          <pc:docMk/>
          <pc:sldMk cId="3870214686" sldId="12159"/>
        </pc:sldMkLst>
      </pc:sldChg>
      <pc:sldChg chg="modSp add mod">
        <pc:chgData name="Andrew Houtenville" userId="aea22101-bd61-4dfe-a17f-14b576307e93" providerId="ADAL" clId="{ED84F28A-5A4D-4428-9EA7-C50A62528A73}" dt="2024-01-05T16:59:01.185" v="1893" actId="20577"/>
        <pc:sldMkLst>
          <pc:docMk/>
          <pc:sldMk cId="1991111226" sldId="12160"/>
        </pc:sldMkLst>
        <pc:spChg chg="mod">
          <ac:chgData name="Andrew Houtenville" userId="aea22101-bd61-4dfe-a17f-14b576307e93" providerId="ADAL" clId="{ED84F28A-5A4D-4428-9EA7-C50A62528A73}" dt="2024-01-05T16:54:57.952" v="1246" actId="20577"/>
          <ac:spMkLst>
            <pc:docMk/>
            <pc:sldMk cId="1991111226" sldId="12160"/>
            <ac:spMk id="2" creationId="{BE27B612-089B-43B1-A7C9-2A063982DD40}"/>
          </ac:spMkLst>
        </pc:spChg>
        <pc:spChg chg="mod">
          <ac:chgData name="Andrew Houtenville" userId="aea22101-bd61-4dfe-a17f-14b576307e93" providerId="ADAL" clId="{ED84F28A-5A4D-4428-9EA7-C50A62528A73}" dt="2024-01-05T16:59:01.185" v="1893" actId="20577"/>
          <ac:spMkLst>
            <pc:docMk/>
            <pc:sldMk cId="1991111226" sldId="12160"/>
            <ac:spMk id="3" creationId="{6901AE3E-DB21-4A95-985A-E2E6BBEC9F2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rogresstogether.sharepoint.com/sites/RETAIN/Phase%202%20State%20TA/13.%20Enrollment%20Projection/RETAIN%20Projections%201-01-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'Cross-state'!$G$2</c:f>
              <c:strCache>
                <c:ptCount val="1"/>
                <c:pt idx="0">
                  <c:v>Enrollment</c:v>
                </c:pt>
              </c:strCache>
            </c:strRef>
          </c:tx>
          <c:spPr>
            <a:ln w="28575" cap="rnd">
              <a:solidFill>
                <a:schemeClr val="accent1"/>
              </a:solidFill>
              <a:round/>
            </a:ln>
            <a:effectLst/>
          </c:spPr>
          <c:marker>
            <c:symbol val="none"/>
          </c:marker>
          <c:cat>
            <c:numRef>
              <c:f>'Cross-state'!$A$3:$A$35</c:f>
              <c:numCache>
                <c:formatCode>mmm\-yy</c:formatCode>
                <c:ptCount val="32"/>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pt idx="16">
                  <c:v>44958</c:v>
                </c:pt>
                <c:pt idx="17">
                  <c:v>44986</c:v>
                </c:pt>
                <c:pt idx="18">
                  <c:v>45017</c:v>
                </c:pt>
                <c:pt idx="19">
                  <c:v>45047</c:v>
                </c:pt>
                <c:pt idx="20">
                  <c:v>45078</c:v>
                </c:pt>
                <c:pt idx="21">
                  <c:v>45108</c:v>
                </c:pt>
                <c:pt idx="22">
                  <c:v>45139</c:v>
                </c:pt>
                <c:pt idx="23">
                  <c:v>45170</c:v>
                </c:pt>
                <c:pt idx="24">
                  <c:v>45200</c:v>
                </c:pt>
                <c:pt idx="25">
                  <c:v>45231</c:v>
                </c:pt>
                <c:pt idx="26">
                  <c:v>45261</c:v>
                </c:pt>
                <c:pt idx="27">
                  <c:v>45292</c:v>
                </c:pt>
                <c:pt idx="28">
                  <c:v>45323</c:v>
                </c:pt>
                <c:pt idx="29">
                  <c:v>45352</c:v>
                </c:pt>
                <c:pt idx="30">
                  <c:v>45383</c:v>
                </c:pt>
                <c:pt idx="31">
                  <c:v>45413</c:v>
                </c:pt>
              </c:numCache>
            </c:numRef>
          </c:cat>
          <c:val>
            <c:numRef>
              <c:f>'Cross-state'!$G$3:$G$35</c:f>
              <c:numCache>
                <c:formatCode>#,##0</c:formatCode>
                <c:ptCount val="32"/>
                <c:pt idx="0">
                  <c:v>16</c:v>
                </c:pt>
                <c:pt idx="1">
                  <c:v>35</c:v>
                </c:pt>
                <c:pt idx="2">
                  <c:v>50</c:v>
                </c:pt>
                <c:pt idx="3">
                  <c:v>129</c:v>
                </c:pt>
                <c:pt idx="4">
                  <c:v>282</c:v>
                </c:pt>
                <c:pt idx="5">
                  <c:v>466</c:v>
                </c:pt>
                <c:pt idx="6">
                  <c:v>672</c:v>
                </c:pt>
                <c:pt idx="7">
                  <c:v>917</c:v>
                </c:pt>
                <c:pt idx="8">
                  <c:v>1172</c:v>
                </c:pt>
                <c:pt idx="9">
                  <c:v>1385</c:v>
                </c:pt>
                <c:pt idx="10">
                  <c:v>1652</c:v>
                </c:pt>
                <c:pt idx="11">
                  <c:v>1910</c:v>
                </c:pt>
                <c:pt idx="12">
                  <c:v>2184</c:v>
                </c:pt>
                <c:pt idx="13">
                  <c:v>2570</c:v>
                </c:pt>
                <c:pt idx="14">
                  <c:v>2933</c:v>
                </c:pt>
                <c:pt idx="15">
                  <c:v>3264</c:v>
                </c:pt>
                <c:pt idx="16">
                  <c:v>3595</c:v>
                </c:pt>
                <c:pt idx="17">
                  <c:v>4055</c:v>
                </c:pt>
                <c:pt idx="18">
                  <c:v>4526</c:v>
                </c:pt>
                <c:pt idx="19">
                  <c:v>5039</c:v>
                </c:pt>
                <c:pt idx="20">
                  <c:v>5513</c:v>
                </c:pt>
                <c:pt idx="21">
                  <c:v>6020</c:v>
                </c:pt>
                <c:pt idx="22">
                  <c:v>6655</c:v>
                </c:pt>
                <c:pt idx="23">
                  <c:v>7304</c:v>
                </c:pt>
                <c:pt idx="24">
                  <c:v>8003</c:v>
                </c:pt>
                <c:pt idx="25">
                  <c:v>8704</c:v>
                </c:pt>
                <c:pt idx="26">
                  <c:v>9322</c:v>
                </c:pt>
              </c:numCache>
            </c:numRef>
          </c:val>
          <c:smooth val="0"/>
          <c:extLst>
            <c:ext xmlns:c16="http://schemas.microsoft.com/office/drawing/2014/chart" uri="{C3380CC4-5D6E-409C-BE32-E72D297353CC}">
              <c16:uniqueId val="{00000000-6A77-432F-B9A8-9D69F50B2550}"/>
            </c:ext>
          </c:extLst>
        </c:ser>
        <c:dLbls>
          <c:showLegendKey val="0"/>
          <c:showVal val="0"/>
          <c:showCatName val="0"/>
          <c:showSerName val="0"/>
          <c:showPercent val="0"/>
          <c:showBubbleSize val="0"/>
        </c:dLbls>
        <c:smooth val="0"/>
        <c:axId val="1585817887"/>
        <c:axId val="885697599"/>
      </c:lineChart>
      <c:dateAx>
        <c:axId val="158581788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5697599"/>
        <c:crosses val="autoZero"/>
        <c:auto val="1"/>
        <c:lblOffset val="100"/>
        <c:baseTimeUnit val="months"/>
      </c:dateAx>
      <c:valAx>
        <c:axId val="885697599"/>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85817887"/>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2/2/2024</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16</a:t>
            </a:fld>
            <a:endParaRPr lang="en-US"/>
          </a:p>
        </p:txBody>
      </p:sp>
    </p:spTree>
    <p:extLst>
      <p:ext uri="{BB962C8B-B14F-4D97-AF65-F5344CB8AC3E}">
        <p14:creationId xmlns:p14="http://schemas.microsoft.com/office/powerpoint/2010/main" val="122651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35</a:t>
            </a:fld>
            <a:endParaRPr lang="en-US"/>
          </a:p>
        </p:txBody>
      </p:sp>
    </p:spTree>
    <p:extLst>
      <p:ext uri="{BB962C8B-B14F-4D97-AF65-F5344CB8AC3E}">
        <p14:creationId xmlns:p14="http://schemas.microsoft.com/office/powerpoint/2010/main" val="95004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36</a:t>
            </a:fld>
            <a:endParaRPr lang="en-US"/>
          </a:p>
        </p:txBody>
      </p:sp>
    </p:spTree>
    <p:extLst>
      <p:ext uri="{BB962C8B-B14F-4D97-AF65-F5344CB8AC3E}">
        <p14:creationId xmlns:p14="http://schemas.microsoft.com/office/powerpoint/2010/main" val="405907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37</a:t>
            </a:fld>
            <a:endParaRPr lang="en-US"/>
          </a:p>
        </p:txBody>
      </p:sp>
    </p:spTree>
    <p:extLst>
      <p:ext uri="{BB962C8B-B14F-4D97-AF65-F5344CB8AC3E}">
        <p14:creationId xmlns:p14="http://schemas.microsoft.com/office/powerpoint/2010/main" val="159319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Kansas Percentage of Employment:</a:t>
            </a:r>
          </a:p>
          <a:p>
            <a:pPr marL="171450" indent="-171450">
              <a:buFont typeface="Arial" panose="020B0604020202020204" pitchFamily="34" charset="0"/>
              <a:buChar char="•"/>
            </a:pPr>
            <a:r>
              <a:rPr lang="en-US"/>
              <a:t>RETAIN Enrollees: 94.2%</a:t>
            </a:r>
          </a:p>
          <a:p>
            <a:pPr marL="171450" indent="-171450">
              <a:buFont typeface="Arial" panose="020B0604020202020204" pitchFamily="34" charset="0"/>
              <a:buChar char="•"/>
            </a:pPr>
            <a:r>
              <a:rPr lang="en-US"/>
              <a:t>All state workers: 98.5%</a:t>
            </a:r>
          </a:p>
          <a:p>
            <a:pPr marL="171450" indent="-171450">
              <a:buFont typeface="Arial" panose="020B0604020202020204" pitchFamily="34" charset="0"/>
              <a:buChar char="•"/>
            </a:pPr>
            <a:r>
              <a:rPr lang="en-US"/>
              <a:t>SSDI/SSI applicants: 63.5%</a:t>
            </a:r>
          </a:p>
          <a:p>
            <a:pPr marL="0" indent="0">
              <a:buFont typeface="Arial" panose="020B0604020202020204" pitchFamily="34" charset="0"/>
              <a:buNone/>
            </a:pPr>
            <a:r>
              <a:rPr lang="en-US"/>
              <a:t>Kentucky Percentage of Employment:</a:t>
            </a:r>
          </a:p>
          <a:p>
            <a:pPr marL="171450" indent="-171450">
              <a:buFont typeface="Arial" panose="020B0604020202020204" pitchFamily="34" charset="0"/>
              <a:buChar char="•"/>
            </a:pPr>
            <a:r>
              <a:rPr lang="en-US"/>
              <a:t>RETAIN Enrollees: 88.2%</a:t>
            </a:r>
          </a:p>
          <a:p>
            <a:pPr marL="171450" indent="-171450">
              <a:buFont typeface="Arial" panose="020B0604020202020204" pitchFamily="34" charset="0"/>
              <a:buChar char="•"/>
            </a:pPr>
            <a:r>
              <a:rPr lang="en-US"/>
              <a:t>All state workers: 97.6%</a:t>
            </a:r>
          </a:p>
          <a:p>
            <a:pPr marL="171450" indent="-171450">
              <a:buFont typeface="Arial" panose="020B0604020202020204" pitchFamily="34" charset="0"/>
              <a:buChar char="•"/>
            </a:pPr>
            <a:r>
              <a:rPr lang="en-US"/>
              <a:t>SSDI/SSI applicants: 57.0%</a:t>
            </a:r>
          </a:p>
          <a:p>
            <a:pPr marL="0" indent="0">
              <a:buFont typeface="Arial" panose="020B0604020202020204" pitchFamily="34" charset="0"/>
              <a:buNone/>
            </a:pPr>
            <a:r>
              <a:rPr lang="en-US"/>
              <a:t>Minnesota Percentage of Employment:</a:t>
            </a:r>
          </a:p>
          <a:p>
            <a:pPr marL="171450" indent="-171450">
              <a:buFont typeface="Arial" panose="020B0604020202020204" pitchFamily="34" charset="0"/>
              <a:buChar char="•"/>
            </a:pPr>
            <a:r>
              <a:rPr lang="en-US"/>
              <a:t>RETAIN Enrollees: 92.6%</a:t>
            </a:r>
          </a:p>
          <a:p>
            <a:pPr marL="171450" indent="-171450">
              <a:buFont typeface="Arial" panose="020B0604020202020204" pitchFamily="34" charset="0"/>
              <a:buChar char="•"/>
            </a:pPr>
            <a:r>
              <a:rPr lang="en-US"/>
              <a:t>All state workers: 98.1%</a:t>
            </a:r>
          </a:p>
          <a:p>
            <a:pPr marL="171450" indent="-171450">
              <a:buFont typeface="Arial" panose="020B0604020202020204" pitchFamily="34" charset="0"/>
              <a:buChar char="•"/>
            </a:pPr>
            <a:r>
              <a:rPr lang="en-US"/>
              <a:t>SSDI/SSI applicants: 64.5%</a:t>
            </a:r>
          </a:p>
          <a:p>
            <a:pPr marL="0" indent="0">
              <a:buFont typeface="Arial" panose="020B0604020202020204" pitchFamily="34" charset="0"/>
              <a:buNone/>
            </a:pPr>
            <a:r>
              <a:rPr lang="en-US"/>
              <a:t>Ohio Percentage of Employment:</a:t>
            </a:r>
          </a:p>
          <a:p>
            <a:pPr marL="171450" indent="-171450">
              <a:buFont typeface="Arial" panose="020B0604020202020204" pitchFamily="34" charset="0"/>
              <a:buChar char="•"/>
            </a:pPr>
            <a:r>
              <a:rPr lang="en-US"/>
              <a:t>RETAIN Enrollees: 91.2%</a:t>
            </a:r>
          </a:p>
          <a:p>
            <a:pPr marL="171450" indent="-171450">
              <a:buFont typeface="Arial" panose="020B0604020202020204" pitchFamily="34" charset="0"/>
              <a:buChar char="•"/>
            </a:pPr>
            <a:r>
              <a:rPr lang="en-US"/>
              <a:t>All state workers: 97.5%</a:t>
            </a:r>
          </a:p>
          <a:p>
            <a:pPr marL="171450" indent="-171450">
              <a:buFont typeface="Arial" panose="020B0604020202020204" pitchFamily="34" charset="0"/>
              <a:buChar char="•"/>
            </a:pPr>
            <a:r>
              <a:rPr lang="en-US"/>
              <a:t>SSDI/SSI applicants: 57.5%</a:t>
            </a:r>
          </a:p>
          <a:p>
            <a:pPr marL="0" indent="0">
              <a:buFont typeface="Arial" panose="020B0604020202020204" pitchFamily="34" charset="0"/>
              <a:buNone/>
            </a:pPr>
            <a:r>
              <a:rPr lang="en-US"/>
              <a:t>Vermont Percentage of Employment:</a:t>
            </a:r>
          </a:p>
          <a:p>
            <a:pPr marL="171450" indent="-171450">
              <a:buFont typeface="Arial" panose="020B0604020202020204" pitchFamily="34" charset="0"/>
              <a:buChar char="•"/>
            </a:pPr>
            <a:r>
              <a:rPr lang="en-US"/>
              <a:t>RETAIN Enrollees: 84.8%</a:t>
            </a:r>
          </a:p>
          <a:p>
            <a:pPr marL="171450" indent="-171450">
              <a:buFont typeface="Arial" panose="020B0604020202020204" pitchFamily="34" charset="0"/>
              <a:buChar char="•"/>
            </a:pPr>
            <a:r>
              <a:rPr lang="en-US"/>
              <a:t>All state workers: 98.7%</a:t>
            </a:r>
          </a:p>
          <a:p>
            <a:pPr marL="171450" indent="-171450">
              <a:buFont typeface="Arial" panose="020B0604020202020204" pitchFamily="34" charset="0"/>
              <a:buChar char="•"/>
            </a:pPr>
            <a:r>
              <a:rPr lang="en-US"/>
              <a:t>SSDI/SSI applicants: 62.3%</a:t>
            </a:r>
          </a:p>
        </p:txBody>
      </p:sp>
      <p:sp>
        <p:nvSpPr>
          <p:cNvPr id="4" name="Slide Number Placeholder 3"/>
          <p:cNvSpPr>
            <a:spLocks noGrp="1"/>
          </p:cNvSpPr>
          <p:nvPr>
            <p:ph type="sldNum" sz="quarter" idx="5"/>
          </p:nvPr>
        </p:nvSpPr>
        <p:spPr/>
        <p:txBody>
          <a:bodyPr/>
          <a:lstStyle/>
          <a:p>
            <a:fld id="{7A55B9C1-75D6-4B7F-AF0F-ABF732B21182}" type="slidenum">
              <a:rPr lang="en-US" smtClean="0"/>
              <a:t>40</a:t>
            </a:fld>
            <a:endParaRPr lang="en-US"/>
          </a:p>
        </p:txBody>
      </p:sp>
    </p:spTree>
    <p:extLst>
      <p:ext uri="{BB962C8B-B14F-4D97-AF65-F5344CB8AC3E}">
        <p14:creationId xmlns:p14="http://schemas.microsoft.com/office/powerpoint/2010/main" val="312607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Kansas Average age:</a:t>
            </a:r>
          </a:p>
          <a:p>
            <a:pPr marL="171450" indent="-171450">
              <a:buFont typeface="Arial" panose="020B0604020202020204" pitchFamily="34" charset="0"/>
              <a:buChar char="•"/>
            </a:pPr>
            <a:r>
              <a:rPr lang="en-US"/>
              <a:t>RETAIN Enrollees: 40.9</a:t>
            </a:r>
          </a:p>
          <a:p>
            <a:pPr marL="171450" indent="-171450">
              <a:buFont typeface="Arial" panose="020B0604020202020204" pitchFamily="34" charset="0"/>
              <a:buChar char="•"/>
            </a:pPr>
            <a:r>
              <a:rPr lang="en-US"/>
              <a:t>All state workers: 40.0</a:t>
            </a:r>
          </a:p>
          <a:p>
            <a:pPr marL="171450" indent="-171450">
              <a:buFont typeface="Arial" panose="020B0604020202020204" pitchFamily="34" charset="0"/>
              <a:buChar char="•"/>
            </a:pPr>
            <a:r>
              <a:rPr lang="en-US"/>
              <a:t>SSDI/SSI applicants: 45.0</a:t>
            </a:r>
          </a:p>
          <a:p>
            <a:pPr marL="0" indent="0">
              <a:buFont typeface="Arial" panose="020B0604020202020204" pitchFamily="34" charset="0"/>
              <a:buNone/>
            </a:pPr>
            <a:r>
              <a:rPr lang="en-US"/>
              <a:t>Kentucky Average age:</a:t>
            </a:r>
          </a:p>
          <a:p>
            <a:pPr marL="171450" indent="-171450">
              <a:buFont typeface="Arial" panose="020B0604020202020204" pitchFamily="34" charset="0"/>
              <a:buChar char="•"/>
            </a:pPr>
            <a:r>
              <a:rPr lang="en-US"/>
              <a:t>RETAIN Enrollees: 43.6</a:t>
            </a:r>
          </a:p>
          <a:p>
            <a:pPr marL="171450" indent="-171450">
              <a:buFont typeface="Arial" panose="020B0604020202020204" pitchFamily="34" charset="0"/>
              <a:buChar char="•"/>
            </a:pPr>
            <a:r>
              <a:rPr lang="en-US"/>
              <a:t>All state workers: 39.8</a:t>
            </a:r>
          </a:p>
          <a:p>
            <a:pPr marL="171450" indent="-171450">
              <a:buFont typeface="Arial" panose="020B0604020202020204" pitchFamily="34" charset="0"/>
              <a:buChar char="•"/>
            </a:pPr>
            <a:r>
              <a:rPr lang="en-US"/>
              <a:t>SSDI/SSI applicants: 46.3</a:t>
            </a:r>
          </a:p>
          <a:p>
            <a:pPr marL="0" indent="0">
              <a:buFont typeface="Arial" panose="020B0604020202020204" pitchFamily="34" charset="0"/>
              <a:buNone/>
            </a:pPr>
            <a:r>
              <a:rPr lang="en-US"/>
              <a:t>Minnesota Average age:</a:t>
            </a:r>
          </a:p>
          <a:p>
            <a:pPr marL="171450" indent="-171450">
              <a:buFont typeface="Arial" panose="020B0604020202020204" pitchFamily="34" charset="0"/>
              <a:buChar char="•"/>
            </a:pPr>
            <a:r>
              <a:rPr lang="en-US"/>
              <a:t>RETAIN Enrollees: 43.6</a:t>
            </a:r>
          </a:p>
          <a:p>
            <a:pPr marL="171450" indent="-171450">
              <a:buFont typeface="Arial" panose="020B0604020202020204" pitchFamily="34" charset="0"/>
              <a:buChar char="•"/>
            </a:pPr>
            <a:r>
              <a:rPr lang="en-US"/>
              <a:t>All state workers: 40.6</a:t>
            </a:r>
          </a:p>
          <a:p>
            <a:pPr marL="171450" indent="-171450">
              <a:buFont typeface="Arial" panose="020B0604020202020204" pitchFamily="34" charset="0"/>
              <a:buChar char="•"/>
            </a:pPr>
            <a:r>
              <a:rPr lang="en-US"/>
              <a:t>SSDI/SSI applicants: 51.1</a:t>
            </a:r>
          </a:p>
          <a:p>
            <a:pPr marL="0" indent="0">
              <a:buFont typeface="Arial" panose="020B0604020202020204" pitchFamily="34" charset="0"/>
              <a:buNone/>
            </a:pPr>
            <a:r>
              <a:rPr lang="en-US"/>
              <a:t>Ohio Average age:</a:t>
            </a:r>
          </a:p>
          <a:p>
            <a:pPr marL="171450" indent="-171450">
              <a:buFont typeface="Arial" panose="020B0604020202020204" pitchFamily="34" charset="0"/>
              <a:buChar char="•"/>
            </a:pPr>
            <a:r>
              <a:rPr lang="en-US"/>
              <a:t>RETAIN Enrollees: 44.1</a:t>
            </a:r>
          </a:p>
          <a:p>
            <a:pPr marL="171450" indent="-171450">
              <a:buFont typeface="Arial" panose="020B0604020202020204" pitchFamily="34" charset="0"/>
              <a:buChar char="•"/>
            </a:pPr>
            <a:r>
              <a:rPr lang="en-US"/>
              <a:t>All state workers: 40.5</a:t>
            </a:r>
          </a:p>
          <a:p>
            <a:pPr marL="171450" indent="-171450">
              <a:buFont typeface="Arial" panose="020B0604020202020204" pitchFamily="34" charset="0"/>
              <a:buChar char="•"/>
            </a:pPr>
            <a:r>
              <a:rPr lang="en-US"/>
              <a:t>SSDI/SSI applicants: 45.6</a:t>
            </a:r>
          </a:p>
          <a:p>
            <a:pPr marL="0" indent="0">
              <a:buFont typeface="Arial" panose="020B0604020202020204" pitchFamily="34" charset="0"/>
              <a:buNone/>
            </a:pPr>
            <a:r>
              <a:rPr lang="en-US"/>
              <a:t>Vermont Average age:</a:t>
            </a:r>
          </a:p>
          <a:p>
            <a:pPr marL="171450" indent="-171450">
              <a:buFont typeface="Arial" panose="020B0604020202020204" pitchFamily="34" charset="0"/>
              <a:buChar char="•"/>
            </a:pPr>
            <a:r>
              <a:rPr lang="en-US"/>
              <a:t>RETAIN Enrollees: 47.2</a:t>
            </a:r>
          </a:p>
          <a:p>
            <a:pPr marL="171450" indent="-171450">
              <a:buFont typeface="Arial" panose="020B0604020202020204" pitchFamily="34" charset="0"/>
              <a:buChar char="•"/>
            </a:pPr>
            <a:r>
              <a:rPr lang="en-US"/>
              <a:t>All state workers: 41.5</a:t>
            </a:r>
          </a:p>
          <a:p>
            <a:pPr marL="171450" indent="-171450">
              <a:buFont typeface="Arial" panose="020B0604020202020204" pitchFamily="34" charset="0"/>
              <a:buChar char="•"/>
            </a:pPr>
            <a:r>
              <a:rPr lang="en-US"/>
              <a:t>SSDI/SSI applicants: 45.0</a:t>
            </a:r>
          </a:p>
        </p:txBody>
      </p:sp>
      <p:sp>
        <p:nvSpPr>
          <p:cNvPr id="4" name="Slide Number Placeholder 3"/>
          <p:cNvSpPr>
            <a:spLocks noGrp="1"/>
          </p:cNvSpPr>
          <p:nvPr>
            <p:ph type="sldNum" sz="quarter" idx="5"/>
          </p:nvPr>
        </p:nvSpPr>
        <p:spPr/>
        <p:txBody>
          <a:bodyPr/>
          <a:lstStyle/>
          <a:p>
            <a:fld id="{7A55B9C1-75D6-4B7F-AF0F-ABF732B21182}" type="slidenum">
              <a:rPr lang="en-US" smtClean="0"/>
              <a:t>41</a:t>
            </a:fld>
            <a:endParaRPr lang="en-US"/>
          </a:p>
        </p:txBody>
      </p:sp>
    </p:spTree>
    <p:extLst>
      <p:ext uri="{BB962C8B-B14F-4D97-AF65-F5344CB8AC3E}">
        <p14:creationId xmlns:p14="http://schemas.microsoft.com/office/powerpoint/2010/main" val="3385009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Kansas Percentage with Post-Secondary Education:</a:t>
            </a:r>
          </a:p>
          <a:p>
            <a:pPr marL="171450" indent="-171450">
              <a:buFont typeface="Arial" panose="020B0604020202020204" pitchFamily="34" charset="0"/>
              <a:buChar char="•"/>
            </a:pPr>
            <a:r>
              <a:rPr lang="en-US"/>
              <a:t>RETAIN Enrollees: 43.0%</a:t>
            </a:r>
          </a:p>
          <a:p>
            <a:pPr marL="171450" indent="-171450">
              <a:buFont typeface="Arial" panose="020B0604020202020204" pitchFamily="34" charset="0"/>
              <a:buChar char="•"/>
            </a:pPr>
            <a:r>
              <a:rPr lang="en-US"/>
              <a:t>All state workers: 61.1%</a:t>
            </a:r>
          </a:p>
          <a:p>
            <a:pPr marL="171450" indent="-171450">
              <a:buFont typeface="Arial" panose="020B0604020202020204" pitchFamily="34" charset="0"/>
              <a:buChar char="•"/>
            </a:pPr>
            <a:r>
              <a:rPr lang="en-US"/>
              <a:t>SSDI/SSI applicants: 26.8%</a:t>
            </a:r>
          </a:p>
          <a:p>
            <a:pPr marL="0" indent="0">
              <a:buFont typeface="Arial" panose="020B0604020202020204" pitchFamily="34" charset="0"/>
              <a:buNone/>
            </a:pPr>
            <a:r>
              <a:rPr lang="en-US"/>
              <a:t>Kentucky Percentage with Post-Secondary Education:</a:t>
            </a:r>
          </a:p>
          <a:p>
            <a:pPr marL="171450" indent="-171450">
              <a:buFont typeface="Arial" panose="020B0604020202020204" pitchFamily="34" charset="0"/>
              <a:buChar char="•"/>
            </a:pPr>
            <a:r>
              <a:rPr lang="en-US"/>
              <a:t>RETAIN Enrollees: 39.2%</a:t>
            </a:r>
          </a:p>
          <a:p>
            <a:pPr marL="171450" indent="-171450">
              <a:buFont typeface="Arial" panose="020B0604020202020204" pitchFamily="34" charset="0"/>
              <a:buChar char="•"/>
            </a:pPr>
            <a:r>
              <a:rPr lang="en-US"/>
              <a:t>All state workers: 56.7%</a:t>
            </a:r>
          </a:p>
          <a:p>
            <a:pPr marL="171450" indent="-171450">
              <a:buFont typeface="Arial" panose="020B0604020202020204" pitchFamily="34" charset="0"/>
              <a:buChar char="•"/>
            </a:pPr>
            <a:r>
              <a:rPr lang="en-US"/>
              <a:t>SSDI/SSI applicants: 23.3%</a:t>
            </a:r>
          </a:p>
          <a:p>
            <a:pPr marL="0" indent="0">
              <a:buFont typeface="Arial" panose="020B0604020202020204" pitchFamily="34" charset="0"/>
              <a:buNone/>
            </a:pPr>
            <a:r>
              <a:rPr lang="en-US"/>
              <a:t>Minnesota Percentage with Post-Secondary Education:</a:t>
            </a:r>
          </a:p>
          <a:p>
            <a:pPr marL="171450" indent="-171450">
              <a:buFont typeface="Arial" panose="020B0604020202020204" pitchFamily="34" charset="0"/>
              <a:buChar char="•"/>
            </a:pPr>
            <a:r>
              <a:rPr lang="en-US"/>
              <a:t>RETAIN Enrollees: 60.3%</a:t>
            </a:r>
          </a:p>
          <a:p>
            <a:pPr marL="171450" indent="-171450">
              <a:buFont typeface="Arial" panose="020B0604020202020204" pitchFamily="34" charset="0"/>
              <a:buChar char="•"/>
            </a:pPr>
            <a:r>
              <a:rPr lang="en-US"/>
              <a:t>All state workers: 67.7%</a:t>
            </a:r>
          </a:p>
          <a:p>
            <a:pPr marL="171450" indent="-171450">
              <a:buFont typeface="Arial" panose="020B0604020202020204" pitchFamily="34" charset="0"/>
              <a:buChar char="•"/>
            </a:pPr>
            <a:r>
              <a:rPr lang="en-US"/>
              <a:t>SSDI/SSI applicants: 27.9%</a:t>
            </a:r>
          </a:p>
          <a:p>
            <a:pPr marL="0" indent="0">
              <a:buFont typeface="Arial" panose="020B0604020202020204" pitchFamily="34" charset="0"/>
              <a:buNone/>
            </a:pPr>
            <a:r>
              <a:rPr lang="en-US"/>
              <a:t>Ohio Percentage with Post-Secondary Education:</a:t>
            </a:r>
          </a:p>
          <a:p>
            <a:pPr marL="171450" indent="-171450">
              <a:buFont typeface="Arial" panose="020B0604020202020204" pitchFamily="34" charset="0"/>
              <a:buChar char="•"/>
            </a:pPr>
            <a:r>
              <a:rPr lang="en-US"/>
              <a:t>RETAIN Enrollees: 53.8%</a:t>
            </a:r>
          </a:p>
          <a:p>
            <a:pPr marL="171450" indent="-171450">
              <a:buFont typeface="Arial" panose="020B0604020202020204" pitchFamily="34" charset="0"/>
              <a:buChar char="•"/>
            </a:pPr>
            <a:r>
              <a:rPr lang="en-US"/>
              <a:t>All state workers: 58.1%</a:t>
            </a:r>
          </a:p>
          <a:p>
            <a:pPr marL="171450" indent="-171450">
              <a:buFont typeface="Arial" panose="020B0604020202020204" pitchFamily="34" charset="0"/>
              <a:buChar char="•"/>
            </a:pPr>
            <a:r>
              <a:rPr lang="en-US"/>
              <a:t>SSDI/SSI applicants: 24.6%</a:t>
            </a:r>
          </a:p>
          <a:p>
            <a:pPr marL="0" indent="0">
              <a:buFont typeface="Arial" panose="020B0604020202020204" pitchFamily="34" charset="0"/>
              <a:buNone/>
            </a:pPr>
            <a:r>
              <a:rPr lang="en-US"/>
              <a:t>Vermont Percentage with Post-Secondary Education:</a:t>
            </a:r>
          </a:p>
          <a:p>
            <a:pPr marL="171450" indent="-171450">
              <a:buFont typeface="Arial" panose="020B0604020202020204" pitchFamily="34" charset="0"/>
              <a:buChar char="•"/>
            </a:pPr>
            <a:r>
              <a:rPr lang="en-US"/>
              <a:t>RETAIN Enrollees: 62.2%</a:t>
            </a:r>
          </a:p>
          <a:p>
            <a:pPr marL="171450" indent="-171450">
              <a:buFont typeface="Arial" panose="020B0604020202020204" pitchFamily="34" charset="0"/>
              <a:buChar char="•"/>
            </a:pPr>
            <a:r>
              <a:rPr lang="en-US"/>
              <a:t>All state workers: 64.9%</a:t>
            </a:r>
          </a:p>
          <a:p>
            <a:pPr marL="171450" indent="-171450">
              <a:buFont typeface="Arial" panose="020B0604020202020204" pitchFamily="34" charset="0"/>
              <a:buChar char="•"/>
            </a:pPr>
            <a:r>
              <a:rPr lang="en-US"/>
              <a:t>SSDI/SSI applicants: 24.5%</a:t>
            </a:r>
          </a:p>
        </p:txBody>
      </p:sp>
      <p:sp>
        <p:nvSpPr>
          <p:cNvPr id="4" name="Slide Number Placeholder 3"/>
          <p:cNvSpPr>
            <a:spLocks noGrp="1"/>
          </p:cNvSpPr>
          <p:nvPr>
            <p:ph type="sldNum" sz="quarter" idx="5"/>
          </p:nvPr>
        </p:nvSpPr>
        <p:spPr/>
        <p:txBody>
          <a:bodyPr/>
          <a:lstStyle/>
          <a:p>
            <a:fld id="{7A55B9C1-75D6-4B7F-AF0F-ABF732B21182}" type="slidenum">
              <a:rPr lang="en-US" smtClean="0"/>
              <a:t>42</a:t>
            </a:fld>
            <a:endParaRPr lang="en-US"/>
          </a:p>
        </p:txBody>
      </p:sp>
    </p:spTree>
    <p:extLst>
      <p:ext uri="{BB962C8B-B14F-4D97-AF65-F5344CB8AC3E}">
        <p14:creationId xmlns:p14="http://schemas.microsoft.com/office/powerpoint/2010/main" val="4253083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47</a:t>
            </a:fld>
            <a:endParaRPr lang="en-US"/>
          </a:p>
        </p:txBody>
      </p:sp>
    </p:spTree>
    <p:extLst>
      <p:ext uri="{BB962C8B-B14F-4D97-AF65-F5344CB8AC3E}">
        <p14:creationId xmlns:p14="http://schemas.microsoft.com/office/powerpoint/2010/main" val="352525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118211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19</a:t>
            </a:fld>
            <a:endParaRPr lang="en-US"/>
          </a:p>
        </p:txBody>
      </p:sp>
    </p:spTree>
    <p:extLst>
      <p:ext uri="{BB962C8B-B14F-4D97-AF65-F5344CB8AC3E}">
        <p14:creationId xmlns:p14="http://schemas.microsoft.com/office/powerpoint/2010/main" val="384425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35095F-1E03-42D8-8DFE-8BC27B552D7A}" type="slidenum">
              <a:rPr lang="en-US" smtClean="0"/>
              <a:t>21</a:t>
            </a:fld>
            <a:endParaRPr lang="en-US"/>
          </a:p>
        </p:txBody>
      </p:sp>
    </p:spTree>
    <p:extLst>
      <p:ext uri="{BB962C8B-B14F-4D97-AF65-F5344CB8AC3E}">
        <p14:creationId xmlns:p14="http://schemas.microsoft.com/office/powerpoint/2010/main" val="55139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30</a:t>
            </a:fld>
            <a:endParaRPr lang="en-US"/>
          </a:p>
        </p:txBody>
      </p:sp>
    </p:spTree>
    <p:extLst>
      <p:ext uri="{BB962C8B-B14F-4D97-AF65-F5344CB8AC3E}">
        <p14:creationId xmlns:p14="http://schemas.microsoft.com/office/powerpoint/2010/main" val="224572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31</a:t>
            </a:fld>
            <a:endParaRPr lang="en-US"/>
          </a:p>
        </p:txBody>
      </p:sp>
    </p:spTree>
    <p:extLst>
      <p:ext uri="{BB962C8B-B14F-4D97-AF65-F5344CB8AC3E}">
        <p14:creationId xmlns:p14="http://schemas.microsoft.com/office/powerpoint/2010/main" val="110196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32</a:t>
            </a:fld>
            <a:endParaRPr lang="en-US"/>
          </a:p>
        </p:txBody>
      </p:sp>
    </p:spTree>
    <p:extLst>
      <p:ext uri="{BB962C8B-B14F-4D97-AF65-F5344CB8AC3E}">
        <p14:creationId xmlns:p14="http://schemas.microsoft.com/office/powerpoint/2010/main" val="44182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33</a:t>
            </a:fld>
            <a:endParaRPr lang="en-US"/>
          </a:p>
        </p:txBody>
      </p:sp>
    </p:spTree>
    <p:extLst>
      <p:ext uri="{BB962C8B-B14F-4D97-AF65-F5344CB8AC3E}">
        <p14:creationId xmlns:p14="http://schemas.microsoft.com/office/powerpoint/2010/main" val="76884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A55B9C1-75D6-4B7F-AF0F-ABF732B21182}" type="slidenum">
              <a:rPr lang="en-US" smtClean="0"/>
              <a:t>34</a:t>
            </a:fld>
            <a:endParaRPr lang="en-US"/>
          </a:p>
        </p:txBody>
      </p:sp>
    </p:spTree>
    <p:extLst>
      <p:ext uri="{BB962C8B-B14F-4D97-AF65-F5344CB8AC3E}">
        <p14:creationId xmlns:p14="http://schemas.microsoft.com/office/powerpoint/2010/main" val="1495236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eg"/><Relationship Id="rId1" Type="http://schemas.openxmlformats.org/officeDocument/2006/relationships/slideMaster" Target="../slideMasters/slideMaster11.xml"/><Relationship Id="rId4" Type="http://schemas.openxmlformats.org/officeDocument/2006/relationships/image" Target="../media/image49.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1.xml"/><Relationship Id="rId4" Type="http://schemas.openxmlformats.org/officeDocument/2006/relationships/image" Target="../media/image57.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1.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11.xml"/><Relationship Id="rId4" Type="http://schemas.openxmlformats.org/officeDocument/2006/relationships/image" Target="../media/image63.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1.xml"/><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1.xml"/><Relationship Id="rId6" Type="http://schemas.openxmlformats.org/officeDocument/2006/relationships/image" Target="../media/image68.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1.xml"/><Relationship Id="rId4" Type="http://schemas.openxmlformats.org/officeDocument/2006/relationships/image" Target="../media/image57.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1.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11.xml"/><Relationship Id="rId6" Type="http://schemas.openxmlformats.org/officeDocument/2006/relationships/image" Target="../media/image68.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2.xml"/><Relationship Id="rId4" Type="http://schemas.openxmlformats.org/officeDocument/2006/relationships/image" Target="../media/image51.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2.xml"/><Relationship Id="rId4" Type="http://schemas.openxmlformats.org/officeDocument/2006/relationships/image" Target="../media/image57.jpe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2.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12.xml"/><Relationship Id="rId4" Type="http://schemas.openxmlformats.org/officeDocument/2006/relationships/image" Target="../media/image63.jpe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2.xml"/><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2.xml"/><Relationship Id="rId6" Type="http://schemas.openxmlformats.org/officeDocument/2006/relationships/image" Target="../media/image68.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2.xml"/><Relationship Id="rId4" Type="http://schemas.openxmlformats.org/officeDocument/2006/relationships/image" Target="../media/image57.jpe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2.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2.xml"/><Relationship Id="rId6" Type="http://schemas.openxmlformats.org/officeDocument/2006/relationships/image" Target="../media/image68.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eg"/><Relationship Id="rId1" Type="http://schemas.openxmlformats.org/officeDocument/2006/relationships/slideMaster" Target="../slideMasters/slideMaster13.xml"/><Relationship Id="rId4" Type="http://schemas.openxmlformats.org/officeDocument/2006/relationships/image" Target="../media/image49.png"/></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13.xml"/><Relationship Id="rId1" Type="http://schemas.openxmlformats.org/officeDocument/2006/relationships/tags" Target="../tags/tag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3.xml"/><Relationship Id="rId4" Type="http://schemas.openxmlformats.org/officeDocument/2006/relationships/image" Target="../media/image57.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3.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13.xml"/><Relationship Id="rId4" Type="http://schemas.openxmlformats.org/officeDocument/2006/relationships/image" Target="../media/image63.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3.xml"/><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3.xml"/><Relationship Id="rId6" Type="http://schemas.openxmlformats.org/officeDocument/2006/relationships/image" Target="../media/image68.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3.xml"/><Relationship Id="rId4" Type="http://schemas.openxmlformats.org/officeDocument/2006/relationships/image" Target="../media/image57.jpe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Master" Target="../slideMasters/slideMaster13.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13.xml"/><Relationship Id="rId6" Type="http://schemas.openxmlformats.org/officeDocument/2006/relationships/image" Target="../media/image68.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5.gif"/><Relationship Id="rId4" Type="http://schemas.openxmlformats.org/officeDocument/2006/relationships/image" Target="../media/image78.jpe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6" Type="http://schemas.openxmlformats.org/officeDocument/2006/relationships/image" Target="../media/image25.gif"/><Relationship Id="rId5" Type="http://schemas.openxmlformats.org/officeDocument/2006/relationships/image" Target="../media/image30.tiff"/><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5.xml"/><Relationship Id="rId5" Type="http://schemas.openxmlformats.org/officeDocument/2006/relationships/image" Target="../media/image25.gif"/><Relationship Id="rId4" Type="http://schemas.openxmlformats.org/officeDocument/2006/relationships/image" Target="../media/image3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25.gi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25.gi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xml"/><Relationship Id="rId6" Type="http://schemas.openxmlformats.org/officeDocument/2006/relationships/image" Target="../media/image25.gif"/><Relationship Id="rId5" Type="http://schemas.openxmlformats.org/officeDocument/2006/relationships/image" Target="../media/image30.tiff"/><Relationship Id="rId4"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6.xml"/><Relationship Id="rId5" Type="http://schemas.openxmlformats.org/officeDocument/2006/relationships/image" Target="../media/image25.gif"/><Relationship Id="rId4" Type="http://schemas.openxmlformats.org/officeDocument/2006/relationships/image" Target="../media/image3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25.gi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Master" Target="../slideMasters/slideMaster6.xml"/><Relationship Id="rId4" Type="http://schemas.openxmlformats.org/officeDocument/2006/relationships/image" Target="../media/image25.gi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1.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 - Section Brea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07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4219027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 - Section Break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19191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1 - Content -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1138D-3BDD-3166-C1AB-CBB0D4F2FC6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3" name="Content Placeholder 2">
            <a:extLst>
              <a:ext uri="{FF2B5EF4-FFF2-40B4-BE49-F238E27FC236}">
                <a16:creationId xmlns:a16="http://schemas.microsoft.com/office/drawing/2014/main" id="{1BFABBF6-D0BA-4B4B-8FF9-4CD4B5BD5CF9}"/>
              </a:ext>
            </a:extLst>
          </p:cNvPr>
          <p:cNvSpPr>
            <a:spLocks noGrp="1"/>
          </p:cNvSpPr>
          <p:nvPr>
            <p:ph idx="1" hasCustomPrompt="1"/>
          </p:nvPr>
        </p:nvSpPr>
        <p:spPr>
          <a:xfrm>
            <a:off x="685800" y="1947672"/>
            <a:ext cx="10896600" cy="3581400"/>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C4BBA8DB-D695-6753-D493-29D4CDDA86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812926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2 - Content -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B69E3-404F-2B75-3366-C2E1A7C41FDA}"/>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505200"/>
          </a:xfrm>
          <a:prstGeom prst="rect">
            <a:avLst/>
          </a:prstGeom>
        </p:spPr>
        <p:txBody>
          <a:bodyPr/>
          <a:lstStyle>
            <a:lvl1pPr>
              <a:defRPr b="0" i="0">
                <a:latin typeface="Source Sans Pro" panose="020B0503030403020204" pitchFamily="34" charset="0"/>
              </a:defRPr>
            </a:lvl1pPr>
          </a:lstStyle>
          <a:p>
            <a:endParaRPr lang="en-US"/>
          </a:p>
        </p:txBody>
      </p:sp>
      <p:sp>
        <p:nvSpPr>
          <p:cNvPr id="2" name="Slide Number Placeholder 5">
            <a:extLst>
              <a:ext uri="{FF2B5EF4-FFF2-40B4-BE49-F238E27FC236}">
                <a16:creationId xmlns:a16="http://schemas.microsoft.com/office/drawing/2014/main" id="{87A55E1C-6966-40AC-D155-67A02ED6C0F6}"/>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134432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3 - Content - Pic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7AA01-B632-4986-30E6-41B1B5B2C6A8}"/>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369340"/>
          </a:xfrm>
          <a:prstGeom prst="rect">
            <a:avLst/>
          </a:prstGeom>
        </p:spPr>
        <p:txBody>
          <a:bodyPr/>
          <a:lstStyle>
            <a:lvl1pPr>
              <a:defRPr b="0" i="0">
                <a:latin typeface="Source Sans Pro" panose="020B0503030403020204" pitchFamily="34" charset="0"/>
              </a:defRPr>
            </a:lvl1pPr>
          </a:lstStyle>
          <a:p>
            <a:endParaRPr lang="en-US"/>
          </a:p>
        </p:txBody>
      </p:sp>
      <p:sp>
        <p:nvSpPr>
          <p:cNvPr id="3" name="Text Placeholder 2">
            <a:extLst>
              <a:ext uri="{FF2B5EF4-FFF2-40B4-BE49-F238E27FC236}">
                <a16:creationId xmlns:a16="http://schemas.microsoft.com/office/drawing/2014/main" id="{60417D21-28C8-4E1D-A3BD-BC83E9262BED}"/>
              </a:ext>
            </a:extLst>
          </p:cNvPr>
          <p:cNvSpPr>
            <a:spLocks noGrp="1"/>
          </p:cNvSpPr>
          <p:nvPr>
            <p:ph type="body" sz="quarter" idx="11" hasCustomPrompt="1"/>
          </p:nvPr>
        </p:nvSpPr>
        <p:spPr>
          <a:xfrm>
            <a:off x="685800" y="5317012"/>
            <a:ext cx="10896600" cy="712076"/>
          </a:xfrm>
          <a:prstGeom prst="rect">
            <a:avLst/>
          </a:prstGeom>
        </p:spPr>
        <p:txBody>
          <a:bodyPr/>
          <a:lstStyle>
            <a:lvl1pPr marL="0" indent="0">
              <a:buNone/>
              <a:defRPr sz="2400" b="0" i="0">
                <a:latin typeface="Source Sans Pro" panose="020B0503030403020204" pitchFamily="34" charset="0"/>
              </a:defRPr>
            </a:lvl1pPr>
          </a:lstStyle>
          <a:p>
            <a:pPr lvl="0"/>
            <a:r>
              <a:rPr lang="en-US"/>
              <a:t>Click to edit caption</a:t>
            </a:r>
          </a:p>
        </p:txBody>
      </p:sp>
      <p:sp>
        <p:nvSpPr>
          <p:cNvPr id="5" name="Slide Number Placeholder 5">
            <a:extLst>
              <a:ext uri="{FF2B5EF4-FFF2-40B4-BE49-F238E27FC236}">
                <a16:creationId xmlns:a16="http://schemas.microsoft.com/office/drawing/2014/main" id="{45429A86-8575-2B36-0777-2C8535BACACE}"/>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9437675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4 - Content - 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798A-6663-06B2-B9AD-3B2005756C9C}"/>
              </a:ext>
            </a:extLst>
          </p:cNvPr>
          <p:cNvSpPr>
            <a:spLocks noGrp="1"/>
          </p:cNvSpPr>
          <p:nvPr>
            <p:ph type="title" hasCustomPrompt="1"/>
          </p:nvPr>
        </p:nvSpPr>
        <p:spPr>
          <a:xfrm>
            <a:off x="838200" y="365125"/>
            <a:ext cx="10515600" cy="701675"/>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Name Text, Do Not Resize, 1 line</a:t>
            </a:r>
            <a:br>
              <a:rPr lang="en-US"/>
            </a:br>
            <a:endParaRPr lang="en-US"/>
          </a:p>
        </p:txBody>
      </p:sp>
      <p:sp>
        <p:nvSpPr>
          <p:cNvPr id="8" name="Text Placeholder 4">
            <a:extLst>
              <a:ext uri="{FF2B5EF4-FFF2-40B4-BE49-F238E27FC236}">
                <a16:creationId xmlns:a16="http://schemas.microsoft.com/office/drawing/2014/main" id="{EB1FAD63-0CB1-40C5-3B49-BA030BDB2030}"/>
              </a:ext>
            </a:extLst>
          </p:cNvPr>
          <p:cNvSpPr>
            <a:spLocks noGrp="1"/>
          </p:cNvSpPr>
          <p:nvPr>
            <p:ph type="body" sz="quarter" idx="15" hasCustomPrompt="1"/>
          </p:nvPr>
        </p:nvSpPr>
        <p:spPr>
          <a:xfrm>
            <a:off x="685800" y="990600"/>
            <a:ext cx="6934200" cy="507123"/>
          </a:xfrm>
          <a:prstGeom prst="rect">
            <a:avLst/>
          </a:prstGeom>
        </p:spPr>
        <p:txBody>
          <a:bodyPr/>
          <a:lstStyle>
            <a:lvl1pPr marL="0" indent="0">
              <a:buNone/>
              <a:defRPr sz="1800" b="0" i="0">
                <a:solidFill>
                  <a:srgbClr val="737577"/>
                </a:solidFill>
                <a:latin typeface="Source Sans Pro Semibold" panose="020B0503030403020204" pitchFamily="34" charset="0"/>
              </a:defRPr>
            </a:lvl1pPr>
          </a:lstStyle>
          <a:p>
            <a:pPr lvl="0"/>
            <a:r>
              <a:rPr lang="en-US"/>
              <a:t>Speaker Title</a:t>
            </a:r>
          </a:p>
        </p:txBody>
      </p:sp>
      <p:sp>
        <p:nvSpPr>
          <p:cNvPr id="6" name="Content Placeholder 2">
            <a:extLst>
              <a:ext uri="{FF2B5EF4-FFF2-40B4-BE49-F238E27FC236}">
                <a16:creationId xmlns:a16="http://schemas.microsoft.com/office/drawing/2014/main" id="{1060287C-D3DE-75F0-1C89-4DF17184A5FA}"/>
              </a:ext>
            </a:extLst>
          </p:cNvPr>
          <p:cNvSpPr>
            <a:spLocks noGrp="1"/>
          </p:cNvSpPr>
          <p:nvPr>
            <p:ph idx="11" hasCustomPrompt="1"/>
          </p:nvPr>
        </p:nvSpPr>
        <p:spPr>
          <a:xfrm>
            <a:off x="685800" y="1947672"/>
            <a:ext cx="70866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3E28CF31-C4E4-20AC-253F-7FC430C09321}"/>
              </a:ext>
            </a:extLst>
          </p:cNvPr>
          <p:cNvSpPr>
            <a:spLocks noGrp="1"/>
          </p:cNvSpPr>
          <p:nvPr>
            <p:ph type="pic" sz="quarter" idx="10"/>
          </p:nvPr>
        </p:nvSpPr>
        <p:spPr>
          <a:xfrm>
            <a:off x="7934528" y="1944429"/>
            <a:ext cx="3657600" cy="3657600"/>
          </a:xfrm>
          <a:prstGeom prst="ellipse">
            <a:avLst/>
          </a:prstGeom>
        </p:spPr>
        <p:txBody>
          <a:bodyPr/>
          <a:lstStyle>
            <a:lvl1pPr>
              <a:defRPr b="0" i="0">
                <a:latin typeface="Source Sans Pro" panose="020B0503030403020204" pitchFamily="34" charset="0"/>
              </a:defRPr>
            </a:lvl1pPr>
          </a:lstStyle>
          <a:p>
            <a:endParaRPr lang="en-US"/>
          </a:p>
        </p:txBody>
      </p:sp>
      <p:sp>
        <p:nvSpPr>
          <p:cNvPr id="11" name="Slide Number Placeholder 5">
            <a:extLst>
              <a:ext uri="{FF2B5EF4-FFF2-40B4-BE49-F238E27FC236}">
                <a16:creationId xmlns:a16="http://schemas.microsoft.com/office/drawing/2014/main" id="{EA9016BE-B07F-B84E-4672-88B7D7AD91F5}"/>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2591719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5 - Content - Two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497AB3-1F43-C357-B169-16FE3DD844DF}"/>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61722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30A7862-5AD6-555D-E0EB-D6293B5A63AB}"/>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437422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6 - Content -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4A9E1-497C-9570-DC3A-13951B2E56A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Content Slide Heading Text, Do Not Resize</a:t>
            </a:r>
            <a:br>
              <a:rPr lang="en-US"/>
            </a:br>
            <a:r>
              <a:rPr lang="en-US"/>
              <a:t>Two Lines of Text OK if Necessary</a:t>
            </a:r>
            <a:br>
              <a:rPr lang="en-US"/>
            </a:br>
            <a:endParaRPr lang="en-US"/>
          </a:p>
        </p:txBody>
      </p:sp>
      <p:sp>
        <p:nvSpPr>
          <p:cNvPr id="3" name="Text Placeholder 2">
            <a:extLst>
              <a:ext uri="{FF2B5EF4-FFF2-40B4-BE49-F238E27FC236}">
                <a16:creationId xmlns:a16="http://schemas.microsoft.com/office/drawing/2014/main" id="{B915C43E-AC43-4B78-B005-2E8338025BB1}"/>
              </a:ext>
            </a:extLst>
          </p:cNvPr>
          <p:cNvSpPr>
            <a:spLocks noGrp="1"/>
          </p:cNvSpPr>
          <p:nvPr>
            <p:ph type="body" idx="1" hasCustomPrompt="1"/>
          </p:nvPr>
        </p:nvSpPr>
        <p:spPr>
          <a:xfrm>
            <a:off x="685800" y="1947672"/>
            <a:ext cx="54102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2D46E1EB-E55C-4927-A124-DE115DDC06F1}"/>
              </a:ext>
            </a:extLst>
          </p:cNvPr>
          <p:cNvSpPr>
            <a:spLocks noGrp="1"/>
          </p:cNvSpPr>
          <p:nvPr>
            <p:ph idx="12" hasCustomPrompt="1"/>
          </p:nvPr>
        </p:nvSpPr>
        <p:spPr>
          <a:xfrm>
            <a:off x="685799" y="2395347"/>
            <a:ext cx="541019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52F0A-6B4C-47F0-9293-5096A2DEE5E2}"/>
              </a:ext>
            </a:extLst>
          </p:cNvPr>
          <p:cNvSpPr>
            <a:spLocks noGrp="1"/>
          </p:cNvSpPr>
          <p:nvPr>
            <p:ph type="body" sz="quarter" idx="3" hasCustomPrompt="1"/>
          </p:nvPr>
        </p:nvSpPr>
        <p:spPr>
          <a:xfrm>
            <a:off x="6172200" y="1947672"/>
            <a:ext cx="5410199"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3" name="Content Placeholder 2">
            <a:extLst>
              <a:ext uri="{FF2B5EF4-FFF2-40B4-BE49-F238E27FC236}">
                <a16:creationId xmlns:a16="http://schemas.microsoft.com/office/drawing/2014/main" id="{EE54E60A-6A43-4EFD-9F38-EF6901AE3700}"/>
              </a:ext>
            </a:extLst>
          </p:cNvPr>
          <p:cNvSpPr>
            <a:spLocks noGrp="1"/>
          </p:cNvSpPr>
          <p:nvPr>
            <p:ph idx="13" hasCustomPrompt="1"/>
          </p:nvPr>
        </p:nvSpPr>
        <p:spPr>
          <a:xfrm>
            <a:off x="6168570" y="2395347"/>
            <a:ext cx="541382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A0AB02D-E33D-B4C3-2A2F-465C114B9EFD}"/>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37141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7 - Content - Pic with attributi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F538D-1FD9-82F7-3642-DB6A68A96A62}"/>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5" name="Picture Placeholder 4">
            <a:extLst>
              <a:ext uri="{FF2B5EF4-FFF2-40B4-BE49-F238E27FC236}">
                <a16:creationId xmlns:a16="http://schemas.microsoft.com/office/drawing/2014/main" id="{A3AAAB36-FEBD-4FD1-98A1-6E7F8980FF2F}"/>
              </a:ext>
            </a:extLst>
          </p:cNvPr>
          <p:cNvSpPr>
            <a:spLocks noGrp="1"/>
          </p:cNvSpPr>
          <p:nvPr>
            <p:ph type="pic" sz="quarter" idx="11"/>
          </p:nvPr>
        </p:nvSpPr>
        <p:spPr>
          <a:xfrm>
            <a:off x="685800" y="1947672"/>
            <a:ext cx="5334000" cy="3462528"/>
          </a:xfrm>
          <a:prstGeom prst="rect">
            <a:avLst/>
          </a:prstGeom>
        </p:spPr>
        <p:txBody>
          <a:bodyPr/>
          <a:lstStyle>
            <a:lvl1pPr>
              <a:defRPr b="0" i="0">
                <a:latin typeface="Source Sans Pro" panose="020B0503030403020204" pitchFamily="34" charset="0"/>
              </a:defRPr>
            </a:lvl1pPr>
          </a:lstStyle>
          <a:p>
            <a:endParaRPr lang="en-US"/>
          </a:p>
        </p:txBody>
      </p:sp>
      <p:sp>
        <p:nvSpPr>
          <p:cNvPr id="9" name="Text Placeholder 10">
            <a:extLst>
              <a:ext uri="{FF2B5EF4-FFF2-40B4-BE49-F238E27FC236}">
                <a16:creationId xmlns:a16="http://schemas.microsoft.com/office/drawing/2014/main" id="{A9D38A98-7BD3-467C-BBB7-D41B920CAAFF}"/>
              </a:ext>
            </a:extLst>
          </p:cNvPr>
          <p:cNvSpPr>
            <a:spLocks noGrp="1"/>
          </p:cNvSpPr>
          <p:nvPr>
            <p:ph type="body" sz="quarter" idx="13" hasCustomPrompt="1"/>
          </p:nvPr>
        </p:nvSpPr>
        <p:spPr>
          <a:xfrm>
            <a:off x="685800" y="5410200"/>
            <a:ext cx="5334000" cy="533400"/>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11" name="Content Placeholder 2">
            <a:extLst>
              <a:ext uri="{FF2B5EF4-FFF2-40B4-BE49-F238E27FC236}">
                <a16:creationId xmlns:a16="http://schemas.microsoft.com/office/drawing/2014/main" id="{36CEC7BC-F243-4114-A99A-ED9C20333753}"/>
              </a:ext>
            </a:extLst>
          </p:cNvPr>
          <p:cNvSpPr>
            <a:spLocks noGrp="1"/>
          </p:cNvSpPr>
          <p:nvPr>
            <p:ph idx="12" hasCustomPrompt="1"/>
          </p:nvPr>
        </p:nvSpPr>
        <p:spPr>
          <a:xfrm>
            <a:off x="6096000" y="1947672"/>
            <a:ext cx="54864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3882E95-644B-F83B-36C9-D75BEC64394A}"/>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059621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8 - Content - Pic with attributi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F1D66-533B-5595-075F-43A612537909}"/>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1" name="Content Placeholder 2">
            <a:extLst>
              <a:ext uri="{FF2B5EF4-FFF2-40B4-BE49-F238E27FC236}">
                <a16:creationId xmlns:a16="http://schemas.microsoft.com/office/drawing/2014/main" id="{B98B3BC5-A6CA-4313-B898-F6012DFF30EC}"/>
              </a:ext>
            </a:extLst>
          </p:cNvPr>
          <p:cNvSpPr>
            <a:spLocks noGrp="1"/>
          </p:cNvSpPr>
          <p:nvPr>
            <p:ph idx="11" hasCustomPrompt="1"/>
          </p:nvPr>
        </p:nvSpPr>
        <p:spPr>
          <a:xfrm>
            <a:off x="683172" y="1947672"/>
            <a:ext cx="5181600" cy="3938121"/>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8">
            <a:extLst>
              <a:ext uri="{FF2B5EF4-FFF2-40B4-BE49-F238E27FC236}">
                <a16:creationId xmlns:a16="http://schemas.microsoft.com/office/drawing/2014/main" id="{F16E91E8-B9C5-4949-A876-0D13E837EA0C}"/>
              </a:ext>
            </a:extLst>
          </p:cNvPr>
          <p:cNvSpPr>
            <a:spLocks noGrp="1"/>
          </p:cNvSpPr>
          <p:nvPr>
            <p:ph type="pic" sz="quarter" idx="12" hasCustomPrompt="1"/>
          </p:nvPr>
        </p:nvSpPr>
        <p:spPr>
          <a:xfrm>
            <a:off x="5952586" y="1947672"/>
            <a:ext cx="5629814" cy="3523593"/>
          </a:xfrm>
          <a:prstGeom prst="rect">
            <a:avLst/>
          </a:prstGeom>
        </p:spPr>
        <p:txBody>
          <a:bodyPr/>
          <a:lstStyle>
            <a:lvl1pPr marL="0" indent="0">
              <a:buNone/>
              <a:defRPr b="0" i="0">
                <a:latin typeface="Source Sans Pro" panose="020B0503030403020204" pitchFamily="34" charset="0"/>
              </a:defRPr>
            </a:lvl1pPr>
          </a:lstStyle>
          <a:p>
            <a:r>
              <a:rPr lang="en-US"/>
              <a:t>Image</a:t>
            </a:r>
          </a:p>
        </p:txBody>
      </p:sp>
      <p:sp>
        <p:nvSpPr>
          <p:cNvPr id="9" name="Text Placeholder 10">
            <a:extLst>
              <a:ext uri="{FF2B5EF4-FFF2-40B4-BE49-F238E27FC236}">
                <a16:creationId xmlns:a16="http://schemas.microsoft.com/office/drawing/2014/main" id="{1E2F1DAF-C261-43BE-9483-CE4C7A71FDB6}"/>
              </a:ext>
            </a:extLst>
          </p:cNvPr>
          <p:cNvSpPr>
            <a:spLocks noGrp="1"/>
          </p:cNvSpPr>
          <p:nvPr>
            <p:ph type="body" sz="quarter" idx="13" hasCustomPrompt="1"/>
          </p:nvPr>
        </p:nvSpPr>
        <p:spPr>
          <a:xfrm>
            <a:off x="5952586" y="5471265"/>
            <a:ext cx="5629814" cy="414528"/>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4" name="Slide Number Placeholder 5">
            <a:extLst>
              <a:ext uri="{FF2B5EF4-FFF2-40B4-BE49-F238E27FC236}">
                <a16:creationId xmlns:a16="http://schemas.microsoft.com/office/drawing/2014/main" id="{A3864490-A647-FB04-9552-0D66F6319831}"/>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20752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9 - Content -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553092-D868-E603-0C93-7608F252EF2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1947672"/>
            <a:ext cx="3510022"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DFEB9F-0111-44F5-915C-496A4FC9825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5413251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0 - Content - Three Columns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3B0AAD-2EE0-4705-BA1C-FD8D17B2331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6" name="Text Placeholder 2">
            <a:extLst>
              <a:ext uri="{FF2B5EF4-FFF2-40B4-BE49-F238E27FC236}">
                <a16:creationId xmlns:a16="http://schemas.microsoft.com/office/drawing/2014/main" id="{31BC8AB1-10A2-AF8F-F751-438CB5037E8A}"/>
              </a:ext>
            </a:extLst>
          </p:cNvPr>
          <p:cNvSpPr>
            <a:spLocks noGrp="1"/>
          </p:cNvSpPr>
          <p:nvPr>
            <p:ph type="body" idx="1" hasCustomPrompt="1"/>
          </p:nvPr>
        </p:nvSpPr>
        <p:spPr>
          <a:xfrm>
            <a:off x="685800" y="1947672"/>
            <a:ext cx="34290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9ACA494F-80AA-0EBF-2DC1-D1A453776D0E}"/>
              </a:ext>
            </a:extLst>
          </p:cNvPr>
          <p:cNvSpPr>
            <a:spLocks noGrp="1"/>
          </p:cNvSpPr>
          <p:nvPr>
            <p:ph type="body" sz="quarter" idx="3" hasCustomPrompt="1"/>
          </p:nvPr>
        </p:nvSpPr>
        <p:spPr>
          <a:xfrm>
            <a:off x="4381501" y="1947672"/>
            <a:ext cx="342900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E9E1424-9B3D-8B5A-4E1D-335B028117D4}"/>
              </a:ext>
            </a:extLst>
          </p:cNvPr>
          <p:cNvSpPr>
            <a:spLocks noGrp="1"/>
          </p:cNvSpPr>
          <p:nvPr>
            <p:ph type="body" sz="quarter" idx="15" hasCustomPrompt="1"/>
          </p:nvPr>
        </p:nvSpPr>
        <p:spPr>
          <a:xfrm>
            <a:off x="8072378" y="1947672"/>
            <a:ext cx="3510022"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2512327"/>
            <a:ext cx="3510022"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EB324F7-8395-4D15-8572-0B716313E84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5734542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1 - End Content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B62E40-D2D5-45B2-852B-5055158CA8B5}"/>
              </a:ext>
            </a:extLst>
          </p:cNvPr>
          <p:cNvSpPr>
            <a:spLocks noGrp="1"/>
          </p:cNvSpPr>
          <p:nvPr>
            <p:ph type="title" hasCustomPrompt="1"/>
          </p:nvPr>
        </p:nvSpPr>
        <p:spPr>
          <a:xfrm>
            <a:off x="723900" y="685800"/>
            <a:ext cx="10744200" cy="5029200"/>
          </a:xfrm>
          <a:prstGeom prst="rect">
            <a:avLst/>
          </a:prstGeom>
        </p:spPr>
        <p:txBody>
          <a:bodyPr lIns="0" tIns="0" rIns="0" bIns="0" anchor="ctr" anchorCtr="1"/>
          <a:lstStyle>
            <a:lvl1pPr>
              <a:spcAft>
                <a:spcPts val="0"/>
              </a:spcAft>
              <a:defRPr sz="3600" b="1" i="0">
                <a:latin typeface="Source Sans Pro" panose="020B0503030403020204" pitchFamily="34" charset="0"/>
              </a:defRPr>
            </a:lvl1pPr>
          </a:lstStyle>
          <a:p>
            <a:r>
              <a:rPr lang="en-US"/>
              <a:t>Do Not Resize This Text Box</a:t>
            </a:r>
            <a:br>
              <a:rPr lang="en-US"/>
            </a:br>
            <a:r>
              <a:rPr lang="en-US"/>
              <a:t>To be used sparingly for slides such as: </a:t>
            </a:r>
            <a:br>
              <a:rPr lang="en-US"/>
            </a:br>
            <a:r>
              <a:rPr lang="en-US"/>
              <a:t>“Questions?” or “For more info:” content</a:t>
            </a:r>
          </a:p>
        </p:txBody>
      </p:sp>
      <p:sp>
        <p:nvSpPr>
          <p:cNvPr id="5" name="Slide Number Placeholder 5">
            <a:extLst>
              <a:ext uri="{FF2B5EF4-FFF2-40B4-BE49-F238E27FC236}">
                <a16:creationId xmlns:a16="http://schemas.microsoft.com/office/drawing/2014/main" id="{71A59920-EF25-445F-BA6F-0B84929CB4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0268399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FCFA-36F2-8C8B-57AB-D78F12D39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670A9-FBE1-264C-B3E8-A26CF56BC0BC}"/>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B30F5-7CE3-A45F-CFE6-432B75F15626}"/>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5" name="Footer Placeholder 4">
            <a:extLst>
              <a:ext uri="{FF2B5EF4-FFF2-40B4-BE49-F238E27FC236}">
                <a16:creationId xmlns:a16="http://schemas.microsoft.com/office/drawing/2014/main" id="{046C67C7-5AD9-AB79-06A1-7DE63EE6D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3C0F4-F6C7-DAD0-6D42-89A1869A726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2867679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973D-AA4C-3859-195B-632B75832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B7B26-B997-A755-CF6E-408B9B41DA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86EB8-D77E-A83B-9FE7-FDF0D637C38C}"/>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5" name="Footer Placeholder 4">
            <a:extLst>
              <a:ext uri="{FF2B5EF4-FFF2-40B4-BE49-F238E27FC236}">
                <a16:creationId xmlns:a16="http://schemas.microsoft.com/office/drawing/2014/main" id="{DA33C7EE-21D4-1237-279C-16790FE95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B8465-AB79-FBB7-0C40-AACE9045CF25}"/>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4585073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397A-E97A-78A3-1BD8-B034C8D20D5E}"/>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1A5207-6ACC-25A8-A51E-1B84DD8B936B}"/>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CD7E44-DB2F-B12B-EF63-BBAB37223F10}"/>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5" name="Footer Placeholder 4">
            <a:extLst>
              <a:ext uri="{FF2B5EF4-FFF2-40B4-BE49-F238E27FC236}">
                <a16:creationId xmlns:a16="http://schemas.microsoft.com/office/drawing/2014/main" id="{C0A9DCB0-16B7-EB20-8202-B27EF7DDA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75204-6CA9-B97B-3BCE-AE6AC92B16D0}"/>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8730558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7592-7E03-9865-AC43-73D8E7656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96B4E-BC49-BBF8-811C-BD766E091724}"/>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98AC47-EBAF-F235-1501-AA21704B8842}"/>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D08939-E5C4-36CA-1857-30DE31E130D9}"/>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6" name="Footer Placeholder 5">
            <a:extLst>
              <a:ext uri="{FF2B5EF4-FFF2-40B4-BE49-F238E27FC236}">
                <a16:creationId xmlns:a16="http://schemas.microsoft.com/office/drawing/2014/main" id="{CBEE7D65-F715-00EF-0CFC-272905D7F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BA76D-5B5E-A8B0-04FC-3D9F3BA48ED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4247106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713C-BBC8-AB3C-F3D7-9CD34988A6E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B0472-9DCF-864D-F85E-EF2FB1002A0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BC752-6241-3856-840A-5422092B8D0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0172C-8E7E-5B0D-BBFF-4FCF2E16C9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37B668-5FB7-7873-5F30-AF9EC8F36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4FFE5-C04B-84AB-A493-AFED93F99159}"/>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8" name="Footer Placeholder 7">
            <a:extLst>
              <a:ext uri="{FF2B5EF4-FFF2-40B4-BE49-F238E27FC236}">
                <a16:creationId xmlns:a16="http://schemas.microsoft.com/office/drawing/2014/main" id="{0B1AD1B7-31F4-5E73-E3B9-343EDAD1D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9F0EA-3ABB-9A43-0287-DE352334685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795495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BE19-F525-3ABB-4087-89A491954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42F9B-843D-3EE0-87AC-495B66CBFDE4}"/>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4" name="Footer Placeholder 3">
            <a:extLst>
              <a:ext uri="{FF2B5EF4-FFF2-40B4-BE49-F238E27FC236}">
                <a16:creationId xmlns:a16="http://schemas.microsoft.com/office/drawing/2014/main" id="{3B2DA697-7EF9-A1E9-AA28-0A5668FB0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F1A78-7DE5-1415-7600-D79D7BD41A9D}"/>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4667224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52E1F-6D02-6536-61C2-E7556CBEE682}"/>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3" name="Footer Placeholder 2">
            <a:extLst>
              <a:ext uri="{FF2B5EF4-FFF2-40B4-BE49-F238E27FC236}">
                <a16:creationId xmlns:a16="http://schemas.microsoft.com/office/drawing/2014/main" id="{127FBCB7-66EA-121B-D145-5064ED15B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0BF814-817C-4637-3019-821DF0AC2FEA}"/>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1035005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8290-CF0B-1A7D-9D09-47CDF29332A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F00460-1DC2-34AB-F280-67FFF8D0001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6DAA9-0A44-AF5C-D342-467FF168F18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9330B7-53D6-64E7-3AE1-5E9DF99AF219}"/>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6" name="Footer Placeholder 5">
            <a:extLst>
              <a:ext uri="{FF2B5EF4-FFF2-40B4-BE49-F238E27FC236}">
                <a16:creationId xmlns:a16="http://schemas.microsoft.com/office/drawing/2014/main" id="{A9C88D1B-7EFB-80B3-683B-F8BBA3D86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D2A5B-658E-5A85-AC03-8E5F0356DEE7}"/>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28437896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7A7A-7754-3F78-EA90-2C8D28034E1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1FE2F-45A7-C2AD-F33E-D35EF8746C7B}"/>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F94D6F2-3FA5-D32C-A237-21F5155807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FC991-DBC9-D182-2E2A-020D3D4892CE}"/>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6" name="Footer Placeholder 5">
            <a:extLst>
              <a:ext uri="{FF2B5EF4-FFF2-40B4-BE49-F238E27FC236}">
                <a16:creationId xmlns:a16="http://schemas.microsoft.com/office/drawing/2014/main" id="{69A25979-3B0D-F0B0-994B-58E13E423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F1E6A-C245-3291-198A-1867286138C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22104453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2AA8-7F33-B5D6-9E0E-E48348793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971B6-D1C2-855A-3B0E-8315ECE9B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CD2E3-A45C-04B1-E70C-097CDD27F9DC}"/>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5" name="Footer Placeholder 4">
            <a:extLst>
              <a:ext uri="{FF2B5EF4-FFF2-40B4-BE49-F238E27FC236}">
                <a16:creationId xmlns:a16="http://schemas.microsoft.com/office/drawing/2014/main" id="{A05B04B8-BCF3-78AA-9133-5056139C6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971C2-D95B-260B-812B-27305400D14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7376650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2EB6E-7CBB-8C4A-C3D0-9D534F8AB225}"/>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2F7E42-7E94-3453-8327-C29A6ACFD3F4}"/>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1265E-62F3-C4F2-A4C7-D5F425609937}"/>
              </a:ext>
            </a:extLst>
          </p:cNvPr>
          <p:cNvSpPr>
            <a:spLocks noGrp="1"/>
          </p:cNvSpPr>
          <p:nvPr>
            <p:ph type="dt" sz="half" idx="10"/>
          </p:nvPr>
        </p:nvSpPr>
        <p:spPr/>
        <p:txBody>
          <a:bodyPr/>
          <a:lstStyle/>
          <a:p>
            <a:fld id="{BE68320D-A07B-6647-A85E-23FE32B8C637}" type="datetimeFigureOut">
              <a:rPr lang="en-US" smtClean="0"/>
              <a:t>2/2/2024</a:t>
            </a:fld>
            <a:endParaRPr lang="en-US"/>
          </a:p>
        </p:txBody>
      </p:sp>
      <p:sp>
        <p:nvSpPr>
          <p:cNvPr id="5" name="Footer Placeholder 4">
            <a:extLst>
              <a:ext uri="{FF2B5EF4-FFF2-40B4-BE49-F238E27FC236}">
                <a16:creationId xmlns:a16="http://schemas.microsoft.com/office/drawing/2014/main" id="{A9C6F904-A561-77B5-18E4-CC1448AF8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63D57-C596-8893-DEC6-832EF588F55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7855811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custDataLst>
      <p:tags r:id="rId1"/>
    </p:custDataLst>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b_Cover with Photo Diagon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457199" y="1828800"/>
            <a:ext cx="5638800"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457199" y="3657600"/>
            <a:ext cx="4572000"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457200" y="598805"/>
            <a:ext cx="2222868" cy="548640"/>
          </a:xfrm>
          <a:prstGeom prst="rect">
            <a:avLst/>
          </a:prstGeom>
        </p:spPr>
      </p:pic>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457199" y="4572000"/>
            <a:ext cx="3657600"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76209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457199" y="5486399"/>
            <a:ext cx="283464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Picture Placeholder 4" descr="Five people in an office setting discuss data graphics displayed on a large screen.">
            <a:extLst>
              <a:ext uri="{FF2B5EF4-FFF2-40B4-BE49-F238E27FC236}">
                <a16:creationId xmlns:a16="http://schemas.microsoft.com/office/drawing/2014/main" id="{C57D06CD-717E-4E28-AA51-F7E0266AE6BC}"/>
              </a:ext>
            </a:extLst>
          </p:cNvPr>
          <p:cNvSpPr>
            <a:spLocks noGrp="1"/>
          </p:cNvSpPr>
          <p:nvPr>
            <p:ph type="pic" sz="quarter" idx="16" hasCustomPrompt="1"/>
          </p:nvPr>
        </p:nvSpPr>
        <p:spPr>
          <a:xfrm>
            <a:off x="3097212" y="-18144"/>
            <a:ext cx="9096374" cy="6884894"/>
          </a:xfrm>
          <a:custGeom>
            <a:avLst/>
            <a:gdLst>
              <a:gd name="connsiteX0" fmla="*/ 0 w 9042313"/>
              <a:gd name="connsiteY0" fmla="*/ 0 h 6858000"/>
              <a:gd name="connsiteX1" fmla="*/ 9042313 w 9042313"/>
              <a:gd name="connsiteY1" fmla="*/ 0 h 6858000"/>
              <a:gd name="connsiteX2" fmla="*/ 9042313 w 9042313"/>
              <a:gd name="connsiteY2" fmla="*/ 6858000 h 6858000"/>
              <a:gd name="connsiteX3" fmla="*/ 0 w 9042313"/>
              <a:gd name="connsiteY3" fmla="*/ 6858000 h 6858000"/>
              <a:gd name="connsiteX4" fmla="*/ 0 w 9042313"/>
              <a:gd name="connsiteY4" fmla="*/ 0 h 6858000"/>
              <a:gd name="connsiteX0" fmla="*/ 0 w 9042313"/>
              <a:gd name="connsiteY0" fmla="*/ 8965 h 6866965"/>
              <a:gd name="connsiteX1" fmla="*/ 3717278 w 9042313"/>
              <a:gd name="connsiteY1" fmla="*/ 0 h 6866965"/>
              <a:gd name="connsiteX2" fmla="*/ 9042313 w 9042313"/>
              <a:gd name="connsiteY2" fmla="*/ 8965 h 6866965"/>
              <a:gd name="connsiteX3" fmla="*/ 9042313 w 9042313"/>
              <a:gd name="connsiteY3" fmla="*/ 6866965 h 6866965"/>
              <a:gd name="connsiteX4" fmla="*/ 0 w 9042313"/>
              <a:gd name="connsiteY4" fmla="*/ 6866965 h 6866965"/>
              <a:gd name="connsiteX5" fmla="*/ 0 w 9042313"/>
              <a:gd name="connsiteY5" fmla="*/ 8965 h 6866965"/>
              <a:gd name="connsiteX0" fmla="*/ 0 w 9042313"/>
              <a:gd name="connsiteY0" fmla="*/ 1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0 w 9042313"/>
              <a:gd name="connsiteY5" fmla="*/ 1 h 6858001"/>
              <a:gd name="connsiteX0" fmla="*/ 1775012 w 9042313"/>
              <a:gd name="connsiteY0" fmla="*/ 5100918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1775012 w 9042313"/>
              <a:gd name="connsiteY5" fmla="*/ 5100918 h 6858001"/>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75930 h 6875930"/>
              <a:gd name="connsiteX4" fmla="*/ 0 w 9042313"/>
              <a:gd name="connsiteY4" fmla="*/ 6875930 h 6875930"/>
              <a:gd name="connsiteX5" fmla="*/ 1775012 w 9042313"/>
              <a:gd name="connsiteY5" fmla="*/ 5118847 h 6875930"/>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5" fmla="*/ 1775012 w 9042313"/>
              <a:gd name="connsiteY5" fmla="*/ 5118847 h 6875930"/>
              <a:gd name="connsiteX0" fmla="*/ 0 w 9042313"/>
              <a:gd name="connsiteY0" fmla="*/ 6875930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0" fmla="*/ 0 w 9042313"/>
              <a:gd name="connsiteY0" fmla="*/ 6875930 h 6884894"/>
              <a:gd name="connsiteX1" fmla="*/ 7114902 w 9042313"/>
              <a:gd name="connsiteY1" fmla="*/ 0 h 6884894"/>
              <a:gd name="connsiteX2" fmla="*/ 9042313 w 9042313"/>
              <a:gd name="connsiteY2" fmla="*/ 17930 h 6884894"/>
              <a:gd name="connsiteX3" fmla="*/ 6971466 w 9042313"/>
              <a:gd name="connsiteY3" fmla="*/ 6884894 h 6884894"/>
              <a:gd name="connsiteX4" fmla="*/ 0 w 9042313"/>
              <a:gd name="connsiteY4"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7697607 w 9042313"/>
              <a:gd name="connsiteY3" fmla="*/ 4509248 h 6884894"/>
              <a:gd name="connsiteX4" fmla="*/ 6971466 w 9042313"/>
              <a:gd name="connsiteY4" fmla="*/ 6884894 h 6884894"/>
              <a:gd name="connsiteX5" fmla="*/ 0 w 9042313"/>
              <a:gd name="connsiteY5"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9024383 w 9042313"/>
              <a:gd name="connsiteY3" fmla="*/ 4831978 h 6884894"/>
              <a:gd name="connsiteX4" fmla="*/ 6971466 w 9042313"/>
              <a:gd name="connsiteY4" fmla="*/ 6884894 h 6884894"/>
              <a:gd name="connsiteX5" fmla="*/ 0 w 9042313"/>
              <a:gd name="connsiteY5" fmla="*/ 6875930 h 6884894"/>
              <a:gd name="connsiteX0" fmla="*/ 0 w 9024626"/>
              <a:gd name="connsiteY0" fmla="*/ 6875930 h 6884894"/>
              <a:gd name="connsiteX1" fmla="*/ 7114902 w 9024626"/>
              <a:gd name="connsiteY1" fmla="*/ 0 h 6884894"/>
              <a:gd name="connsiteX2" fmla="*/ 8930250 w 9024626"/>
              <a:gd name="connsiteY2" fmla="*/ 114768 h 6884894"/>
              <a:gd name="connsiteX3" fmla="*/ 9024383 w 9024626"/>
              <a:gd name="connsiteY3" fmla="*/ 4831978 h 6884894"/>
              <a:gd name="connsiteX4" fmla="*/ 6971466 w 9024626"/>
              <a:gd name="connsiteY4" fmla="*/ 6884894 h 6884894"/>
              <a:gd name="connsiteX5" fmla="*/ 0 w 9024626"/>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24383 w 9043890"/>
              <a:gd name="connsiteY3" fmla="*/ 4831978 h 6884894"/>
              <a:gd name="connsiteX4" fmla="*/ 6971466 w 9043890"/>
              <a:gd name="connsiteY4" fmla="*/ 6884894 h 6884894"/>
              <a:gd name="connsiteX5" fmla="*/ 0 w 9043890"/>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41744 w 9043890"/>
              <a:gd name="connsiteY3" fmla="*/ 4806578 h 6884894"/>
              <a:gd name="connsiteX4" fmla="*/ 6971466 w 9043890"/>
              <a:gd name="connsiteY4" fmla="*/ 6884894 h 6884894"/>
              <a:gd name="connsiteX5" fmla="*/ 0 w 9043890"/>
              <a:gd name="connsiteY5" fmla="*/ 6875930 h 68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890" h="6884894">
                <a:moveTo>
                  <a:pt x="0" y="6875930"/>
                </a:moveTo>
                <a:lnTo>
                  <a:pt x="7114902" y="0"/>
                </a:lnTo>
                <a:lnTo>
                  <a:pt x="9043890" y="17930"/>
                </a:lnTo>
                <a:cubicBezTo>
                  <a:pt x="9037913" y="1622613"/>
                  <a:pt x="9047721" y="3201895"/>
                  <a:pt x="9041744" y="4806578"/>
                </a:cubicBezTo>
                <a:lnTo>
                  <a:pt x="6971466" y="6884894"/>
                </a:lnTo>
                <a:lnTo>
                  <a:pt x="0" y="6875930"/>
                </a:lnTo>
                <a:close/>
              </a:path>
            </a:pathLst>
          </a:custGeom>
          <a:blipFill>
            <a:blip r:embed="rId3" cstate="screen">
              <a:extLst>
                <a:ext uri="{28A0092B-C50C-407E-A947-70E740481C1C}">
                  <a14:useLocalDpi xmlns:a14="http://schemas.microsoft.com/office/drawing/2010/main" val="0"/>
                </a:ext>
              </a:extLst>
            </a:blip>
            <a:srcRect/>
            <a:stretch>
              <a:fillRect l="-44" t="44"/>
            </a:stretch>
          </a:blipFill>
        </p:spPr>
        <p:txBody>
          <a:bodyPr anchor="t"/>
          <a:lstStyle>
            <a:lvl1pPr marL="0" indent="0" algn="r">
              <a:buFontTx/>
              <a:buNone/>
              <a:defRPr sz="1800">
                <a:solidFill>
                  <a:srgbClr val="FF0000"/>
                </a:solidFill>
              </a:defRPr>
            </a:lvl1pPr>
          </a:lstStyle>
          <a:p>
            <a:r>
              <a:rPr lang="en-US"/>
              <a:t>Click icon to replace photo, or leave as is</a:t>
            </a:r>
          </a:p>
        </p:txBody>
      </p:sp>
      <p:sp>
        <p:nvSpPr>
          <p:cNvPr id="7" name="Rectangle 6">
            <a:extLst>
              <a:ext uri="{FF2B5EF4-FFF2-40B4-BE49-F238E27FC236}">
                <a16:creationId xmlns:a16="http://schemas.microsoft.com/office/drawing/2014/main" id="{E32A52A6-D66B-4BC5-9D99-278AABEA09F6}"/>
              </a:ext>
            </a:extLst>
          </p:cNvPr>
          <p:cNvSpPr>
            <a:spLocks noChangeAspect="1"/>
          </p:cNvSpPr>
          <p:nvPr userDrawn="1"/>
        </p:nvSpPr>
        <p:spPr>
          <a:xfrm>
            <a:off x="9988296" y="4663046"/>
            <a:ext cx="2203704" cy="2203704"/>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725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c_Cover with Photo Rectangu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457199" y="1828800"/>
            <a:ext cx="6942084"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457198" y="3657600"/>
            <a:ext cx="6942081" cy="777240"/>
          </a:xfrm>
        </p:spPr>
        <p:txBody>
          <a:bodyPr lIns="0" tIns="0" rIns="0" bIns="0">
            <a:no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457200" y="598805"/>
            <a:ext cx="2222868" cy="548640"/>
          </a:xfrm>
          <a:prstGeom prst="rect">
            <a:avLst/>
          </a:prstGeom>
        </p:spPr>
      </p:pic>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457199" y="4572000"/>
            <a:ext cx="4846320" cy="758952"/>
          </a:xfrm>
        </p:spPr>
        <p:txBody>
          <a:bodyPr lIns="0" tIns="0" rIns="0" bIns="0">
            <a:no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573963"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457199" y="5486400"/>
            <a:ext cx="4846320" cy="640080"/>
          </a:xfrm>
        </p:spPr>
        <p:txBody>
          <a:bodyPr lIns="0" tIns="0" rIns="0" bIns="0">
            <a:no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5" name="Picture Placeholder 3" descr="Three people engage in an informal conversation.">
            <a:extLst>
              <a:ext uri="{FF2B5EF4-FFF2-40B4-BE49-F238E27FC236}">
                <a16:creationId xmlns:a16="http://schemas.microsoft.com/office/drawing/2014/main" id="{5D696EB1-C520-41EF-85E1-D33FE8A4F12F}"/>
              </a:ext>
            </a:extLst>
          </p:cNvPr>
          <p:cNvSpPr>
            <a:spLocks noGrp="1"/>
          </p:cNvSpPr>
          <p:nvPr>
            <p:ph type="pic" sz="quarter" idx="16"/>
          </p:nvPr>
        </p:nvSpPr>
        <p:spPr>
          <a:xfrm>
            <a:off x="7853500" y="-2872"/>
            <a:ext cx="4338500" cy="6870078"/>
          </a:xfrm>
          <a:custGeom>
            <a:avLst/>
            <a:gdLst>
              <a:gd name="connsiteX0" fmla="*/ 0 w 4335432"/>
              <a:gd name="connsiteY0" fmla="*/ 0 h 6864993"/>
              <a:gd name="connsiteX1" fmla="*/ 4335432 w 4335432"/>
              <a:gd name="connsiteY1" fmla="*/ 0 h 6864993"/>
              <a:gd name="connsiteX2" fmla="*/ 4335432 w 4335432"/>
              <a:gd name="connsiteY2" fmla="*/ 6864993 h 6864993"/>
              <a:gd name="connsiteX3" fmla="*/ 0 w 4335432"/>
              <a:gd name="connsiteY3" fmla="*/ 6864993 h 6864993"/>
              <a:gd name="connsiteX4" fmla="*/ 0 w 4335432"/>
              <a:gd name="connsiteY4" fmla="*/ 0 h 6864993"/>
              <a:gd name="connsiteX0" fmla="*/ 0 w 4335432"/>
              <a:gd name="connsiteY0" fmla="*/ 0 h 6870078"/>
              <a:gd name="connsiteX1" fmla="*/ 4335432 w 4335432"/>
              <a:gd name="connsiteY1" fmla="*/ 0 h 6870078"/>
              <a:gd name="connsiteX2" fmla="*/ 4335432 w 4335432"/>
              <a:gd name="connsiteY2" fmla="*/ 6864993 h 6870078"/>
              <a:gd name="connsiteX3" fmla="*/ 2168079 w 4335432"/>
              <a:gd name="connsiteY3" fmla="*/ 6870078 h 6870078"/>
              <a:gd name="connsiteX4" fmla="*/ 0 w 4335432"/>
              <a:gd name="connsiteY4" fmla="*/ 6864993 h 6870078"/>
              <a:gd name="connsiteX5" fmla="*/ 0 w 4335432"/>
              <a:gd name="connsiteY5" fmla="*/ 0 h 6870078"/>
              <a:gd name="connsiteX0" fmla="*/ 0 w 4335432"/>
              <a:gd name="connsiteY0" fmla="*/ 0 h 6864993"/>
              <a:gd name="connsiteX1" fmla="*/ 4335432 w 4335432"/>
              <a:gd name="connsiteY1" fmla="*/ 0 h 6864993"/>
              <a:gd name="connsiteX2" fmla="*/ 4335432 w 4335432"/>
              <a:gd name="connsiteY2" fmla="*/ 6864993 h 6864993"/>
              <a:gd name="connsiteX3" fmla="*/ 2171148 w 4335432"/>
              <a:gd name="connsiteY3" fmla="*/ 6692107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6864993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4980961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0 h 6870078"/>
              <a:gd name="connsiteX0" fmla="*/ 0 w 4335432"/>
              <a:gd name="connsiteY0" fmla="*/ 1472859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1472859 h 6870078"/>
              <a:gd name="connsiteX0" fmla="*/ 0 w 4338500"/>
              <a:gd name="connsiteY0" fmla="*/ 1500475 h 6870078"/>
              <a:gd name="connsiteX1" fmla="*/ 1514497 w 4338500"/>
              <a:gd name="connsiteY1" fmla="*/ 5940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115598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5292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8361 w 4338500"/>
              <a:gd name="connsiteY1" fmla="*/ 5941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8500" h="6870078">
                <a:moveTo>
                  <a:pt x="0" y="1500475"/>
                </a:moveTo>
                <a:lnTo>
                  <a:pt x="1508361" y="5941"/>
                </a:lnTo>
                <a:lnTo>
                  <a:pt x="4338500" y="0"/>
                </a:lnTo>
                <a:lnTo>
                  <a:pt x="4338500" y="4980961"/>
                </a:lnTo>
                <a:lnTo>
                  <a:pt x="2422760" y="6870078"/>
                </a:lnTo>
                <a:cubicBezTo>
                  <a:pt x="2398652" y="6868383"/>
                  <a:pt x="809632" y="6866688"/>
                  <a:pt x="3068" y="6864993"/>
                </a:cubicBezTo>
                <a:cubicBezTo>
                  <a:pt x="2045" y="5076820"/>
                  <a:pt x="1023" y="3288648"/>
                  <a:pt x="0" y="1500475"/>
                </a:cubicBezTo>
                <a:close/>
              </a:path>
            </a:pathLst>
          </a:custGeom>
          <a:blipFill>
            <a:blip r:embed="rId3" cstate="screen">
              <a:extLst>
                <a:ext uri="{28A0092B-C50C-407E-A947-70E740481C1C}">
                  <a14:useLocalDpi xmlns:a14="http://schemas.microsoft.com/office/drawing/2010/main"/>
                </a:ext>
              </a:extLst>
            </a:blip>
            <a:srcRect/>
            <a:stretch>
              <a:fillRect l="-2052" t="-832" r="-806" b="-2080"/>
            </a:stretch>
          </a:blipFill>
        </p:spPr>
        <p:txBody>
          <a:bodyPr wrap="none" lIns="0" tIns="0" rIns="0" bIns="0">
            <a:normAutofit/>
          </a:bodyPr>
          <a:lstStyle>
            <a:lvl1pPr marL="0" indent="0" algn="ctr">
              <a:buNone/>
              <a:defRPr sz="1200">
                <a:solidFill>
                  <a:schemeClr val="accent6"/>
                </a:solidFill>
              </a:defRPr>
            </a:lvl1pPr>
          </a:lstStyle>
          <a:p>
            <a:r>
              <a:rPr lang="en-US" sz="1400"/>
              <a:t>Click icon to add picture</a:t>
            </a:r>
            <a:endParaRPr lang="en-US"/>
          </a:p>
        </p:txBody>
      </p:sp>
      <p:sp>
        <p:nvSpPr>
          <p:cNvPr id="20" name="Rectangle 19">
            <a:extLst>
              <a:ext uri="{FF2B5EF4-FFF2-40B4-BE49-F238E27FC236}">
                <a16:creationId xmlns:a16="http://schemas.microsoft.com/office/drawing/2014/main" id="{8E09959D-5439-4318-83D8-6833D99F8C4C}"/>
              </a:ext>
            </a:extLst>
          </p:cNvPr>
          <p:cNvSpPr/>
          <p:nvPr userDrawn="1"/>
        </p:nvSpPr>
        <p:spPr>
          <a:xfrm>
            <a:off x="7856118" y="-5750"/>
            <a:ext cx="1554480" cy="1555126"/>
          </a:xfrm>
          <a:custGeom>
            <a:avLst/>
            <a:gdLst>
              <a:gd name="connsiteX0" fmla="*/ 0 w 1547827"/>
              <a:gd name="connsiteY0" fmla="*/ 0 h 1555126"/>
              <a:gd name="connsiteX1" fmla="*/ 1547827 w 1547827"/>
              <a:gd name="connsiteY1" fmla="*/ 0 h 1555126"/>
              <a:gd name="connsiteX2" fmla="*/ 1547827 w 1547827"/>
              <a:gd name="connsiteY2" fmla="*/ 1555126 h 1555126"/>
              <a:gd name="connsiteX3" fmla="*/ 0 w 1547827"/>
              <a:gd name="connsiteY3" fmla="*/ 1555126 h 1555126"/>
              <a:gd name="connsiteX4" fmla="*/ 0 w 1547827"/>
              <a:gd name="connsiteY4" fmla="*/ 0 h 1555126"/>
              <a:gd name="connsiteX0" fmla="*/ 0 w 1547827"/>
              <a:gd name="connsiteY0" fmla="*/ 0 h 1555126"/>
              <a:gd name="connsiteX1" fmla="*/ 1547827 w 1547827"/>
              <a:gd name="connsiteY1" fmla="*/ 0 h 1555126"/>
              <a:gd name="connsiteX2" fmla="*/ 0 w 1547827"/>
              <a:gd name="connsiteY2" fmla="*/ 1555126 h 1555126"/>
              <a:gd name="connsiteX3" fmla="*/ 0 w 1547827"/>
              <a:gd name="connsiteY3" fmla="*/ 0 h 1555126"/>
            </a:gdLst>
            <a:ahLst/>
            <a:cxnLst>
              <a:cxn ang="0">
                <a:pos x="connsiteX0" y="connsiteY0"/>
              </a:cxn>
              <a:cxn ang="0">
                <a:pos x="connsiteX1" y="connsiteY1"/>
              </a:cxn>
              <a:cxn ang="0">
                <a:pos x="connsiteX2" y="connsiteY2"/>
              </a:cxn>
              <a:cxn ang="0">
                <a:pos x="connsiteX3" y="connsiteY3"/>
              </a:cxn>
            </a:cxnLst>
            <a:rect l="l" t="t" r="r" b="b"/>
            <a:pathLst>
              <a:path w="1547827" h="1555126">
                <a:moveTo>
                  <a:pt x="0" y="0"/>
                </a:moveTo>
                <a:lnTo>
                  <a:pt x="1547827" y="0"/>
                </a:lnTo>
                <a:lnTo>
                  <a:pt x="0" y="155512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789E2E61-6AB3-41F2-A958-72FEF24EA6B6}"/>
              </a:ext>
            </a:extLst>
          </p:cNvPr>
          <p:cNvSpPr/>
          <p:nvPr userDrawn="1"/>
        </p:nvSpPr>
        <p:spPr>
          <a:xfrm>
            <a:off x="10216152" y="4880288"/>
            <a:ext cx="1984248" cy="1983462"/>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020834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a_Section opener 4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365125"/>
            <a:ext cx="10515600" cy="1325563"/>
          </a:xfrm>
        </p:spPr>
        <p:txBody>
          <a:bodyPr lIns="0" tIns="0" rIns="0" bIns="0"/>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6612" y="3538728"/>
            <a:ext cx="2286000" cy="2514600"/>
          </a:xfrm>
        </p:spPr>
        <p:txBody>
          <a:bodyPr lIns="0" tIns="0" rIns="0" bIns="0" anchor="t">
            <a:normAutofit/>
          </a:bodyPr>
          <a:lstStyle>
            <a:lvl1pPr marL="0" indent="0">
              <a:buNone/>
              <a:defRPr sz="1200" b="1">
                <a:solidFill>
                  <a:schemeClr val="accent1"/>
                </a:solidFill>
                <a:latin typeface="+mj-lt"/>
              </a:defRPr>
            </a:lvl1pPr>
            <a:lvl2pPr marL="0" indent="0">
              <a:buNone/>
              <a:defRPr sz="1200" b="0">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580871"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vl3pPr marL="457200" indent="0">
              <a:buNone/>
              <a:defRPr lang="en-US" sz="1200" b="0" kern="1200" dirty="0">
                <a:solidFill>
                  <a:schemeClr val="tx1"/>
                </a:solidFill>
                <a:latin typeface="+mj-lt"/>
                <a:ea typeface="+mn-ea"/>
                <a:cs typeface="+mn-cs"/>
              </a:defRPr>
            </a:lvl3pPr>
            <a:lvl4pPr marL="685800" indent="0">
              <a:buNone/>
              <a:defRPr lang="en-US" sz="1200" b="0" kern="1200" dirty="0">
                <a:solidFill>
                  <a:schemeClr val="tx1"/>
                </a:solidFill>
                <a:latin typeface="+mj-lt"/>
                <a:ea typeface="+mn-ea"/>
                <a:cs typeface="+mn-cs"/>
              </a:defRPr>
            </a:lvl4pPr>
            <a:lvl5pPr marL="914400" indent="0">
              <a:buNone/>
              <a:defRPr lang="en-US" sz="1200" b="0" kern="1200" dirty="0">
                <a:solidFill>
                  <a:schemeClr val="tx1"/>
                </a:solidFill>
                <a:latin typeface="+mj-lt"/>
                <a:ea typeface="+mn-ea"/>
                <a:cs typeface="+mn-cs"/>
              </a:defRPr>
            </a:lvl5pPr>
          </a:lstStyle>
          <a:p>
            <a:pPr lvl="0"/>
            <a:r>
              <a:rPr lang="en-US"/>
              <a:t>Name</a:t>
            </a:r>
          </a:p>
          <a:p>
            <a:pPr lvl="1"/>
            <a:r>
              <a:rPr lang="en-US"/>
              <a:t>Bio</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5130" y="3538728"/>
            <a:ext cx="2286000" cy="2514600"/>
          </a:xfrm>
        </p:spPr>
        <p:txBody>
          <a:bodyPr lIns="0" tIns="0" rIns="0" bIns="0" anchor="t">
            <a:normAutofit/>
          </a:bodyPr>
          <a:lstStyle>
            <a:lvl1pPr marL="0" indent="0">
              <a:buNone/>
              <a:defRPr sz="1200" b="1">
                <a:solidFill>
                  <a:schemeClr val="accent1"/>
                </a:solidFill>
              </a:defRPr>
            </a:lvl1pPr>
            <a:lvl2pPr marL="0" indent="0">
              <a:buNone/>
              <a:defRPr lang="en-US" sz="1200" b="0" kern="1200" dirty="0">
                <a:solidFill>
                  <a:schemeClr val="accent1"/>
                </a:solidFill>
                <a:latin typeface="+mj-lt"/>
                <a:ea typeface="+mn-ea"/>
                <a:cs typeface="+mn-cs"/>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9069388"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stStyle>
          <a:p>
            <a:pPr lvl="0"/>
            <a:r>
              <a:rPr lang="en-US"/>
              <a:t>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sp>
        <p:nvSpPr>
          <p:cNvPr id="10" name="Rectangle 6">
            <a:extLst>
              <a:ext uri="{FF2B5EF4-FFF2-40B4-BE49-F238E27FC236}">
                <a16:creationId xmlns:a16="http://schemas.microsoft.com/office/drawing/2014/main" id="{B1EBD508-457B-4080-B6E9-6B192B0CBA9A}"/>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ED82E3A-43F8-4E24-A440-8304F98A182C}"/>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2" name="Picture 11">
            <a:extLst>
              <a:ext uri="{FF2B5EF4-FFF2-40B4-BE49-F238E27FC236}">
                <a16:creationId xmlns:a16="http://schemas.microsoft.com/office/drawing/2014/main" id="{DD3260C8-AA11-4A8D-A977-CCF746B3DA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
        <p:nvSpPr>
          <p:cNvPr id="14" name="Picture Placeholder 13">
            <a:extLst>
              <a:ext uri="{FF2B5EF4-FFF2-40B4-BE49-F238E27FC236}">
                <a16:creationId xmlns:a16="http://schemas.microsoft.com/office/drawing/2014/main" id="{9820630F-FB86-40C6-B3CF-F0DA628D5396}"/>
              </a:ext>
            </a:extLst>
          </p:cNvPr>
          <p:cNvSpPr>
            <a:spLocks noGrp="1"/>
          </p:cNvSpPr>
          <p:nvPr>
            <p:ph type="pic" sz="quarter" idx="13" hasCustomPrompt="1"/>
          </p:nvPr>
        </p:nvSpPr>
        <p:spPr>
          <a:xfrm>
            <a:off x="1179512" y="1802707"/>
            <a:ext cx="1600200" cy="1600200"/>
          </a:xfrm>
        </p:spPr>
        <p:txBody>
          <a:bodyPr>
            <a:normAutofit/>
          </a:bodyPr>
          <a:lstStyle>
            <a:lvl1pPr marL="0" indent="0">
              <a:buNone/>
              <a:defRPr sz="1200" b="0"/>
            </a:lvl1pPr>
          </a:lstStyle>
          <a:p>
            <a:r>
              <a:rPr lang="en-US"/>
              <a:t>Click icon to insert photo</a:t>
            </a:r>
          </a:p>
        </p:txBody>
      </p:sp>
      <p:sp>
        <p:nvSpPr>
          <p:cNvPr id="16" name="Picture Placeholder 15">
            <a:extLst>
              <a:ext uri="{FF2B5EF4-FFF2-40B4-BE49-F238E27FC236}">
                <a16:creationId xmlns:a16="http://schemas.microsoft.com/office/drawing/2014/main" id="{A7F941DA-9E81-4312-AE0C-4EE533BED285}"/>
              </a:ext>
            </a:extLst>
          </p:cNvPr>
          <p:cNvSpPr>
            <a:spLocks noGrp="1"/>
          </p:cNvSpPr>
          <p:nvPr>
            <p:ph type="pic" sz="quarter" idx="14" hasCustomPrompt="1"/>
          </p:nvPr>
        </p:nvSpPr>
        <p:spPr>
          <a:xfrm>
            <a:off x="3923771" y="1814513"/>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18" name="Picture Placeholder 17">
            <a:extLst>
              <a:ext uri="{FF2B5EF4-FFF2-40B4-BE49-F238E27FC236}">
                <a16:creationId xmlns:a16="http://schemas.microsoft.com/office/drawing/2014/main" id="{D2EEBFDC-EBA7-4D1D-9F22-5D043C365411}"/>
              </a:ext>
            </a:extLst>
          </p:cNvPr>
          <p:cNvSpPr>
            <a:spLocks noGrp="1"/>
          </p:cNvSpPr>
          <p:nvPr>
            <p:ph type="pic" sz="quarter" idx="15" hasCustomPrompt="1"/>
          </p:nvPr>
        </p:nvSpPr>
        <p:spPr>
          <a:xfrm>
            <a:off x="6663585" y="1803400"/>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20" name="Picture Placeholder 19">
            <a:extLst>
              <a:ext uri="{FF2B5EF4-FFF2-40B4-BE49-F238E27FC236}">
                <a16:creationId xmlns:a16="http://schemas.microsoft.com/office/drawing/2014/main" id="{C8BFBEE1-4F7A-41B6-9BB5-7994CB5C723B}"/>
              </a:ext>
            </a:extLst>
          </p:cNvPr>
          <p:cNvSpPr>
            <a:spLocks noGrp="1"/>
          </p:cNvSpPr>
          <p:nvPr>
            <p:ph type="pic" sz="quarter" idx="16" hasCustomPrompt="1"/>
          </p:nvPr>
        </p:nvSpPr>
        <p:spPr>
          <a:xfrm>
            <a:off x="9412288" y="1814512"/>
            <a:ext cx="1600200" cy="1600200"/>
          </a:xfrm>
        </p:spPr>
        <p:txBody>
          <a:bodyPr>
            <a:normAutofit/>
          </a:bodyPr>
          <a:lstStyle>
            <a:lvl1pPr marL="0" indent="0" algn="l" defTabSz="914400" rtl="0" eaLnBrk="1" latinLnBrk="0" hangingPunct="1">
              <a:lnSpc>
                <a:spcPct val="100000"/>
              </a:lnSpc>
              <a:spcBef>
                <a:spcPts val="1000"/>
              </a:spcBef>
              <a:buClr>
                <a:schemeClr val="accent3"/>
              </a:buClr>
              <a:buFont typeface="Arial Black" panose="020B0A04020102090204" pitchFamily="34" charset="0"/>
              <a:buNone/>
              <a:defRPr lang="en-US" sz="1200" b="0" kern="1200" dirty="0">
                <a:solidFill>
                  <a:schemeClr val="tx2"/>
                </a:solidFill>
                <a:latin typeface="+mj-lt"/>
                <a:ea typeface="+mn-ea"/>
                <a:cs typeface="+mn-cs"/>
              </a:defRPr>
            </a:lvl1pPr>
          </a:lstStyle>
          <a:p>
            <a:r>
              <a:rPr lang="en-US"/>
              <a:t>Click icon to insert photo</a:t>
            </a:r>
          </a:p>
        </p:txBody>
      </p:sp>
    </p:spTree>
    <p:extLst>
      <p:ext uri="{BB962C8B-B14F-4D97-AF65-F5344CB8AC3E}">
        <p14:creationId xmlns:p14="http://schemas.microsoft.com/office/powerpoint/2010/main" val="33305734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b_Section opener 2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365125"/>
            <a:ext cx="10515600" cy="1325563"/>
          </a:xfrm>
        </p:spPr>
        <p:txBody>
          <a:bodyPr lIns="0" tIns="0" rIns="0" bIns="0"/>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3510149"/>
            <a:ext cx="5029200" cy="2514600"/>
          </a:xfrm>
        </p:spPr>
        <p:txBody>
          <a:bodyPr lIns="0" tIns="0" rIns="0" bIns="0" anchor="t">
            <a:normAutofit/>
          </a:bodyPr>
          <a:lstStyle>
            <a:lvl1pPr marL="0" indent="0">
              <a:buNone/>
              <a:defRPr sz="1200" b="1">
                <a:solidFill>
                  <a:schemeClr val="accent1"/>
                </a:solidFill>
              </a:defRPr>
            </a:lvl1pPr>
            <a:lvl2pPr marL="0" indent="0">
              <a:buNone/>
              <a:defRPr sz="1200" b="0">
                <a:solidFill>
                  <a:schemeClr val="accent1"/>
                </a:solidFill>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6323012" y="3510149"/>
            <a:ext cx="5029200" cy="2514600"/>
          </a:xfrm>
        </p:spPr>
        <p:txBody>
          <a:bodyPr lIns="0" tIns="0" rIns="0" bIns="0"/>
          <a:lstStyle>
            <a:lvl1pPr marL="0" indent="0">
              <a:buNone/>
              <a:defRPr sz="1200">
                <a:solidFill>
                  <a:schemeClr val="accent1"/>
                </a:solidFill>
              </a:defRPr>
            </a:lvl1pPr>
            <a:lvl2pPr marL="0" indent="0">
              <a:buNone/>
              <a:defRPr sz="1200">
                <a:solidFill>
                  <a:schemeClr val="accent1"/>
                </a:solidFill>
                <a:latin typeface="+mj-lt"/>
              </a:defRPr>
            </a:lvl2pPr>
            <a:lvl3pPr marL="0" indent="0">
              <a:buNone/>
              <a:defRPr sz="1200">
                <a:solidFill>
                  <a:schemeClr val="accent1"/>
                </a:solidFill>
                <a:latin typeface="+mj-lt"/>
              </a:defRPr>
            </a:lvl3pPr>
            <a:lvl4pPr marL="0" indent="0">
              <a:buNone/>
              <a:defRPr sz="1200">
                <a:solidFill>
                  <a:schemeClr val="accent1"/>
                </a:solidFill>
                <a:latin typeface="+mj-lt"/>
              </a:defRPr>
            </a:lvl4pPr>
            <a:lvl5pPr marL="0" indent="0">
              <a:buNone/>
              <a:defRPr sz="1200">
                <a:solidFill>
                  <a:schemeClr val="accent1"/>
                </a:solidFill>
                <a:latin typeface="+mj-lt"/>
              </a:defRPr>
            </a:lvl5pPr>
          </a:lstStyle>
          <a:p>
            <a:pPr lvl="0"/>
            <a:r>
              <a:rPr lang="en-US"/>
              <a:t>Presenter 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5"/>
            <a:ext cx="521208" cy="685800"/>
          </a:xfrm>
        </p:spPr>
        <p:txBody>
          <a:bodyPr lIns="0" tIns="0" rIns="0" bIns="0"/>
          <a:lstStyle>
            <a:lvl1pPr>
              <a:defRPr>
                <a:solidFill>
                  <a:schemeClr val="accent3"/>
                </a:solidFill>
              </a:defRPr>
            </a:lvl1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C19B0090-40E2-454C-9B47-30CA20146117}"/>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95944B8-A4D5-4FD8-B3C2-E59BEEAF9D3A}"/>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5" name="Picture 14">
            <a:extLst>
              <a:ext uri="{FF2B5EF4-FFF2-40B4-BE49-F238E27FC236}">
                <a16:creationId xmlns:a16="http://schemas.microsoft.com/office/drawing/2014/main" id="{C00DDD78-169A-44D6-822B-BB7BBF7A842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
        <p:nvSpPr>
          <p:cNvPr id="17" name="Picture Placeholder 16">
            <a:extLst>
              <a:ext uri="{FF2B5EF4-FFF2-40B4-BE49-F238E27FC236}">
                <a16:creationId xmlns:a16="http://schemas.microsoft.com/office/drawing/2014/main" id="{B1740A21-BDAD-4236-A5B0-B3C5EE649860}"/>
              </a:ext>
            </a:extLst>
          </p:cNvPr>
          <p:cNvSpPr>
            <a:spLocks noGrp="1"/>
          </p:cNvSpPr>
          <p:nvPr>
            <p:ph type="pic" sz="quarter" idx="13" hasCustomPrompt="1"/>
          </p:nvPr>
        </p:nvSpPr>
        <p:spPr>
          <a:xfrm>
            <a:off x="839788" y="1769351"/>
            <a:ext cx="1600200" cy="1600200"/>
          </a:xfrm>
        </p:spPr>
        <p:txBody>
          <a:bodyPr>
            <a:normAutofit/>
          </a:bodyPr>
          <a:lstStyle>
            <a:lvl1pPr marL="0" indent="0">
              <a:buNone/>
              <a:defRPr sz="1200" b="0">
                <a:solidFill>
                  <a:schemeClr val="tx2"/>
                </a:solidFill>
              </a:defRPr>
            </a:lvl1pPr>
          </a:lstStyle>
          <a:p>
            <a:r>
              <a:rPr lang="en-US"/>
              <a:t>Click icon to insert photo</a:t>
            </a:r>
          </a:p>
        </p:txBody>
      </p:sp>
      <p:sp>
        <p:nvSpPr>
          <p:cNvPr id="19" name="Picture Placeholder 18">
            <a:extLst>
              <a:ext uri="{FF2B5EF4-FFF2-40B4-BE49-F238E27FC236}">
                <a16:creationId xmlns:a16="http://schemas.microsoft.com/office/drawing/2014/main" id="{DA98BEF5-0C89-4430-B947-F1CBBA01500A}"/>
              </a:ext>
            </a:extLst>
          </p:cNvPr>
          <p:cNvSpPr>
            <a:spLocks noGrp="1"/>
          </p:cNvSpPr>
          <p:nvPr>
            <p:ph type="pic" sz="quarter" idx="14" hasCustomPrompt="1"/>
          </p:nvPr>
        </p:nvSpPr>
        <p:spPr>
          <a:xfrm>
            <a:off x="6323012" y="1769351"/>
            <a:ext cx="1600200" cy="1600200"/>
          </a:xfrm>
        </p:spPr>
        <p:txBody>
          <a:bodyPr>
            <a:normAutofit/>
          </a:bodyPr>
          <a:lstStyle>
            <a:lvl1pPr marL="0" indent="0">
              <a:buNone/>
              <a:defRPr sz="1200" b="0"/>
            </a:lvl1pPr>
          </a:lstStyle>
          <a:p>
            <a:r>
              <a:rPr lang="en-US"/>
              <a:t>Click icon to insert photo</a:t>
            </a:r>
          </a:p>
        </p:txBody>
      </p:sp>
    </p:spTree>
    <p:extLst>
      <p:ext uri="{BB962C8B-B14F-4D97-AF65-F5344CB8AC3E}">
        <p14:creationId xmlns:p14="http://schemas.microsoft.com/office/powerpoint/2010/main" val="12685634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8A83-DBF0-C033-3F61-AE000DE59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6A9CE-EFF0-3DF8-65A6-5A0537459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204A7-E347-B224-C030-468598C624D9}"/>
              </a:ext>
            </a:extLst>
          </p:cNvPr>
          <p:cNvSpPr>
            <a:spLocks noGrp="1"/>
          </p:cNvSpPr>
          <p:nvPr>
            <p:ph type="dt" sz="half" idx="10"/>
          </p:nvPr>
        </p:nvSpPr>
        <p:spPr/>
        <p:txBody>
          <a:bodyPr/>
          <a:lstStyle/>
          <a:p>
            <a:fld id="{33E1496C-4C10-49E4-AC46-DE5FD2F10B08}" type="datetimeFigureOut">
              <a:rPr lang="en-US" smtClean="0"/>
              <a:t>2/2/2024</a:t>
            </a:fld>
            <a:endParaRPr lang="en-US"/>
          </a:p>
        </p:txBody>
      </p:sp>
      <p:sp>
        <p:nvSpPr>
          <p:cNvPr id="5" name="Footer Placeholder 4">
            <a:extLst>
              <a:ext uri="{FF2B5EF4-FFF2-40B4-BE49-F238E27FC236}">
                <a16:creationId xmlns:a16="http://schemas.microsoft.com/office/drawing/2014/main" id="{9C2149AB-8E25-7576-0B24-372367AD1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DE9D3-A465-5355-A45A-F6DE3D74D38C}"/>
              </a:ext>
            </a:extLst>
          </p:cNvPr>
          <p:cNvSpPr>
            <a:spLocks noGrp="1"/>
          </p:cNvSpPr>
          <p:nvPr>
            <p:ph type="sldNum" sz="quarter" idx="12"/>
          </p:nvPr>
        </p:nvSpPr>
        <p:spPr/>
        <p:txBody>
          <a:bodyPr/>
          <a:lstStyle/>
          <a:p>
            <a:fld id="{10817AC3-92B9-407A-A64C-41875C027413}" type="slidenum">
              <a:rPr lang="en-US" smtClean="0"/>
              <a:t>‹#›</a:t>
            </a:fld>
            <a:endParaRPr lang="en-US"/>
          </a:p>
        </p:txBody>
      </p:sp>
    </p:spTree>
    <p:extLst>
      <p:ext uri="{BB962C8B-B14F-4D97-AF65-F5344CB8AC3E}">
        <p14:creationId xmlns:p14="http://schemas.microsoft.com/office/powerpoint/2010/main" val="12686376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FCFB5AE-5AAA-4349-8485-24A7502AC9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9481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5074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989863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090995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_Section Opener N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1295400" y="3077972"/>
            <a:ext cx="9601200" cy="702056"/>
          </a:xfrm>
        </p:spPr>
        <p:txBody>
          <a:bodyPr lIns="0" tIns="0" rIns="0" bIns="0">
            <a:normAutofit/>
          </a:bodyPr>
          <a:lstStyle>
            <a:lvl1pPr algn="ctr">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pic>
        <p:nvPicPr>
          <p:cNvPr id="14" name="Picture 13">
            <a:extLst>
              <a:ext uri="{FF2B5EF4-FFF2-40B4-BE49-F238E27FC236}">
                <a16:creationId xmlns:a16="http://schemas.microsoft.com/office/drawing/2014/main" id="{32531CAA-39A4-4B32-94EB-9C1D0B8EC0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A17B2483-5969-46E5-B16C-98C85D119ABB}"/>
              </a:ext>
            </a:extLst>
          </p:cNvPr>
          <p:cNvSpPr/>
          <p:nvPr userDrawn="1"/>
        </p:nvSpPr>
        <p:spPr>
          <a:xfrm>
            <a:off x="10088880" y="4754880"/>
            <a:ext cx="2103120" cy="2103120"/>
          </a:xfrm>
          <a:custGeom>
            <a:avLst/>
            <a:gdLst>
              <a:gd name="connsiteX0" fmla="*/ 0 w 2103120"/>
              <a:gd name="connsiteY0" fmla="*/ 0 h 2103120"/>
              <a:gd name="connsiteX1" fmla="*/ 2103120 w 2103120"/>
              <a:gd name="connsiteY1" fmla="*/ 0 h 2103120"/>
              <a:gd name="connsiteX2" fmla="*/ 2103120 w 2103120"/>
              <a:gd name="connsiteY2" fmla="*/ 2103120 h 2103120"/>
              <a:gd name="connsiteX3" fmla="*/ 0 w 2103120"/>
              <a:gd name="connsiteY3" fmla="*/ 2103120 h 2103120"/>
              <a:gd name="connsiteX4" fmla="*/ 0 w 2103120"/>
              <a:gd name="connsiteY4" fmla="*/ 0 h 2103120"/>
              <a:gd name="connsiteX0" fmla="*/ 0 w 2103120"/>
              <a:gd name="connsiteY0" fmla="*/ 2103120 h 2103120"/>
              <a:gd name="connsiteX1" fmla="*/ 2103120 w 2103120"/>
              <a:gd name="connsiteY1" fmla="*/ 0 h 2103120"/>
              <a:gd name="connsiteX2" fmla="*/ 2103120 w 2103120"/>
              <a:gd name="connsiteY2" fmla="*/ 2103120 h 2103120"/>
              <a:gd name="connsiteX3" fmla="*/ 0 w 2103120"/>
              <a:gd name="connsiteY3" fmla="*/ 2103120 h 2103120"/>
            </a:gdLst>
            <a:ahLst/>
            <a:cxnLst>
              <a:cxn ang="0">
                <a:pos x="connsiteX0" y="connsiteY0"/>
              </a:cxn>
              <a:cxn ang="0">
                <a:pos x="connsiteX1" y="connsiteY1"/>
              </a:cxn>
              <a:cxn ang="0">
                <a:pos x="connsiteX2" y="connsiteY2"/>
              </a:cxn>
              <a:cxn ang="0">
                <a:pos x="connsiteX3" y="connsiteY3"/>
              </a:cxn>
            </a:cxnLst>
            <a:rect l="l" t="t" r="r" b="b"/>
            <a:pathLst>
              <a:path w="2103120" h="2103120">
                <a:moveTo>
                  <a:pt x="0" y="2103120"/>
                </a:moveTo>
                <a:lnTo>
                  <a:pt x="2103120" y="0"/>
                </a:lnTo>
                <a:lnTo>
                  <a:pt x="2103120" y="2103120"/>
                </a:lnTo>
                <a:lnTo>
                  <a:pt x="0" y="21031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0812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427288"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27288"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84967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85513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22022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0421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783576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1923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0843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1978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42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33589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d_Section Opener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8EA4C9AA-3B63-4CC1-BEDA-84AA127B80AB}"/>
              </a:ext>
            </a:extLst>
          </p:cNvPr>
          <p:cNvSpPr>
            <a:spLocks noGrp="1"/>
          </p:cNvSpPr>
          <p:nvPr>
            <p:ph type="pic" sz="quarter" idx="13"/>
          </p:nvPr>
        </p:nvSpPr>
        <p:spPr>
          <a:xfrm>
            <a:off x="-9427" y="9144"/>
            <a:ext cx="12201427" cy="686957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1131217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1131217 w 12192000"/>
              <a:gd name="connsiteY4" fmla="*/ 0 h 6858000"/>
              <a:gd name="connsiteX0" fmla="*/ 1131217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914400 w 12192000"/>
              <a:gd name="connsiteY4" fmla="*/ 1357460 h 6858000"/>
              <a:gd name="connsiteX5" fmla="*/ 1131217 w 12192000"/>
              <a:gd name="connsiteY5" fmla="*/ 0 h 6858000"/>
              <a:gd name="connsiteX0" fmla="*/ 1140644 w 12201427"/>
              <a:gd name="connsiteY0" fmla="*/ 0 h 6858000"/>
              <a:gd name="connsiteX1" fmla="*/ 12201427 w 12201427"/>
              <a:gd name="connsiteY1" fmla="*/ 0 h 6858000"/>
              <a:gd name="connsiteX2" fmla="*/ 12201427 w 12201427"/>
              <a:gd name="connsiteY2" fmla="*/ 6858000 h 6858000"/>
              <a:gd name="connsiteX3" fmla="*/ 9427 w 12201427"/>
              <a:gd name="connsiteY3" fmla="*/ 6858000 h 6858000"/>
              <a:gd name="connsiteX4" fmla="*/ 0 w 12201427"/>
              <a:gd name="connsiteY4" fmla="*/ 1121790 h 6858000"/>
              <a:gd name="connsiteX5" fmla="*/ 1140644 w 12201427"/>
              <a:gd name="connsiteY5" fmla="*/ 0 h 6858000"/>
              <a:gd name="connsiteX0" fmla="*/ 1140644 w 12201427"/>
              <a:gd name="connsiteY0" fmla="*/ 0 h 6858000"/>
              <a:gd name="connsiteX1" fmla="*/ 12201427 w 12201427"/>
              <a:gd name="connsiteY1" fmla="*/ 0 h 6858000"/>
              <a:gd name="connsiteX2" fmla="*/ 12201427 w 12201427"/>
              <a:gd name="connsiteY2" fmla="*/ 5114041 h 6858000"/>
              <a:gd name="connsiteX3" fmla="*/ 9427 w 12201427"/>
              <a:gd name="connsiteY3" fmla="*/ 6858000 h 6858000"/>
              <a:gd name="connsiteX4" fmla="*/ 0 w 12201427"/>
              <a:gd name="connsiteY4" fmla="*/ 1121790 h 6858000"/>
              <a:gd name="connsiteX5" fmla="*/ 1140644 w 12201427"/>
              <a:gd name="connsiteY5" fmla="*/ 0 h 6858000"/>
              <a:gd name="connsiteX0" fmla="*/ 1140644 w 12201427"/>
              <a:gd name="connsiteY0" fmla="*/ 0 h 6858000"/>
              <a:gd name="connsiteX1" fmla="*/ 12201427 w 12201427"/>
              <a:gd name="connsiteY1" fmla="*/ 0 h 6858000"/>
              <a:gd name="connsiteX2" fmla="*/ 12201427 w 12201427"/>
              <a:gd name="connsiteY2" fmla="*/ 5114041 h 6858000"/>
              <a:gd name="connsiteX3" fmla="*/ 9907572 w 12201427"/>
              <a:gd name="connsiteY3" fmla="*/ 5429839 h 6858000"/>
              <a:gd name="connsiteX4" fmla="*/ 9427 w 12201427"/>
              <a:gd name="connsiteY4" fmla="*/ 6858000 h 6858000"/>
              <a:gd name="connsiteX5" fmla="*/ 0 w 12201427"/>
              <a:gd name="connsiteY5" fmla="*/ 1121790 h 6858000"/>
              <a:gd name="connsiteX6" fmla="*/ 1140644 w 12201427"/>
              <a:gd name="connsiteY6" fmla="*/ 0 h 6858000"/>
              <a:gd name="connsiteX0" fmla="*/ 1140644 w 12201427"/>
              <a:gd name="connsiteY0" fmla="*/ 0 h 6858000"/>
              <a:gd name="connsiteX1" fmla="*/ 12201427 w 12201427"/>
              <a:gd name="connsiteY1" fmla="*/ 0 h 6858000"/>
              <a:gd name="connsiteX2" fmla="*/ 12201427 w 12201427"/>
              <a:gd name="connsiteY2" fmla="*/ 5114041 h 6858000"/>
              <a:gd name="connsiteX3" fmla="*/ 10350632 w 12201427"/>
              <a:gd name="connsiteY3" fmla="*/ 6853286 h 6858000"/>
              <a:gd name="connsiteX4" fmla="*/ 9427 w 12201427"/>
              <a:gd name="connsiteY4" fmla="*/ 6858000 h 6858000"/>
              <a:gd name="connsiteX5" fmla="*/ 0 w 12201427"/>
              <a:gd name="connsiteY5" fmla="*/ 1121790 h 6858000"/>
              <a:gd name="connsiteX6" fmla="*/ 1140644 w 122014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427" h="6858000">
                <a:moveTo>
                  <a:pt x="1140644" y="0"/>
                </a:moveTo>
                <a:lnTo>
                  <a:pt x="12201427" y="0"/>
                </a:lnTo>
                <a:lnTo>
                  <a:pt x="12201427" y="5114041"/>
                </a:lnTo>
                <a:lnTo>
                  <a:pt x="10350632" y="6853286"/>
                </a:lnTo>
                <a:lnTo>
                  <a:pt x="9427" y="6858000"/>
                </a:lnTo>
                <a:cubicBezTo>
                  <a:pt x="6285" y="4945930"/>
                  <a:pt x="3142" y="3033860"/>
                  <a:pt x="0" y="1121790"/>
                </a:cubicBezTo>
                <a:lnTo>
                  <a:pt x="1140644" y="0"/>
                </a:lnTo>
                <a:close/>
              </a:path>
            </a:pathLst>
          </a:custGeom>
        </p:spPr>
        <p:txBody>
          <a:bodyPr/>
          <a:lstStyle>
            <a:lvl1pPr marL="0" indent="0" algn="ctr">
              <a:buNone/>
              <a:defRPr sz="1600" b="0">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939800" y="3077972"/>
            <a:ext cx="4770120" cy="702056"/>
          </a:xfrm>
        </p:spPr>
        <p:txBody>
          <a:bodyPr lIns="0" tIns="0" rIns="0" bIns="0">
            <a:normAutofit/>
          </a:bodyPr>
          <a:lstStyle>
            <a:lvl1pPr algn="l">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pic>
        <p:nvPicPr>
          <p:cNvPr id="14" name="Picture 13">
            <a:extLst>
              <a:ext uri="{FF2B5EF4-FFF2-40B4-BE49-F238E27FC236}">
                <a16:creationId xmlns:a16="http://schemas.microsoft.com/office/drawing/2014/main" id="{32531CAA-39A4-4B32-94EB-9C1D0B8EC0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A17B2483-5969-46E5-B16C-98C85D119ABB}"/>
              </a:ext>
            </a:extLst>
          </p:cNvPr>
          <p:cNvSpPr/>
          <p:nvPr userDrawn="1"/>
        </p:nvSpPr>
        <p:spPr>
          <a:xfrm>
            <a:off x="10088880" y="4754880"/>
            <a:ext cx="2103120" cy="2103120"/>
          </a:xfrm>
          <a:custGeom>
            <a:avLst/>
            <a:gdLst>
              <a:gd name="connsiteX0" fmla="*/ 0 w 2103120"/>
              <a:gd name="connsiteY0" fmla="*/ 0 h 2103120"/>
              <a:gd name="connsiteX1" fmla="*/ 2103120 w 2103120"/>
              <a:gd name="connsiteY1" fmla="*/ 0 h 2103120"/>
              <a:gd name="connsiteX2" fmla="*/ 2103120 w 2103120"/>
              <a:gd name="connsiteY2" fmla="*/ 2103120 h 2103120"/>
              <a:gd name="connsiteX3" fmla="*/ 0 w 2103120"/>
              <a:gd name="connsiteY3" fmla="*/ 2103120 h 2103120"/>
              <a:gd name="connsiteX4" fmla="*/ 0 w 2103120"/>
              <a:gd name="connsiteY4" fmla="*/ 0 h 2103120"/>
              <a:gd name="connsiteX0" fmla="*/ 0 w 2103120"/>
              <a:gd name="connsiteY0" fmla="*/ 2103120 h 2103120"/>
              <a:gd name="connsiteX1" fmla="*/ 2103120 w 2103120"/>
              <a:gd name="connsiteY1" fmla="*/ 0 h 2103120"/>
              <a:gd name="connsiteX2" fmla="*/ 2103120 w 2103120"/>
              <a:gd name="connsiteY2" fmla="*/ 2103120 h 2103120"/>
              <a:gd name="connsiteX3" fmla="*/ 0 w 2103120"/>
              <a:gd name="connsiteY3" fmla="*/ 2103120 h 2103120"/>
            </a:gdLst>
            <a:ahLst/>
            <a:cxnLst>
              <a:cxn ang="0">
                <a:pos x="connsiteX0" y="connsiteY0"/>
              </a:cxn>
              <a:cxn ang="0">
                <a:pos x="connsiteX1" y="connsiteY1"/>
              </a:cxn>
              <a:cxn ang="0">
                <a:pos x="connsiteX2" y="connsiteY2"/>
              </a:cxn>
              <a:cxn ang="0">
                <a:pos x="connsiteX3" y="connsiteY3"/>
              </a:cxn>
            </a:cxnLst>
            <a:rect l="l" t="t" r="r" b="b"/>
            <a:pathLst>
              <a:path w="2103120" h="2103120">
                <a:moveTo>
                  <a:pt x="0" y="2103120"/>
                </a:moveTo>
                <a:lnTo>
                  <a:pt x="2103120" y="0"/>
                </a:lnTo>
                <a:lnTo>
                  <a:pt x="2103120" y="2103120"/>
                </a:lnTo>
                <a:lnTo>
                  <a:pt x="0" y="21031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3323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133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2873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4220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219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5752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0123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6500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EB6430-8767-5EA0-F99F-E1882DD2D012}"/>
              </a:ext>
            </a:extLst>
          </p:cNvPr>
          <p:cNvSpPr/>
          <p:nvPr userDrawn="1"/>
        </p:nvSpPr>
        <p:spPr bwMode="auto">
          <a:xfrm>
            <a:off x="0" y="-1"/>
            <a:ext cx="12191999" cy="6881813"/>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Freeform: Shape 3">
            <a:extLst>
              <a:ext uri="{FF2B5EF4-FFF2-40B4-BE49-F238E27FC236}">
                <a16:creationId xmlns:a16="http://schemas.microsoft.com/office/drawing/2014/main" id="{817987E1-EA44-604A-A5D2-E36CD31293AD}"/>
              </a:ext>
            </a:extLst>
          </p:cNvPr>
          <p:cNvSpPr/>
          <p:nvPr userDrawn="1"/>
        </p:nvSpPr>
        <p:spPr bwMode="auto">
          <a:xfrm>
            <a:off x="1" y="-23813"/>
            <a:ext cx="10913807" cy="6881813"/>
          </a:xfrm>
          <a:custGeom>
            <a:avLst/>
            <a:gdLst>
              <a:gd name="connsiteX0" fmla="*/ 0 w 10913807"/>
              <a:gd name="connsiteY0" fmla="*/ 0 h 6881813"/>
              <a:gd name="connsiteX1" fmla="*/ 9845513 w 10913807"/>
              <a:gd name="connsiteY1" fmla="*/ 0 h 6881813"/>
              <a:gd name="connsiteX2" fmla="*/ 9950844 w 10913807"/>
              <a:gd name="connsiteY2" fmla="*/ 164299 h 6881813"/>
              <a:gd name="connsiteX3" fmla="*/ 10913807 w 10913807"/>
              <a:gd name="connsiteY3" fmla="*/ 3613356 h 6881813"/>
              <a:gd name="connsiteX4" fmla="*/ 10111004 w 10913807"/>
              <a:gd name="connsiteY4" fmla="*/ 6783867 h 6881813"/>
              <a:gd name="connsiteX5" fmla="*/ 10054686 w 10913807"/>
              <a:gd name="connsiteY5" fmla="*/ 6881813 h 6881813"/>
              <a:gd name="connsiteX6" fmla="*/ 0 w 10913807"/>
              <a:gd name="connsiteY6" fmla="*/ 6881813 h 6881813"/>
              <a:gd name="connsiteX7" fmla="*/ 0 w 10913807"/>
              <a:gd name="connsiteY7" fmla="*/ 0 h 68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6881813">
                <a:moveTo>
                  <a:pt x="0" y="0"/>
                </a:moveTo>
                <a:lnTo>
                  <a:pt x="9845513" y="0"/>
                </a:lnTo>
                <a:lnTo>
                  <a:pt x="9950844" y="164299"/>
                </a:lnTo>
                <a:cubicBezTo>
                  <a:pt x="10561916" y="1169989"/>
                  <a:pt x="10913807" y="2350578"/>
                  <a:pt x="10913807" y="3613356"/>
                </a:cubicBezTo>
                <a:cubicBezTo>
                  <a:pt x="10913807" y="4761336"/>
                  <a:pt x="10622988" y="5841391"/>
                  <a:pt x="10111004" y="6783867"/>
                </a:cubicBezTo>
                <a:lnTo>
                  <a:pt x="10054686" y="6881813"/>
                </a:lnTo>
                <a:lnTo>
                  <a:pt x="0" y="6881813"/>
                </a:lnTo>
                <a:lnTo>
                  <a:pt x="0" y="0"/>
                </a:lnTo>
                <a:close/>
              </a:path>
            </a:pathLst>
          </a:cu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CF30F504-09AB-7009-080A-9A5072DF6F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88" t="20488" r="20488" b="20488"/>
          <a:stretch/>
        </p:blipFill>
        <p:spPr>
          <a:xfrm>
            <a:off x="8337530" y="1322141"/>
            <a:ext cx="1765300" cy="179341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EF0B5256-4EBF-EBDC-6E4F-5A3516B33DC9}"/>
              </a:ext>
            </a:extLst>
          </p:cNvPr>
          <p:cNvSpPr>
            <a:spLocks noGrp="1"/>
          </p:cNvSpPr>
          <p:nvPr>
            <p:ph type="body" sz="quarter" idx="10"/>
          </p:nvPr>
        </p:nvSpPr>
        <p:spPr>
          <a:xfrm>
            <a:off x="588263" y="1510827"/>
            <a:ext cx="7056292" cy="369332"/>
          </a:xfrm>
        </p:spPr>
        <p:txBody>
          <a:bodyPr>
            <a:spAutoFit/>
          </a:bodyPr>
          <a:lstStyle>
            <a:lvl1pPr marL="0" indent="0">
              <a:buNone/>
              <a:defRPr sz="2400" b="1">
                <a:solidFill>
                  <a:srgbClr val="D4EC8E"/>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726D4C8-0828-5DF6-D2CA-562B3B4F72F4}"/>
              </a:ext>
            </a:extLst>
          </p:cNvPr>
          <p:cNvSpPr>
            <a:spLocks noGrp="1"/>
          </p:cNvSpPr>
          <p:nvPr>
            <p:ph type="body" sz="quarter" idx="11"/>
          </p:nvPr>
        </p:nvSpPr>
        <p:spPr>
          <a:xfrm>
            <a:off x="588263" y="2235201"/>
            <a:ext cx="5898260" cy="246221"/>
          </a:xfrm>
        </p:spPr>
        <p:txBody>
          <a:bodyPr/>
          <a:lstStyle>
            <a:lvl1pPr marL="0" indent="0">
              <a:spcBef>
                <a:spcPts val="600"/>
              </a:spcBef>
              <a:buSzPct val="92000"/>
              <a:buFont typeface="Arial" panose="020B0604020202020204" pitchFamily="34" charset="0"/>
              <a:buNone/>
              <a:defRPr sz="16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Picture Placeholder 14" descr="This photo is a 'placeholder' only. Drag or drop your photo here, or click and tap the center to insert a photo.">
            <a:extLst>
              <a:ext uri="{FF2B5EF4-FFF2-40B4-BE49-F238E27FC236}">
                <a16:creationId xmlns:a16="http://schemas.microsoft.com/office/drawing/2014/main" id="{51B62110-1949-7675-D5A3-1469B2C2A870}"/>
              </a:ext>
            </a:extLst>
          </p:cNvPr>
          <p:cNvSpPr>
            <a:spLocks noGrp="1"/>
          </p:cNvSpPr>
          <p:nvPr>
            <p:ph type="pic" sz="quarter" idx="12" hasCustomPrompt="1"/>
          </p:nvPr>
        </p:nvSpPr>
        <p:spPr bwMode="ltGray">
          <a:xfrm>
            <a:off x="6486526" y="1897488"/>
            <a:ext cx="5705475" cy="4960513"/>
          </a:xfrm>
          <a:custGeom>
            <a:avLst/>
            <a:gdLst>
              <a:gd name="connsiteX0" fmla="*/ 3346827 w 5705475"/>
              <a:gd name="connsiteY0" fmla="*/ 0 h 4960513"/>
              <a:gd name="connsiteX1" fmla="*/ 5475721 w 5705475"/>
              <a:gd name="connsiteY1" fmla="*/ 764253 h 4960513"/>
              <a:gd name="connsiteX2" fmla="*/ 5705475 w 5705475"/>
              <a:gd name="connsiteY2" fmla="*/ 973068 h 4960513"/>
              <a:gd name="connsiteX3" fmla="*/ 5705475 w 5705475"/>
              <a:gd name="connsiteY3" fmla="*/ 4960513 h 4960513"/>
              <a:gd name="connsiteX4" fmla="*/ 415117 w 5705475"/>
              <a:gd name="connsiteY4" fmla="*/ 4960513 h 4960513"/>
              <a:gd name="connsiteX5" fmla="*/ 403944 w 5705475"/>
              <a:gd name="connsiteY5" fmla="*/ 4942125 h 4960513"/>
              <a:gd name="connsiteX6" fmla="*/ 0 w 5705475"/>
              <a:gd name="connsiteY6" fmla="*/ 3346827 h 4960513"/>
              <a:gd name="connsiteX7" fmla="*/ 3346827 w 5705475"/>
              <a:gd name="connsiteY7" fmla="*/ 0 h 49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75" h="4960513">
                <a:moveTo>
                  <a:pt x="3346827" y="0"/>
                </a:moveTo>
                <a:cubicBezTo>
                  <a:pt x="4155504" y="0"/>
                  <a:pt x="4897191" y="286808"/>
                  <a:pt x="5475721" y="764253"/>
                </a:cubicBezTo>
                <a:lnTo>
                  <a:pt x="5705475" y="973068"/>
                </a:lnTo>
                <a:lnTo>
                  <a:pt x="5705475" y="4960513"/>
                </a:lnTo>
                <a:lnTo>
                  <a:pt x="415117" y="4960513"/>
                </a:lnTo>
                <a:lnTo>
                  <a:pt x="403944" y="4942125"/>
                </a:lnTo>
                <a:cubicBezTo>
                  <a:pt x="146331" y="4467902"/>
                  <a:pt x="0" y="3924453"/>
                  <a:pt x="0" y="3346827"/>
                </a:cubicBezTo>
                <a:cubicBezTo>
                  <a:pt x="0" y="1498426"/>
                  <a:pt x="1498426" y="0"/>
                  <a:pt x="3346827" y="0"/>
                </a:cubicBezTo>
                <a:close/>
              </a:path>
            </a:pathLst>
          </a:custGeom>
          <a:blipFill>
            <a:blip r:embed="rId4"/>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94060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03525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44936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e_Section Opener Bann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1295400" y="3392424"/>
            <a:ext cx="9601200" cy="1161288"/>
          </a:xfrm>
        </p:spPr>
        <p:txBody>
          <a:bodyPr lIns="0" tIns="0" rIns="0" bIns="0">
            <a:normAutofit/>
          </a:bodyPr>
          <a:lstStyle>
            <a:lvl1pPr algn="ctr">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3" name="Straight Connector 12">
            <a:extLst>
              <a:ext uri="{FF2B5EF4-FFF2-40B4-BE49-F238E27FC236}">
                <a16:creationId xmlns:a16="http://schemas.microsoft.com/office/drawing/2014/main" id="{222C71CD-0036-4AAA-B484-222E5AA6FC1C}"/>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4" name="Picture 13">
            <a:extLst>
              <a:ext uri="{FF2B5EF4-FFF2-40B4-BE49-F238E27FC236}">
                <a16:creationId xmlns:a16="http://schemas.microsoft.com/office/drawing/2014/main" id="{32531CAA-39A4-4B32-94EB-9C1D0B8EC0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
        <p:nvSpPr>
          <p:cNvPr id="15" name="Picture Placeholder 2" descr="Five individuals seated in a conference room engage in discussion.">
            <a:extLst>
              <a:ext uri="{FF2B5EF4-FFF2-40B4-BE49-F238E27FC236}">
                <a16:creationId xmlns:a16="http://schemas.microsoft.com/office/drawing/2014/main" id="{8E7A18E8-856B-48C1-A5A0-7ACC25E8031E}"/>
              </a:ext>
            </a:extLst>
          </p:cNvPr>
          <p:cNvSpPr>
            <a:spLocks noGrp="1"/>
          </p:cNvSpPr>
          <p:nvPr>
            <p:ph type="pic" sz="quarter" idx="14"/>
          </p:nvPr>
        </p:nvSpPr>
        <p:spPr>
          <a:xfrm>
            <a:off x="-24362" y="-10724"/>
            <a:ext cx="12225326" cy="1792411"/>
          </a:xfrm>
          <a:custGeom>
            <a:avLst/>
            <a:gdLst>
              <a:gd name="connsiteX0" fmla="*/ 0 w 12192000"/>
              <a:gd name="connsiteY0" fmla="*/ 0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0 w 12192000"/>
              <a:gd name="connsiteY4" fmla="*/ 0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1113906 w 12192000"/>
              <a:gd name="connsiteY4" fmla="*/ 8313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374073 w 12192000"/>
              <a:gd name="connsiteY4" fmla="*/ 117209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0354887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787525">
                <a:moveTo>
                  <a:pt x="1113906" y="8313"/>
                </a:moveTo>
                <a:lnTo>
                  <a:pt x="12192000" y="0"/>
                </a:lnTo>
                <a:lnTo>
                  <a:pt x="10354887" y="1787525"/>
                </a:lnTo>
                <a:lnTo>
                  <a:pt x="0" y="1787525"/>
                </a:lnTo>
                <a:lnTo>
                  <a:pt x="8313" y="1113905"/>
                </a:lnTo>
                <a:lnTo>
                  <a:pt x="1113906" y="8313"/>
                </a:lnTo>
                <a:close/>
              </a:path>
            </a:pathLst>
          </a:custGeom>
          <a:blipFill>
            <a:blip r:embed="rId3"/>
            <a:srcRect/>
            <a:stretch>
              <a:fillRect t="-6838" b="-6838"/>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7">
            <a:extLst>
              <a:ext uri="{FF2B5EF4-FFF2-40B4-BE49-F238E27FC236}">
                <a16:creationId xmlns:a16="http://schemas.microsoft.com/office/drawing/2014/main" id="{B308BD4E-524E-4A40-BA60-EB74D6EEF7E9}"/>
              </a:ext>
            </a:extLst>
          </p:cNvPr>
          <p:cNvSpPr/>
          <p:nvPr userDrawn="1"/>
        </p:nvSpPr>
        <p:spPr>
          <a:xfrm rot="5400000">
            <a:off x="23147" y="-23146"/>
            <a:ext cx="1127885" cy="1174176"/>
          </a:xfrm>
          <a:custGeom>
            <a:avLst/>
            <a:gdLst>
              <a:gd name="connsiteX0" fmla="*/ 0 w 1127885"/>
              <a:gd name="connsiteY0" fmla="*/ 0 h 1174176"/>
              <a:gd name="connsiteX1" fmla="*/ 1127885 w 1127885"/>
              <a:gd name="connsiteY1" fmla="*/ 0 h 1174176"/>
              <a:gd name="connsiteX2" fmla="*/ 1127885 w 1127885"/>
              <a:gd name="connsiteY2" fmla="*/ 1174176 h 1174176"/>
              <a:gd name="connsiteX3" fmla="*/ 0 w 1127885"/>
              <a:gd name="connsiteY3" fmla="*/ 1174176 h 1174176"/>
              <a:gd name="connsiteX4" fmla="*/ 0 w 1127885"/>
              <a:gd name="connsiteY4" fmla="*/ 0 h 1174176"/>
              <a:gd name="connsiteX0" fmla="*/ 0 w 1127885"/>
              <a:gd name="connsiteY0" fmla="*/ 0 h 1174176"/>
              <a:gd name="connsiteX1" fmla="*/ 1127885 w 1127885"/>
              <a:gd name="connsiteY1" fmla="*/ 1174176 h 1174176"/>
              <a:gd name="connsiteX2" fmla="*/ 0 w 1127885"/>
              <a:gd name="connsiteY2" fmla="*/ 1174176 h 1174176"/>
              <a:gd name="connsiteX3" fmla="*/ 0 w 1127885"/>
              <a:gd name="connsiteY3" fmla="*/ 0 h 1174176"/>
            </a:gdLst>
            <a:ahLst/>
            <a:cxnLst>
              <a:cxn ang="0">
                <a:pos x="connsiteX0" y="connsiteY0"/>
              </a:cxn>
              <a:cxn ang="0">
                <a:pos x="connsiteX1" y="connsiteY1"/>
              </a:cxn>
              <a:cxn ang="0">
                <a:pos x="connsiteX2" y="connsiteY2"/>
              </a:cxn>
              <a:cxn ang="0">
                <a:pos x="connsiteX3" y="connsiteY3"/>
              </a:cxn>
            </a:cxnLst>
            <a:rect l="l" t="t" r="r" b="b"/>
            <a:pathLst>
              <a:path w="1127885" h="1174176">
                <a:moveTo>
                  <a:pt x="0" y="0"/>
                </a:moveTo>
                <a:lnTo>
                  <a:pt x="1127885" y="1174176"/>
                </a:lnTo>
                <a:lnTo>
                  <a:pt x="0" y="1174176"/>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
            <a:extLst>
              <a:ext uri="{FF2B5EF4-FFF2-40B4-BE49-F238E27FC236}">
                <a16:creationId xmlns:a16="http://schemas.microsoft.com/office/drawing/2014/main" id="{F752137A-7F1B-464F-B451-C1E10200C14F}"/>
              </a:ext>
            </a:extLst>
          </p:cNvPr>
          <p:cNvSpPr/>
          <p:nvPr userDrawn="1"/>
        </p:nvSpPr>
        <p:spPr>
          <a:xfrm rot="16200000">
            <a:off x="10377051" y="-42226"/>
            <a:ext cx="1787236" cy="1860589"/>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1128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565631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2663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891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3896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26639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0848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449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811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9174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00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a_Banne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612648" y="2029968"/>
            <a:ext cx="10972800" cy="75895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612648" y="2898648"/>
            <a:ext cx="10972800" cy="2935224"/>
          </a:xfrm>
        </p:spPr>
        <p:txBody>
          <a:bodyPr/>
          <a:lstStyle>
            <a:lvl1pPr>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sp>
        <p:nvSpPr>
          <p:cNvPr id="10" name="Picture Placeholder 2" descr="Three groups of office employees sit at a table.">
            <a:extLst>
              <a:ext uri="{FF2B5EF4-FFF2-40B4-BE49-F238E27FC236}">
                <a16:creationId xmlns:a16="http://schemas.microsoft.com/office/drawing/2014/main" id="{542004DE-D3E0-4326-A071-1B6F3C1D4B0B}"/>
              </a:ext>
            </a:extLst>
          </p:cNvPr>
          <p:cNvSpPr>
            <a:spLocks noGrp="1"/>
          </p:cNvSpPr>
          <p:nvPr>
            <p:ph type="pic" sz="quarter" idx="14" hasCustomPrompt="1"/>
          </p:nvPr>
        </p:nvSpPr>
        <p:spPr>
          <a:xfrm>
            <a:off x="-33327" y="-10274"/>
            <a:ext cx="12225326" cy="1781687"/>
          </a:xfrm>
          <a:custGeom>
            <a:avLst/>
            <a:gdLst>
              <a:gd name="connsiteX0" fmla="*/ 0 w 12192000"/>
              <a:gd name="connsiteY0" fmla="*/ 0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0 w 12192000"/>
              <a:gd name="connsiteY4" fmla="*/ 0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1113906 w 12192000"/>
              <a:gd name="connsiteY4" fmla="*/ 8313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374073 w 12192000"/>
              <a:gd name="connsiteY4" fmla="*/ 117209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0354887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787525">
                <a:moveTo>
                  <a:pt x="1113906" y="8313"/>
                </a:moveTo>
                <a:lnTo>
                  <a:pt x="12192000" y="0"/>
                </a:lnTo>
                <a:lnTo>
                  <a:pt x="10354887" y="1787525"/>
                </a:lnTo>
                <a:lnTo>
                  <a:pt x="0" y="1787525"/>
                </a:lnTo>
                <a:lnTo>
                  <a:pt x="8313" y="1113905"/>
                </a:lnTo>
                <a:lnTo>
                  <a:pt x="1113906" y="8313"/>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lgn="ctr">
              <a:buFontTx/>
              <a:buNone/>
              <a:defRPr sz="1000"/>
            </a:lvl1pPr>
          </a:lstStyle>
          <a:p>
            <a:r>
              <a:rPr lang="en-US"/>
              <a:t>Click icon to replace photo, or leave as is</a:t>
            </a:r>
          </a:p>
        </p:txBody>
      </p:sp>
      <p:sp>
        <p:nvSpPr>
          <p:cNvPr id="11" name="Rectangle 7">
            <a:extLst>
              <a:ext uri="{FF2B5EF4-FFF2-40B4-BE49-F238E27FC236}">
                <a16:creationId xmlns:a16="http://schemas.microsoft.com/office/drawing/2014/main" id="{F9018FDB-5DC0-498A-B19B-AB0E67A4073A}"/>
              </a:ext>
            </a:extLst>
          </p:cNvPr>
          <p:cNvSpPr/>
          <p:nvPr userDrawn="1"/>
        </p:nvSpPr>
        <p:spPr>
          <a:xfrm rot="5400000">
            <a:off x="23147" y="-23146"/>
            <a:ext cx="1127885" cy="1174176"/>
          </a:xfrm>
          <a:custGeom>
            <a:avLst/>
            <a:gdLst>
              <a:gd name="connsiteX0" fmla="*/ 0 w 1127885"/>
              <a:gd name="connsiteY0" fmla="*/ 0 h 1174176"/>
              <a:gd name="connsiteX1" fmla="*/ 1127885 w 1127885"/>
              <a:gd name="connsiteY1" fmla="*/ 0 h 1174176"/>
              <a:gd name="connsiteX2" fmla="*/ 1127885 w 1127885"/>
              <a:gd name="connsiteY2" fmla="*/ 1174176 h 1174176"/>
              <a:gd name="connsiteX3" fmla="*/ 0 w 1127885"/>
              <a:gd name="connsiteY3" fmla="*/ 1174176 h 1174176"/>
              <a:gd name="connsiteX4" fmla="*/ 0 w 1127885"/>
              <a:gd name="connsiteY4" fmla="*/ 0 h 1174176"/>
              <a:gd name="connsiteX0" fmla="*/ 0 w 1127885"/>
              <a:gd name="connsiteY0" fmla="*/ 0 h 1174176"/>
              <a:gd name="connsiteX1" fmla="*/ 1127885 w 1127885"/>
              <a:gd name="connsiteY1" fmla="*/ 1174176 h 1174176"/>
              <a:gd name="connsiteX2" fmla="*/ 0 w 1127885"/>
              <a:gd name="connsiteY2" fmla="*/ 1174176 h 1174176"/>
              <a:gd name="connsiteX3" fmla="*/ 0 w 1127885"/>
              <a:gd name="connsiteY3" fmla="*/ 0 h 1174176"/>
            </a:gdLst>
            <a:ahLst/>
            <a:cxnLst>
              <a:cxn ang="0">
                <a:pos x="connsiteX0" y="connsiteY0"/>
              </a:cxn>
              <a:cxn ang="0">
                <a:pos x="connsiteX1" y="connsiteY1"/>
              </a:cxn>
              <a:cxn ang="0">
                <a:pos x="connsiteX2" y="connsiteY2"/>
              </a:cxn>
              <a:cxn ang="0">
                <a:pos x="connsiteX3" y="connsiteY3"/>
              </a:cxn>
            </a:cxnLst>
            <a:rect l="l" t="t" r="r" b="b"/>
            <a:pathLst>
              <a:path w="1127885" h="1174176">
                <a:moveTo>
                  <a:pt x="0" y="0"/>
                </a:moveTo>
                <a:lnTo>
                  <a:pt x="1127885" y="1174176"/>
                </a:lnTo>
                <a:lnTo>
                  <a:pt x="0" y="1174176"/>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a:extLst>
              <a:ext uri="{FF2B5EF4-FFF2-40B4-BE49-F238E27FC236}">
                <a16:creationId xmlns:a16="http://schemas.microsoft.com/office/drawing/2014/main" id="{C0EF3BB7-2FD2-4CFB-8263-F2E549FB5E6C}"/>
              </a:ext>
            </a:extLst>
          </p:cNvPr>
          <p:cNvSpPr/>
          <p:nvPr userDrawn="1"/>
        </p:nvSpPr>
        <p:spPr>
          <a:xfrm rot="16200000">
            <a:off x="10377051" y="-42226"/>
            <a:ext cx="1787236" cy="1860589"/>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22C71CD-0036-4AAA-B484-222E5AA6FC1C}"/>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4" name="Picture 13">
            <a:extLst>
              <a:ext uri="{FF2B5EF4-FFF2-40B4-BE49-F238E27FC236}">
                <a16:creationId xmlns:a16="http://schemas.microsoft.com/office/drawing/2014/main" id="{32531CAA-39A4-4B32-94EB-9C1D0B8EC0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28819894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778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439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5534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645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340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577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467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1493662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42069150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9077875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b_Banne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612648" y="2048256"/>
            <a:ext cx="10972800" cy="75895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612647" y="2898648"/>
            <a:ext cx="5276088" cy="296265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03267" y="2898648"/>
            <a:ext cx="5276088" cy="296265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1" name="Picture 10">
            <a:extLst>
              <a:ext uri="{FF2B5EF4-FFF2-40B4-BE49-F238E27FC236}">
                <a16:creationId xmlns:a16="http://schemas.microsoft.com/office/drawing/2014/main" id="{CAFE7B75-E75C-4B6D-9DFA-D1750BEB98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
        <p:nvSpPr>
          <p:cNvPr id="12" name="Picture Placeholder 2" descr="Two people engage in discussion in an office setting.">
            <a:extLst>
              <a:ext uri="{FF2B5EF4-FFF2-40B4-BE49-F238E27FC236}">
                <a16:creationId xmlns:a16="http://schemas.microsoft.com/office/drawing/2014/main" id="{6B59507D-E279-4D77-AC60-8B8328743C65}"/>
              </a:ext>
            </a:extLst>
          </p:cNvPr>
          <p:cNvSpPr>
            <a:spLocks noGrp="1"/>
          </p:cNvSpPr>
          <p:nvPr>
            <p:ph type="pic" sz="quarter" idx="14" hasCustomPrompt="1"/>
          </p:nvPr>
        </p:nvSpPr>
        <p:spPr>
          <a:xfrm>
            <a:off x="-24362" y="-10724"/>
            <a:ext cx="12225326" cy="1792411"/>
          </a:xfrm>
          <a:custGeom>
            <a:avLst/>
            <a:gdLst>
              <a:gd name="connsiteX0" fmla="*/ 0 w 12192000"/>
              <a:gd name="connsiteY0" fmla="*/ 0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0 w 12192000"/>
              <a:gd name="connsiteY4" fmla="*/ 0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1113906 w 12192000"/>
              <a:gd name="connsiteY4" fmla="*/ 8313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374073 w 12192000"/>
              <a:gd name="connsiteY4" fmla="*/ 117209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2192000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0354887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 name="connsiteX0" fmla="*/ 1113906 w 12192000"/>
              <a:gd name="connsiteY0" fmla="*/ 8313 h 1787525"/>
              <a:gd name="connsiteX1" fmla="*/ 12192000 w 12192000"/>
              <a:gd name="connsiteY1" fmla="*/ 0 h 1787525"/>
              <a:gd name="connsiteX2" fmla="*/ 10407905 w 12192000"/>
              <a:gd name="connsiteY2" fmla="*/ 1787525 h 1787525"/>
              <a:gd name="connsiteX3" fmla="*/ 0 w 12192000"/>
              <a:gd name="connsiteY3" fmla="*/ 1787525 h 1787525"/>
              <a:gd name="connsiteX4" fmla="*/ 8313 w 12192000"/>
              <a:gd name="connsiteY4" fmla="*/ 1113905 h 1787525"/>
              <a:gd name="connsiteX5" fmla="*/ 1113906 w 12192000"/>
              <a:gd name="connsiteY5" fmla="*/ 8313 h 178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787525">
                <a:moveTo>
                  <a:pt x="1113906" y="8313"/>
                </a:moveTo>
                <a:lnTo>
                  <a:pt x="12192000" y="0"/>
                </a:lnTo>
                <a:lnTo>
                  <a:pt x="10407905" y="1787525"/>
                </a:lnTo>
                <a:lnTo>
                  <a:pt x="0" y="1787525"/>
                </a:lnTo>
                <a:lnTo>
                  <a:pt x="8313" y="1113905"/>
                </a:lnTo>
                <a:lnTo>
                  <a:pt x="1113906" y="8313"/>
                </a:lnTo>
                <a:close/>
              </a:path>
            </a:pathLst>
          </a:custGeom>
          <a:blipFill>
            <a:blip r:embed="rId3">
              <a:extLst>
                <a:ext uri="{28A0092B-C50C-407E-A947-70E740481C1C}">
                  <a14:useLocalDpi xmlns:a14="http://schemas.microsoft.com/office/drawing/2010/main" val="0"/>
                </a:ext>
              </a:extLst>
            </a:blip>
            <a:srcRect/>
            <a:stretch>
              <a:fillRect r="73"/>
            </a:stretch>
          </a:blipFill>
        </p:spPr>
        <p:txBody>
          <a:bodyPr>
            <a:normAutofit/>
          </a:bodyPr>
          <a:lstStyle>
            <a:lvl1pPr marL="0" indent="0" algn="ctr">
              <a:buFontTx/>
              <a:buNone/>
              <a:defRPr sz="1000">
                <a:solidFill>
                  <a:schemeClr val="tx1"/>
                </a:solidFill>
              </a:defRPr>
            </a:lvl1pPr>
          </a:lstStyle>
          <a:p>
            <a:r>
              <a:rPr lang="en-US"/>
              <a:t>Click icon to replace photo, or leave as is</a:t>
            </a:r>
          </a:p>
        </p:txBody>
      </p:sp>
      <p:sp>
        <p:nvSpPr>
          <p:cNvPr id="13" name="Rectangle 7">
            <a:extLst>
              <a:ext uri="{FF2B5EF4-FFF2-40B4-BE49-F238E27FC236}">
                <a16:creationId xmlns:a16="http://schemas.microsoft.com/office/drawing/2014/main" id="{CCD5D877-2698-4FC8-8A68-C4DD9BE08CF6}"/>
              </a:ext>
            </a:extLst>
          </p:cNvPr>
          <p:cNvSpPr/>
          <p:nvPr userDrawn="1"/>
        </p:nvSpPr>
        <p:spPr>
          <a:xfrm rot="5400000">
            <a:off x="1873" y="-1873"/>
            <a:ext cx="1170432" cy="1174176"/>
          </a:xfrm>
          <a:custGeom>
            <a:avLst/>
            <a:gdLst>
              <a:gd name="connsiteX0" fmla="*/ 0 w 1127885"/>
              <a:gd name="connsiteY0" fmla="*/ 0 h 1174176"/>
              <a:gd name="connsiteX1" fmla="*/ 1127885 w 1127885"/>
              <a:gd name="connsiteY1" fmla="*/ 0 h 1174176"/>
              <a:gd name="connsiteX2" fmla="*/ 1127885 w 1127885"/>
              <a:gd name="connsiteY2" fmla="*/ 1174176 h 1174176"/>
              <a:gd name="connsiteX3" fmla="*/ 0 w 1127885"/>
              <a:gd name="connsiteY3" fmla="*/ 1174176 h 1174176"/>
              <a:gd name="connsiteX4" fmla="*/ 0 w 1127885"/>
              <a:gd name="connsiteY4" fmla="*/ 0 h 1174176"/>
              <a:gd name="connsiteX0" fmla="*/ 0 w 1127885"/>
              <a:gd name="connsiteY0" fmla="*/ 0 h 1174176"/>
              <a:gd name="connsiteX1" fmla="*/ 1127885 w 1127885"/>
              <a:gd name="connsiteY1" fmla="*/ 1174176 h 1174176"/>
              <a:gd name="connsiteX2" fmla="*/ 0 w 1127885"/>
              <a:gd name="connsiteY2" fmla="*/ 1174176 h 1174176"/>
              <a:gd name="connsiteX3" fmla="*/ 0 w 1127885"/>
              <a:gd name="connsiteY3" fmla="*/ 0 h 1174176"/>
            </a:gdLst>
            <a:ahLst/>
            <a:cxnLst>
              <a:cxn ang="0">
                <a:pos x="connsiteX0" y="connsiteY0"/>
              </a:cxn>
              <a:cxn ang="0">
                <a:pos x="connsiteX1" y="connsiteY1"/>
              </a:cxn>
              <a:cxn ang="0">
                <a:pos x="connsiteX2" y="connsiteY2"/>
              </a:cxn>
              <a:cxn ang="0">
                <a:pos x="connsiteX3" y="connsiteY3"/>
              </a:cxn>
            </a:cxnLst>
            <a:rect l="l" t="t" r="r" b="b"/>
            <a:pathLst>
              <a:path w="1127885" h="1174176">
                <a:moveTo>
                  <a:pt x="0" y="0"/>
                </a:moveTo>
                <a:lnTo>
                  <a:pt x="1127885" y="1174176"/>
                </a:lnTo>
                <a:lnTo>
                  <a:pt x="0" y="117417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85C51620-1447-4495-8F0C-CD156F3DFDDA}"/>
              </a:ext>
            </a:extLst>
          </p:cNvPr>
          <p:cNvSpPr/>
          <p:nvPr userDrawn="1"/>
        </p:nvSpPr>
        <p:spPr>
          <a:xfrm rot="16200000">
            <a:off x="10362386" y="-28151"/>
            <a:ext cx="1831964" cy="1827263"/>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957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2958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61933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8964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0819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344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1653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91537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779955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9672069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78806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035808" y="283464"/>
            <a:ext cx="8741664"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035808" y="1517904"/>
            <a:ext cx="8741664"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3" name="Straight Connector 12">
            <a:extLst>
              <a:ext uri="{FF2B5EF4-FFF2-40B4-BE49-F238E27FC236}">
                <a16:creationId xmlns:a16="http://schemas.microsoft.com/office/drawing/2014/main" id="{222C71CD-0036-4AAA-B484-222E5AA6FC1C}"/>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5" name="Picture Placeholder 3" descr="Several individuals document a process using post-it notes and large sheets of paper taped to a wall.">
            <a:extLst>
              <a:ext uri="{FF2B5EF4-FFF2-40B4-BE49-F238E27FC236}">
                <a16:creationId xmlns:a16="http://schemas.microsoft.com/office/drawing/2014/main" id="{2C7FF25B-7F50-4D23-80D9-60D21D47C192}"/>
              </a:ext>
            </a:extLst>
          </p:cNvPr>
          <p:cNvSpPr>
            <a:spLocks noGrp="1"/>
          </p:cNvSpPr>
          <p:nvPr>
            <p:ph type="pic" sz="quarter" idx="14" hasCustomPrompt="1"/>
          </p:nvPr>
        </p:nvSpPr>
        <p:spPr>
          <a:xfrm>
            <a:off x="-1609" y="0"/>
            <a:ext cx="2631213" cy="6859826"/>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212" h="6859826">
                <a:moveTo>
                  <a:pt x="1531" y="1164012"/>
                </a:moveTo>
                <a:lnTo>
                  <a:pt x="1170105" y="392"/>
                </a:lnTo>
                <a:lnTo>
                  <a:pt x="2630843" y="0"/>
                </a:lnTo>
                <a:cubicBezTo>
                  <a:pt x="2634052" y="2285271"/>
                  <a:pt x="2614956" y="2807464"/>
                  <a:pt x="2627791" y="5073485"/>
                </a:cubicBezTo>
                <a:lnTo>
                  <a:pt x="769112" y="6857700"/>
                </a:lnTo>
                <a:lnTo>
                  <a:pt x="716" y="6859826"/>
                </a:lnTo>
                <a:cubicBezTo>
                  <a:pt x="-2055" y="4945128"/>
                  <a:pt x="4302" y="3078710"/>
                  <a:pt x="1531" y="1164012"/>
                </a:cubicBez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800">
                <a:solidFill>
                  <a:schemeClr val="bg1"/>
                </a:solidFill>
              </a:defRPr>
            </a:lvl1pPr>
          </a:lstStyle>
          <a:p>
            <a:r>
              <a:rPr lang="en-US"/>
              <a:t>Several individuals document a process using post-it notes and large sheets of paper taped to a wall.</a:t>
            </a:r>
          </a:p>
        </p:txBody>
      </p:sp>
      <p:sp>
        <p:nvSpPr>
          <p:cNvPr id="16" name="Rectangle 11">
            <a:extLst>
              <a:ext uri="{FF2B5EF4-FFF2-40B4-BE49-F238E27FC236}">
                <a16:creationId xmlns:a16="http://schemas.microsoft.com/office/drawing/2014/main" id="{A54B65CF-3E9B-491C-AACA-BBC7F5C4AA6C}"/>
              </a:ext>
            </a:extLst>
          </p:cNvPr>
          <p:cNvSpPr/>
          <p:nvPr userDrawn="1"/>
        </p:nvSpPr>
        <p:spPr>
          <a:xfrm rot="16200000">
            <a:off x="804990" y="5034087"/>
            <a:ext cx="1787236" cy="1860589"/>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C3674737-51EF-4D01-A3DB-81C050646B76}"/>
              </a:ext>
            </a:extLst>
          </p:cNvPr>
          <p:cNvSpPr/>
          <p:nvPr userDrawn="1"/>
        </p:nvSpPr>
        <p:spPr>
          <a:xfrm rot="5400000">
            <a:off x="431" y="-431"/>
            <a:ext cx="1170432" cy="1171294"/>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79F89FF-B889-48E2-BBE2-AA7A9D57CC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31551" y="6165347"/>
            <a:ext cx="1636284" cy="401464"/>
          </a:xfrm>
          <a:prstGeom prst="rect">
            <a:avLst/>
          </a:prstGeom>
        </p:spPr>
      </p:pic>
    </p:spTree>
    <p:extLst>
      <p:ext uri="{BB962C8B-B14F-4D97-AF65-F5344CB8AC3E}">
        <p14:creationId xmlns:p14="http://schemas.microsoft.com/office/powerpoint/2010/main" val="41772975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41262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59152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499428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59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54805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9218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99009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4596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76954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34804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d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035808" y="283464"/>
            <a:ext cx="8741664"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035808" y="1517904"/>
            <a:ext cx="8741664"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3" name="Straight Connector 12">
            <a:extLst>
              <a:ext uri="{FF2B5EF4-FFF2-40B4-BE49-F238E27FC236}">
                <a16:creationId xmlns:a16="http://schemas.microsoft.com/office/drawing/2014/main" id="{222C71CD-0036-4AAA-B484-222E5AA6FC1C}"/>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8" name="Picture 17">
            <a:extLst>
              <a:ext uri="{FF2B5EF4-FFF2-40B4-BE49-F238E27FC236}">
                <a16:creationId xmlns:a16="http://schemas.microsoft.com/office/drawing/2014/main" id="{079F89FF-B889-48E2-BBE2-AA7A9D57CC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31551" y="6165347"/>
            <a:ext cx="1636284" cy="401464"/>
          </a:xfrm>
          <a:prstGeom prst="rect">
            <a:avLst/>
          </a:prstGeom>
        </p:spPr>
      </p:pic>
      <p:sp>
        <p:nvSpPr>
          <p:cNvPr id="10" name="Picture Placeholder 3" descr="Two individuals in an office conference room listen to an ongoing conversation.">
            <a:extLst>
              <a:ext uri="{FF2B5EF4-FFF2-40B4-BE49-F238E27FC236}">
                <a16:creationId xmlns:a16="http://schemas.microsoft.com/office/drawing/2014/main" id="{3CC2C635-10BC-49E2-B528-4818E8D90168}"/>
              </a:ext>
            </a:extLst>
          </p:cNvPr>
          <p:cNvSpPr>
            <a:spLocks noGrp="1"/>
          </p:cNvSpPr>
          <p:nvPr>
            <p:ph type="pic" sz="quarter" idx="14"/>
          </p:nvPr>
        </p:nvSpPr>
        <p:spPr>
          <a:xfrm>
            <a:off x="-1609" y="0"/>
            <a:ext cx="2631213" cy="6859826"/>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212" h="6859826">
                <a:moveTo>
                  <a:pt x="1531" y="1164012"/>
                </a:moveTo>
                <a:lnTo>
                  <a:pt x="1170105" y="392"/>
                </a:lnTo>
                <a:lnTo>
                  <a:pt x="2630843" y="0"/>
                </a:lnTo>
                <a:cubicBezTo>
                  <a:pt x="2634052" y="2285271"/>
                  <a:pt x="2614956" y="2807464"/>
                  <a:pt x="2627791" y="5073485"/>
                </a:cubicBezTo>
                <a:lnTo>
                  <a:pt x="769112" y="6857700"/>
                </a:lnTo>
                <a:lnTo>
                  <a:pt x="716" y="6859826"/>
                </a:lnTo>
                <a:cubicBezTo>
                  <a:pt x="-2055" y="4945128"/>
                  <a:pt x="4302" y="3078710"/>
                  <a:pt x="1531" y="1164012"/>
                </a:cubicBezTo>
                <a:close/>
              </a:path>
            </a:pathLst>
          </a:custGeom>
          <a:blipFill>
            <a:blip r:embed="rId3"/>
            <a:srcRect/>
            <a:stretch>
              <a:fillRect l="-20928" t="-30981" r="-10080" b="26"/>
            </a:stretch>
          </a:blipFill>
        </p:spPr>
        <p:txBody>
          <a:bodyPr>
            <a:normAutofit/>
          </a:bodyPr>
          <a:lstStyle>
            <a:lvl1pPr marL="0" indent="0" algn="ctr">
              <a:buFontTx/>
              <a:buNone/>
              <a:defRPr sz="1000">
                <a:solidFill>
                  <a:schemeClr val="accent1"/>
                </a:solidFill>
              </a:defRPr>
            </a:lvl1pPr>
          </a:lstStyle>
          <a:p>
            <a:r>
              <a:rPr lang="en-US"/>
              <a:t>Click icon to add picture</a:t>
            </a:r>
          </a:p>
        </p:txBody>
      </p:sp>
      <p:sp>
        <p:nvSpPr>
          <p:cNvPr id="11" name="Rectangle 11">
            <a:extLst>
              <a:ext uri="{FF2B5EF4-FFF2-40B4-BE49-F238E27FC236}">
                <a16:creationId xmlns:a16="http://schemas.microsoft.com/office/drawing/2014/main" id="{720CD5B2-74CC-4E57-A50A-4D9F31553317}"/>
              </a:ext>
            </a:extLst>
          </p:cNvPr>
          <p:cNvSpPr/>
          <p:nvPr userDrawn="1"/>
        </p:nvSpPr>
        <p:spPr>
          <a:xfrm rot="16200000">
            <a:off x="804990" y="5034087"/>
            <a:ext cx="1787236" cy="1860589"/>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7">
            <a:extLst>
              <a:ext uri="{FF2B5EF4-FFF2-40B4-BE49-F238E27FC236}">
                <a16:creationId xmlns:a16="http://schemas.microsoft.com/office/drawing/2014/main" id="{80BA4DB9-CCE6-4A9E-85A6-D64361F177E0}"/>
              </a:ext>
            </a:extLst>
          </p:cNvPr>
          <p:cNvSpPr/>
          <p:nvPr userDrawn="1"/>
        </p:nvSpPr>
        <p:spPr>
          <a:xfrm rot="5400000">
            <a:off x="431" y="-431"/>
            <a:ext cx="1170432" cy="1171294"/>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6195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62663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05244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71367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42911015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0354069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1077317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0763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3690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1337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723986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e_Sideba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035808" y="283464"/>
            <a:ext cx="8741664"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035808" y="1517904"/>
            <a:ext cx="4206240"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7571232" y="1517904"/>
            <a:ext cx="4206240"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5" name="Picture 14">
            <a:extLst>
              <a:ext uri="{FF2B5EF4-FFF2-40B4-BE49-F238E27FC236}">
                <a16:creationId xmlns:a16="http://schemas.microsoft.com/office/drawing/2014/main" id="{FECAC021-2E39-4DC0-BDBD-B50B5B090A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31551" y="6165347"/>
            <a:ext cx="1636284" cy="401464"/>
          </a:xfrm>
          <a:prstGeom prst="rect">
            <a:avLst/>
          </a:prstGeom>
        </p:spPr>
      </p:pic>
      <p:sp>
        <p:nvSpPr>
          <p:cNvPr id="16" name="Picture Placeholder 3" descr="Two children engage in a learning activity in their classroom.">
            <a:extLst>
              <a:ext uri="{FF2B5EF4-FFF2-40B4-BE49-F238E27FC236}">
                <a16:creationId xmlns:a16="http://schemas.microsoft.com/office/drawing/2014/main" id="{54F6E175-5A99-44B5-BE71-FD62DB658401}"/>
              </a:ext>
            </a:extLst>
          </p:cNvPr>
          <p:cNvSpPr>
            <a:spLocks noGrp="1"/>
          </p:cNvSpPr>
          <p:nvPr>
            <p:ph type="pic" sz="quarter" idx="14"/>
          </p:nvPr>
        </p:nvSpPr>
        <p:spPr>
          <a:xfrm>
            <a:off x="-1609" y="0"/>
            <a:ext cx="2631213" cy="6859826"/>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212" h="6859826">
                <a:moveTo>
                  <a:pt x="1531" y="1164012"/>
                </a:moveTo>
                <a:lnTo>
                  <a:pt x="1170105" y="392"/>
                </a:lnTo>
                <a:lnTo>
                  <a:pt x="2630843" y="0"/>
                </a:lnTo>
                <a:cubicBezTo>
                  <a:pt x="2634052" y="2285271"/>
                  <a:pt x="2614956" y="2807464"/>
                  <a:pt x="2627791" y="5073485"/>
                </a:cubicBezTo>
                <a:lnTo>
                  <a:pt x="769112" y="6857700"/>
                </a:lnTo>
                <a:lnTo>
                  <a:pt x="716" y="6859826"/>
                </a:lnTo>
                <a:cubicBezTo>
                  <a:pt x="-2055" y="4945128"/>
                  <a:pt x="4302" y="3078710"/>
                  <a:pt x="1531" y="1164012"/>
                </a:cubicBezTo>
                <a:close/>
              </a:path>
            </a:pathLst>
          </a:custGeom>
          <a:blipFill>
            <a:blip r:embed="rId3" cstate="email">
              <a:extLst>
                <a:ext uri="{28A0092B-C50C-407E-A947-70E740481C1C}">
                  <a14:useLocalDpi xmlns:a14="http://schemas.microsoft.com/office/drawing/2010/main" val="0"/>
                </a:ext>
              </a:extLst>
            </a:blip>
            <a:srcRect/>
            <a:stretch>
              <a:fillRect/>
            </a:stretch>
          </a:blipFill>
        </p:spPr>
        <p:txBody>
          <a:bodyPr/>
          <a:lstStyle>
            <a:lvl1pPr marL="0" indent="0" algn="ctr">
              <a:buFontTx/>
              <a:buNone/>
              <a:defRPr sz="1000">
                <a:solidFill>
                  <a:schemeClr val="bg1"/>
                </a:solidFill>
              </a:defRPr>
            </a:lvl1pPr>
          </a:lstStyle>
          <a:p>
            <a:r>
              <a:rPr lang="en-US"/>
              <a:t>Click icon to add picture</a:t>
            </a:r>
          </a:p>
        </p:txBody>
      </p:sp>
      <p:sp>
        <p:nvSpPr>
          <p:cNvPr id="17" name="Rectangle 11">
            <a:extLst>
              <a:ext uri="{FF2B5EF4-FFF2-40B4-BE49-F238E27FC236}">
                <a16:creationId xmlns:a16="http://schemas.microsoft.com/office/drawing/2014/main" id="{DF154793-CB9B-4627-9E2D-F4D85E8B17D6}"/>
              </a:ext>
            </a:extLst>
          </p:cNvPr>
          <p:cNvSpPr/>
          <p:nvPr userDrawn="1"/>
        </p:nvSpPr>
        <p:spPr>
          <a:xfrm rot="16200000">
            <a:off x="804990" y="5034087"/>
            <a:ext cx="1787236" cy="1860589"/>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A1368D-3E6B-4CB7-B0E1-2A9AE5C89F0C}"/>
              </a:ext>
            </a:extLst>
          </p:cNvPr>
          <p:cNvSpPr/>
          <p:nvPr userDrawn="1"/>
        </p:nvSpPr>
        <p:spPr>
          <a:xfrm rot="5400000">
            <a:off x="431" y="-431"/>
            <a:ext cx="1170432" cy="1171294"/>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5082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6439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51133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3261599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1012647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98231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589195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65552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832745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04263242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383825134"/>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24836543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4199306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4934894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5520454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057442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98470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10962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26262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54189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55183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g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4882896" cy="415137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492240" y="1801368"/>
            <a:ext cx="4882896" cy="415137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31767356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5670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5075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36143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733475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70338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1318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49437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929512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755443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81890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h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365125"/>
            <a:ext cx="10515600" cy="1325563"/>
          </a:xfrm>
        </p:spPr>
        <p:txBody>
          <a:bodyPr lIns="0" tIns="0" rIns="0" bIns="0"/>
          <a:lstStyle>
            <a:lvl1pPr>
              <a:defRPr/>
            </a:lvl1pPr>
          </a:lstStyle>
          <a:p>
            <a:r>
              <a:rPr lang="en-US"/>
              <a:t>Click to edit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798983"/>
            <a:ext cx="3227832" cy="4151376"/>
          </a:xfrm>
        </p:spPr>
        <p:txBody>
          <a:bodyPr lIns="91440" tIns="45720" rIns="91440" bIns="45720" anchor="t"/>
          <a:lstStyle>
            <a:lvl1pPr marL="228600" indent="-228600" algn="l">
              <a:spcBef>
                <a:spcPts val="1000"/>
              </a:spcBef>
              <a:buFont typeface="Arial Black" panose="020B0A04020102090204" pitchFamily="34" charset="0"/>
              <a:buChar char="⁄"/>
              <a:defRPr sz="2800" b="1"/>
            </a:lvl1pPr>
            <a:lvl2pPr marL="457200" indent="-228600">
              <a:buFont typeface="Times New Roman" panose="02020603050405020304" pitchFamily="18" charset="0"/>
              <a:buChar char="-"/>
              <a:defRPr sz="2400" b="0"/>
            </a:lvl2pPr>
            <a:lvl3pPr marL="685800" indent="-228600">
              <a:buFont typeface="Courier New" panose="02070309020205020404" pitchFamily="49" charset="0"/>
              <a:buChar char="o"/>
              <a:defRPr sz="2000" b="0"/>
            </a:lvl3pPr>
            <a:lvl4pPr marL="914400" indent="-228600">
              <a:buFont typeface="Times New Roman" panose="02020603050405020304" pitchFamily="18" charset="0"/>
              <a:buChar char="-"/>
              <a:defRPr sz="1800" b="0"/>
            </a:lvl4pPr>
            <a:lvl5pPr marL="1143000" indent="-2286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4482084" y="1798983"/>
            <a:ext cx="3227832" cy="4151376"/>
          </a:xfrm>
        </p:spPr>
        <p:txBody>
          <a:bodyPr/>
          <a:lstStyle>
            <a:lvl1pPr>
              <a:spcBef>
                <a:spcPts val="500"/>
              </a:spcBef>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124380" y="1798983"/>
            <a:ext cx="3227832" cy="415137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365" y="6163056"/>
            <a:ext cx="521208" cy="685800"/>
          </a:xfrm>
        </p:spPr>
        <p:txBody>
          <a:bodyPr lIns="0" tIns="0" rIns="0" bIns="0"/>
          <a:lstStyle>
            <a:lvl1pPr algn="r">
              <a:defRPr/>
            </a:lvl1pPr>
          </a:lstStyle>
          <a:p>
            <a:fld id="{CD6D25CF-0D6E-4844-B79B-06FF722D38A1}" type="slidenum">
              <a:rPr lang="en-US" smtClean="0"/>
              <a:pPr/>
              <a:t>‹#›</a:t>
            </a:fld>
            <a:endParaRPr lang="en-US"/>
          </a:p>
        </p:txBody>
      </p:sp>
      <p:sp>
        <p:nvSpPr>
          <p:cNvPr id="10" name="Rectangle 6">
            <a:extLst>
              <a:ext uri="{FF2B5EF4-FFF2-40B4-BE49-F238E27FC236}">
                <a16:creationId xmlns:a16="http://schemas.microsoft.com/office/drawing/2014/main" id="{3326506A-5786-483F-9683-C308A70C09C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654B51E-9A4C-43D5-85AD-8658B4EA5F83}"/>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2" name="Picture 11">
            <a:extLst>
              <a:ext uri="{FF2B5EF4-FFF2-40B4-BE49-F238E27FC236}">
                <a16:creationId xmlns:a16="http://schemas.microsoft.com/office/drawing/2014/main" id="{D9CD39C8-A3BC-4313-B20E-49CB173AE9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31235603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26622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23022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476287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94374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863763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056756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215226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478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24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426837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b_Cont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365125"/>
            <a:ext cx="10515600" cy="1325563"/>
          </a:xfrm>
        </p:spPr>
        <p:txBody>
          <a:bodyPr lIns="0" tIns="0" rIns="0" bIns="0"/>
          <a:lstStyle>
            <a:lvl1pPr>
              <a:defRPr/>
            </a:lvl1pPr>
          </a:lstStyle>
          <a:p>
            <a:r>
              <a:rPr lang="en-US"/>
              <a:t>Contacts</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801717"/>
            <a:ext cx="5029200" cy="1453896"/>
          </a:xfrm>
        </p:spPr>
        <p:txBody>
          <a:bodyPr anchor="t">
            <a:normAutofit/>
          </a:bodyPr>
          <a:lstStyle>
            <a:lvl1pPr marL="0" indent="0">
              <a:buNone/>
              <a:defRPr lang="en-US" sz="2400" b="1" kern="1200" dirty="0">
                <a:solidFill>
                  <a:schemeClr val="tx2"/>
                </a:solidFill>
                <a:latin typeface="+mj-lt"/>
                <a:ea typeface="+mn-ea"/>
                <a:cs typeface="+mn-cs"/>
              </a:defRPr>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9788" y="3429000"/>
            <a:ext cx="5029200" cy="1453896"/>
          </a:xfrm>
        </p:spPr>
        <p:txBody>
          <a:bodyPr/>
          <a:lstStyle>
            <a:lvl1pPr marL="0" indent="0">
              <a:buNone/>
              <a:defRPr sz="2400"/>
            </a:lvl1pPr>
            <a:lvl2pPr marL="0" indent="0">
              <a:buNone/>
              <a:defRPr lang="en-US" sz="2000" b="0" kern="1200" dirty="0">
                <a:solidFill>
                  <a:schemeClr val="tx1"/>
                </a:solidFill>
                <a:latin typeface="+mn-lt"/>
                <a:ea typeface="+mn-ea"/>
                <a:cs typeface="+mn-cs"/>
              </a:defRPr>
            </a:lvl2pPr>
            <a:lvl3pPr marL="0" indent="0">
              <a:buNone/>
              <a:defRPr lang="en-US" sz="1800" b="0" kern="1200" dirty="0">
                <a:solidFill>
                  <a:schemeClr val="tx2"/>
                </a:solidFill>
                <a:latin typeface="+mn-lt"/>
                <a:ea typeface="+mn-ea"/>
                <a:cs typeface="+mn-cs"/>
              </a:defRPr>
            </a:lvl3pPr>
            <a:lvl4pPr marL="685800" indent="0">
              <a:buNone/>
              <a:defRPr/>
            </a:lvl4pPr>
            <a:lvl5pPr marL="914400" indent="0">
              <a:buNone/>
              <a:defRPr/>
            </a:lvl5pPr>
          </a:lstStyle>
          <a:p>
            <a:pPr lvl="0"/>
            <a:r>
              <a:rPr lang="en-US"/>
              <a:t>Name</a:t>
            </a:r>
          </a:p>
          <a:p>
            <a:pPr lvl="1"/>
            <a:r>
              <a:rPr lang="en-US"/>
              <a:t>Details</a:t>
            </a:r>
          </a:p>
          <a:p>
            <a:pPr lvl="2"/>
            <a:r>
              <a:rPr lang="en-US"/>
              <a:t>Company, other affiliation</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3012" y="1800416"/>
            <a:ext cx="5029200" cy="1453896"/>
          </a:xfrm>
        </p:spPr>
        <p:txBody>
          <a:bodyPr anchor="t"/>
          <a:lstStyle>
            <a:lvl1pPr marL="0" indent="0">
              <a:buNone/>
              <a:defRPr sz="2400" b="1"/>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23014" y="3429000"/>
            <a:ext cx="5029200" cy="1453896"/>
          </a:xfrm>
        </p:spPr>
        <p:txBody>
          <a:bodyPr/>
          <a:lstStyle>
            <a:lvl1pPr marL="0" indent="0">
              <a:buNone/>
              <a:defRPr sz="2400"/>
            </a:lvl1pPr>
            <a:lvl2pPr marL="0" indent="0">
              <a:buNone/>
              <a:defRPr sz="2000"/>
            </a:lvl2pPr>
            <a:lvl3pPr marL="0" indent="0">
              <a:buFont typeface="Arial" panose="020B0604020202020204" pitchFamily="34" charset="0"/>
              <a:buNone/>
              <a:defRPr sz="1800">
                <a:solidFill>
                  <a:schemeClr val="tx2"/>
                </a:solidFill>
              </a:defRPr>
            </a:lvl3pPr>
          </a:lstStyle>
          <a:p>
            <a:pPr lvl="0"/>
            <a:r>
              <a:rPr lang="en-US"/>
              <a:t>Name</a:t>
            </a:r>
          </a:p>
          <a:p>
            <a:pPr lvl="1"/>
            <a:r>
              <a:rPr lang="en-US"/>
              <a:t>Details</a:t>
            </a:r>
          </a:p>
          <a:p>
            <a:pPr lvl="2"/>
            <a:r>
              <a:rPr lang="en-US"/>
              <a:t>Company, other affiliation</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sp>
        <p:nvSpPr>
          <p:cNvPr id="10" name="Rectangle 6">
            <a:extLst>
              <a:ext uri="{FF2B5EF4-FFF2-40B4-BE49-F238E27FC236}">
                <a16:creationId xmlns:a16="http://schemas.microsoft.com/office/drawing/2014/main" id="{081C7791-7669-4810-8E0F-77738283F6A7}"/>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D74C5C-E1D0-45F1-A361-5015263F728C}"/>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pic>
        <p:nvPicPr>
          <p:cNvPr id="12" name="Picture 11">
            <a:extLst>
              <a:ext uri="{FF2B5EF4-FFF2-40B4-BE49-F238E27FC236}">
                <a16:creationId xmlns:a16="http://schemas.microsoft.com/office/drawing/2014/main" id="{B54232FB-9EE6-4B16-9834-DB6AA51169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31081721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80854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2202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481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5775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c_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0B11-8E75-4D19-AC4A-EAF19C36CD39}"/>
              </a:ext>
            </a:extLst>
          </p:cNvPr>
          <p:cNvSpPr>
            <a:spLocks noGrp="1"/>
          </p:cNvSpPr>
          <p:nvPr>
            <p:ph type="title" hasCustomPrompt="1"/>
          </p:nvPr>
        </p:nvSpPr>
        <p:spPr>
          <a:xfrm>
            <a:off x="841248" y="365760"/>
            <a:ext cx="10514012" cy="1325880"/>
          </a:xfrm>
        </p:spPr>
        <p:txBody>
          <a:bodyPr lIns="0" tIns="0" rIns="0" bIns="0" anchor="ctr">
            <a:normAutofit/>
          </a:bodyPr>
          <a:lstStyle>
            <a:lvl1pPr>
              <a:defRPr sz="4400"/>
            </a:lvl1pPr>
          </a:lstStyle>
          <a:p>
            <a:r>
              <a:rPr lang="en-US"/>
              <a:t>Click to edit title</a:t>
            </a:r>
          </a:p>
        </p:txBody>
      </p:sp>
      <p:sp>
        <p:nvSpPr>
          <p:cNvPr id="3" name="Content Placeholder 2">
            <a:extLst>
              <a:ext uri="{FF2B5EF4-FFF2-40B4-BE49-F238E27FC236}">
                <a16:creationId xmlns:a16="http://schemas.microsoft.com/office/drawing/2014/main" id="{6C8823E5-619B-4901-90EE-290765003971}"/>
              </a:ext>
            </a:extLst>
          </p:cNvPr>
          <p:cNvSpPr>
            <a:spLocks noGrp="1"/>
          </p:cNvSpPr>
          <p:nvPr>
            <p:ph idx="1" hasCustomPrompt="1"/>
          </p:nvPr>
        </p:nvSpPr>
        <p:spPr>
          <a:xfrm>
            <a:off x="841248" y="1801369"/>
            <a:ext cx="10515600" cy="3730751"/>
          </a:xfrm>
        </p:spPr>
        <p:txBody>
          <a:bodyPr/>
          <a:lstStyle>
            <a:lvl1pPr marL="0" indent="0">
              <a:buFont typeface="Arial" panose="020B0604020202020204" pitchFamily="34" charset="0"/>
              <a:buNone/>
              <a:defRPr sz="1800"/>
            </a:lvl1pPr>
            <a:lvl2pPr marL="274320" indent="0">
              <a:buNone/>
              <a:defRPr sz="1600"/>
            </a:lvl2pPr>
            <a:lvl3pPr marL="457200" indent="0">
              <a:buNone/>
              <a:defRPr sz="2000"/>
            </a:lvl3pPr>
            <a:lvl4pPr marL="685800" indent="0">
              <a:buNone/>
              <a:defRPr sz="1800"/>
            </a:lvl4pPr>
            <a:lvl5pPr marL="914400" indent="0">
              <a:buNone/>
              <a:defRPr sz="1800"/>
            </a:lvl5pPr>
            <a:lvl6pPr>
              <a:defRPr sz="2000"/>
            </a:lvl6pPr>
            <a:lvl7pPr>
              <a:defRPr sz="2000"/>
            </a:lvl7pPr>
            <a:lvl8pPr>
              <a:defRPr sz="2000"/>
            </a:lvl8pPr>
            <a:lvl9pPr>
              <a:defRPr sz="2000"/>
            </a:lvl9pPr>
          </a:lstStyle>
          <a:p>
            <a:pPr lvl="0"/>
            <a:r>
              <a:rPr lang="en-US"/>
              <a:t>Click to insert list head</a:t>
            </a:r>
          </a:p>
          <a:p>
            <a:pPr lvl="1"/>
            <a:r>
              <a:rPr lang="en-US"/>
              <a:t>Reference, notes, or other end of presentation list</a:t>
            </a:r>
          </a:p>
        </p:txBody>
      </p:sp>
      <p:sp>
        <p:nvSpPr>
          <p:cNvPr id="7" name="Slide Number Placeholder 6">
            <a:extLst>
              <a:ext uri="{FF2B5EF4-FFF2-40B4-BE49-F238E27FC236}">
                <a16:creationId xmlns:a16="http://schemas.microsoft.com/office/drawing/2014/main" id="{8FDABD00-34B4-45A7-B1A7-2336868CCEC4}"/>
              </a:ext>
            </a:extLst>
          </p:cNvPr>
          <p:cNvSpPr>
            <a:spLocks noGrp="1"/>
          </p:cNvSpPr>
          <p:nvPr>
            <p:ph type="sldNum" sz="quarter" idx="12"/>
          </p:nvPr>
        </p:nvSpPr>
        <p:spPr>
          <a:xfrm>
            <a:off x="11247120" y="6163056"/>
            <a:ext cx="521208" cy="685800"/>
          </a:xfrm>
        </p:spPr>
        <p:txBody>
          <a:bodyPr lIns="0" tIns="0" rIns="0" bIns="0"/>
          <a:lstStyle>
            <a:lvl1pPr algn="r">
              <a:defRPr/>
            </a:lvl1pPr>
          </a:lstStyle>
          <a:p>
            <a:fld id="{CD6D25CF-0D6E-4844-B79B-06FF722D38A1}" type="slidenum">
              <a:rPr lang="en-US" smtClean="0"/>
              <a:pPr/>
              <a:t>‹#›</a:t>
            </a:fld>
            <a:endParaRPr lang="en-US"/>
          </a:p>
        </p:txBody>
      </p:sp>
      <p:pic>
        <p:nvPicPr>
          <p:cNvPr id="8" name="Picture 7">
            <a:extLst>
              <a:ext uri="{FF2B5EF4-FFF2-40B4-BE49-F238E27FC236}">
                <a16:creationId xmlns:a16="http://schemas.microsoft.com/office/drawing/2014/main" id="{00ECF666-D28F-48E6-A3CC-F7C2A35620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cxnSp>
        <p:nvCxnSpPr>
          <p:cNvPr id="9" name="Straight Connector 8">
            <a:extLst>
              <a:ext uri="{FF2B5EF4-FFF2-40B4-BE49-F238E27FC236}">
                <a16:creationId xmlns:a16="http://schemas.microsoft.com/office/drawing/2014/main" id="{82D8FE3A-769A-4B7C-A6C6-6F65599B8EE2}"/>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0" name="Rectangle 6">
            <a:extLst>
              <a:ext uri="{FF2B5EF4-FFF2-40B4-BE49-F238E27FC236}">
                <a16:creationId xmlns:a16="http://schemas.microsoft.com/office/drawing/2014/main" id="{B1033308-976C-4E0C-BA43-AF3475DB1827}"/>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7998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custDataLst>
      <p:tags r:id="rId1"/>
    </p:custDataLst>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313128723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37359490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96671406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170976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047770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5"/>
            <a:ext cx="10871200" cy="646331"/>
          </a:xfrm>
        </p:spPr>
        <p:txBody>
          <a:bodyPr wrap="square">
            <a:spAutoFit/>
          </a:bodyPr>
          <a:lstStyle>
            <a:lvl1pPr algn="ctr">
              <a:defRPr>
                <a:solidFill>
                  <a:srgbClr val="D2103A"/>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endParaRPr lang="en-US" altLang="en-US"/>
          </a:p>
        </p:txBody>
      </p:sp>
    </p:spTree>
    <p:extLst>
      <p:ext uri="{BB962C8B-B14F-4D97-AF65-F5344CB8AC3E}">
        <p14:creationId xmlns:p14="http://schemas.microsoft.com/office/powerpoint/2010/main" val="19983930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6953666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51032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28539067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836325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797792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541739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3635682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1"/>
            <a:ext cx="10871200" cy="646331"/>
          </a:xfrm>
        </p:spPr>
        <p:txBody>
          <a:bodyPr wrap="square">
            <a:spAutoFit/>
          </a:bodyPr>
          <a:lstStyle>
            <a:lvl1pPr algn="ctr">
              <a:defRPr>
                <a:solidFill>
                  <a:srgbClr val="D2103A"/>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fld id="{52EA47AF-AF89-4933-89D6-39F07DDDD68D}" type="datetime4">
              <a:rPr lang="en-US" altLang="en-US"/>
              <a:pPr>
                <a:defRPr/>
              </a:pPr>
              <a:t>February 2, 2024</a:t>
            </a:fld>
            <a:endParaRPr lang="en-US" altLang="en-US"/>
          </a:p>
        </p:txBody>
      </p:sp>
    </p:spTree>
    <p:extLst>
      <p:ext uri="{BB962C8B-B14F-4D97-AF65-F5344CB8AC3E}">
        <p14:creationId xmlns:p14="http://schemas.microsoft.com/office/powerpoint/2010/main" val="104545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0" y="6553200"/>
            <a:ext cx="12192000" cy="228600"/>
          </a:xfrm>
        </p:spPr>
        <p:txBody>
          <a:bodyPr/>
          <a:lstStyle>
            <a:lvl1pPr>
              <a:defRPr/>
            </a:lvl1pPr>
          </a:lstStyle>
          <a:p>
            <a:pPr>
              <a:defRPr/>
            </a:pPr>
            <a:fld id="{EBE83FAD-68CC-40C1-B47D-15A472C5CF0C}" type="slidenum">
              <a:rPr lang="en-US" altLang="en-US"/>
              <a:pPr>
                <a:defRPr/>
              </a:pPr>
              <a:t>‹#›</a:t>
            </a:fld>
            <a:endParaRPr lang="en-US" altLang="en-US"/>
          </a:p>
        </p:txBody>
      </p:sp>
    </p:spTree>
    <p:extLst>
      <p:ext uri="{BB962C8B-B14F-4D97-AF65-F5344CB8AC3E}">
        <p14:creationId xmlns:p14="http://schemas.microsoft.com/office/powerpoint/2010/main" val="3855998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3177336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154096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2931615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2098834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453997" y="668649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765552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a:latin typeface="Arial" panose="020B0604020202020204" pitchFamily="34" charset="0"/>
                <a:cs typeface="Arial" panose="020B0604020202020204" pitchFamily="34" charset="0"/>
              </a:rPr>
              <a:t>www.NOD.org  |  info@NOD.org</a:t>
            </a:r>
          </a:p>
          <a:p>
            <a:pPr lvl="0"/>
            <a:endParaRPr lang="en-US"/>
          </a:p>
        </p:txBody>
      </p:sp>
    </p:spTree>
    <p:extLst>
      <p:ext uri="{BB962C8B-B14F-4D97-AF65-F5344CB8AC3E}">
        <p14:creationId xmlns:p14="http://schemas.microsoft.com/office/powerpoint/2010/main" val="2263184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1872292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1201467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sp>
        <p:nvSpPr>
          <p:cNvPr id="2" name="TextBox 1"/>
          <p:cNvSpPr txBox="1"/>
          <p:nvPr userDrawn="1"/>
        </p:nvSpPr>
        <p:spPr>
          <a:xfrm>
            <a:off x="-101600" y="5715001"/>
            <a:ext cx="3657600" cy="618919"/>
          </a:xfrm>
          <a:prstGeom prst="rect">
            <a:avLst/>
          </a:prstGeom>
          <a:solidFill>
            <a:schemeClr val="bg1"/>
          </a:solidFill>
          <a:ln>
            <a:solidFill>
              <a:schemeClr val="bg1"/>
            </a:solidFill>
          </a:ln>
          <a:effectLst/>
        </p:spPr>
        <p:txBody>
          <a:bodyPr wrap="square" rtlCol="0">
            <a:spAutoFit/>
          </a:bodyPr>
          <a:lstStyle/>
          <a:p>
            <a:endParaRPr lang="en-US" sz="3600"/>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753038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a:p>
        </p:txBody>
      </p:sp>
    </p:spTree>
    <p:extLst>
      <p:ext uri="{BB962C8B-B14F-4D97-AF65-F5344CB8AC3E}">
        <p14:creationId xmlns:p14="http://schemas.microsoft.com/office/powerpoint/2010/main" val="1233656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grpSp>
        <p:nvGrpSpPr>
          <p:cNvPr id="7" name="Group 6"/>
          <p:cNvGrpSpPr/>
          <p:nvPr userDrawn="1"/>
        </p:nvGrpSpPr>
        <p:grpSpPr>
          <a:xfrm>
            <a:off x="711201" y="35653"/>
            <a:ext cx="8350742" cy="250421"/>
            <a:chOff x="496456" y="155274"/>
            <a:chExt cx="6263056" cy="250421"/>
          </a:xfrm>
        </p:grpSpPr>
        <p:sp>
          <p:nvSpPr>
            <p:cNvPr id="23" name="Rectangle 22"/>
            <p:cNvSpPr/>
            <p:nvPr userDrawn="1"/>
          </p:nvSpPr>
          <p:spPr>
            <a:xfrm>
              <a:off x="6035681" y="161206"/>
              <a:ext cx="723831" cy="203421"/>
            </a:xfrm>
            <a:prstGeom prst="rect">
              <a:avLst/>
            </a:prstGeom>
            <a:noFill/>
          </p:spPr>
          <p:txBody>
            <a:bodyPr wrap="none">
              <a:spAutoFit/>
            </a:bodyPr>
            <a:lstStyle/>
            <a:p>
              <a:r>
                <a:rPr lang="en-US" sz="900">
                  <a:solidFill>
                    <a:schemeClr val="tx1">
                      <a:lumMod val="75000"/>
                      <a:lumOff val="25000"/>
                    </a:schemeClr>
                  </a:solidFill>
                </a:rPr>
                <a:t>Next Steps </a:t>
              </a:r>
              <a:endParaRPr lang="en-US" sz="90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11" name="Rectangle 10"/>
            <p:cNvSpPr/>
            <p:nvPr userDrawn="1"/>
          </p:nvSpPr>
          <p:spPr>
            <a:xfrm>
              <a:off x="733842" y="161206"/>
              <a:ext cx="611120" cy="203421"/>
            </a:xfrm>
            <a:prstGeom prst="rect">
              <a:avLst/>
            </a:prstGeom>
          </p:spPr>
          <p:txBody>
            <a:bodyPr wrap="none">
              <a:spAutoFit/>
            </a:bodyPr>
            <a:lstStyle/>
            <a:p>
              <a:r>
                <a:rPr lang="en-US" sz="900">
                  <a:solidFill>
                    <a:schemeClr val="tx1">
                      <a:lumMod val="75000"/>
                      <a:lumOff val="25000"/>
                    </a:schemeClr>
                  </a:solidFill>
                </a:rPr>
                <a:t>Overview</a:t>
              </a:r>
              <a:endParaRPr lang="en-US" sz="900"/>
            </a:p>
          </p:txBody>
        </p:sp>
        <p:sp>
          <p:nvSpPr>
            <p:cNvPr id="12" name="Rectangle 11"/>
            <p:cNvSpPr/>
            <p:nvPr userDrawn="1"/>
          </p:nvSpPr>
          <p:spPr>
            <a:xfrm>
              <a:off x="1591929" y="161206"/>
              <a:ext cx="655077" cy="203421"/>
            </a:xfrm>
            <a:prstGeom prst="rect">
              <a:avLst/>
            </a:prstGeom>
          </p:spPr>
          <p:txBody>
            <a:bodyPr wrap="none">
              <a:spAutoFit/>
            </a:bodyPr>
            <a:lstStyle/>
            <a:p>
              <a:r>
                <a:rPr lang="en-US" sz="900">
                  <a:solidFill>
                    <a:schemeClr val="tx1">
                      <a:lumMod val="75000"/>
                      <a:lumOff val="25000"/>
                    </a:schemeClr>
                  </a:solidFill>
                </a:rPr>
                <a:t>Outcomes</a:t>
              </a:r>
              <a:endParaRPr lang="en-US" sz="900"/>
            </a:p>
          </p:txBody>
        </p:sp>
        <p:sp>
          <p:nvSpPr>
            <p:cNvPr id="13" name="Rectangle 12"/>
            <p:cNvSpPr/>
            <p:nvPr userDrawn="1"/>
          </p:nvSpPr>
          <p:spPr>
            <a:xfrm>
              <a:off x="2455270" y="161206"/>
              <a:ext cx="891771" cy="203421"/>
            </a:xfrm>
            <a:prstGeom prst="rect">
              <a:avLst/>
            </a:prstGeom>
          </p:spPr>
          <p:txBody>
            <a:bodyPr wrap="none">
              <a:spAutoFit/>
            </a:bodyPr>
            <a:lstStyle/>
            <a:p>
              <a:r>
                <a:rPr lang="en-US" sz="900">
                  <a:solidFill>
                    <a:schemeClr val="tx1">
                      <a:lumMod val="75000"/>
                      <a:lumOff val="25000"/>
                    </a:schemeClr>
                  </a:solidFill>
                </a:rPr>
                <a:t>Beyond Basics</a:t>
              </a:r>
              <a:endParaRPr lang="en-US" sz="900"/>
            </a:p>
          </p:txBody>
        </p:sp>
        <p:sp>
          <p:nvSpPr>
            <p:cNvPr id="14" name="Rectangle 13"/>
            <p:cNvSpPr/>
            <p:nvPr userDrawn="1"/>
          </p:nvSpPr>
          <p:spPr>
            <a:xfrm>
              <a:off x="3554792" y="161206"/>
              <a:ext cx="489392" cy="203421"/>
            </a:xfrm>
            <a:prstGeom prst="rect">
              <a:avLst/>
            </a:prstGeom>
          </p:spPr>
          <p:txBody>
            <a:bodyPr wrap="none">
              <a:spAutoFit/>
            </a:bodyPr>
            <a:lstStyle/>
            <a:p>
              <a:r>
                <a:rPr lang="en-US" sz="900">
                  <a:solidFill>
                    <a:schemeClr val="tx1">
                      <a:lumMod val="75000"/>
                      <a:lumOff val="25000"/>
                    </a:schemeClr>
                  </a:solidFill>
                </a:rPr>
                <a:t>Trends</a:t>
              </a:r>
              <a:endParaRPr lang="en-US" sz="900"/>
            </a:p>
          </p:txBody>
        </p:sp>
        <p:sp>
          <p:nvSpPr>
            <p:cNvPr id="15" name="Rectangle 14"/>
            <p:cNvSpPr/>
            <p:nvPr userDrawn="1"/>
          </p:nvSpPr>
          <p:spPr>
            <a:xfrm>
              <a:off x="5118916" y="161206"/>
              <a:ext cx="694526" cy="203421"/>
            </a:xfrm>
            <a:prstGeom prst="rect">
              <a:avLst/>
            </a:prstGeom>
            <a:noFill/>
          </p:spPr>
          <p:txBody>
            <a:bodyPr wrap="none">
              <a:spAutoFit/>
            </a:bodyPr>
            <a:lstStyle/>
            <a:p>
              <a:r>
                <a:rPr lang="en-US" sz="900">
                  <a:solidFill>
                    <a:schemeClr val="tx1">
                      <a:lumMod val="75000"/>
                      <a:lumOff val="25000"/>
                    </a:schemeClr>
                  </a:solidFill>
                </a:rPr>
                <a:t>Take-away</a:t>
              </a:r>
              <a:endParaRPr lang="en-US" sz="900"/>
            </a:p>
          </p:txBody>
        </p:sp>
        <p:sp>
          <p:nvSpPr>
            <p:cNvPr id="16" name="Rectangle 15"/>
            <p:cNvSpPr/>
            <p:nvPr userDrawn="1"/>
          </p:nvSpPr>
          <p:spPr>
            <a:xfrm>
              <a:off x="4296506" y="161206"/>
              <a:ext cx="590832" cy="203421"/>
            </a:xfrm>
            <a:prstGeom prst="rect">
              <a:avLst/>
            </a:prstGeom>
            <a:noFill/>
          </p:spPr>
          <p:txBody>
            <a:bodyPr wrap="none">
              <a:spAutoFit/>
            </a:bodyPr>
            <a:lstStyle/>
            <a:p>
              <a:r>
                <a:rPr lang="en-US" sz="900">
                  <a:solidFill>
                    <a:schemeClr val="tx1">
                      <a:lumMod val="75000"/>
                      <a:lumOff val="25000"/>
                    </a:schemeClr>
                  </a:solidFill>
                </a:rPr>
                <a:t>Veterans</a:t>
              </a:r>
              <a:endParaRPr lang="en-US" sz="90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98859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70" name="Group 69"/>
          <p:cNvGrpSpPr/>
          <p:nvPr userDrawn="1"/>
        </p:nvGrpSpPr>
        <p:grpSpPr>
          <a:xfrm>
            <a:off x="755158" y="76200"/>
            <a:ext cx="8350742" cy="250421"/>
            <a:chOff x="496456" y="155274"/>
            <a:chExt cx="6263056" cy="250421"/>
          </a:xfrm>
        </p:grpSpPr>
        <p:sp>
          <p:nvSpPr>
            <p:cNvPr id="71" name="Rectangle 70"/>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73" name="Rectangle 72"/>
            <p:cNvSpPr/>
            <p:nvPr userDrawn="1"/>
          </p:nvSpPr>
          <p:spPr>
            <a:xfrm>
              <a:off x="695078" y="160339"/>
              <a:ext cx="697907" cy="218795"/>
            </a:xfrm>
            <a:prstGeom prst="rect">
              <a:avLst/>
            </a:prstGeom>
          </p:spPr>
          <p:txBody>
            <a:bodyPr wrap="none">
              <a:spAutoFit/>
            </a:bodyPr>
            <a:lstStyle/>
            <a:p>
              <a:r>
                <a:rPr lang="en-US" sz="1000" b="1">
                  <a:solidFill>
                    <a:schemeClr val="tx1">
                      <a:lumMod val="75000"/>
                      <a:lumOff val="25000"/>
                    </a:schemeClr>
                  </a:solidFill>
                </a:rPr>
                <a:t>Overview</a:t>
              </a:r>
              <a:endParaRPr lang="en-US" sz="900" b="1"/>
            </a:p>
          </p:txBody>
        </p:sp>
        <p:sp>
          <p:nvSpPr>
            <p:cNvPr id="74" name="Rectangle 73"/>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75" name="Rectangle 74"/>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76" name="Rectangle 75"/>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77" name="Rectangle 76"/>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78" name="Rectangle 77"/>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9458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13765" y="160339"/>
              <a:ext cx="754263" cy="218795"/>
            </a:xfrm>
            <a:prstGeom prst="rect">
              <a:avLst/>
            </a:prstGeom>
          </p:spPr>
          <p:txBody>
            <a:bodyPr wrap="none">
              <a:spAutoFit/>
            </a:bodyPr>
            <a:lstStyle/>
            <a:p>
              <a:r>
                <a:rPr lang="en-US" sz="1000" b="1">
                  <a:solidFill>
                    <a:schemeClr val="tx1">
                      <a:lumMod val="75000"/>
                      <a:lumOff val="25000"/>
                    </a:schemeClr>
                  </a:solidFill>
                </a:rPr>
                <a:t>Outcomes</a:t>
              </a:r>
              <a:endParaRPr lang="en-US" sz="900" b="1"/>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a:t>
              </a:r>
              <a:r>
                <a:rPr lang="en-US" sz="900">
                  <a:solidFill>
                    <a:schemeClr val="tx1">
                      <a:lumMod val="75000"/>
                      <a:lumOff val="25000"/>
                    </a:schemeClr>
                  </a:solidFill>
                </a:rPr>
                <a:t> </a:t>
              </a:r>
              <a:r>
                <a:rPr lang="en-US" sz="900">
                  <a:solidFill>
                    <a:schemeClr val="accent5">
                      <a:lumMod val="60000"/>
                      <a:lumOff val="40000"/>
                    </a:schemeClr>
                  </a:solidFill>
                </a:rPr>
                <a:t>Basics</a:t>
              </a:r>
            </a:p>
          </p:txBody>
        </p:sp>
        <p:sp>
          <p:nvSpPr>
            <p:cNvPr id="28" name="Rectangle 27"/>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33" name="Rectangle 32"/>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4" name="Rectangle 33"/>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5" name="Picture 3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951086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3" name="Group 22"/>
          <p:cNvGrpSpPr/>
          <p:nvPr userDrawn="1"/>
        </p:nvGrpSpPr>
        <p:grpSpPr>
          <a:xfrm>
            <a:off x="755158" y="76200"/>
            <a:ext cx="8350742" cy="250421"/>
            <a:chOff x="496456" y="155274"/>
            <a:chExt cx="6263056" cy="250421"/>
          </a:xfrm>
        </p:grpSpPr>
        <p:sp>
          <p:nvSpPr>
            <p:cNvPr id="24" name="Rectangle 23"/>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6" name="Rectangle 25"/>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7" name="Rectangle 26"/>
            <p:cNvSpPr/>
            <p:nvPr userDrawn="1"/>
          </p:nvSpPr>
          <p:spPr>
            <a:xfrm>
              <a:off x="1513407" y="167673"/>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8" name="Rectangle 27"/>
            <p:cNvSpPr/>
            <p:nvPr userDrawn="1"/>
          </p:nvSpPr>
          <p:spPr>
            <a:xfrm>
              <a:off x="2334754" y="159474"/>
              <a:ext cx="1046185" cy="218795"/>
            </a:xfrm>
            <a:prstGeom prst="rect">
              <a:avLst/>
            </a:prstGeom>
          </p:spPr>
          <p:txBody>
            <a:bodyPr wrap="none">
              <a:spAutoFit/>
            </a:bodyPr>
            <a:lstStyle/>
            <a:p>
              <a:r>
                <a:rPr lang="en-US" sz="1000" b="1">
                  <a:solidFill>
                    <a:schemeClr val="tx1">
                      <a:lumMod val="75000"/>
                      <a:lumOff val="25000"/>
                    </a:schemeClr>
                  </a:solidFill>
                </a:rPr>
                <a:t>Beyond Basics</a:t>
              </a:r>
              <a:endParaRPr lang="en-US" sz="1000" b="1"/>
            </a:p>
          </p:txBody>
        </p:sp>
        <p:sp>
          <p:nvSpPr>
            <p:cNvPr id="37" name="Rectangle 3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38" name="Rectangle 3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9" name="Rectangle 3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40" name="Picture 3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36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49333" y="160339"/>
              <a:ext cx="554764" cy="218795"/>
            </a:xfrm>
            <a:prstGeom prst="rect">
              <a:avLst/>
            </a:prstGeom>
          </p:spPr>
          <p:txBody>
            <a:bodyPr wrap="none">
              <a:spAutoFit/>
            </a:bodyPr>
            <a:lstStyle/>
            <a:p>
              <a:r>
                <a:rPr lang="en-US" sz="1000" b="1">
                  <a:solidFill>
                    <a:schemeClr val="tx1">
                      <a:lumMod val="75000"/>
                      <a:lumOff val="25000"/>
                    </a:schemeClr>
                  </a:solidFill>
                </a:rPr>
                <a:t>Trends</a:t>
              </a:r>
              <a:endParaRPr lang="en-US" sz="900" b="1"/>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62737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1"/>
            <a:ext cx="8350742" cy="253946"/>
            <a:chOff x="496456" y="151749"/>
            <a:chExt cx="6263056" cy="253946"/>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56804" y="151749"/>
              <a:ext cx="669729" cy="218795"/>
            </a:xfrm>
            <a:prstGeom prst="rect">
              <a:avLst/>
            </a:prstGeom>
            <a:noFill/>
          </p:spPr>
          <p:txBody>
            <a:bodyPr wrap="none">
              <a:spAutoFit/>
            </a:bodyPr>
            <a:lstStyle/>
            <a:p>
              <a:r>
                <a:rPr lang="en-US" sz="1000" b="1">
                  <a:solidFill>
                    <a:schemeClr val="tx1">
                      <a:lumMod val="75000"/>
                      <a:lumOff val="25000"/>
                    </a:schemeClr>
                  </a:solidFill>
                </a:rPr>
                <a:t>Veterans</a:t>
              </a:r>
              <a:endParaRPr lang="en-US" sz="900" b="1"/>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2405656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18"/>
            <a:chOff x="496456" y="155274"/>
            <a:chExt cx="6263056" cy="250418"/>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085691" y="160338"/>
              <a:ext cx="775678" cy="218795"/>
            </a:xfrm>
            <a:prstGeom prst="rect">
              <a:avLst/>
            </a:prstGeom>
            <a:noFill/>
          </p:spPr>
          <p:txBody>
            <a:bodyPr wrap="none">
              <a:spAutoFit/>
            </a:bodyPr>
            <a:lstStyle/>
            <a:p>
              <a:r>
                <a:rPr lang="en-US" sz="1000" b="1">
                  <a:solidFill>
                    <a:schemeClr val="tx1">
                      <a:lumMod val="75000"/>
                      <a:lumOff val="25000"/>
                    </a:schemeClr>
                  </a:solidFill>
                </a:rPr>
                <a:t>Take-away</a:t>
              </a:r>
              <a:endParaRPr lang="en-US" sz="1000" b="1"/>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756317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24243" y="76201"/>
            <a:ext cx="8486128" cy="250421"/>
            <a:chOff x="496456" y="155274"/>
            <a:chExt cx="6364596" cy="250421"/>
          </a:xfrm>
        </p:grpSpPr>
        <p:sp>
          <p:nvSpPr>
            <p:cNvPr id="22" name="Rectangle 21"/>
            <p:cNvSpPr/>
            <p:nvPr userDrawn="1"/>
          </p:nvSpPr>
          <p:spPr>
            <a:xfrm>
              <a:off x="6033527" y="161206"/>
              <a:ext cx="827525" cy="218795"/>
            </a:xfrm>
            <a:prstGeom prst="rect">
              <a:avLst/>
            </a:prstGeom>
            <a:noFill/>
          </p:spPr>
          <p:txBody>
            <a:bodyPr wrap="none">
              <a:spAutoFit/>
            </a:bodyPr>
            <a:lstStyle/>
            <a:p>
              <a:r>
                <a:rPr lang="en-US" sz="1000" b="1">
                  <a:solidFill>
                    <a:schemeClr val="tx1">
                      <a:lumMod val="75000"/>
                      <a:lumOff val="25000"/>
                    </a:schemeClr>
                  </a:solidFill>
                </a:rPr>
                <a:t>Next Steps </a:t>
              </a:r>
              <a:endParaRPr lang="en-US" sz="1000" b="1"/>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230966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4800" y="6324601"/>
            <a:ext cx="10769600" cy="677108"/>
          </a:xfrm>
          <a:prstGeom prst="rect">
            <a:avLst/>
          </a:prstGeom>
          <a:noFill/>
        </p:spPr>
        <p:txBody>
          <a:bodyPr wrap="square" rtlCol="0">
            <a:spAutoFit/>
          </a:bodyPr>
          <a:lstStyle/>
          <a:p>
            <a:pPr lvl="0" algn="l" defTabSz="457154"/>
            <a:r>
              <a:rPr lang="en-US" sz="2000" b="1">
                <a:solidFill>
                  <a:schemeClr val="bg1"/>
                </a:solidFill>
              </a:rPr>
              <a:t>C O N F I D E N T I A L</a:t>
            </a:r>
          </a:p>
          <a:p>
            <a:pPr algn="l"/>
            <a:endParaRPr lang="en-US" sz="1800"/>
          </a:p>
        </p:txBody>
      </p:sp>
      <p:pic>
        <p:nvPicPr>
          <p:cNvPr id="11" name="Picture 10" descr="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57645938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96571997"/>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12204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9829743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6093522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9342777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4868601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Tree>
    <p:extLst>
      <p:ext uri="{BB962C8B-B14F-4D97-AF65-F5344CB8AC3E}">
        <p14:creationId xmlns:p14="http://schemas.microsoft.com/office/powerpoint/2010/main" val="19121886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6023157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7538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76908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2941310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1424786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389751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1309955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4190101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453997" y="668649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3512185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a:latin typeface="Arial" panose="020B0604020202020204" pitchFamily="34" charset="0"/>
                <a:cs typeface="Arial" panose="020B0604020202020204" pitchFamily="34" charset="0"/>
              </a:rPr>
              <a:t>www.NOD.org  |  info@NOD.org</a:t>
            </a:r>
          </a:p>
          <a:p>
            <a:pPr lvl="0"/>
            <a:endParaRPr lang="en-US"/>
          </a:p>
        </p:txBody>
      </p:sp>
    </p:spTree>
    <p:extLst>
      <p:ext uri="{BB962C8B-B14F-4D97-AF65-F5344CB8AC3E}">
        <p14:creationId xmlns:p14="http://schemas.microsoft.com/office/powerpoint/2010/main" val="3461900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3783053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202119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sp>
        <p:nvSpPr>
          <p:cNvPr id="2" name="TextBox 1"/>
          <p:cNvSpPr txBox="1"/>
          <p:nvPr userDrawn="1"/>
        </p:nvSpPr>
        <p:spPr>
          <a:xfrm>
            <a:off x="-101600" y="5715001"/>
            <a:ext cx="3657600" cy="646331"/>
          </a:xfrm>
          <a:prstGeom prst="rect">
            <a:avLst/>
          </a:prstGeom>
          <a:solidFill>
            <a:schemeClr val="bg1"/>
          </a:solidFill>
          <a:ln>
            <a:solidFill>
              <a:schemeClr val="bg1"/>
            </a:solidFill>
          </a:ln>
          <a:effectLst/>
        </p:spPr>
        <p:txBody>
          <a:bodyPr wrap="square" rtlCol="0">
            <a:spAutoFit/>
          </a:bodyPr>
          <a:lstStyle/>
          <a:p>
            <a:endParaRPr lang="en-US" sz="3600"/>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34950457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a:p>
        </p:txBody>
      </p:sp>
    </p:spTree>
    <p:extLst>
      <p:ext uri="{BB962C8B-B14F-4D97-AF65-F5344CB8AC3E}">
        <p14:creationId xmlns:p14="http://schemas.microsoft.com/office/powerpoint/2010/main" val="2226434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grpSp>
        <p:nvGrpSpPr>
          <p:cNvPr id="7" name="Group 6"/>
          <p:cNvGrpSpPr/>
          <p:nvPr userDrawn="1"/>
        </p:nvGrpSpPr>
        <p:grpSpPr>
          <a:xfrm>
            <a:off x="711201" y="35653"/>
            <a:ext cx="8166617" cy="250421"/>
            <a:chOff x="496456" y="155274"/>
            <a:chExt cx="6124962" cy="250421"/>
          </a:xfrm>
        </p:grpSpPr>
        <p:sp>
          <p:nvSpPr>
            <p:cNvPr id="23" name="Rectangle 22"/>
            <p:cNvSpPr/>
            <p:nvPr userDrawn="1"/>
          </p:nvSpPr>
          <p:spPr>
            <a:xfrm>
              <a:off x="6035681" y="161206"/>
              <a:ext cx="585737" cy="230832"/>
            </a:xfrm>
            <a:prstGeom prst="rect">
              <a:avLst/>
            </a:prstGeom>
            <a:noFill/>
          </p:spPr>
          <p:txBody>
            <a:bodyPr wrap="none">
              <a:spAutoFit/>
            </a:bodyPr>
            <a:lstStyle/>
            <a:p>
              <a:r>
                <a:rPr lang="en-US" sz="900">
                  <a:solidFill>
                    <a:schemeClr val="tx1">
                      <a:lumMod val="75000"/>
                      <a:lumOff val="25000"/>
                    </a:schemeClr>
                  </a:solidFill>
                </a:rPr>
                <a:t>Next Steps </a:t>
              </a:r>
              <a:endParaRPr lang="en-US" sz="90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11" name="Rectangle 10"/>
            <p:cNvSpPr/>
            <p:nvPr userDrawn="1"/>
          </p:nvSpPr>
          <p:spPr>
            <a:xfrm>
              <a:off x="733842" y="161206"/>
              <a:ext cx="499175" cy="230832"/>
            </a:xfrm>
            <a:prstGeom prst="rect">
              <a:avLst/>
            </a:prstGeom>
          </p:spPr>
          <p:txBody>
            <a:bodyPr wrap="none">
              <a:spAutoFit/>
            </a:bodyPr>
            <a:lstStyle/>
            <a:p>
              <a:r>
                <a:rPr lang="en-US" sz="900">
                  <a:solidFill>
                    <a:schemeClr val="tx1">
                      <a:lumMod val="75000"/>
                      <a:lumOff val="25000"/>
                    </a:schemeClr>
                  </a:solidFill>
                </a:rPr>
                <a:t>Overview</a:t>
              </a:r>
              <a:endParaRPr lang="en-US" sz="900"/>
            </a:p>
          </p:txBody>
        </p:sp>
        <p:sp>
          <p:nvSpPr>
            <p:cNvPr id="12" name="Rectangle 11"/>
            <p:cNvSpPr/>
            <p:nvPr userDrawn="1"/>
          </p:nvSpPr>
          <p:spPr>
            <a:xfrm>
              <a:off x="1591929" y="161206"/>
              <a:ext cx="532838" cy="230832"/>
            </a:xfrm>
            <a:prstGeom prst="rect">
              <a:avLst/>
            </a:prstGeom>
          </p:spPr>
          <p:txBody>
            <a:bodyPr wrap="none">
              <a:spAutoFit/>
            </a:bodyPr>
            <a:lstStyle/>
            <a:p>
              <a:r>
                <a:rPr lang="en-US" sz="900">
                  <a:solidFill>
                    <a:schemeClr val="tx1">
                      <a:lumMod val="75000"/>
                      <a:lumOff val="25000"/>
                    </a:schemeClr>
                  </a:solidFill>
                </a:rPr>
                <a:t>Outcomes</a:t>
              </a:r>
              <a:endParaRPr lang="en-US" sz="900"/>
            </a:p>
          </p:txBody>
        </p:sp>
        <p:sp>
          <p:nvSpPr>
            <p:cNvPr id="13" name="Rectangle 12"/>
            <p:cNvSpPr/>
            <p:nvPr userDrawn="1"/>
          </p:nvSpPr>
          <p:spPr>
            <a:xfrm>
              <a:off x="2455270" y="161206"/>
              <a:ext cx="710771" cy="230832"/>
            </a:xfrm>
            <a:prstGeom prst="rect">
              <a:avLst/>
            </a:prstGeom>
          </p:spPr>
          <p:txBody>
            <a:bodyPr wrap="none">
              <a:spAutoFit/>
            </a:bodyPr>
            <a:lstStyle/>
            <a:p>
              <a:r>
                <a:rPr lang="en-US" sz="900">
                  <a:solidFill>
                    <a:schemeClr val="tx1">
                      <a:lumMod val="75000"/>
                      <a:lumOff val="25000"/>
                    </a:schemeClr>
                  </a:solidFill>
                </a:rPr>
                <a:t>Beyond Basics</a:t>
              </a:r>
              <a:endParaRPr lang="en-US" sz="900"/>
            </a:p>
          </p:txBody>
        </p:sp>
        <p:sp>
          <p:nvSpPr>
            <p:cNvPr id="14" name="Rectangle 13"/>
            <p:cNvSpPr/>
            <p:nvPr userDrawn="1"/>
          </p:nvSpPr>
          <p:spPr>
            <a:xfrm>
              <a:off x="3554792" y="161206"/>
              <a:ext cx="407804" cy="230832"/>
            </a:xfrm>
            <a:prstGeom prst="rect">
              <a:avLst/>
            </a:prstGeom>
          </p:spPr>
          <p:txBody>
            <a:bodyPr wrap="none">
              <a:spAutoFit/>
            </a:bodyPr>
            <a:lstStyle/>
            <a:p>
              <a:r>
                <a:rPr lang="en-US" sz="900">
                  <a:solidFill>
                    <a:schemeClr val="tx1">
                      <a:lumMod val="75000"/>
                      <a:lumOff val="25000"/>
                    </a:schemeClr>
                  </a:solidFill>
                </a:rPr>
                <a:t>Trends</a:t>
              </a:r>
              <a:endParaRPr lang="en-US" sz="900"/>
            </a:p>
          </p:txBody>
        </p:sp>
        <p:sp>
          <p:nvSpPr>
            <p:cNvPr id="15" name="Rectangle 14"/>
            <p:cNvSpPr/>
            <p:nvPr userDrawn="1"/>
          </p:nvSpPr>
          <p:spPr>
            <a:xfrm>
              <a:off x="5118916" y="161206"/>
              <a:ext cx="561692" cy="230832"/>
            </a:xfrm>
            <a:prstGeom prst="rect">
              <a:avLst/>
            </a:prstGeom>
            <a:noFill/>
          </p:spPr>
          <p:txBody>
            <a:bodyPr wrap="none">
              <a:spAutoFit/>
            </a:bodyPr>
            <a:lstStyle/>
            <a:p>
              <a:r>
                <a:rPr lang="en-US" sz="900">
                  <a:solidFill>
                    <a:schemeClr val="tx1">
                      <a:lumMod val="75000"/>
                      <a:lumOff val="25000"/>
                    </a:schemeClr>
                  </a:solidFill>
                </a:rPr>
                <a:t>Take-away</a:t>
              </a:r>
              <a:endParaRPr lang="en-US" sz="900"/>
            </a:p>
          </p:txBody>
        </p:sp>
        <p:sp>
          <p:nvSpPr>
            <p:cNvPr id="16" name="Rectangle 15"/>
            <p:cNvSpPr/>
            <p:nvPr userDrawn="1"/>
          </p:nvSpPr>
          <p:spPr>
            <a:xfrm>
              <a:off x="4296506" y="161206"/>
              <a:ext cx="484748" cy="230832"/>
            </a:xfrm>
            <a:prstGeom prst="rect">
              <a:avLst/>
            </a:prstGeom>
            <a:noFill/>
          </p:spPr>
          <p:txBody>
            <a:bodyPr wrap="none">
              <a:spAutoFit/>
            </a:bodyPr>
            <a:lstStyle/>
            <a:p>
              <a:r>
                <a:rPr lang="en-US" sz="900">
                  <a:solidFill>
                    <a:schemeClr val="tx1">
                      <a:lumMod val="75000"/>
                      <a:lumOff val="25000"/>
                    </a:schemeClr>
                  </a:solidFill>
                </a:rPr>
                <a:t>Veterans</a:t>
              </a:r>
              <a:endParaRPr lang="en-US" sz="90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095233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70" name="Group 69"/>
          <p:cNvGrpSpPr/>
          <p:nvPr userDrawn="1"/>
        </p:nvGrpSpPr>
        <p:grpSpPr>
          <a:xfrm>
            <a:off x="755159" y="76200"/>
            <a:ext cx="8166617" cy="251286"/>
            <a:chOff x="496456" y="155274"/>
            <a:chExt cx="6124962" cy="251286"/>
          </a:xfrm>
        </p:grpSpPr>
        <p:sp>
          <p:nvSpPr>
            <p:cNvPr id="71" name="Rectangle 70"/>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73" name="Rectangle 72"/>
            <p:cNvSpPr/>
            <p:nvPr userDrawn="1"/>
          </p:nvSpPr>
          <p:spPr>
            <a:xfrm>
              <a:off x="695078" y="160339"/>
              <a:ext cx="562894" cy="246221"/>
            </a:xfrm>
            <a:prstGeom prst="rect">
              <a:avLst/>
            </a:prstGeom>
          </p:spPr>
          <p:txBody>
            <a:bodyPr wrap="none">
              <a:spAutoFit/>
            </a:bodyPr>
            <a:lstStyle/>
            <a:p>
              <a:r>
                <a:rPr lang="en-US" sz="1000" b="1">
                  <a:solidFill>
                    <a:schemeClr val="tx1">
                      <a:lumMod val="75000"/>
                      <a:lumOff val="25000"/>
                    </a:schemeClr>
                  </a:solidFill>
                </a:rPr>
                <a:t>Overview</a:t>
              </a:r>
              <a:endParaRPr lang="en-US" sz="900" b="1"/>
            </a:p>
          </p:txBody>
        </p:sp>
        <p:sp>
          <p:nvSpPr>
            <p:cNvPr id="74" name="Rectangle 73"/>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75" name="Rectangle 74"/>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76" name="Rectangle 75"/>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77" name="Rectangle 76"/>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78" name="Rectangle 77"/>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265820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13765" y="160339"/>
              <a:ext cx="607378" cy="246221"/>
            </a:xfrm>
            <a:prstGeom prst="rect">
              <a:avLst/>
            </a:prstGeom>
          </p:spPr>
          <p:txBody>
            <a:bodyPr wrap="none">
              <a:spAutoFit/>
            </a:bodyPr>
            <a:lstStyle/>
            <a:p>
              <a:r>
                <a:rPr lang="en-US" sz="1000" b="1">
                  <a:solidFill>
                    <a:schemeClr val="tx1">
                      <a:lumMod val="75000"/>
                      <a:lumOff val="25000"/>
                    </a:schemeClr>
                  </a:solidFill>
                </a:rPr>
                <a:t>Outcomes</a:t>
              </a:r>
              <a:endParaRPr lang="en-US" sz="900" b="1"/>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a:t>
              </a:r>
              <a:r>
                <a:rPr lang="en-US" sz="900">
                  <a:solidFill>
                    <a:schemeClr val="tx1">
                      <a:lumMod val="75000"/>
                      <a:lumOff val="25000"/>
                    </a:schemeClr>
                  </a:solidFill>
                </a:rPr>
                <a:t> </a:t>
              </a:r>
              <a:r>
                <a:rPr lang="en-US" sz="900">
                  <a:solidFill>
                    <a:schemeClr val="accent5">
                      <a:lumMod val="60000"/>
                      <a:lumOff val="40000"/>
                    </a:schemeClr>
                  </a:solidFill>
                </a:rPr>
                <a:t>Basics</a:t>
              </a:r>
            </a:p>
          </p:txBody>
        </p:sp>
        <p:sp>
          <p:nvSpPr>
            <p:cNvPr id="28" name="Rectangle 27"/>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33" name="Rectangle 32"/>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4" name="Rectangle 33"/>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5" name="Picture 3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845965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3" name="Group 22"/>
          <p:cNvGrpSpPr/>
          <p:nvPr userDrawn="1"/>
        </p:nvGrpSpPr>
        <p:grpSpPr>
          <a:xfrm>
            <a:off x="755159" y="76200"/>
            <a:ext cx="8166617" cy="250421"/>
            <a:chOff x="496456" y="155274"/>
            <a:chExt cx="6124962" cy="250421"/>
          </a:xfrm>
        </p:grpSpPr>
        <p:sp>
          <p:nvSpPr>
            <p:cNvPr id="24" name="Rectangle 23"/>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6" name="Rectangle 25"/>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7" name="Rectangle 26"/>
            <p:cNvSpPr/>
            <p:nvPr userDrawn="1"/>
          </p:nvSpPr>
          <p:spPr>
            <a:xfrm>
              <a:off x="1513407" y="167673"/>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8" name="Rectangle 27"/>
            <p:cNvSpPr/>
            <p:nvPr userDrawn="1"/>
          </p:nvSpPr>
          <p:spPr>
            <a:xfrm>
              <a:off x="2334754" y="159474"/>
              <a:ext cx="824986" cy="246221"/>
            </a:xfrm>
            <a:prstGeom prst="rect">
              <a:avLst/>
            </a:prstGeom>
          </p:spPr>
          <p:txBody>
            <a:bodyPr wrap="none">
              <a:spAutoFit/>
            </a:bodyPr>
            <a:lstStyle/>
            <a:p>
              <a:r>
                <a:rPr lang="en-US" sz="1000" b="1">
                  <a:solidFill>
                    <a:schemeClr val="tx1">
                      <a:lumMod val="75000"/>
                      <a:lumOff val="25000"/>
                    </a:schemeClr>
                  </a:solidFill>
                </a:rPr>
                <a:t>Beyond Basics</a:t>
              </a:r>
              <a:endParaRPr lang="en-US" sz="1000" b="1"/>
            </a:p>
          </p:txBody>
        </p:sp>
        <p:sp>
          <p:nvSpPr>
            <p:cNvPr id="37" name="Rectangle 3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38" name="Rectangle 3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9" name="Rectangle 3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40" name="Picture 3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8787392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49333" y="160339"/>
              <a:ext cx="458299" cy="246221"/>
            </a:xfrm>
            <a:prstGeom prst="rect">
              <a:avLst/>
            </a:prstGeom>
          </p:spPr>
          <p:txBody>
            <a:bodyPr wrap="none">
              <a:spAutoFit/>
            </a:bodyPr>
            <a:lstStyle/>
            <a:p>
              <a:r>
                <a:rPr lang="en-US" sz="1000" b="1">
                  <a:solidFill>
                    <a:schemeClr val="tx1">
                      <a:lumMod val="75000"/>
                      <a:lumOff val="25000"/>
                    </a:schemeClr>
                  </a:solidFill>
                </a:rPr>
                <a:t>Trends</a:t>
              </a:r>
              <a:endParaRPr lang="en-US" sz="900" b="1"/>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116091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1"/>
            <a:ext cx="8166617" cy="253946"/>
            <a:chOff x="496456" y="151749"/>
            <a:chExt cx="6124962" cy="25394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56804" y="151749"/>
              <a:ext cx="542456" cy="246221"/>
            </a:xfrm>
            <a:prstGeom prst="rect">
              <a:avLst/>
            </a:prstGeom>
            <a:noFill/>
          </p:spPr>
          <p:txBody>
            <a:bodyPr wrap="none">
              <a:spAutoFit/>
            </a:bodyPr>
            <a:lstStyle/>
            <a:p>
              <a:r>
                <a:rPr lang="en-US" sz="1000" b="1">
                  <a:solidFill>
                    <a:schemeClr val="tx1">
                      <a:lumMod val="75000"/>
                      <a:lumOff val="25000"/>
                    </a:schemeClr>
                  </a:solidFill>
                </a:rPr>
                <a:t>Veterans</a:t>
              </a:r>
              <a:endParaRPr lang="en-US" sz="900" b="1"/>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1150940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5"/>
            <a:chOff x="496456" y="155274"/>
            <a:chExt cx="6124962" cy="251285"/>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085691" y="160338"/>
              <a:ext cx="621805" cy="246221"/>
            </a:xfrm>
            <a:prstGeom prst="rect">
              <a:avLst/>
            </a:prstGeom>
            <a:noFill/>
          </p:spPr>
          <p:txBody>
            <a:bodyPr wrap="none">
              <a:spAutoFit/>
            </a:bodyPr>
            <a:lstStyle/>
            <a:p>
              <a:r>
                <a:rPr lang="en-US" sz="1000" b="1">
                  <a:solidFill>
                    <a:schemeClr val="tx1">
                      <a:lumMod val="75000"/>
                      <a:lumOff val="25000"/>
                    </a:schemeClr>
                  </a:solidFill>
                </a:rPr>
                <a:t>Take-away</a:t>
              </a:r>
              <a:endParaRPr lang="en-US" sz="1000" b="1"/>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3410779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24243" y="76201"/>
            <a:ext cx="8263131" cy="252153"/>
            <a:chOff x="496456" y="155274"/>
            <a:chExt cx="6197348" cy="252153"/>
          </a:xfrm>
        </p:grpSpPr>
        <p:sp>
          <p:nvSpPr>
            <p:cNvPr id="22" name="Rectangle 21"/>
            <p:cNvSpPr/>
            <p:nvPr userDrawn="1"/>
          </p:nvSpPr>
          <p:spPr>
            <a:xfrm>
              <a:off x="6033527" y="161206"/>
              <a:ext cx="660277" cy="246221"/>
            </a:xfrm>
            <a:prstGeom prst="rect">
              <a:avLst/>
            </a:prstGeom>
            <a:noFill/>
          </p:spPr>
          <p:txBody>
            <a:bodyPr wrap="none">
              <a:spAutoFit/>
            </a:bodyPr>
            <a:lstStyle/>
            <a:p>
              <a:r>
                <a:rPr lang="en-US" sz="1000" b="1">
                  <a:solidFill>
                    <a:schemeClr val="tx1">
                      <a:lumMod val="75000"/>
                      <a:lumOff val="25000"/>
                    </a:schemeClr>
                  </a:solidFill>
                </a:rPr>
                <a:t>Next Steps </a:t>
              </a:r>
              <a:endParaRPr lang="en-US" sz="1000" b="1"/>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03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4800" y="6324600"/>
            <a:ext cx="10769600" cy="677108"/>
          </a:xfrm>
          <a:prstGeom prst="rect">
            <a:avLst/>
          </a:prstGeom>
          <a:noFill/>
        </p:spPr>
        <p:txBody>
          <a:bodyPr wrap="square" rtlCol="0">
            <a:spAutoFit/>
          </a:bodyPr>
          <a:lstStyle/>
          <a:p>
            <a:pPr lvl="0" algn="l" defTabSz="457154"/>
            <a:r>
              <a:rPr lang="en-US" sz="2000" b="1">
                <a:solidFill>
                  <a:schemeClr val="bg1"/>
                </a:solidFill>
              </a:rPr>
              <a:t>C O N F I D E N T I A L</a:t>
            </a:r>
          </a:p>
          <a:p>
            <a:pPr algn="l"/>
            <a:endParaRPr lang="en-US" sz="1800"/>
          </a:p>
        </p:txBody>
      </p:sp>
      <p:pic>
        <p:nvPicPr>
          <p:cNvPr id="11" name="Picture 10" descr="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351260918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48909654"/>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0606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1300913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671393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53070815"/>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26795609"/>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Tree>
    <p:extLst>
      <p:ext uri="{BB962C8B-B14F-4D97-AF65-F5344CB8AC3E}">
        <p14:creationId xmlns:p14="http://schemas.microsoft.com/office/powerpoint/2010/main" val="88873518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05308002"/>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890743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207058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1312711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 - 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BAA308-A45D-4616-BF3D-7A91C6DF7907}"/>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Tree>
    <p:extLst>
      <p:ext uri="{BB962C8B-B14F-4D97-AF65-F5344CB8AC3E}">
        <p14:creationId xmlns:p14="http://schemas.microsoft.com/office/powerpoint/2010/main" val="886425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 - Titl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EDAA-478C-40A0-986D-556639909922}"/>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
        <p:nvSpPr>
          <p:cNvPr id="3" name="Subtitle 2">
            <a:extLst>
              <a:ext uri="{FF2B5EF4-FFF2-40B4-BE49-F238E27FC236}">
                <a16:creationId xmlns:a16="http://schemas.microsoft.com/office/drawing/2014/main" id="{0D4DC02F-BE61-4F30-92FA-557F56DD8628}"/>
              </a:ext>
            </a:extLst>
          </p:cNvPr>
          <p:cNvSpPr>
            <a:spLocks noGrp="1"/>
          </p:cNvSpPr>
          <p:nvPr>
            <p:ph type="subTitle" idx="1" hasCustomPrompt="1"/>
          </p:nvPr>
        </p:nvSpPr>
        <p:spPr>
          <a:xfrm>
            <a:off x="1371600" y="3810000"/>
            <a:ext cx="9372600" cy="627062"/>
          </a:xfrm>
          <a:prstGeom prst="rect">
            <a:avLst/>
          </a:prstGeom>
        </p:spPr>
        <p:txBody>
          <a:bodyPr lIns="0" tIns="0" rIns="0" bIns="0"/>
          <a:lstStyle>
            <a:lvl1pPr marL="0" indent="0" algn="l">
              <a:buNone/>
              <a:defRPr sz="3200" b="0" i="0">
                <a:solidFill>
                  <a:srgbClr val="737577"/>
                </a:solidFill>
                <a:latin typeface="Source Sans Pro Semibold" panose="020B050303040302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spTree>
    <p:extLst>
      <p:ext uri="{BB962C8B-B14F-4D97-AF65-F5344CB8AC3E}">
        <p14:creationId xmlns:p14="http://schemas.microsoft.com/office/powerpoint/2010/main" val="269980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50" Type="http://schemas.openxmlformats.org/officeDocument/2006/relationships/slideLayout" Target="../slideLayouts/slideLayout173.xml"/><Relationship Id="rId55" Type="http://schemas.openxmlformats.org/officeDocument/2006/relationships/theme" Target="../theme/theme11.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9" Type="http://schemas.openxmlformats.org/officeDocument/2006/relationships/slideLayout" Target="../slideLayouts/slideLayout152.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53" Type="http://schemas.openxmlformats.org/officeDocument/2006/relationships/slideLayout" Target="../slideLayouts/slideLayout176.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56" Type="http://schemas.openxmlformats.org/officeDocument/2006/relationships/image" Target="../media/image46.png"/><Relationship Id="rId8" Type="http://schemas.openxmlformats.org/officeDocument/2006/relationships/slideLayout" Target="../slideLayouts/slideLayout131.xml"/><Relationship Id="rId51" Type="http://schemas.openxmlformats.org/officeDocument/2006/relationships/slideLayout" Target="../slideLayouts/slideLayout174.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46" Type="http://schemas.openxmlformats.org/officeDocument/2006/relationships/slideLayout" Target="../slideLayouts/slideLayout169.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203.xml"/><Relationship Id="rId117" Type="http://schemas.openxmlformats.org/officeDocument/2006/relationships/theme" Target="../theme/theme12.xml"/><Relationship Id="rId21" Type="http://schemas.openxmlformats.org/officeDocument/2006/relationships/slideLayout" Target="../slideLayouts/slideLayout198.xml"/><Relationship Id="rId42" Type="http://schemas.openxmlformats.org/officeDocument/2006/relationships/slideLayout" Target="../slideLayouts/slideLayout219.xml"/><Relationship Id="rId47" Type="http://schemas.openxmlformats.org/officeDocument/2006/relationships/slideLayout" Target="../slideLayouts/slideLayout224.xml"/><Relationship Id="rId63" Type="http://schemas.openxmlformats.org/officeDocument/2006/relationships/slideLayout" Target="../slideLayouts/slideLayout240.xml"/><Relationship Id="rId68" Type="http://schemas.openxmlformats.org/officeDocument/2006/relationships/slideLayout" Target="../slideLayouts/slideLayout245.xml"/><Relationship Id="rId84" Type="http://schemas.openxmlformats.org/officeDocument/2006/relationships/slideLayout" Target="../slideLayouts/slideLayout261.xml"/><Relationship Id="rId89" Type="http://schemas.openxmlformats.org/officeDocument/2006/relationships/slideLayout" Target="../slideLayouts/slideLayout266.xml"/><Relationship Id="rId112" Type="http://schemas.openxmlformats.org/officeDocument/2006/relationships/slideLayout" Target="../slideLayouts/slideLayout289.xml"/><Relationship Id="rId16" Type="http://schemas.openxmlformats.org/officeDocument/2006/relationships/slideLayout" Target="../slideLayouts/slideLayout193.xml"/><Relationship Id="rId107" Type="http://schemas.openxmlformats.org/officeDocument/2006/relationships/slideLayout" Target="../slideLayouts/slideLayout284.xml"/><Relationship Id="rId11" Type="http://schemas.openxmlformats.org/officeDocument/2006/relationships/slideLayout" Target="../slideLayouts/slideLayout188.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53" Type="http://schemas.openxmlformats.org/officeDocument/2006/relationships/slideLayout" Target="../slideLayouts/slideLayout230.xml"/><Relationship Id="rId58" Type="http://schemas.openxmlformats.org/officeDocument/2006/relationships/slideLayout" Target="../slideLayouts/slideLayout235.xml"/><Relationship Id="rId74" Type="http://schemas.openxmlformats.org/officeDocument/2006/relationships/slideLayout" Target="../slideLayouts/slideLayout251.xml"/><Relationship Id="rId79" Type="http://schemas.openxmlformats.org/officeDocument/2006/relationships/slideLayout" Target="../slideLayouts/slideLayout256.xml"/><Relationship Id="rId102" Type="http://schemas.openxmlformats.org/officeDocument/2006/relationships/slideLayout" Target="../slideLayouts/slideLayout279.xml"/><Relationship Id="rId5" Type="http://schemas.openxmlformats.org/officeDocument/2006/relationships/slideLayout" Target="../slideLayouts/slideLayout182.xml"/><Relationship Id="rId90" Type="http://schemas.openxmlformats.org/officeDocument/2006/relationships/slideLayout" Target="../slideLayouts/slideLayout267.xml"/><Relationship Id="rId95" Type="http://schemas.openxmlformats.org/officeDocument/2006/relationships/slideLayout" Target="../slideLayouts/slideLayout272.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43" Type="http://schemas.openxmlformats.org/officeDocument/2006/relationships/slideLayout" Target="../slideLayouts/slideLayout220.xml"/><Relationship Id="rId48" Type="http://schemas.openxmlformats.org/officeDocument/2006/relationships/slideLayout" Target="../slideLayouts/slideLayout225.xml"/><Relationship Id="rId64" Type="http://schemas.openxmlformats.org/officeDocument/2006/relationships/slideLayout" Target="../slideLayouts/slideLayout241.xml"/><Relationship Id="rId69" Type="http://schemas.openxmlformats.org/officeDocument/2006/relationships/slideLayout" Target="../slideLayouts/slideLayout246.xml"/><Relationship Id="rId113" Type="http://schemas.openxmlformats.org/officeDocument/2006/relationships/slideLayout" Target="../slideLayouts/slideLayout290.xml"/><Relationship Id="rId118" Type="http://schemas.openxmlformats.org/officeDocument/2006/relationships/image" Target="../media/image74.emf"/><Relationship Id="rId80" Type="http://schemas.openxmlformats.org/officeDocument/2006/relationships/slideLayout" Target="../slideLayouts/slideLayout257.xml"/><Relationship Id="rId85" Type="http://schemas.openxmlformats.org/officeDocument/2006/relationships/slideLayout" Target="../slideLayouts/slideLayout262.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59" Type="http://schemas.openxmlformats.org/officeDocument/2006/relationships/slideLayout" Target="../slideLayouts/slideLayout236.xml"/><Relationship Id="rId103" Type="http://schemas.openxmlformats.org/officeDocument/2006/relationships/slideLayout" Target="../slideLayouts/slideLayout280.xml"/><Relationship Id="rId108" Type="http://schemas.openxmlformats.org/officeDocument/2006/relationships/slideLayout" Target="../slideLayouts/slideLayout285.xml"/><Relationship Id="rId54" Type="http://schemas.openxmlformats.org/officeDocument/2006/relationships/slideLayout" Target="../slideLayouts/slideLayout231.xml"/><Relationship Id="rId70" Type="http://schemas.openxmlformats.org/officeDocument/2006/relationships/slideLayout" Target="../slideLayouts/slideLayout247.xml"/><Relationship Id="rId75" Type="http://schemas.openxmlformats.org/officeDocument/2006/relationships/slideLayout" Target="../slideLayouts/slideLayout252.xml"/><Relationship Id="rId91" Type="http://schemas.openxmlformats.org/officeDocument/2006/relationships/slideLayout" Target="../slideLayouts/slideLayout268.xml"/><Relationship Id="rId96" Type="http://schemas.openxmlformats.org/officeDocument/2006/relationships/slideLayout" Target="../slideLayouts/slideLayout27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49" Type="http://schemas.openxmlformats.org/officeDocument/2006/relationships/slideLayout" Target="../slideLayouts/slideLayout226.xml"/><Relationship Id="rId114" Type="http://schemas.openxmlformats.org/officeDocument/2006/relationships/slideLayout" Target="../slideLayouts/slideLayout291.xml"/><Relationship Id="rId10" Type="http://schemas.openxmlformats.org/officeDocument/2006/relationships/slideLayout" Target="../slideLayouts/slideLayout187.xml"/><Relationship Id="rId31" Type="http://schemas.openxmlformats.org/officeDocument/2006/relationships/slideLayout" Target="../slideLayouts/slideLayout208.xml"/><Relationship Id="rId44" Type="http://schemas.openxmlformats.org/officeDocument/2006/relationships/slideLayout" Target="../slideLayouts/slideLayout221.xml"/><Relationship Id="rId52" Type="http://schemas.openxmlformats.org/officeDocument/2006/relationships/slideLayout" Target="../slideLayouts/slideLayout229.xml"/><Relationship Id="rId60" Type="http://schemas.openxmlformats.org/officeDocument/2006/relationships/slideLayout" Target="../slideLayouts/slideLayout237.xml"/><Relationship Id="rId65" Type="http://schemas.openxmlformats.org/officeDocument/2006/relationships/slideLayout" Target="../slideLayouts/slideLayout242.xml"/><Relationship Id="rId73" Type="http://schemas.openxmlformats.org/officeDocument/2006/relationships/slideLayout" Target="../slideLayouts/slideLayout250.xml"/><Relationship Id="rId78" Type="http://schemas.openxmlformats.org/officeDocument/2006/relationships/slideLayout" Target="../slideLayouts/slideLayout255.xml"/><Relationship Id="rId81" Type="http://schemas.openxmlformats.org/officeDocument/2006/relationships/slideLayout" Target="../slideLayouts/slideLayout258.xml"/><Relationship Id="rId86" Type="http://schemas.openxmlformats.org/officeDocument/2006/relationships/slideLayout" Target="../slideLayouts/slideLayout263.xml"/><Relationship Id="rId94" Type="http://schemas.openxmlformats.org/officeDocument/2006/relationships/slideLayout" Target="../slideLayouts/slideLayout271.xml"/><Relationship Id="rId99" Type="http://schemas.openxmlformats.org/officeDocument/2006/relationships/slideLayout" Target="../slideLayouts/slideLayout276.xml"/><Relationship Id="rId101" Type="http://schemas.openxmlformats.org/officeDocument/2006/relationships/slideLayout" Target="../slideLayouts/slideLayout27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9" Type="http://schemas.openxmlformats.org/officeDocument/2006/relationships/slideLayout" Target="../slideLayouts/slideLayout216.xml"/><Relationship Id="rId109" Type="http://schemas.openxmlformats.org/officeDocument/2006/relationships/slideLayout" Target="../slideLayouts/slideLayout286.xml"/><Relationship Id="rId34" Type="http://schemas.openxmlformats.org/officeDocument/2006/relationships/slideLayout" Target="../slideLayouts/slideLayout211.xml"/><Relationship Id="rId50" Type="http://schemas.openxmlformats.org/officeDocument/2006/relationships/slideLayout" Target="../slideLayouts/slideLayout227.xml"/><Relationship Id="rId55" Type="http://schemas.openxmlformats.org/officeDocument/2006/relationships/slideLayout" Target="../slideLayouts/slideLayout232.xml"/><Relationship Id="rId76" Type="http://schemas.openxmlformats.org/officeDocument/2006/relationships/slideLayout" Target="../slideLayouts/slideLayout253.xml"/><Relationship Id="rId97" Type="http://schemas.openxmlformats.org/officeDocument/2006/relationships/slideLayout" Target="../slideLayouts/slideLayout274.xml"/><Relationship Id="rId104" Type="http://schemas.openxmlformats.org/officeDocument/2006/relationships/slideLayout" Target="../slideLayouts/slideLayout281.xml"/><Relationship Id="rId7" Type="http://schemas.openxmlformats.org/officeDocument/2006/relationships/slideLayout" Target="../slideLayouts/slideLayout184.xml"/><Relationship Id="rId71" Type="http://schemas.openxmlformats.org/officeDocument/2006/relationships/slideLayout" Target="../slideLayouts/slideLayout248.xml"/><Relationship Id="rId92" Type="http://schemas.openxmlformats.org/officeDocument/2006/relationships/slideLayout" Target="../slideLayouts/slideLayout269.xml"/><Relationship Id="rId2" Type="http://schemas.openxmlformats.org/officeDocument/2006/relationships/slideLayout" Target="../slideLayouts/slideLayout179.xml"/><Relationship Id="rId29" Type="http://schemas.openxmlformats.org/officeDocument/2006/relationships/slideLayout" Target="../slideLayouts/slideLayout206.xml"/><Relationship Id="rId24" Type="http://schemas.openxmlformats.org/officeDocument/2006/relationships/slideLayout" Target="../slideLayouts/slideLayout201.xml"/><Relationship Id="rId40" Type="http://schemas.openxmlformats.org/officeDocument/2006/relationships/slideLayout" Target="../slideLayouts/slideLayout217.xml"/><Relationship Id="rId45" Type="http://schemas.openxmlformats.org/officeDocument/2006/relationships/slideLayout" Target="../slideLayouts/slideLayout222.xml"/><Relationship Id="rId66" Type="http://schemas.openxmlformats.org/officeDocument/2006/relationships/slideLayout" Target="../slideLayouts/slideLayout243.xml"/><Relationship Id="rId87" Type="http://schemas.openxmlformats.org/officeDocument/2006/relationships/slideLayout" Target="../slideLayouts/slideLayout264.xml"/><Relationship Id="rId110" Type="http://schemas.openxmlformats.org/officeDocument/2006/relationships/slideLayout" Target="../slideLayouts/slideLayout287.xml"/><Relationship Id="rId115" Type="http://schemas.openxmlformats.org/officeDocument/2006/relationships/slideLayout" Target="../slideLayouts/slideLayout292.xml"/><Relationship Id="rId61" Type="http://schemas.openxmlformats.org/officeDocument/2006/relationships/slideLayout" Target="../slideLayouts/slideLayout238.xml"/><Relationship Id="rId82" Type="http://schemas.openxmlformats.org/officeDocument/2006/relationships/slideLayout" Target="../slideLayouts/slideLayout259.xml"/><Relationship Id="rId19" Type="http://schemas.openxmlformats.org/officeDocument/2006/relationships/slideLayout" Target="../slideLayouts/slideLayout196.xml"/><Relationship Id="rId14" Type="http://schemas.openxmlformats.org/officeDocument/2006/relationships/slideLayout" Target="../slideLayouts/slideLayout191.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56" Type="http://schemas.openxmlformats.org/officeDocument/2006/relationships/slideLayout" Target="../slideLayouts/slideLayout233.xml"/><Relationship Id="rId77" Type="http://schemas.openxmlformats.org/officeDocument/2006/relationships/slideLayout" Target="../slideLayouts/slideLayout254.xml"/><Relationship Id="rId100" Type="http://schemas.openxmlformats.org/officeDocument/2006/relationships/slideLayout" Target="../slideLayouts/slideLayout277.xml"/><Relationship Id="rId105" Type="http://schemas.openxmlformats.org/officeDocument/2006/relationships/slideLayout" Target="../slideLayouts/slideLayout282.xml"/><Relationship Id="rId8" Type="http://schemas.openxmlformats.org/officeDocument/2006/relationships/slideLayout" Target="../slideLayouts/slideLayout185.xml"/><Relationship Id="rId51" Type="http://schemas.openxmlformats.org/officeDocument/2006/relationships/slideLayout" Target="../slideLayouts/slideLayout228.xml"/><Relationship Id="rId72" Type="http://schemas.openxmlformats.org/officeDocument/2006/relationships/slideLayout" Target="../slideLayouts/slideLayout249.xml"/><Relationship Id="rId93" Type="http://schemas.openxmlformats.org/officeDocument/2006/relationships/slideLayout" Target="../slideLayouts/slideLayout270.xml"/><Relationship Id="rId98" Type="http://schemas.openxmlformats.org/officeDocument/2006/relationships/slideLayout" Target="../slideLayouts/slideLayout275.xml"/><Relationship Id="rId3" Type="http://schemas.openxmlformats.org/officeDocument/2006/relationships/slideLayout" Target="../slideLayouts/slideLayout180.xml"/><Relationship Id="rId25" Type="http://schemas.openxmlformats.org/officeDocument/2006/relationships/slideLayout" Target="../slideLayouts/slideLayout202.xml"/><Relationship Id="rId46" Type="http://schemas.openxmlformats.org/officeDocument/2006/relationships/slideLayout" Target="../slideLayouts/slideLayout223.xml"/><Relationship Id="rId67" Type="http://schemas.openxmlformats.org/officeDocument/2006/relationships/slideLayout" Target="../slideLayouts/slideLayout244.xml"/><Relationship Id="rId116" Type="http://schemas.openxmlformats.org/officeDocument/2006/relationships/slideLayout" Target="../slideLayouts/slideLayout293.xml"/><Relationship Id="rId20" Type="http://schemas.openxmlformats.org/officeDocument/2006/relationships/slideLayout" Target="../slideLayouts/slideLayout197.xml"/><Relationship Id="rId41" Type="http://schemas.openxmlformats.org/officeDocument/2006/relationships/slideLayout" Target="../slideLayouts/slideLayout218.xml"/><Relationship Id="rId62" Type="http://schemas.openxmlformats.org/officeDocument/2006/relationships/slideLayout" Target="../slideLayouts/slideLayout239.xml"/><Relationship Id="rId83" Type="http://schemas.openxmlformats.org/officeDocument/2006/relationships/slideLayout" Target="../slideLayouts/slideLayout260.xml"/><Relationship Id="rId88" Type="http://schemas.openxmlformats.org/officeDocument/2006/relationships/slideLayout" Target="../slideLayouts/slideLayout265.xml"/><Relationship Id="rId111" Type="http://schemas.openxmlformats.org/officeDocument/2006/relationships/slideLayout" Target="../slideLayouts/slideLayout288.xml"/><Relationship Id="rId15" Type="http://schemas.openxmlformats.org/officeDocument/2006/relationships/slideLayout" Target="../slideLayouts/slideLayout192.xml"/><Relationship Id="rId36" Type="http://schemas.openxmlformats.org/officeDocument/2006/relationships/slideLayout" Target="../slideLayouts/slideLayout213.xml"/><Relationship Id="rId57" Type="http://schemas.openxmlformats.org/officeDocument/2006/relationships/slideLayout" Target="../slideLayouts/slideLayout234.xml"/><Relationship Id="rId106" Type="http://schemas.openxmlformats.org/officeDocument/2006/relationships/slideLayout" Target="../slideLayouts/slideLayout283.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26" Type="http://schemas.openxmlformats.org/officeDocument/2006/relationships/slideLayout" Target="../slideLayouts/slideLayout319.xml"/><Relationship Id="rId39" Type="http://schemas.openxmlformats.org/officeDocument/2006/relationships/slideLayout" Target="../slideLayouts/slideLayout332.xml"/><Relationship Id="rId21" Type="http://schemas.openxmlformats.org/officeDocument/2006/relationships/slideLayout" Target="../slideLayouts/slideLayout314.xml"/><Relationship Id="rId34" Type="http://schemas.openxmlformats.org/officeDocument/2006/relationships/slideLayout" Target="../slideLayouts/slideLayout327.xml"/><Relationship Id="rId42" Type="http://schemas.openxmlformats.org/officeDocument/2006/relationships/slideLayout" Target="../slideLayouts/slideLayout335.xml"/><Relationship Id="rId47" Type="http://schemas.openxmlformats.org/officeDocument/2006/relationships/slideLayout" Target="../slideLayouts/slideLayout340.xml"/><Relationship Id="rId50" Type="http://schemas.openxmlformats.org/officeDocument/2006/relationships/slideLayout" Target="../slideLayouts/slideLayout343.xml"/><Relationship Id="rId7" Type="http://schemas.openxmlformats.org/officeDocument/2006/relationships/slideLayout" Target="../slideLayouts/slideLayout30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9" Type="http://schemas.openxmlformats.org/officeDocument/2006/relationships/slideLayout" Target="../slideLayouts/slideLayout322.xml"/><Relationship Id="rId11" Type="http://schemas.openxmlformats.org/officeDocument/2006/relationships/slideLayout" Target="../slideLayouts/slideLayout304.xml"/><Relationship Id="rId24" Type="http://schemas.openxmlformats.org/officeDocument/2006/relationships/slideLayout" Target="../slideLayouts/slideLayout317.xml"/><Relationship Id="rId32" Type="http://schemas.openxmlformats.org/officeDocument/2006/relationships/slideLayout" Target="../slideLayouts/slideLayout325.xml"/><Relationship Id="rId37" Type="http://schemas.openxmlformats.org/officeDocument/2006/relationships/slideLayout" Target="../slideLayouts/slideLayout330.xml"/><Relationship Id="rId40" Type="http://schemas.openxmlformats.org/officeDocument/2006/relationships/slideLayout" Target="../slideLayouts/slideLayout333.xml"/><Relationship Id="rId45" Type="http://schemas.openxmlformats.org/officeDocument/2006/relationships/slideLayout" Target="../slideLayouts/slideLayout338.xml"/><Relationship Id="rId53" Type="http://schemas.openxmlformats.org/officeDocument/2006/relationships/image" Target="../media/image46.png"/><Relationship Id="rId5" Type="http://schemas.openxmlformats.org/officeDocument/2006/relationships/slideLayout" Target="../slideLayouts/slideLayout298.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31" Type="http://schemas.openxmlformats.org/officeDocument/2006/relationships/slideLayout" Target="../slideLayouts/slideLayout324.xml"/><Relationship Id="rId44" Type="http://schemas.openxmlformats.org/officeDocument/2006/relationships/slideLayout" Target="../slideLayouts/slideLayout337.xml"/><Relationship Id="rId52" Type="http://schemas.openxmlformats.org/officeDocument/2006/relationships/theme" Target="../theme/theme1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slideLayout" Target="../slideLayouts/slideLayout315.xml"/><Relationship Id="rId27" Type="http://schemas.openxmlformats.org/officeDocument/2006/relationships/slideLayout" Target="../slideLayouts/slideLayout320.xml"/><Relationship Id="rId30" Type="http://schemas.openxmlformats.org/officeDocument/2006/relationships/slideLayout" Target="../slideLayouts/slideLayout323.xml"/><Relationship Id="rId35" Type="http://schemas.openxmlformats.org/officeDocument/2006/relationships/slideLayout" Target="../slideLayouts/slideLayout328.xml"/><Relationship Id="rId43" Type="http://schemas.openxmlformats.org/officeDocument/2006/relationships/slideLayout" Target="../slideLayouts/slideLayout336.xml"/><Relationship Id="rId48" Type="http://schemas.openxmlformats.org/officeDocument/2006/relationships/slideLayout" Target="../slideLayouts/slideLayout341.xml"/><Relationship Id="rId8" Type="http://schemas.openxmlformats.org/officeDocument/2006/relationships/slideLayout" Target="../slideLayouts/slideLayout301.xml"/><Relationship Id="rId51" Type="http://schemas.openxmlformats.org/officeDocument/2006/relationships/slideLayout" Target="../slideLayouts/slideLayout344.xml"/><Relationship Id="rId3" Type="http://schemas.openxmlformats.org/officeDocument/2006/relationships/slideLayout" Target="../slideLayouts/slideLayout296.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5" Type="http://schemas.openxmlformats.org/officeDocument/2006/relationships/slideLayout" Target="../slideLayouts/slideLayout318.xml"/><Relationship Id="rId33" Type="http://schemas.openxmlformats.org/officeDocument/2006/relationships/slideLayout" Target="../slideLayouts/slideLayout326.xml"/><Relationship Id="rId38" Type="http://schemas.openxmlformats.org/officeDocument/2006/relationships/slideLayout" Target="../slideLayouts/slideLayout331.xml"/><Relationship Id="rId46" Type="http://schemas.openxmlformats.org/officeDocument/2006/relationships/slideLayout" Target="../slideLayouts/slideLayout339.xml"/><Relationship Id="rId20" Type="http://schemas.openxmlformats.org/officeDocument/2006/relationships/slideLayout" Target="../slideLayouts/slideLayout313.xml"/><Relationship Id="rId41" Type="http://schemas.openxmlformats.org/officeDocument/2006/relationships/slideLayout" Target="../slideLayouts/slideLayout334.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5" Type="http://schemas.openxmlformats.org/officeDocument/2006/relationships/slideLayout" Target="../slideLayouts/slideLayout308.xml"/><Relationship Id="rId23" Type="http://schemas.openxmlformats.org/officeDocument/2006/relationships/slideLayout" Target="../slideLayouts/slideLayout316.xml"/><Relationship Id="rId28" Type="http://schemas.openxmlformats.org/officeDocument/2006/relationships/slideLayout" Target="../slideLayouts/slideLayout321.xml"/><Relationship Id="rId36" Type="http://schemas.openxmlformats.org/officeDocument/2006/relationships/slideLayout" Target="../slideLayouts/slideLayout329.xml"/><Relationship Id="rId49" Type="http://schemas.openxmlformats.org/officeDocument/2006/relationships/slideLayout" Target="../slideLayouts/slideLayout3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14.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3.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22.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25.gif"/><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image" Target="../media/image24.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image" Target="../media/image25.gif"/><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image" Target="../media/image24.pn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theme" Target="../theme/theme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44.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image" Target="../media/image43.emf"/><Relationship Id="rId5" Type="http://schemas.openxmlformats.org/officeDocument/2006/relationships/theme" Target="../theme/theme7.xml"/><Relationship Id="rId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45.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43.emf"/><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8.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theme" Target="../theme/theme9.xml"/><Relationship Id="rId1" Type="http://schemas.openxmlformats.org/officeDocument/2006/relationships/slideLayout" Target="../slideLayouts/slideLayout112.xml"/><Relationship Id="rId4" Type="http://schemas.openxmlformats.org/officeDocument/2006/relationships/image" Target="../media/image4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6472" r:id="rId2"/>
    <p:sldLayoutId id="2147486473" r:id="rId3"/>
    <p:sldLayoutId id="2147486461" r:id="rId4"/>
    <p:sldLayoutId id="2147486462" r:id="rId5"/>
    <p:sldLayoutId id="2147486463" r:id="rId6"/>
    <p:sldLayoutId id="2147486470" r:id="rId7"/>
    <p:sldLayoutId id="2147486471" r:id="rId8"/>
    <p:sldLayoutId id="2147486466" r:id="rId9"/>
    <p:sldLayoutId id="2147486467" r:id="rId10"/>
    <p:sldLayoutId id="2147486468" r:id="rId11"/>
    <p:sldLayoutId id="214748646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12018-D255-87BD-3270-8139536E7D7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6186E-9C83-C17F-02C6-2BBA94D3B56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F5635-1974-78DC-E4D5-F947871290D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8320D-A07B-6647-A85E-23FE32B8C637}" type="datetimeFigureOut">
              <a:rPr lang="en-US" smtClean="0"/>
              <a:t>2/2/2024</a:t>
            </a:fld>
            <a:endParaRPr lang="en-US"/>
          </a:p>
        </p:txBody>
      </p:sp>
      <p:sp>
        <p:nvSpPr>
          <p:cNvPr id="5" name="Footer Placeholder 4">
            <a:extLst>
              <a:ext uri="{FF2B5EF4-FFF2-40B4-BE49-F238E27FC236}">
                <a16:creationId xmlns:a16="http://schemas.microsoft.com/office/drawing/2014/main" id="{267E78DF-FC30-0DAF-29B2-660A66505E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326AD-CCAA-A95B-CF55-5563A31C9E5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C5430-FF48-AE4C-900F-DC7987B7BF71}" type="slidenum">
              <a:rPr lang="en-US" smtClean="0"/>
              <a:t>‹#›</a:t>
            </a:fld>
            <a:endParaRPr lang="en-US"/>
          </a:p>
        </p:txBody>
      </p:sp>
    </p:spTree>
    <p:extLst>
      <p:ext uri="{BB962C8B-B14F-4D97-AF65-F5344CB8AC3E}">
        <p14:creationId xmlns:p14="http://schemas.microsoft.com/office/powerpoint/2010/main" val="39501341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6479"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userDrawn="1"/>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6"/>
          <a:stretch>
            <a:fillRect/>
          </a:stretch>
        </p:blipFill>
        <p:spPr>
          <a:xfrm>
            <a:off x="12330030" y="-40152"/>
            <a:ext cx="955500" cy="6930426"/>
          </a:xfrm>
          <a:prstGeom prst="rect">
            <a:avLst/>
          </a:prstGeom>
        </p:spPr>
      </p:pic>
    </p:spTree>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93" r:id="rId49"/>
    <p:sldLayoutId id="2147484395" r:id="rId50"/>
    <p:sldLayoutId id="2147484396" r:id="rId51"/>
    <p:sldLayoutId id="2147484397" r:id="rId52"/>
    <p:sldLayoutId id="2147484524" r:id="rId53"/>
    <p:sldLayoutId id="2147484641" r:id="rId54"/>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95517646"/>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706" r:id="rId20"/>
    <p:sldLayoutId id="2147484546" r:id="rId21"/>
    <p:sldLayoutId id="2147484547" r:id="rId22"/>
    <p:sldLayoutId id="2147484548" r:id="rId23"/>
    <p:sldLayoutId id="2147484549" r:id="rId24"/>
    <p:sldLayoutId id="2147484550" r:id="rId25"/>
    <p:sldLayoutId id="2147484551" r:id="rId26"/>
    <p:sldLayoutId id="2147484552" r:id="rId27"/>
    <p:sldLayoutId id="2147484553" r:id="rId28"/>
    <p:sldLayoutId id="2147484554" r:id="rId29"/>
    <p:sldLayoutId id="2147484555" r:id="rId30"/>
    <p:sldLayoutId id="2147484556" r:id="rId31"/>
    <p:sldLayoutId id="2147484557" r:id="rId32"/>
    <p:sldLayoutId id="2147484558" r:id="rId33"/>
    <p:sldLayoutId id="2147484559" r:id="rId34"/>
    <p:sldLayoutId id="2147484560" r:id="rId35"/>
    <p:sldLayoutId id="2147484561" r:id="rId36"/>
    <p:sldLayoutId id="2147484562" r:id="rId37"/>
    <p:sldLayoutId id="2147484563" r:id="rId38"/>
    <p:sldLayoutId id="2147484564" r:id="rId39"/>
    <p:sldLayoutId id="2147484565" r:id="rId40"/>
    <p:sldLayoutId id="2147484566" r:id="rId41"/>
    <p:sldLayoutId id="2147484567" r:id="rId42"/>
    <p:sldLayoutId id="2147484568" r:id="rId43"/>
    <p:sldLayoutId id="2147484569" r:id="rId44"/>
    <p:sldLayoutId id="2147484570" r:id="rId45"/>
    <p:sldLayoutId id="2147484571" r:id="rId46"/>
    <p:sldLayoutId id="2147484572" r:id="rId47"/>
    <p:sldLayoutId id="2147484573" r:id="rId48"/>
    <p:sldLayoutId id="2147484574" r:id="rId49"/>
    <p:sldLayoutId id="2147484575" r:id="rId50"/>
    <p:sldLayoutId id="2147484576" r:id="rId51"/>
    <p:sldLayoutId id="2147484577" r:id="rId52"/>
    <p:sldLayoutId id="2147484578" r:id="rId53"/>
    <p:sldLayoutId id="2147484579" r:id="rId54"/>
    <p:sldLayoutId id="2147484580" r:id="rId55"/>
    <p:sldLayoutId id="2147484581" r:id="rId56"/>
    <p:sldLayoutId id="2147484582" r:id="rId57"/>
    <p:sldLayoutId id="2147484583" r:id="rId58"/>
    <p:sldLayoutId id="2147484584" r:id="rId59"/>
    <p:sldLayoutId id="2147484585" r:id="rId60"/>
    <p:sldLayoutId id="2147484586" r:id="rId61"/>
    <p:sldLayoutId id="2147484587" r:id="rId62"/>
    <p:sldLayoutId id="2147484588" r:id="rId63"/>
    <p:sldLayoutId id="2147484589" r:id="rId64"/>
    <p:sldLayoutId id="2147484590" r:id="rId65"/>
    <p:sldLayoutId id="2147484591" r:id="rId66"/>
    <p:sldLayoutId id="2147484592" r:id="rId67"/>
    <p:sldLayoutId id="2147484593" r:id="rId68"/>
    <p:sldLayoutId id="2147484594" r:id="rId69"/>
    <p:sldLayoutId id="2147484595" r:id="rId70"/>
    <p:sldLayoutId id="2147484596" r:id="rId71"/>
    <p:sldLayoutId id="2147484597" r:id="rId72"/>
    <p:sldLayoutId id="2147484598" r:id="rId73"/>
    <p:sldLayoutId id="2147484599" r:id="rId74"/>
    <p:sldLayoutId id="2147484600" r:id="rId75"/>
    <p:sldLayoutId id="2147484601" r:id="rId76"/>
    <p:sldLayoutId id="2147484602" r:id="rId77"/>
    <p:sldLayoutId id="2147484603" r:id="rId78"/>
    <p:sldLayoutId id="2147484604" r:id="rId79"/>
    <p:sldLayoutId id="2147484605" r:id="rId80"/>
    <p:sldLayoutId id="2147484606" r:id="rId81"/>
    <p:sldLayoutId id="2147484607" r:id="rId82"/>
    <p:sldLayoutId id="2147484608" r:id="rId83"/>
    <p:sldLayoutId id="2147484609" r:id="rId84"/>
    <p:sldLayoutId id="2147484610" r:id="rId85"/>
    <p:sldLayoutId id="2147484611" r:id="rId86"/>
    <p:sldLayoutId id="2147484612" r:id="rId87"/>
    <p:sldLayoutId id="2147484613" r:id="rId88"/>
    <p:sldLayoutId id="2147484614" r:id="rId89"/>
    <p:sldLayoutId id="2147484615" r:id="rId90"/>
    <p:sldLayoutId id="2147484616" r:id="rId91"/>
    <p:sldLayoutId id="2147484617" r:id="rId92"/>
    <p:sldLayoutId id="2147484618" r:id="rId93"/>
    <p:sldLayoutId id="2147484619" r:id="rId94"/>
    <p:sldLayoutId id="2147484620" r:id="rId95"/>
    <p:sldLayoutId id="2147484621" r:id="rId96"/>
    <p:sldLayoutId id="2147484622" r:id="rId97"/>
    <p:sldLayoutId id="2147484623" r:id="rId98"/>
    <p:sldLayoutId id="2147484624" r:id="rId99"/>
    <p:sldLayoutId id="2147484625" r:id="rId100"/>
    <p:sldLayoutId id="2147484626" r:id="rId101"/>
    <p:sldLayoutId id="2147484627" r:id="rId102"/>
    <p:sldLayoutId id="2147484628" r:id="rId103"/>
    <p:sldLayoutId id="2147484629" r:id="rId104"/>
    <p:sldLayoutId id="2147484630" r:id="rId105"/>
    <p:sldLayoutId id="2147484631" r:id="rId106"/>
    <p:sldLayoutId id="2147484632" r:id="rId107"/>
    <p:sldLayoutId id="2147484633" r:id="rId108"/>
    <p:sldLayoutId id="2147484634" r:id="rId109"/>
    <p:sldLayoutId id="2147484635" r:id="rId110"/>
    <p:sldLayoutId id="2147484636" r:id="rId111"/>
    <p:sldLayoutId id="2147484637" r:id="rId112"/>
    <p:sldLayoutId id="2147484638" r:id="rId113"/>
    <p:sldLayoutId id="2147484639" r:id="rId114"/>
    <p:sldLayoutId id="2147484640" r:id="rId115"/>
    <p:sldLayoutId id="2147484365" r:id="rId1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3"/>
          <a:stretch>
            <a:fillRect/>
          </a:stretch>
        </p:blipFill>
        <p:spPr>
          <a:xfrm>
            <a:off x="12330030" y="-40152"/>
            <a:ext cx="955500" cy="6930426"/>
          </a:xfrm>
          <a:prstGeom prst="rect">
            <a:avLst/>
          </a:prstGeom>
        </p:spPr>
      </p:pic>
    </p:spTree>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 id="2147484655" r:id="rId12"/>
    <p:sldLayoutId id="2147484656" r:id="rId13"/>
    <p:sldLayoutId id="2147484657" r:id="rId14"/>
    <p:sldLayoutId id="2147484658" r:id="rId15"/>
    <p:sldLayoutId id="2147484659" r:id="rId16"/>
    <p:sldLayoutId id="2147484660" r:id="rId17"/>
    <p:sldLayoutId id="2147484661" r:id="rId18"/>
    <p:sldLayoutId id="2147484662" r:id="rId19"/>
    <p:sldLayoutId id="2147484663" r:id="rId20"/>
    <p:sldLayoutId id="2147484664" r:id="rId21"/>
    <p:sldLayoutId id="2147484665" r:id="rId22"/>
    <p:sldLayoutId id="2147484666" r:id="rId23"/>
    <p:sldLayoutId id="2147484667" r:id="rId24"/>
    <p:sldLayoutId id="2147484668" r:id="rId25"/>
    <p:sldLayoutId id="2147484669" r:id="rId26"/>
    <p:sldLayoutId id="2147484670" r:id="rId27"/>
    <p:sldLayoutId id="2147484671" r:id="rId28"/>
    <p:sldLayoutId id="2147484672" r:id="rId29"/>
    <p:sldLayoutId id="2147484673" r:id="rId30"/>
    <p:sldLayoutId id="2147484674" r:id="rId31"/>
    <p:sldLayoutId id="2147484675" r:id="rId32"/>
    <p:sldLayoutId id="2147484676" r:id="rId33"/>
    <p:sldLayoutId id="2147484677" r:id="rId34"/>
    <p:sldLayoutId id="2147484678" r:id="rId35"/>
    <p:sldLayoutId id="2147484679" r:id="rId36"/>
    <p:sldLayoutId id="2147484680" r:id="rId37"/>
    <p:sldLayoutId id="2147484681" r:id="rId38"/>
    <p:sldLayoutId id="2147484682" r:id="rId39"/>
    <p:sldLayoutId id="2147484683" r:id="rId40"/>
    <p:sldLayoutId id="2147484684" r:id="rId41"/>
    <p:sldLayoutId id="2147484685" r:id="rId42"/>
    <p:sldLayoutId id="2147484686" r:id="rId43"/>
    <p:sldLayoutId id="2147484687" r:id="rId44"/>
    <p:sldLayoutId id="2147484688" r:id="rId45"/>
    <p:sldLayoutId id="2147484689" r:id="rId46"/>
    <p:sldLayoutId id="2147484690" r:id="rId47"/>
    <p:sldLayoutId id="2147484691" r:id="rId48"/>
    <p:sldLayoutId id="2147484692" r:id="rId49"/>
    <p:sldLayoutId id="2147484693" r:id="rId50"/>
    <p:sldLayoutId id="2147484694" r:id="rId5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89113765"/>
      </p:ext>
    </p:extLst>
  </p:cSld>
  <p:clrMap bg1="lt1" tx1="dk1" bg2="lt2" tx2="dk2" accent1="accent1" accent2="accent2" accent3="accent3" accent4="accent4" accent5="accent5" accent6="accent6" hlink="hlink" folHlink="folHlink"/>
  <p:sldLayoutIdLst>
    <p:sldLayoutId id="2147486474" r:id="rId1"/>
    <p:sldLayoutId id="2147486475" r:id="rId2"/>
    <p:sldLayoutId id="2147486476" r:id="rId3"/>
    <p:sldLayoutId id="2147486477" r:id="rId4"/>
    <p:sldLayoutId id="2147486478"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here to insert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3681" r:id="rId1"/>
    <p:sldLayoutId id="2147483690" r:id="rId2"/>
    <p:sldLayoutId id="2147483691" r:id="rId3"/>
    <p:sldLayoutId id="2147483717" r:id="rId4"/>
    <p:sldLayoutId id="2147483715" r:id="rId5"/>
    <p:sldLayoutId id="2147483724" r:id="rId6"/>
    <p:sldLayoutId id="2147483726" r:id="rId7"/>
    <p:sldLayoutId id="2147483725" r:id="rId8"/>
    <p:sldLayoutId id="2147483718" r:id="rId9"/>
    <p:sldLayoutId id="2147483716" r:id="rId10"/>
    <p:sldLayoutId id="2147483714" r:id="rId11"/>
    <p:sldLayoutId id="2147483719" r:id="rId12"/>
    <p:sldLayoutId id="2147483720" r:id="rId13"/>
    <p:sldLayoutId id="2147483728" r:id="rId14"/>
    <p:sldLayoutId id="2147483721" r:id="rId15"/>
    <p:sldLayoutId id="2147483712" r:id="rId16"/>
    <p:sldLayoutId id="2147483723" r:id="rId17"/>
    <p:sldLayoutId id="2147483722" r:id="rId18"/>
    <p:sldLayoutId id="2147483706" r:id="rId19"/>
    <p:sldLayoutId id="2147486358" r:id="rId20"/>
    <p:sldLayoutId id="2147486460" r:id="rId21"/>
    <p:sldLayoutId id="2147486465" r:id="rId22"/>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22" r:id="rId1"/>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extLst>
      <p:ext uri="{BB962C8B-B14F-4D97-AF65-F5344CB8AC3E}">
        <p14:creationId xmlns:p14="http://schemas.microsoft.com/office/powerpoint/2010/main" val="1393658803"/>
      </p:ext>
    </p:extLst>
  </p:cSld>
  <p:clrMap bg1="lt1" tx1="dk1" bg2="lt2" tx2="dk2" accent1="accent1" accent2="accent2" accent3="accent3" accent4="accent4" accent5="accent5" accent6="accent6" hlink="hlink" folHlink="folHlink"/>
  <p:sldLayoutIdLst>
    <p:sldLayoutId id="2147486353" r:id="rId1"/>
    <p:sldLayoutId id="2147486354" r:id="rId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3" name="Shape 28"/>
          <p:cNvSpPr/>
          <p:nvPr userDrawn="1"/>
        </p:nvSpPr>
        <p:spPr>
          <a:xfrm>
            <a:off x="1" y="6566436"/>
            <a:ext cx="508000" cy="270056"/>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a:solidFill>
                <a:schemeClr val="bg1"/>
              </a:solidFill>
            </a:endParaRPr>
          </a:p>
        </p:txBody>
      </p:sp>
      <p:pic>
        <p:nvPicPr>
          <p:cNvPr id="4" name="Picture 3" descr="Logo" title="National Organization on Disability"/>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a:p>
        </p:txBody>
      </p:sp>
      <p:pic>
        <p:nvPicPr>
          <p:cNvPr id="7" name="Pictur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1700480930"/>
      </p:ext>
    </p:extLst>
  </p:cSld>
  <p:clrMap bg1="lt1" tx1="dk1" bg2="lt2" tx2="dk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 id="2147486436" r:id="rId6"/>
    <p:sldLayoutId id="2147486427" r:id="rId7"/>
    <p:sldLayoutId id="2147486428" r:id="rId8"/>
    <p:sldLayoutId id="2147486429" r:id="rId9"/>
    <p:sldLayoutId id="2147486430" r:id="rId10"/>
    <p:sldLayoutId id="2147486437" r:id="rId11"/>
    <p:sldLayoutId id="2147486438" r:id="rId12"/>
    <p:sldLayoutId id="2147486424" r:id="rId13"/>
    <p:sldLayoutId id="2147486425" r:id="rId14"/>
    <p:sldLayoutId id="2147486411" r:id="rId15"/>
    <p:sldLayoutId id="2147486412" r:id="rId16"/>
    <p:sldLayoutId id="2147486413" r:id="rId17"/>
    <p:sldLayoutId id="2147486414" r:id="rId18"/>
    <p:sldLayoutId id="2147486416" r:id="rId19"/>
    <p:sldLayoutId id="2147486417" r:id="rId20"/>
    <p:sldLayoutId id="2147486418" r:id="rId21"/>
    <p:sldLayoutId id="2147486419" r:id="rId22"/>
    <p:sldLayoutId id="2147486420" r:id="rId23"/>
    <p:sldLayoutId id="2147486421" r:id="rId24"/>
    <p:sldLayoutId id="2147486454" r:id="rId25"/>
    <p:sldLayoutId id="2147486455" r:id="rId26"/>
    <p:sldLayoutId id="2147486456" r:id="rId27"/>
    <p:sldLayoutId id="2147486422" r:id="rId28"/>
    <p:sldLayoutId id="2147486423" r:id="rId29"/>
    <p:sldLayoutId id="2147486415" r:id="rId30"/>
  </p:sldLayoutIdLst>
  <p:hf hdr="0" ftr="0" dt="0"/>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3" name="Shape 28"/>
          <p:cNvSpPr/>
          <p:nvPr userDrawn="1"/>
        </p:nvSpPr>
        <p:spPr>
          <a:xfrm>
            <a:off x="1" y="6552706"/>
            <a:ext cx="508000" cy="297517"/>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a:solidFill>
                <a:schemeClr val="bg1"/>
              </a:solidFill>
            </a:endParaRPr>
          </a:p>
        </p:txBody>
      </p:sp>
      <p:pic>
        <p:nvPicPr>
          <p:cNvPr id="4" name="Picture 3" descr="Logo" title="National Organization on Disability"/>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a:p>
        </p:txBody>
      </p:sp>
      <p:pic>
        <p:nvPicPr>
          <p:cNvPr id="7" name="Pictur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918445696"/>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 id="2147486391" r:id="rId14"/>
    <p:sldLayoutId id="2147486392" r:id="rId15"/>
    <p:sldLayoutId id="2147486393" r:id="rId16"/>
    <p:sldLayoutId id="2147486394" r:id="rId17"/>
    <p:sldLayoutId id="2147486395" r:id="rId18"/>
    <p:sldLayoutId id="2147486396" r:id="rId19"/>
    <p:sldLayoutId id="2147486397" r:id="rId20"/>
    <p:sldLayoutId id="2147486398" r:id="rId21"/>
    <p:sldLayoutId id="2147486402" r:id="rId22"/>
    <p:sldLayoutId id="2147486403" r:id="rId23"/>
    <p:sldLayoutId id="2147486404" r:id="rId24"/>
    <p:sldLayoutId id="2147486405" r:id="rId25"/>
    <p:sldLayoutId id="2147486406" r:id="rId26"/>
    <p:sldLayoutId id="2147486407" r:id="rId27"/>
    <p:sldLayoutId id="2147486408" r:id="rId28"/>
    <p:sldLayoutId id="2147486409" r:id="rId29"/>
    <p:sldLayoutId id="2147486410" r:id="rId30"/>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OPM Logo">
            <a:extLst>
              <a:ext uri="{FF2B5EF4-FFF2-40B4-BE49-F238E27FC236}">
                <a16:creationId xmlns:a16="http://schemas.microsoft.com/office/drawing/2014/main" id="{8330068E-ADA5-2C1C-33A0-0BEE0C5003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01400" y="6348810"/>
            <a:ext cx="822960" cy="273056"/>
          </a:xfrm>
          <a:prstGeom prst="rect">
            <a:avLst/>
          </a:prstGeom>
        </p:spPr>
      </p:pic>
      <p:sp>
        <p:nvSpPr>
          <p:cNvPr id="4" name="TextBox 3">
            <a:extLst>
              <a:ext uri="{FF2B5EF4-FFF2-40B4-BE49-F238E27FC236}">
                <a16:creationId xmlns:a16="http://schemas.microsoft.com/office/drawing/2014/main" id="{EE026EFF-0BAA-4CF9-954A-AA68D4C25A85}"/>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Office of Diversity, Equity, Inclusion, and Accessibility text logo">
            <a:extLst>
              <a:ext uri="{FF2B5EF4-FFF2-40B4-BE49-F238E27FC236}">
                <a16:creationId xmlns:a16="http://schemas.microsoft.com/office/drawing/2014/main" id="{8745423F-6F4D-7E18-5740-8E78E1B95F7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587109" y="4950603"/>
            <a:ext cx="3017782" cy="1194920"/>
          </a:xfrm>
          <a:prstGeom prst="rect">
            <a:avLst/>
          </a:prstGeom>
        </p:spPr>
      </p:pic>
    </p:spTree>
    <p:extLst>
      <p:ext uri="{BB962C8B-B14F-4D97-AF65-F5344CB8AC3E}">
        <p14:creationId xmlns:p14="http://schemas.microsoft.com/office/powerpoint/2010/main" val="1768810688"/>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5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E629CBEA-88A0-6D60-42BC-ECFE0F7611E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91800" y="6348810"/>
            <a:ext cx="822960" cy="273056"/>
          </a:xfrm>
          <a:prstGeom prst="rect">
            <a:avLst/>
          </a:prstGeom>
        </p:spPr>
      </p:pic>
      <p:cxnSp>
        <p:nvCxnSpPr>
          <p:cNvPr id="12" name="Straight Connector 11">
            <a:extLst>
              <a:ext uri="{FF2B5EF4-FFF2-40B4-BE49-F238E27FC236}">
                <a16:creationId xmlns:a16="http://schemas.microsoft.com/office/drawing/2014/main" id="{5792F6B3-AEAA-D5A5-B770-6D8E1885FEDD}"/>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579577-DDB8-4055-9BF9-0A2D7D28B41C}"/>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ED56E450-E8CA-D8DF-B0D6-002100B41BA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859594488"/>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7" r:id="rId9"/>
    <p:sldLayoutId id="2147486458" r:id="rId10"/>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182715F8-3F9E-110C-B982-1A4ECB86D8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1800" y="6348810"/>
            <a:ext cx="822960" cy="273056"/>
          </a:xfrm>
          <a:prstGeom prst="rect">
            <a:avLst/>
          </a:prstGeom>
        </p:spPr>
      </p:pic>
      <p:cxnSp>
        <p:nvCxnSpPr>
          <p:cNvPr id="11" name="Straight Connector 10">
            <a:extLst>
              <a:ext uri="{FF2B5EF4-FFF2-40B4-BE49-F238E27FC236}">
                <a16:creationId xmlns:a16="http://schemas.microsoft.com/office/drawing/2014/main" id="{3B258A36-2109-CC21-F611-83290E1E5F4F}"/>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E3A4904-B5D8-458F-A057-7C66F6BE0A22}"/>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50E5ABF4-7F3D-42A4-B9B3-5FB68B701C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314226591"/>
      </p:ext>
    </p:extLst>
  </p:cSld>
  <p:clrMap bg1="lt1" tx1="dk1" bg2="lt2" tx2="dk2" accent1="accent1" accent2="accent2" accent3="accent3" accent4="accent4" accent5="accent5" accent6="accent6" hlink="hlink" folHlink="folHlink"/>
  <p:sldLayoutIdLst>
    <p:sldLayoutId id="2147486440" r:id="rId1"/>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researchondisability.org/annual-even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9.png"/><Relationship Id="rId4" Type="http://schemas.microsoft.com/office/2017/04/relationships/track" Target="../media/track1.vtt"/></Relationships>
</file>

<file path=ppt/slides/_rels/slide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6.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346.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cl.gov/sites/default/files/about-acl/2024-01/ACL_Final%20Transmitted_NIDILRR%20LRP%202024-2028.pdf?j=2268505&amp;sfmc_sub=6954352&amp;l=6707_HTML&amp;u=52314754&amp;mid=515008575&amp;jb=0" TargetMode="External"/><Relationship Id="rId1" Type="http://schemas.openxmlformats.org/officeDocument/2006/relationships/slideLayout" Target="../slideLayouts/slideLayout346.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youth-voice.org/turning-18-what-youth-with-intellectual-and-developmental-disabilities-should-know/" TargetMode="External"/><Relationship Id="rId1" Type="http://schemas.openxmlformats.org/officeDocument/2006/relationships/slideLayout" Target="../slideLayouts/slideLayout346.xml"/></Relationships>
</file>

<file path=ppt/slides/_rels/slide2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QsInVyaSI6ImJwMjpjbGljayIsInVybCI6Imh0dHBzOi8vcHVibGljLmdvdmRlbGl2ZXJ5LmNvbS9hY2NvdW50cy9VU0RPTC9zdWJzY3JpYmVyL25ldz90b3BpY19pZD1VU0RPTF8yMzciLCJidWxsZXRpbl9pZCI6IjIwMjQwMTI1Ljg5MTQyMTUxIn0.M8nS-ROy4M1wWqwzuNZX6BpYmZw_df5P_ak9c2DIZ-E/s/1434678524/br/236000509453-l" TargetMode="External"/><Relationship Id="rId2" Type="http://schemas.openxmlformats.org/officeDocument/2006/relationships/hyperlink" Target="https://lnks.gd/l/eyJhbGciOiJIUzI1NiJ9.eyJidWxsZXRpbl9saW5rX2lkIjoxMDcsInVyaSI6ImJwMjpjbGljayIsInVybCI6Imh0dHBzOi8vYXNrZWFybi5vcmcvcGFnZS9zbWFsbC1idXNpbmVzcy10b29sa2l0IiwiYnVsbGV0aW5faWQiOiIyMDI0MDIwMS44OTUxMTYzMSJ9.UfK3S1QGa4EQT1ueRJjUCjKFNE9bR8dSWQN8PLy7D4g/s/1434678524/br/236390254977-l" TargetMode="External"/><Relationship Id="rId1" Type="http://schemas.openxmlformats.org/officeDocument/2006/relationships/slideLayout" Target="../slideLayouts/slideLayout346.xml"/><Relationship Id="rId5" Type="http://schemas.openxmlformats.org/officeDocument/2006/relationships/image" Target="../media/image86.png"/><Relationship Id="rId4" Type="http://schemas.openxmlformats.org/officeDocument/2006/relationships/hyperlink" Target="https://lnks.gd/l/eyJhbGciOiJIUzI1NiJ9.eyJidWxsZXRpbl9saW5rX2lkIjoxMDUsInVyaSI6ImJwMjpjbGljayIsInVybCI6Imh0dHBzOi8vd3d3LmRvbC5nb3YvYWdlbmNpZXMvb2RlcC9wdWJsaWNhdGlvbnMvYnVzaW5lc3Mtc2Vuc2UiLCJidWxsZXRpbl9pZCI6IjIwMjQwMTI1Ljg5MTQyMTUxIn0.1OV28CvK1sr2VPx7RixVUNh5VerECONFeQ3uFIARblo/s/1434678524/br/236000509453-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rsa.ed.gov/sites/default/files/subregulatory/TAC-24-01.pdf" TargetMode="External"/><Relationship Id="rId1" Type="http://schemas.openxmlformats.org/officeDocument/2006/relationships/slideLayout" Target="../slideLayouts/slideLayout346.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content.iospress.com/search?q=author%3A%28%22Donahue,%20Meghan%20Lee%22%29" TargetMode="External"/><Relationship Id="rId1" Type="http://schemas.openxmlformats.org/officeDocument/2006/relationships/slideLayout" Target="../slideLayouts/slideLayout346.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dredf.org/2024/01/10/charting-equality-disability-data-report/" TargetMode="External"/><Relationship Id="rId1" Type="http://schemas.openxmlformats.org/officeDocument/2006/relationships/slideLayout" Target="../slideLayouts/slideLayout346.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nks.gd/l/eyJhbGciOiJIUzI1NiJ9.eyJidWxsZXRpbl9saW5rX2lkIjoxMDUsInVyaSI6ImJwMjpjbGljayIsInVybCI6Imh0dHBzOi8vY2FwZXlvdXRoLm9yZy93cC1jb250ZW50L3VwbG9hZHMvc2l0ZXMvOS8yMDI0LzAxL0ZJTkFMLU1pbm9yaXR5LU1lbnRhbC1oZWFsdGgtZW1wbG95bWVudF9TaG9ydC1CcmllZi5wZGYiLCJidWxsZXRpbl9pZCI6IjIwMjQwMjAxLjg5NTExNjMxIn0.GMNuv1q_G2mqnc1eYQD0zUFu3Mt7qokFpGmw7Xs4SiU/s/1434678524/br/236390254977-l" TargetMode="External"/><Relationship Id="rId1" Type="http://schemas.openxmlformats.org/officeDocument/2006/relationships/slideLayout" Target="../slideLayouts/slideLayout346.xml"/></Relationships>
</file>

<file path=ppt/slides/_rels/slide29.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QsInVyaSI6ImJwMjpjbGljayIsInVybCI6Imh0dHBzOi8vbWFpbGNoaS5tcC9jb25jZXB0c2NvbW11bmljYXRpb25zL2Vwdy11cGRhdGVzIiwiYnVsbGV0aW5faWQiOiIyMDI0MDIwMS44OTUxMTYzMSJ9.MOpVnLwLtV6taGBF26RYEhhaMOed9833q4hdJeFSHbE/s/1434678524/br/236390254977-l" TargetMode="External"/><Relationship Id="rId2" Type="http://schemas.openxmlformats.org/officeDocument/2006/relationships/hyperlink" Target="https://lnks.gd/l/eyJhbGciOiJIUzI1NiJ9.eyJidWxsZXRpbl9saW5rX2lkIjoxMDMsInVyaSI6ImJwMjpjbGljayIsInVybCI6Imh0dHBzOi8vbWFpbGNoaS5tcC9jb25jZXB0c2NvbW11bmljYXRpb25zL2Vwdy11cGRhdGVzIiwiYnVsbGV0aW5faWQiOiIyMDI0MDIwMS44OTUxMTYzMSJ9.l8UQ0s0Rp2r-82JnAbCXhlvWtoew2dLlcUPomJ7n9B0/s/1434678524/br/236390254977-l" TargetMode="External"/><Relationship Id="rId1" Type="http://schemas.openxmlformats.org/officeDocument/2006/relationships/slideLayout" Target="../slideLayouts/slideLayout346.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9.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346.xml"/><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1.emf"/><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9.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thematica.org/projects/retaining-employment-and-talent-after-injury-illness-network-retain-evaluation"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hyperlink" Target="mailto:MFarid@mathematica-mpr.com" TargetMode="External"/><Relationship Id="rId2" Type="http://schemas.openxmlformats.org/officeDocument/2006/relationships/hyperlink" Target="mailto:YBen-Shalom@mathematica-mpr.com" TargetMode="Externa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researchondisability.org/" TargetMode="External"/><Relationship Id="rId2" Type="http://schemas.openxmlformats.org/officeDocument/2006/relationships/hyperlink" Target="http://www.kesslerfoundation.org/" TargetMode="Externa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hyperlink" Target="http://www.aucd.org/"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9.png"/><Relationship Id="rId4" Type="http://schemas.microsoft.com/office/2017/04/relationships/track" Target="../media/track4.vtt"/></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a:t>nTIDE Lunch &amp; Learn</a:t>
            </a:r>
            <a:br>
              <a:rPr lang="en-US"/>
            </a:br>
            <a:r>
              <a:rPr lang="en-US"/>
              <a:t>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a:t>Kessler Foundation, AUCD,</a:t>
            </a:r>
            <a:br>
              <a:rPr lang="en-US"/>
            </a:br>
            <a:r>
              <a:rPr lang="en-US"/>
              <a:t>University of New Hampshire Institute on Disability</a:t>
            </a:r>
            <a:br>
              <a:rPr lang="en-US"/>
            </a:br>
            <a:r>
              <a:rPr lang="en-US"/>
              <a:t>Season 9, Episode 2</a:t>
            </a:r>
            <a:br>
              <a:rPr lang="en-US"/>
            </a:br>
            <a:r>
              <a:rPr lang="en-US"/>
              <a:t>Date: February 2, 2024</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a:xfrm>
            <a:off x="838200" y="1825625"/>
            <a:ext cx="10515600" cy="2400687"/>
          </a:xfrm>
        </p:spPr>
        <p:txBody>
          <a:bodyPr/>
          <a:lstStyle/>
          <a:p>
            <a:pPr>
              <a:spcBef>
                <a:spcPts val="1200"/>
              </a:spcBef>
            </a:pPr>
            <a:r>
              <a:rPr lang="en-US">
                <a:latin typeface="Calibri" panose="020F0502020204030204" pitchFamily="34" charset="0"/>
              </a:rPr>
              <a:t>The monthly </a:t>
            </a:r>
            <a:r>
              <a:rPr lang="en-US" u="sng">
                <a:latin typeface="Calibri" panose="020F0502020204030204" pitchFamily="34" charset="0"/>
              </a:rPr>
              <a:t>nTIDE Report</a:t>
            </a:r>
            <a:r>
              <a:rPr lang="en-US">
                <a:latin typeface="Calibri" panose="020F0502020204030204" pitchFamily="34" charset="0"/>
              </a:rPr>
              <a:t> is a press release and infographic, looking at the latest employment statistics.</a:t>
            </a:r>
          </a:p>
          <a:p>
            <a:pPr>
              <a:spcBef>
                <a:spcPts val="1800"/>
              </a:spcBef>
            </a:pPr>
            <a:r>
              <a:rPr lang="en-US">
                <a:latin typeface="Calibri" panose="020F0502020204030204" pitchFamily="34" charset="0"/>
              </a:rPr>
              <a:t>Uses data from the “jobs report” released by the U.S. Bureau of Labor Statistics, on the 1</a:t>
            </a:r>
            <a:r>
              <a:rPr lang="en-US" baseline="30000">
                <a:latin typeface="Calibri" panose="020F0502020204030204" pitchFamily="34" charset="0"/>
              </a:rPr>
              <a:t>st</a:t>
            </a:r>
            <a:r>
              <a:rPr lang="en-US">
                <a:latin typeface="Calibri" panose="020F0502020204030204" pitchFamily="34" charset="0"/>
              </a:rPr>
              <a:t> Friday of each month.</a:t>
            </a:r>
          </a:p>
          <a:p>
            <a:endParaRPr lang="en-US"/>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5610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a:latin typeface="Calibri" panose="020F0502020204030204" pitchFamily="34" charset="0"/>
              </a:rPr>
              <a:t>U.S. BLS, Current Population Survey (CPS).</a:t>
            </a:r>
          </a:p>
          <a:p>
            <a:pPr lvl="1">
              <a:spcBef>
                <a:spcPts val="1200"/>
              </a:spcBef>
            </a:pPr>
            <a:r>
              <a:rPr lang="en-US" sz="2400">
                <a:latin typeface="Calibri" panose="020F0502020204030204" pitchFamily="34" charset="0"/>
              </a:rPr>
              <a:t>Source of the “official” unemployment rate.</a:t>
            </a:r>
          </a:p>
          <a:p>
            <a:pPr>
              <a:spcBef>
                <a:spcPts val="1800"/>
              </a:spcBef>
            </a:pPr>
            <a:r>
              <a:rPr lang="en-US">
                <a:latin typeface="Calibri" panose="020F0502020204030204" pitchFamily="34" charset="0"/>
              </a:rPr>
              <a:t>Civilians, ages 16-64, not living in institutions.</a:t>
            </a:r>
          </a:p>
          <a:p>
            <a:pPr>
              <a:spcBef>
                <a:spcPts val="1800"/>
              </a:spcBef>
            </a:pPr>
            <a:r>
              <a:rPr lang="en-US">
                <a:latin typeface="Calibri" panose="020F0502020204030204" pitchFamily="34" charset="0"/>
              </a:rPr>
              <a:t>Available September 2008 onward.</a:t>
            </a:r>
          </a:p>
          <a:p>
            <a:pPr>
              <a:spcBef>
                <a:spcPts val="1800"/>
              </a:spcBef>
            </a:pPr>
            <a:r>
              <a:rPr lang="en-US">
                <a:latin typeface="Calibri" panose="020F0502020204030204" pitchFamily="34" charset="0"/>
              </a:rPr>
              <a:t>Not yet seasonally adjusted.</a:t>
            </a:r>
          </a:p>
          <a:p>
            <a:pPr lvl="1">
              <a:spcBef>
                <a:spcPts val="1200"/>
              </a:spcBef>
            </a:pPr>
            <a:r>
              <a:rPr lang="en-US" sz="2400">
                <a:latin typeface="Calibri" panose="020F0502020204030204" pitchFamily="34" charset="0"/>
              </a:rPr>
              <a:t>which is why we compare to the same month last year.</a:t>
            </a:r>
          </a:p>
          <a:p>
            <a:endParaRPr lang="en-US"/>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426531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cs typeface="Calibri" panose="020F0502020204030204" pitchFamily="34" charset="0"/>
              </a:rPr>
              <a:t>The Numbers</a:t>
            </a:r>
            <a:endParaRPr lang="en-US">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a:solidFill>
                <a:schemeClr val="tx1"/>
              </a:solidFill>
              <a:latin typeface="Calibri" panose="020F0502020204030204" pitchFamily="34" charset="0"/>
            </a:endParaRPr>
          </a:p>
          <a:p>
            <a:pPr algn="ctr"/>
            <a:endParaRPr lang="en-US" b="1">
              <a:latin typeface="Calibri" panose="020F0502020204030204" pitchFamily="34" charset="0"/>
            </a:endParaRPr>
          </a:p>
          <a:p>
            <a:pPr marL="0" indent="0" algn="ctr">
              <a:buNone/>
            </a:pPr>
            <a:r>
              <a:rPr lang="en-US" sz="3200" b="1">
                <a:latin typeface="Calibri" panose="020F0502020204030204" pitchFamily="34" charset="0"/>
              </a:rPr>
              <a:t>Megan Henly</a:t>
            </a:r>
            <a:br>
              <a:rPr lang="en-US" sz="3200" b="1">
                <a:solidFill>
                  <a:schemeClr val="tx1"/>
                </a:solidFill>
                <a:latin typeface="Calibri" panose="020F0502020204030204" pitchFamily="34" charset="0"/>
              </a:rPr>
            </a:br>
            <a:r>
              <a:rPr lang="en-US" sz="3200">
                <a:solidFill>
                  <a:schemeClr val="tx1"/>
                </a:solidFill>
                <a:latin typeface="Calibri" panose="020F0502020204030204" pitchFamily="34" charset="0"/>
              </a:rPr>
              <a:t>University of New Hampshire</a:t>
            </a:r>
            <a:endParaRPr lang="en-US" sz="320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97220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But first…</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marL="0" indent="0" algn="ctr">
              <a:spcBef>
                <a:spcPts val="1200"/>
              </a:spcBef>
              <a:buNone/>
            </a:pPr>
            <a:r>
              <a:rPr lang="en-US" sz="3200">
                <a:latin typeface="Calibri" panose="020F0502020204030204" pitchFamily="34" charset="0"/>
              </a:rPr>
              <a:t>2024 Annual Disability Statistics Conference </a:t>
            </a:r>
          </a:p>
          <a:p>
            <a:pPr marL="0" indent="0" algn="ctr">
              <a:spcBef>
                <a:spcPts val="1200"/>
              </a:spcBef>
              <a:buNone/>
            </a:pPr>
            <a:r>
              <a:rPr lang="en-US" sz="3200">
                <a:latin typeface="Calibri" panose="020F0502020204030204" pitchFamily="34" charset="0"/>
              </a:rPr>
              <a:t>will be held on March 28, 2024! </a:t>
            </a:r>
          </a:p>
          <a:p>
            <a:pPr>
              <a:spcBef>
                <a:spcPts val="1200"/>
              </a:spcBef>
            </a:pPr>
            <a:endParaRPr lang="en-US">
              <a:latin typeface="Calibri" panose="020F0502020204030204" pitchFamily="34" charset="0"/>
            </a:endParaRPr>
          </a:p>
          <a:p>
            <a:pPr>
              <a:spcBef>
                <a:spcPts val="1200"/>
              </a:spcBef>
            </a:pPr>
            <a:r>
              <a:rPr lang="en-US">
                <a:latin typeface="Calibri" panose="020F0502020204030204" pitchFamily="34" charset="0"/>
              </a:rPr>
              <a:t>In person from 11 – 4:30 (ET) at the Mary E. Switzer Building in Washington, DC, where you’ll find the NIDILRR offices. </a:t>
            </a:r>
          </a:p>
          <a:p>
            <a:pPr>
              <a:spcBef>
                <a:spcPts val="1200"/>
              </a:spcBef>
            </a:pPr>
            <a:r>
              <a:rPr lang="en-US">
                <a:latin typeface="Calibri" panose="020F0502020204030204" pitchFamily="34" charset="0"/>
              </a:rPr>
              <a:t>As usual, it will also be online!</a:t>
            </a:r>
          </a:p>
          <a:p>
            <a:pPr>
              <a:spcBef>
                <a:spcPts val="1200"/>
              </a:spcBef>
            </a:pPr>
            <a:r>
              <a:rPr lang="en-US">
                <a:latin typeface="Calibri" panose="020F0502020204030204" pitchFamily="34" charset="0"/>
              </a:rPr>
              <a:t>Go to our website to learn more and register: </a:t>
            </a:r>
            <a:r>
              <a:rPr lang="en-US">
                <a:latin typeface="Calibri" panose="020F0502020204030204" pitchFamily="34" charset="0"/>
                <a:hlinkClick r:id="rId2"/>
              </a:rPr>
              <a:t>https://www.researchondisability.org/annual-event</a:t>
            </a:r>
            <a:r>
              <a:rPr lang="en-US">
                <a:latin typeface="Calibri" panose="020F0502020204030204" pitchFamily="34" charset="0"/>
              </a:rPr>
              <a:t> </a:t>
            </a:r>
          </a:p>
          <a:p>
            <a:pPr>
              <a:spcBef>
                <a:spcPts val="1200"/>
              </a:spcBef>
            </a:pPr>
            <a:endParaRPr lang="en-US">
              <a:latin typeface="Calibri" panose="020F0502020204030204" pitchFamily="34" charset="0"/>
            </a:endParaRPr>
          </a:p>
          <a:p>
            <a:pPr>
              <a:spcBef>
                <a:spcPts val="1200"/>
              </a:spcBef>
            </a:pPr>
            <a:endParaRPr lang="en-US">
              <a:latin typeface="Calibri" panose="020F0502020204030204" pitchFamily="34" charset="0"/>
            </a:endParaRPr>
          </a:p>
          <a:p>
            <a:pPr>
              <a:spcBef>
                <a:spcPts val="1200"/>
              </a:spcBef>
            </a:pPr>
            <a:endParaRPr lang="en-US" sz="2400">
              <a:latin typeface="Calibri" panose="020F0502020204030204" pitchFamily="34" charset="0"/>
            </a:endParaRPr>
          </a:p>
          <a:p>
            <a:endParaRPr lang="en-US"/>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13</a:t>
            </a:fld>
            <a:endParaRPr lang="en-US"/>
          </a:p>
        </p:txBody>
      </p:sp>
    </p:spTree>
    <p:extLst>
      <p:ext uri="{BB962C8B-B14F-4D97-AF65-F5344CB8AC3E}">
        <p14:creationId xmlns:p14="http://schemas.microsoft.com/office/powerpoint/2010/main" val="163407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 </a:t>
            </a:r>
            <a:br>
              <a:rPr lang="en-US" sz="4000" b="1" u="sng"/>
            </a:br>
            <a:r>
              <a:rPr lang="en-US" sz="4000" b="1" u="sng"/>
              <a:t>to-Population </a:t>
            </a:r>
            <a:br>
              <a:rPr lang="en-US" sz="4000" b="1" u="sng"/>
            </a:br>
            <a:r>
              <a:rPr lang="en-US" sz="4000" b="1" u="sng"/>
              <a:t>Ratio</a:t>
            </a:r>
            <a:r>
              <a:rPr lang="en-US" sz="4000" b="1"/>
              <a:t>:</a:t>
            </a:r>
            <a:br>
              <a:rPr lang="en-US" sz="4000" b="1" u="sng"/>
            </a:br>
            <a:br>
              <a:rPr lang="en-US" sz="4000" b="1"/>
            </a:br>
            <a:br>
              <a:rPr lang="en-US" sz="4000" b="1"/>
            </a:br>
            <a:endParaRPr lang="en-US" sz="4000" b="1"/>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Tree>
    <p:extLst>
      <p:ext uri="{BB962C8B-B14F-4D97-AF65-F5344CB8AC3E}">
        <p14:creationId xmlns:p14="http://schemas.microsoft.com/office/powerpoint/2010/main" val="249186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a:t>
            </a:r>
            <a:br>
              <a:rPr lang="en-US" sz="4000" b="1" u="sng"/>
            </a:br>
            <a:r>
              <a:rPr lang="en-US" sz="4000" b="1" u="sng"/>
              <a:t>to-Population </a:t>
            </a:r>
            <a:br>
              <a:rPr lang="en-US" sz="4000" b="1" u="sng"/>
            </a:br>
            <a:r>
              <a:rPr lang="en-US" sz="4000" b="1" u="sng"/>
              <a:t>Ratio</a:t>
            </a:r>
            <a:r>
              <a:rPr lang="en-US" sz="4000" b="1"/>
              <a:t>:</a:t>
            </a:r>
            <a:br>
              <a:rPr lang="en-US" sz="4000" b="1"/>
            </a:br>
            <a:br>
              <a:rPr lang="en-US" sz="4000" b="1" u="sng"/>
            </a:br>
            <a:r>
              <a:rPr lang="en-US" sz="4000" b="1"/>
              <a:t>December</a:t>
            </a:r>
            <a:br>
              <a:rPr lang="en-US" sz="4000" b="1"/>
            </a:br>
            <a:endParaRPr lang="en-US" sz="4000"/>
          </a:p>
        </p:txBody>
      </p:sp>
      <p:pic>
        <p:nvPicPr>
          <p:cNvPr id="12" name="Picture 11" descr="Employment to Population Ratio line chart of People without Disabilities being at 74.6 in December (down 0.7 from November) and People with Disabilities being at 37.9 in December (down 0.4 from November).">
            <a:extLst>
              <a:ext uri="{FF2B5EF4-FFF2-40B4-BE49-F238E27FC236}">
                <a16:creationId xmlns:a16="http://schemas.microsoft.com/office/drawing/2014/main" id="{0301AEBC-CFC2-BE2F-6962-AE394113ED36}"/>
              </a:ext>
            </a:extLst>
          </p:cNvPr>
          <p:cNvPicPr>
            <a:picLocks noChangeAspect="1"/>
          </p:cNvPicPr>
          <p:nvPr/>
        </p:nvPicPr>
        <p:blipFill>
          <a:blip r:embed="rId2"/>
          <a:stretch>
            <a:fillRect/>
          </a:stretch>
        </p:blipFill>
        <p:spPr>
          <a:xfrm>
            <a:off x="3250198" y="822180"/>
            <a:ext cx="8419306" cy="5334462"/>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Tree>
    <p:extLst>
      <p:ext uri="{BB962C8B-B14F-4D97-AF65-F5344CB8AC3E}">
        <p14:creationId xmlns:p14="http://schemas.microsoft.com/office/powerpoint/2010/main" val="2017358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a:t>
            </a:r>
            <a:br>
              <a:rPr lang="en-US" sz="4000" b="1" u="sng"/>
            </a:br>
            <a:r>
              <a:rPr lang="en-US" sz="4000" b="1" u="sng"/>
              <a:t>to-Population </a:t>
            </a:r>
            <a:br>
              <a:rPr lang="en-US" sz="4000" b="1" u="sng"/>
            </a:br>
            <a:r>
              <a:rPr lang="en-US" sz="4000" b="1" u="sng"/>
              <a:t>Ratio</a:t>
            </a:r>
            <a:r>
              <a:rPr lang="en-US" sz="4000" b="1"/>
              <a:t>:</a:t>
            </a:r>
            <a:br>
              <a:rPr lang="en-US" sz="4000" b="1"/>
            </a:br>
            <a:br>
              <a:rPr lang="en-US" sz="4000" b="1"/>
            </a:br>
            <a:r>
              <a:rPr lang="en-US" sz="4000" b="1"/>
              <a:t>January</a:t>
            </a:r>
            <a:br>
              <a:rPr lang="en-US" sz="4000" b="1"/>
            </a:br>
            <a:endParaRPr lang="en-US" sz="4000"/>
          </a:p>
        </p:txBody>
      </p:sp>
      <p:pic>
        <p:nvPicPr>
          <p:cNvPr id="6" name="Picture 5" descr="Employment to Population Ratio line chart of People without Disabilities being at 74.2 in January (down 0.4 from December) and People with Disabilities being at 37.8 in January (down 0.1 from November).">
            <a:extLst>
              <a:ext uri="{FF2B5EF4-FFF2-40B4-BE49-F238E27FC236}">
                <a16:creationId xmlns:a16="http://schemas.microsoft.com/office/drawing/2014/main" id="{7B713220-35A2-52F0-72BD-5AA5FA3A35F8}"/>
              </a:ext>
            </a:extLst>
          </p:cNvPr>
          <p:cNvPicPr>
            <a:picLocks noChangeAspect="1"/>
          </p:cNvPicPr>
          <p:nvPr/>
        </p:nvPicPr>
        <p:blipFill>
          <a:blip r:embed="rId3"/>
          <a:stretch>
            <a:fillRect/>
          </a:stretch>
        </p:blipFill>
        <p:spPr>
          <a:xfrm>
            <a:off x="3246120" y="822960"/>
            <a:ext cx="8419306" cy="5334462"/>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spTree>
    <p:extLst>
      <p:ext uri="{BB962C8B-B14F-4D97-AF65-F5344CB8AC3E}">
        <p14:creationId xmlns:p14="http://schemas.microsoft.com/office/powerpoint/2010/main" val="73579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Labor Force</a:t>
            </a:r>
            <a:br>
              <a:rPr lang="en-US" sz="4000" b="1" u="sng"/>
            </a:br>
            <a:r>
              <a:rPr lang="en-US" sz="4000" b="1" u="sng"/>
              <a:t>Participation</a:t>
            </a:r>
            <a:br>
              <a:rPr lang="en-US" sz="4000" b="1" u="sng"/>
            </a:br>
            <a:r>
              <a:rPr lang="en-US" sz="4000" b="1" u="sng"/>
              <a:t>Rate</a:t>
            </a:r>
            <a:r>
              <a:rPr lang="en-US" sz="4000" b="1"/>
              <a:t>:</a:t>
            </a:r>
            <a:br>
              <a:rPr lang="en-US" sz="4000" b="1" u="sng"/>
            </a:br>
            <a:br>
              <a:rPr lang="en-US" sz="4000" b="1"/>
            </a:br>
            <a:br>
              <a:rPr lang="en-US" sz="4000" b="1"/>
            </a:br>
            <a:endParaRPr lang="en-US" sz="40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spTree>
    <p:extLst>
      <p:ext uri="{BB962C8B-B14F-4D97-AF65-F5344CB8AC3E}">
        <p14:creationId xmlns:p14="http://schemas.microsoft.com/office/powerpoint/2010/main" val="352719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Labor Force</a:t>
            </a:r>
            <a:br>
              <a:rPr lang="en-US" sz="4000" b="1" u="sng"/>
            </a:br>
            <a:r>
              <a:rPr lang="en-US" sz="4000" b="1" u="sng"/>
              <a:t>Participation</a:t>
            </a:r>
            <a:br>
              <a:rPr lang="en-US" sz="4000" b="1" u="sng"/>
            </a:br>
            <a:r>
              <a:rPr lang="en-US" sz="4000" b="1" u="sng"/>
              <a:t>Rate</a:t>
            </a:r>
            <a:r>
              <a:rPr lang="en-US" sz="4000" b="1"/>
              <a:t>:</a:t>
            </a:r>
            <a:br>
              <a:rPr lang="en-US" sz="4000" b="1"/>
            </a:br>
            <a:br>
              <a:rPr lang="en-US" sz="4000" b="1"/>
            </a:br>
            <a:r>
              <a:rPr lang="en-US" sz="4000" b="1"/>
              <a:t>December</a:t>
            </a:r>
            <a:br>
              <a:rPr lang="en-US" sz="4000" b="1"/>
            </a:br>
            <a:endParaRPr lang="en-US" sz="4000"/>
          </a:p>
        </p:txBody>
      </p:sp>
      <p:pic>
        <p:nvPicPr>
          <p:cNvPr id="3" name="Picture 2" descr="Labor Force Participation Rate line chart of People without Disabilities being at 77.3 in December (down 0.5 from November) and People with Disabilities being at 40.8 in December (down 0.7 from November). ">
            <a:extLst>
              <a:ext uri="{FF2B5EF4-FFF2-40B4-BE49-F238E27FC236}">
                <a16:creationId xmlns:a16="http://schemas.microsoft.com/office/drawing/2014/main" id="{FA9DDBBF-91C0-22A8-ABDA-35455615F284}"/>
              </a:ext>
            </a:extLst>
          </p:cNvPr>
          <p:cNvPicPr>
            <a:picLocks noChangeAspect="1"/>
          </p:cNvPicPr>
          <p:nvPr/>
        </p:nvPicPr>
        <p:blipFill>
          <a:blip r:embed="rId3"/>
          <a:stretch>
            <a:fillRect/>
          </a:stretch>
        </p:blipFill>
        <p:spPr>
          <a:xfrm>
            <a:off x="3246120" y="822960"/>
            <a:ext cx="8461981" cy="5389331"/>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spTree>
    <p:extLst>
      <p:ext uri="{BB962C8B-B14F-4D97-AF65-F5344CB8AC3E}">
        <p14:creationId xmlns:p14="http://schemas.microsoft.com/office/powerpoint/2010/main" val="335782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Labor Force</a:t>
            </a:r>
            <a:br>
              <a:rPr lang="en-US" sz="4000" b="1" u="sng"/>
            </a:br>
            <a:r>
              <a:rPr lang="en-US" sz="4000" b="1" u="sng"/>
              <a:t>Participation</a:t>
            </a:r>
            <a:br>
              <a:rPr lang="en-US" sz="4000" b="1" u="sng"/>
            </a:br>
            <a:r>
              <a:rPr lang="en-US" sz="4000" b="1" u="sng"/>
              <a:t>Rate</a:t>
            </a:r>
            <a:r>
              <a:rPr lang="en-US" sz="4000" b="1"/>
              <a:t>:</a:t>
            </a:r>
            <a:br>
              <a:rPr lang="en-US" sz="4000" b="1"/>
            </a:br>
            <a:br>
              <a:rPr lang="en-US" sz="4000" b="1"/>
            </a:br>
            <a:r>
              <a:rPr lang="en-US" sz="4000" b="1"/>
              <a:t>January</a:t>
            </a:r>
            <a:br>
              <a:rPr lang="en-US" sz="4000" b="1"/>
            </a:br>
            <a:endParaRPr lang="en-US" sz="4000"/>
          </a:p>
        </p:txBody>
      </p:sp>
      <p:pic>
        <p:nvPicPr>
          <p:cNvPr id="7" name="Picture 6" descr="Labor Force Participation Rate line chart of People without Disabilities being at 77.3 in January (the same as December) and People with Disabilities being at 40.5 in January (down 0.3 from December). ">
            <a:extLst>
              <a:ext uri="{FF2B5EF4-FFF2-40B4-BE49-F238E27FC236}">
                <a16:creationId xmlns:a16="http://schemas.microsoft.com/office/drawing/2014/main" id="{CDB40C98-5C59-ADFC-E69B-BE5BD333667B}"/>
              </a:ext>
            </a:extLst>
          </p:cNvPr>
          <p:cNvPicPr>
            <a:picLocks noChangeAspect="1"/>
          </p:cNvPicPr>
          <p:nvPr/>
        </p:nvPicPr>
        <p:blipFill>
          <a:blip r:embed="rId3"/>
          <a:stretch>
            <a:fillRect/>
          </a:stretch>
        </p:blipFill>
        <p:spPr>
          <a:xfrm>
            <a:off x="3246120" y="822960"/>
            <a:ext cx="8461981" cy="5389331"/>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spTree>
    <p:extLst>
      <p:ext uri="{BB962C8B-B14F-4D97-AF65-F5344CB8AC3E}">
        <p14:creationId xmlns:p14="http://schemas.microsoft.com/office/powerpoint/2010/main" val="401106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a:t>nTIDE Lunch &amp; Learn</a:t>
            </a:r>
            <a:br>
              <a:rPr lang="en-US"/>
            </a:br>
            <a:r>
              <a:rPr lang="en-US"/>
              <a:t>Webinar Series</a:t>
            </a:r>
            <a:endParaRPr lang="en-US">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a:t>Kessler Foundation, AUCD,</a:t>
            </a:r>
            <a:br>
              <a:rPr lang="en-US"/>
            </a:br>
            <a:r>
              <a:rPr lang="en-US"/>
              <a:t>University of New Hampshire Institute on Disability</a:t>
            </a:r>
            <a:br>
              <a:rPr lang="en-US"/>
            </a:br>
            <a:r>
              <a:rPr lang="en-US"/>
              <a:t>Season 9, Episode 2</a:t>
            </a:r>
            <a:br>
              <a:rPr lang="en-US"/>
            </a:br>
            <a:r>
              <a:rPr lang="en-US"/>
              <a:t>Date: February 2, 2024</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898A87F-9F3E-4118-87E1-6E3DD421CB61}" label="nTIDE-1 subtitle" lang="" r:embed="rId4"/>
                        </p173:trackLst>
                      </p173:tracksInfo>
                    </p:ext>
                  </p14:extLst>
                </p14:media>
              </p:ext>
            </p:extLst>
          </p:nvPr>
        </p:nvPicPr>
        <p:blipFill>
          <a:blip r:embed="rId5"/>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mc:Choice xmlns:p14="http://schemas.microsoft.com/office/powerpoint/2010/main" Requires="p14">
      <p:transition p14:dur="10" advClick="0" advTm="14000"/>
    </mc:Choice>
    <mc:Fallback>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a:t>Part 2</a:t>
            </a:r>
            <a:br>
              <a:rPr lang="en-US" b="1"/>
            </a:br>
            <a:r>
              <a:rPr lang="en-US" b="1"/>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a:p>
          <a:p>
            <a:pPr marL="0" indent="0" algn="ctr">
              <a:buNone/>
            </a:pPr>
            <a:r>
              <a:rPr lang="en-US" sz="3600" b="1"/>
              <a:t>Denise Rozell </a:t>
            </a:r>
          </a:p>
          <a:p>
            <a:pPr marL="0" indent="0" algn="ctr">
              <a:buNone/>
            </a:pPr>
            <a:r>
              <a:rPr lang="en-US" sz="3600"/>
              <a:t>Association of University Centers on Disabilities (AUCD)</a:t>
            </a:r>
          </a:p>
        </p:txBody>
      </p:sp>
      <p:pic>
        <p:nvPicPr>
          <p:cNvPr id="6" name="Picture 2" descr="AUCD logo">
            <a:extLst>
              <a:ext uri="{FF2B5EF4-FFF2-40B4-BE49-F238E27FC236}">
                <a16:creationId xmlns:a16="http://schemas.microsoft.com/office/drawing/2014/main" id="{C3771944-BC74-41A2-B9D9-CAE0A9533CA2}"/>
              </a:ext>
            </a:extLst>
          </p:cNvPr>
          <p:cNvPicPr>
            <a:picLocks noChangeAspect="1"/>
          </p:cNvPicPr>
          <p:nvPr/>
        </p:nvPicPr>
        <p:blipFill>
          <a:blip r:embed="rId2"/>
          <a:stretch>
            <a:fillRect/>
          </a:stretch>
        </p:blipFill>
        <p:spPr>
          <a:xfrm>
            <a:off x="9504060" y="6245190"/>
            <a:ext cx="1314633" cy="495369"/>
          </a:xfrm>
          <a:prstGeom prst="rect">
            <a:avLst/>
          </a:prstGeom>
        </p:spPr>
      </p:pic>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643814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66F7-B8E6-C121-8EDD-7D9B88EF7384}"/>
              </a:ext>
            </a:extLst>
          </p:cNvPr>
          <p:cNvSpPr>
            <a:spLocks noGrp="1"/>
          </p:cNvSpPr>
          <p:nvPr>
            <p:ph type="title"/>
          </p:nvPr>
        </p:nvSpPr>
        <p:spPr/>
        <p:txBody>
          <a:bodyPr/>
          <a:lstStyle/>
          <a:p>
            <a:r>
              <a:rPr lang="en-US" b="1"/>
              <a:t>Federal Policy Update</a:t>
            </a:r>
          </a:p>
        </p:txBody>
      </p:sp>
      <p:sp>
        <p:nvSpPr>
          <p:cNvPr id="3" name="Content Placeholder 2">
            <a:extLst>
              <a:ext uri="{FF2B5EF4-FFF2-40B4-BE49-F238E27FC236}">
                <a16:creationId xmlns:a16="http://schemas.microsoft.com/office/drawing/2014/main" id="{211895C0-6713-24D4-035B-FB3FE9F092FE}"/>
              </a:ext>
            </a:extLst>
          </p:cNvPr>
          <p:cNvSpPr>
            <a:spLocks noGrp="1"/>
          </p:cNvSpPr>
          <p:nvPr>
            <p:ph idx="1"/>
          </p:nvPr>
        </p:nvSpPr>
        <p:spPr>
          <a:xfrm>
            <a:off x="838200" y="1690688"/>
            <a:ext cx="10515600" cy="4486275"/>
          </a:xfrm>
        </p:spPr>
        <p:txBody>
          <a:bodyPr>
            <a:normAutofit lnSpcReduction="10000"/>
          </a:bodyPr>
          <a:lstStyle/>
          <a:p>
            <a:r>
              <a:rPr lang="en-US"/>
              <a:t>Appropriations:</a:t>
            </a:r>
          </a:p>
          <a:p>
            <a:pPr lvl="1"/>
            <a:r>
              <a:rPr lang="en-US"/>
              <a:t>Continuing Resolution through March 1 (Ag, Transportation/HUD, Military construction/VA, Energy/Water) or March 8 (All the rest including Labor HHS) </a:t>
            </a:r>
          </a:p>
          <a:p>
            <a:pPr lvl="1"/>
            <a:r>
              <a:rPr lang="en-US"/>
              <a:t>Does NOT include Ukraine, Israel, border security…</a:t>
            </a:r>
          </a:p>
          <a:p>
            <a:r>
              <a:rPr lang="en-US"/>
              <a:t>WIOA reauthorization bill in the House - A Stronger Workforce for America Act; H.R. 6655; (Foxx-NC)</a:t>
            </a:r>
          </a:p>
          <a:p>
            <a:pPr lvl="1"/>
            <a:r>
              <a:rPr lang="en-US"/>
              <a:t>Does not include changes to Title IV – Rehabilitation Act</a:t>
            </a:r>
          </a:p>
          <a:p>
            <a:pPr lvl="1"/>
            <a:r>
              <a:rPr lang="en-US"/>
              <a:t>Titles I-III -- strengthens language in support of pwd, including disabled veterans and youth with disabilities:</a:t>
            </a:r>
          </a:p>
          <a:p>
            <a:pPr lvl="2"/>
            <a:r>
              <a:rPr lang="en-US"/>
              <a:t>Strengthens workforce system for inclusion of pwd, </a:t>
            </a:r>
          </a:p>
          <a:p>
            <a:pPr lvl="2"/>
            <a:r>
              <a:rPr lang="en-US"/>
              <a:t>Evaluates the effectiveness of services to pwd</a:t>
            </a:r>
          </a:p>
          <a:p>
            <a:pPr lvl="2"/>
            <a:r>
              <a:rPr lang="en-US"/>
              <a:t>YouthBuild: targeted funds to programs serving, rural, Native American, pwd</a:t>
            </a:r>
          </a:p>
          <a:p>
            <a:endParaRPr lang="en-US"/>
          </a:p>
          <a:p>
            <a:pPr lvl="1"/>
            <a:endParaRPr lang="en-US"/>
          </a:p>
        </p:txBody>
      </p:sp>
      <p:sp>
        <p:nvSpPr>
          <p:cNvPr id="4" name="Date Placeholder 3">
            <a:extLst>
              <a:ext uri="{FF2B5EF4-FFF2-40B4-BE49-F238E27FC236}">
                <a16:creationId xmlns:a16="http://schemas.microsoft.com/office/drawing/2014/main" id="{29FFF749-6D77-0641-A488-03440E10F8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AC6B151-0D17-DA5C-E60D-E08C72339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6" name="Picture 2">
            <a:extLst>
              <a:ext uri="{FF2B5EF4-FFF2-40B4-BE49-F238E27FC236}">
                <a16:creationId xmlns:a16="http://schemas.microsoft.com/office/drawing/2014/main" id="{90E426DD-9E27-FA32-A3AE-C5CFCA7C7B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135054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8A40-AF7E-CEF9-BC2A-268F6C439E9A}"/>
              </a:ext>
            </a:extLst>
          </p:cNvPr>
          <p:cNvSpPr>
            <a:spLocks noGrp="1"/>
          </p:cNvSpPr>
          <p:nvPr>
            <p:ph type="title"/>
          </p:nvPr>
        </p:nvSpPr>
        <p:spPr/>
        <p:txBody>
          <a:bodyPr/>
          <a:lstStyle/>
          <a:p>
            <a:r>
              <a:rPr lang="en-US">
                <a:hlinkClick r:id="rId2"/>
              </a:rPr>
              <a:t>NIDILRR’s Long Range Plan 2024-2028</a:t>
            </a:r>
            <a:endParaRPr lang="en-US"/>
          </a:p>
        </p:txBody>
      </p:sp>
      <p:sp>
        <p:nvSpPr>
          <p:cNvPr id="3" name="Content Placeholder 2">
            <a:extLst>
              <a:ext uri="{FF2B5EF4-FFF2-40B4-BE49-F238E27FC236}">
                <a16:creationId xmlns:a16="http://schemas.microsoft.com/office/drawing/2014/main" id="{66D7EB17-6D57-CC55-87F9-E43364BA9588}"/>
              </a:ext>
            </a:extLst>
          </p:cNvPr>
          <p:cNvSpPr>
            <a:spLocks noGrp="1"/>
          </p:cNvSpPr>
          <p:nvPr>
            <p:ph idx="1"/>
          </p:nvPr>
        </p:nvSpPr>
        <p:spPr/>
        <p:txBody>
          <a:bodyPr>
            <a:normAutofit fontScale="92500" lnSpcReduction="10000"/>
          </a:bodyPr>
          <a:lstStyle/>
          <a:p>
            <a:r>
              <a:rPr lang="en-US"/>
              <a:t>New areas of emphasis:</a:t>
            </a:r>
          </a:p>
          <a:p>
            <a:pPr lvl="1"/>
            <a:r>
              <a:rPr lang="en-US"/>
              <a:t>Expanded commitment to broader inclusion of people with disabilities across the research enterprise;</a:t>
            </a:r>
          </a:p>
          <a:p>
            <a:pPr lvl="1"/>
            <a:r>
              <a:rPr lang="en-US"/>
              <a:t>New opportunities for international research and development; </a:t>
            </a:r>
          </a:p>
          <a:p>
            <a:pPr lvl="1"/>
            <a:r>
              <a:rPr lang="en-US"/>
              <a:t>Increased focus on the enabling or disabling characteristics of the communities in which we live; and </a:t>
            </a:r>
          </a:p>
          <a:p>
            <a:pPr lvl="1"/>
            <a:r>
              <a:rPr lang="en-US"/>
              <a:t>Pursue work that has an intersectional focus.</a:t>
            </a:r>
          </a:p>
          <a:p>
            <a:r>
              <a:rPr lang="en-US"/>
              <a:t>Employment Domain:</a:t>
            </a:r>
          </a:p>
          <a:p>
            <a:pPr lvl="1"/>
            <a:r>
              <a:rPr lang="en-US"/>
              <a:t>Focus on the needs and experiences of day habilitation program participants;</a:t>
            </a:r>
          </a:p>
          <a:p>
            <a:pPr lvl="1"/>
            <a:r>
              <a:rPr lang="en-US"/>
              <a:t> Research toward increased participation in CIE; </a:t>
            </a:r>
          </a:p>
          <a:p>
            <a:pPr lvl="1"/>
            <a:r>
              <a:rPr lang="en-US"/>
              <a:t>Systematically building the evidence base for services, supports, and interventions that promote CIE.</a:t>
            </a:r>
          </a:p>
        </p:txBody>
      </p:sp>
      <p:sp>
        <p:nvSpPr>
          <p:cNvPr id="4" name="Date Placeholder 3">
            <a:extLst>
              <a:ext uri="{FF2B5EF4-FFF2-40B4-BE49-F238E27FC236}">
                <a16:creationId xmlns:a16="http://schemas.microsoft.com/office/drawing/2014/main" id="{03D9852B-85F0-14D5-2C36-28466749F4B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6EC22CD9-A22B-AA1A-A502-A1F58E5389E2}"/>
              </a:ext>
            </a:extLst>
          </p:cNvPr>
          <p:cNvSpPr>
            <a:spLocks noGrp="1"/>
          </p:cNvSpPr>
          <p:nvPr>
            <p:ph type="sldNum" sz="quarter" idx="12"/>
          </p:nvPr>
        </p:nvSpPr>
        <p:spPr/>
        <p:txBody>
          <a:bodyPr/>
          <a:lstStyle/>
          <a:p>
            <a:fld id="{9C637C1D-740A-4EE7-9AC7-DE15DA94B719}" type="slidenum">
              <a:rPr lang="en-US" smtClean="0"/>
              <a:t>22</a:t>
            </a:fld>
            <a:endParaRPr lang="en-US"/>
          </a:p>
        </p:txBody>
      </p:sp>
      <p:pic>
        <p:nvPicPr>
          <p:cNvPr id="6" name="Picture 2">
            <a:extLst>
              <a:ext uri="{FF2B5EF4-FFF2-40B4-BE49-F238E27FC236}">
                <a16:creationId xmlns:a16="http://schemas.microsoft.com/office/drawing/2014/main" id="{5D5050D5-51A0-2DAE-1E4D-CDD9DC72EF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6590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DCBC-C0EF-2CC0-4656-4F85C8F507D3}"/>
              </a:ext>
            </a:extLst>
          </p:cNvPr>
          <p:cNvSpPr>
            <a:spLocks noGrp="1"/>
          </p:cNvSpPr>
          <p:nvPr>
            <p:ph type="title"/>
          </p:nvPr>
        </p:nvSpPr>
        <p:spPr/>
        <p:txBody>
          <a:bodyPr>
            <a:normAutofit/>
          </a:bodyPr>
          <a:lstStyle/>
          <a:p>
            <a:r>
              <a:rPr lang="en-US"/>
              <a:t>Turning 18: What Youth with Intellectual and Developmental Disabilities Should Know</a:t>
            </a:r>
          </a:p>
        </p:txBody>
      </p:sp>
      <p:sp>
        <p:nvSpPr>
          <p:cNvPr id="3" name="Content Placeholder 2">
            <a:extLst>
              <a:ext uri="{FF2B5EF4-FFF2-40B4-BE49-F238E27FC236}">
                <a16:creationId xmlns:a16="http://schemas.microsoft.com/office/drawing/2014/main" id="{113090ED-A70F-C499-7BF8-C479C93EDA6F}"/>
              </a:ext>
            </a:extLst>
          </p:cNvPr>
          <p:cNvSpPr>
            <a:spLocks noGrp="1"/>
          </p:cNvSpPr>
          <p:nvPr>
            <p:ph idx="1"/>
          </p:nvPr>
        </p:nvSpPr>
        <p:spPr/>
        <p:txBody>
          <a:bodyPr>
            <a:normAutofit fontScale="92500"/>
          </a:bodyPr>
          <a:lstStyle/>
          <a:p>
            <a:r>
              <a:rPr lang="en-US"/>
              <a:t>Center on Youth Voice, Youth Choice</a:t>
            </a:r>
          </a:p>
          <a:p>
            <a:r>
              <a:rPr lang="en-US"/>
              <a:t>1-3 minute videos by self advocates talking about research findings from the Guardianship Alternatives and Transfer-of-Rights project. They explain:</a:t>
            </a:r>
          </a:p>
          <a:p>
            <a:pPr lvl="1"/>
            <a:r>
              <a:rPr lang="en-US"/>
              <a:t>Transfer-of-rights; </a:t>
            </a:r>
          </a:p>
          <a:p>
            <a:pPr lvl="1"/>
            <a:r>
              <a:rPr lang="en-US"/>
              <a:t>Transition planning; </a:t>
            </a:r>
          </a:p>
          <a:p>
            <a:pPr lvl="1"/>
            <a:r>
              <a:rPr lang="en-US"/>
              <a:t>Turning 18;</a:t>
            </a:r>
          </a:p>
          <a:p>
            <a:pPr lvl="1"/>
            <a:r>
              <a:rPr lang="en-US"/>
              <a:t>Alternatives to guardianship; </a:t>
            </a:r>
          </a:p>
          <a:p>
            <a:pPr lvl="1"/>
            <a:r>
              <a:rPr lang="en-US"/>
              <a:t>What self-advocacy and decision-making means to them.</a:t>
            </a:r>
          </a:p>
          <a:p>
            <a:r>
              <a:rPr lang="en-US">
                <a:hlinkClick r:id="rId2"/>
              </a:rPr>
              <a:t>Turning 18: What Youth with Intellectual and Developmental Disabilities Should Know - Center on Youth Voice, Youth Choice (youth-voice.org)</a:t>
            </a:r>
            <a:endParaRPr lang="en-US"/>
          </a:p>
          <a:p>
            <a:endParaRPr lang="en-US"/>
          </a:p>
        </p:txBody>
      </p:sp>
      <p:sp>
        <p:nvSpPr>
          <p:cNvPr id="4" name="Date Placeholder 3">
            <a:extLst>
              <a:ext uri="{FF2B5EF4-FFF2-40B4-BE49-F238E27FC236}">
                <a16:creationId xmlns:a16="http://schemas.microsoft.com/office/drawing/2014/main" id="{4BDA250F-A071-3C4F-DEBF-DFE4CF8D5C7B}"/>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28630C2-8A67-ABE8-06C0-7F3C9DC41745}"/>
              </a:ext>
            </a:extLst>
          </p:cNvPr>
          <p:cNvSpPr>
            <a:spLocks noGrp="1"/>
          </p:cNvSpPr>
          <p:nvPr>
            <p:ph type="sldNum" sz="quarter" idx="12"/>
          </p:nvPr>
        </p:nvSpPr>
        <p:spPr/>
        <p:txBody>
          <a:bodyPr/>
          <a:lstStyle/>
          <a:p>
            <a:fld id="{9C637C1D-740A-4EE7-9AC7-DE15DA94B719}" type="slidenum">
              <a:rPr lang="en-US" smtClean="0"/>
              <a:t>23</a:t>
            </a:fld>
            <a:endParaRPr lang="en-US"/>
          </a:p>
        </p:txBody>
      </p:sp>
      <p:pic>
        <p:nvPicPr>
          <p:cNvPr id="6" name="Picture 2">
            <a:extLst>
              <a:ext uri="{FF2B5EF4-FFF2-40B4-BE49-F238E27FC236}">
                <a16:creationId xmlns:a16="http://schemas.microsoft.com/office/drawing/2014/main" id="{14EA2C85-41DF-E80C-A192-1A32994E9F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538436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A9EB-56F9-BE68-7CF8-701E9D918837}"/>
              </a:ext>
            </a:extLst>
          </p:cNvPr>
          <p:cNvSpPr>
            <a:spLocks noGrp="1"/>
          </p:cNvSpPr>
          <p:nvPr>
            <p:ph type="title"/>
          </p:nvPr>
        </p:nvSpPr>
        <p:spPr/>
        <p:txBody>
          <a:bodyPr/>
          <a:lstStyle/>
          <a:p>
            <a:r>
              <a:rPr lang="en-US"/>
              <a:t>ODEP: Small Business Focus</a:t>
            </a:r>
          </a:p>
        </p:txBody>
      </p:sp>
      <p:sp>
        <p:nvSpPr>
          <p:cNvPr id="3" name="Content Placeholder 2">
            <a:extLst>
              <a:ext uri="{FF2B5EF4-FFF2-40B4-BE49-F238E27FC236}">
                <a16:creationId xmlns:a16="http://schemas.microsoft.com/office/drawing/2014/main" id="{9388E24E-B026-5942-3666-F42C6DA76B95}"/>
              </a:ext>
            </a:extLst>
          </p:cNvPr>
          <p:cNvSpPr>
            <a:spLocks noGrp="1"/>
          </p:cNvSpPr>
          <p:nvPr>
            <p:ph idx="1"/>
          </p:nvPr>
        </p:nvSpPr>
        <p:spPr>
          <a:xfrm>
            <a:off x="838200" y="1576251"/>
            <a:ext cx="10515600" cy="4600712"/>
          </a:xfrm>
        </p:spPr>
        <p:txBody>
          <a:bodyPr>
            <a:noAutofit/>
          </a:bodyPr>
          <a:lstStyle/>
          <a:p>
            <a:pPr marL="0">
              <a:lnSpc>
                <a:spcPct val="100000"/>
              </a:lnSpc>
              <a:spcBef>
                <a:spcPts val="0"/>
              </a:spcBef>
              <a:spcAft>
                <a:spcPts val="1125"/>
              </a:spcAft>
            </a:pPr>
            <a:r>
              <a:rPr lang="en-US" sz="2400">
                <a:effectLst/>
                <a:ea typeface="Calibri" panose="020F0502020204030204" pitchFamily="34" charset="0"/>
              </a:rPr>
              <a:t>ODEP’s Employer Assistance and Resource Network on Disability Inclusion </a:t>
            </a:r>
            <a:r>
              <a:rPr lang="en-US" sz="2400" u="sng">
                <a:solidFill>
                  <a:srgbClr val="2970BE"/>
                </a:solidFill>
                <a:effectLst/>
                <a:ea typeface="Calibri" panose="020F0502020204030204" pitchFamily="34" charset="0"/>
                <a:hlinkClick r:id="rId2"/>
              </a:rPr>
              <a:t>EARN’s Small Business Toolkit</a:t>
            </a:r>
            <a:r>
              <a:rPr lang="en-US" sz="2400" u="sng">
                <a:solidFill>
                  <a:srgbClr val="2970BE"/>
                </a:solidFill>
                <a:effectLst/>
                <a:ea typeface="Calibri" panose="020F0502020204030204" pitchFamily="34" charset="0"/>
              </a:rPr>
              <a:t>:</a:t>
            </a:r>
          </a:p>
          <a:p>
            <a:pPr marL="457200" lvl="1">
              <a:lnSpc>
                <a:spcPct val="100000"/>
              </a:lnSpc>
              <a:spcBef>
                <a:spcPts val="0"/>
              </a:spcBef>
              <a:spcAft>
                <a:spcPts val="1125"/>
              </a:spcAft>
            </a:pPr>
            <a:r>
              <a:rPr lang="en-US" sz="2000">
                <a:effectLst/>
                <a:ea typeface="Calibri" panose="020F0502020204030204" pitchFamily="34" charset="0"/>
              </a:rPr>
              <a:t>Guide to help small businesses recruit, hire, retain and advance workers with disabilities;</a:t>
            </a:r>
          </a:p>
          <a:p>
            <a:pPr marL="457200" lvl="1">
              <a:lnSpc>
                <a:spcPct val="100000"/>
              </a:lnSpc>
              <a:spcBef>
                <a:spcPts val="0"/>
              </a:spcBef>
              <a:spcAft>
                <a:spcPts val="1125"/>
              </a:spcAft>
            </a:pPr>
            <a:r>
              <a:rPr lang="en-US" sz="2000">
                <a:ea typeface="Calibri" panose="020F0502020204030204" pitchFamily="34" charset="0"/>
              </a:rPr>
              <a:t>A</a:t>
            </a:r>
            <a:r>
              <a:rPr lang="en-US" sz="2000">
                <a:effectLst/>
                <a:ea typeface="Calibri" panose="020F0502020204030204" pitchFamily="34" charset="0"/>
              </a:rPr>
              <a:t>ddresses benefits of disability-inclusive workforce --  deeper talent pool, expanded business reach, reduced workforce turnover, and insight into the large disabled customer base. </a:t>
            </a:r>
          </a:p>
          <a:p>
            <a:pPr marL="0">
              <a:lnSpc>
                <a:spcPct val="100000"/>
              </a:lnSpc>
              <a:spcBef>
                <a:spcPts val="0"/>
              </a:spcBef>
              <a:spcAft>
                <a:spcPts val="1125"/>
              </a:spcAft>
            </a:pPr>
            <a:r>
              <a:rPr lang="en-US" sz="2400">
                <a:effectLst/>
                <a:ea typeface="Calibri" panose="020F0502020204030204" pitchFamily="34" charset="0"/>
              </a:rPr>
              <a:t>Sign up for ODEP’s monthly  </a:t>
            </a:r>
            <a:r>
              <a:rPr lang="en-US" sz="2400" i="1">
                <a:effectLst/>
                <a:ea typeface="Calibri" panose="020F0502020204030204" pitchFamily="34" charset="0"/>
                <a:hlinkClick r:id="rId3"/>
              </a:rPr>
              <a:t>Business Sense Newsletter</a:t>
            </a:r>
            <a:r>
              <a:rPr lang="en-US" sz="2400" i="1">
                <a:ea typeface="Calibri" panose="020F0502020204030204" pitchFamily="34" charset="0"/>
                <a:hlinkClick r:id="rId3"/>
              </a:rPr>
              <a:t> </a:t>
            </a:r>
            <a:r>
              <a:rPr lang="en-US" sz="2400" i="1">
                <a:ea typeface="Calibri" panose="020F0502020204030204" pitchFamily="34" charset="0"/>
              </a:rPr>
              <a:t>-- </a:t>
            </a:r>
            <a:r>
              <a:rPr lang="en-US" sz="2400">
                <a:ea typeface="Calibri" panose="020F0502020204030204" pitchFamily="34" charset="0"/>
              </a:rPr>
              <a:t>d</a:t>
            </a:r>
            <a:r>
              <a:rPr lang="en-US" sz="2400">
                <a:effectLst/>
                <a:ea typeface="Calibri" panose="020F0502020204030204" pitchFamily="34" charset="0"/>
              </a:rPr>
              <a:t>eveloped specifically for small businesses </a:t>
            </a:r>
          </a:p>
          <a:p>
            <a:pPr marL="457200" lvl="1">
              <a:lnSpc>
                <a:spcPct val="100000"/>
              </a:lnSpc>
              <a:spcBef>
                <a:spcPts val="0"/>
              </a:spcBef>
              <a:spcAft>
                <a:spcPts val="1125"/>
              </a:spcAft>
            </a:pPr>
            <a:r>
              <a:rPr lang="en-US" sz="2000">
                <a:ea typeface="Calibri" panose="020F0502020204030204" pitchFamily="34" charset="0"/>
              </a:rPr>
              <a:t>P</a:t>
            </a:r>
            <a:r>
              <a:rPr lang="en-US" sz="2000">
                <a:effectLst/>
                <a:ea typeface="Calibri" panose="020F0502020204030204" pitchFamily="34" charset="0"/>
              </a:rPr>
              <a:t>rovides information and tips for advancing disability inclusion in smaller organizations that might not have dedicated HR or personnel people.</a:t>
            </a:r>
          </a:p>
          <a:p>
            <a:pPr marL="914400" lvl="2">
              <a:lnSpc>
                <a:spcPct val="100000"/>
              </a:lnSpc>
              <a:spcBef>
                <a:spcPts val="0"/>
              </a:spcBef>
              <a:spcAft>
                <a:spcPts val="1125"/>
              </a:spcAft>
            </a:pPr>
            <a:r>
              <a:rPr lang="en-US" u="none" strike="noStrike">
                <a:solidFill>
                  <a:srgbClr val="2970BE"/>
                </a:solidFill>
                <a:effectLst/>
                <a:ea typeface="Times New Roman" panose="02020603050405020304" pitchFamily="18" charset="0"/>
                <a:hlinkClick r:id="rId3"/>
              </a:rPr>
              <a:t>Subscribe to Business Sense</a:t>
            </a:r>
            <a:r>
              <a:rPr lang="en-US">
                <a:ea typeface="Times New Roman" panose="02020603050405020304" pitchFamily="18" charset="0"/>
              </a:rPr>
              <a:t>         </a:t>
            </a:r>
            <a:r>
              <a:rPr lang="en-US" u="none" strike="noStrike">
                <a:solidFill>
                  <a:srgbClr val="2970BE"/>
                </a:solidFill>
                <a:effectLst/>
                <a:ea typeface="Times New Roman" panose="02020603050405020304" pitchFamily="18" charset="0"/>
                <a:hlinkClick r:id="rId4"/>
              </a:rPr>
              <a:t>Read previous newsletters</a:t>
            </a:r>
            <a:endParaRPr lang="en-US"/>
          </a:p>
        </p:txBody>
      </p:sp>
      <p:sp>
        <p:nvSpPr>
          <p:cNvPr id="4" name="Date Placeholder 3">
            <a:extLst>
              <a:ext uri="{FF2B5EF4-FFF2-40B4-BE49-F238E27FC236}">
                <a16:creationId xmlns:a16="http://schemas.microsoft.com/office/drawing/2014/main" id="{31D19B28-AEA9-3C42-E9E9-E7B29C873489}"/>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C4BD008F-4BFF-FE8A-A6DC-63075508E798}"/>
              </a:ext>
            </a:extLst>
          </p:cNvPr>
          <p:cNvSpPr>
            <a:spLocks noGrp="1"/>
          </p:cNvSpPr>
          <p:nvPr>
            <p:ph type="sldNum" sz="quarter" idx="12"/>
          </p:nvPr>
        </p:nvSpPr>
        <p:spPr/>
        <p:txBody>
          <a:bodyPr/>
          <a:lstStyle/>
          <a:p>
            <a:fld id="{9C637C1D-740A-4EE7-9AC7-DE15DA94B719}" type="slidenum">
              <a:rPr lang="en-US" smtClean="0"/>
              <a:t>24</a:t>
            </a:fld>
            <a:endParaRPr lang="en-US"/>
          </a:p>
        </p:txBody>
      </p:sp>
      <p:pic>
        <p:nvPicPr>
          <p:cNvPr id="6" name="Picture 2">
            <a:extLst>
              <a:ext uri="{FF2B5EF4-FFF2-40B4-BE49-F238E27FC236}">
                <a16:creationId xmlns:a16="http://schemas.microsoft.com/office/drawing/2014/main" id="{5DCAA645-E27E-FCDE-5472-DC284D365C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0782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8BDD-C51A-48DE-90CD-7F808FA43D33}"/>
              </a:ext>
            </a:extLst>
          </p:cNvPr>
          <p:cNvSpPr>
            <a:spLocks noGrp="1"/>
          </p:cNvSpPr>
          <p:nvPr>
            <p:ph type="title"/>
          </p:nvPr>
        </p:nvSpPr>
        <p:spPr/>
        <p:txBody>
          <a:bodyPr/>
          <a:lstStyle/>
          <a:p>
            <a:r>
              <a:rPr lang="en-US"/>
              <a:t>New Rehab Services (RSA) Guidance </a:t>
            </a:r>
          </a:p>
        </p:txBody>
      </p:sp>
      <p:sp>
        <p:nvSpPr>
          <p:cNvPr id="3" name="Content Placeholder 2">
            <a:extLst>
              <a:ext uri="{FF2B5EF4-FFF2-40B4-BE49-F238E27FC236}">
                <a16:creationId xmlns:a16="http://schemas.microsoft.com/office/drawing/2014/main" id="{262ACBCB-D03E-8A52-80CB-1B6A9697D613}"/>
              </a:ext>
            </a:extLst>
          </p:cNvPr>
          <p:cNvSpPr>
            <a:spLocks noGrp="1"/>
          </p:cNvSpPr>
          <p:nvPr>
            <p:ph idx="1"/>
          </p:nvPr>
        </p:nvSpPr>
        <p:spPr>
          <a:xfrm>
            <a:off x="838199" y="1524000"/>
            <a:ext cx="10630989" cy="4652963"/>
          </a:xfrm>
        </p:spPr>
        <p:txBody>
          <a:bodyPr>
            <a:normAutofit/>
          </a:bodyPr>
          <a:lstStyle/>
          <a:p>
            <a:r>
              <a:rPr lang="en-US" sz="2200" b="0" i="0">
                <a:solidFill>
                  <a:srgbClr val="333333"/>
                </a:solidFill>
                <a:effectLst/>
              </a:rPr>
              <a:t>New </a:t>
            </a:r>
            <a:r>
              <a:rPr lang="en-US" sz="2200" b="0" i="0" u="none" strike="noStrike">
                <a:solidFill>
                  <a:srgbClr val="00A3DA"/>
                </a:solidFill>
                <a:effectLst/>
                <a:hlinkClick r:id="rId2"/>
              </a:rPr>
              <a:t>technical assistance</a:t>
            </a:r>
            <a:r>
              <a:rPr lang="en-US" sz="2200" b="0" i="0">
                <a:solidFill>
                  <a:srgbClr val="333333"/>
                </a:solidFill>
                <a:effectLst/>
              </a:rPr>
              <a:t> from RSA: RSA-TAC-24-01, October 30, 2023. State VR agencies should:  </a:t>
            </a:r>
            <a:endParaRPr lang="en-US" sz="2200">
              <a:solidFill>
                <a:srgbClr val="333333"/>
              </a:solidFill>
            </a:endParaRPr>
          </a:p>
          <a:p>
            <a:pPr lvl="1"/>
            <a:r>
              <a:rPr lang="en-US" sz="2200">
                <a:solidFill>
                  <a:srgbClr val="333333"/>
                </a:solidFill>
              </a:rPr>
              <a:t>P</a:t>
            </a:r>
            <a:r>
              <a:rPr lang="en-US" sz="2200" b="0" i="0">
                <a:solidFill>
                  <a:srgbClr val="333333"/>
                </a:solidFill>
                <a:effectLst/>
              </a:rPr>
              <a:t>rovide more than “minimal services” to help pwd gain employment;</a:t>
            </a:r>
          </a:p>
          <a:p>
            <a:pPr lvl="1"/>
            <a:r>
              <a:rPr lang="en-US" sz="2200" b="0" i="0">
                <a:solidFill>
                  <a:srgbClr val="333333"/>
                </a:solidFill>
                <a:effectLst/>
              </a:rPr>
              <a:t>Make changes to promote “meaningful and sustained engagement” in the VR program;</a:t>
            </a:r>
          </a:p>
          <a:p>
            <a:pPr lvl="1"/>
            <a:r>
              <a:rPr lang="en-US" sz="2200" b="0" i="0">
                <a:solidFill>
                  <a:srgbClr val="333333"/>
                </a:solidFill>
                <a:effectLst/>
              </a:rPr>
              <a:t>Engage with pwd in a timely manner by simplifying application process, expediting the determination of eligibility and eliminate other barriers;</a:t>
            </a:r>
          </a:p>
          <a:p>
            <a:pPr lvl="1"/>
            <a:r>
              <a:rPr lang="en-US" sz="2200">
                <a:solidFill>
                  <a:srgbClr val="333333"/>
                </a:solidFill>
              </a:rPr>
              <a:t>Develop p</a:t>
            </a:r>
            <a:r>
              <a:rPr lang="en-US" sz="2200" b="0" i="0">
                <a:solidFill>
                  <a:srgbClr val="333333"/>
                </a:solidFill>
                <a:effectLst/>
              </a:rPr>
              <a:t>olicies to ensure a minimum level of communication with pwd in the VR system address issues and challenges.</a:t>
            </a:r>
          </a:p>
          <a:p>
            <a:pPr marL="914400" lvl="2" indent="0">
              <a:buNone/>
            </a:pPr>
            <a:r>
              <a:rPr lang="en-US" sz="2200" b="1" i="0">
                <a:solidFill>
                  <a:srgbClr val="333333"/>
                </a:solidFill>
                <a:effectLst/>
                <a:highlight>
                  <a:srgbClr val="FFFF00"/>
                </a:highlight>
              </a:rPr>
              <a:t>“Simply providing basic service alone is no longer enough to constitute meaningful engagement with the individual,” wrote Carol L. Dobak, deputy commissioner of RSA</a:t>
            </a:r>
          </a:p>
          <a:p>
            <a:pPr lvl="1"/>
            <a:endParaRPr lang="en-US" sz="2200" i="0">
              <a:solidFill>
                <a:srgbClr val="333333"/>
              </a:solidFill>
              <a:effectLst/>
            </a:endParaRPr>
          </a:p>
          <a:p>
            <a:pPr lvl="1"/>
            <a:endParaRPr lang="en-US" sz="2200" b="0" i="0">
              <a:solidFill>
                <a:srgbClr val="333333"/>
              </a:solidFill>
              <a:effectLst/>
            </a:endParaRPr>
          </a:p>
          <a:p>
            <a:pPr lvl="1"/>
            <a:endParaRPr lang="en-US">
              <a:solidFill>
                <a:srgbClr val="333333"/>
              </a:solidFill>
            </a:endParaRPr>
          </a:p>
          <a:p>
            <a:pPr marL="457200" lvl="1" indent="0">
              <a:buNone/>
            </a:pPr>
            <a:endParaRPr lang="en-US">
              <a:solidFill>
                <a:srgbClr val="333333"/>
              </a:solidFill>
            </a:endParaRPr>
          </a:p>
          <a:p>
            <a:pPr lvl="1"/>
            <a:endParaRPr lang="en-US"/>
          </a:p>
        </p:txBody>
      </p:sp>
      <p:sp>
        <p:nvSpPr>
          <p:cNvPr id="4" name="Date Placeholder 3">
            <a:extLst>
              <a:ext uri="{FF2B5EF4-FFF2-40B4-BE49-F238E27FC236}">
                <a16:creationId xmlns:a16="http://schemas.microsoft.com/office/drawing/2014/main" id="{C2289C61-E5DD-FE2C-537E-6FFAD8D98992}"/>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345F9FE-45F6-10F5-E4D6-646B1CB2C989}"/>
              </a:ext>
            </a:extLst>
          </p:cNvPr>
          <p:cNvSpPr>
            <a:spLocks noGrp="1"/>
          </p:cNvSpPr>
          <p:nvPr>
            <p:ph type="sldNum" sz="quarter" idx="12"/>
          </p:nvPr>
        </p:nvSpPr>
        <p:spPr/>
        <p:txBody>
          <a:bodyPr/>
          <a:lstStyle/>
          <a:p>
            <a:fld id="{9C637C1D-740A-4EE7-9AC7-DE15DA94B719}" type="slidenum">
              <a:rPr lang="en-US" smtClean="0"/>
              <a:t>25</a:t>
            </a:fld>
            <a:endParaRPr lang="en-US"/>
          </a:p>
        </p:txBody>
      </p:sp>
      <p:pic>
        <p:nvPicPr>
          <p:cNvPr id="6" name="Picture 2">
            <a:extLst>
              <a:ext uri="{FF2B5EF4-FFF2-40B4-BE49-F238E27FC236}">
                <a16:creationId xmlns:a16="http://schemas.microsoft.com/office/drawing/2014/main" id="{363DBAC3-7CA3-E827-3AA0-47DD4EC57F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315843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C4434-EED7-FEEC-600F-163B73AAA0DE}"/>
              </a:ext>
            </a:extLst>
          </p:cNvPr>
          <p:cNvSpPr>
            <a:spLocks noGrp="1"/>
          </p:cNvSpPr>
          <p:nvPr>
            <p:ph type="title"/>
          </p:nvPr>
        </p:nvSpPr>
        <p:spPr/>
        <p:txBody>
          <a:bodyPr/>
          <a:lstStyle/>
          <a:p>
            <a:r>
              <a:rPr lang="en-US"/>
              <a:t>VR Applicants and Services</a:t>
            </a:r>
          </a:p>
        </p:txBody>
      </p:sp>
      <p:sp>
        <p:nvSpPr>
          <p:cNvPr id="3" name="Content Placeholder 2">
            <a:extLst>
              <a:ext uri="{FF2B5EF4-FFF2-40B4-BE49-F238E27FC236}">
                <a16:creationId xmlns:a16="http://schemas.microsoft.com/office/drawing/2014/main" id="{5571775C-D2BA-077A-F775-4F7A9306BE40}"/>
              </a:ext>
            </a:extLst>
          </p:cNvPr>
          <p:cNvSpPr>
            <a:spLocks noGrp="1"/>
          </p:cNvSpPr>
          <p:nvPr>
            <p:ph idx="1"/>
          </p:nvPr>
        </p:nvSpPr>
        <p:spPr/>
        <p:txBody>
          <a:bodyPr>
            <a:normAutofit/>
          </a:bodyPr>
          <a:lstStyle/>
          <a:p>
            <a:r>
              <a:rPr lang="en-US" sz="2400" b="0" i="0">
                <a:solidFill>
                  <a:srgbClr val="414141"/>
                </a:solidFill>
                <a:effectLst/>
                <a:hlinkClick r:id="rId2"/>
              </a:rPr>
              <a:t>Donahue, Meghan Lee et al. ‘Vocational Rehabilitation Applicants, the Services They Receive, and Their Employment Outcomes’. 1 Jan. 2024 : 63 – 85.</a:t>
            </a:r>
            <a:r>
              <a:rPr lang="en-US" sz="2400" b="0" i="0">
                <a:solidFill>
                  <a:srgbClr val="414141"/>
                </a:solidFill>
                <a:effectLst/>
              </a:rPr>
              <a:t>	</a:t>
            </a:r>
          </a:p>
          <a:p>
            <a:r>
              <a:rPr lang="en-US" sz="2400">
                <a:solidFill>
                  <a:srgbClr val="414141"/>
                </a:solidFill>
                <a:effectLst/>
                <a:latin typeface="PT Sans" panose="020B0503020203020204" pitchFamily="34" charset="0"/>
                <a:ea typeface="Calibri" panose="020F0502020204030204" pitchFamily="34" charset="0"/>
                <a:cs typeface="Times New Roman" panose="02020603050405020304" pitchFamily="18" charset="0"/>
              </a:rPr>
              <a:t>Analyzed VR population’s personal characteristics, services received, and program for all 572,490 adult cases that closed between 2017 and 2018; divided into participants and non-participants in VR:</a:t>
            </a:r>
          </a:p>
          <a:p>
            <a:pPr lvl="1"/>
            <a:r>
              <a:rPr lang="en-US" sz="2000" b="0" i="0">
                <a:solidFill>
                  <a:srgbClr val="414141"/>
                </a:solidFill>
                <a:effectLst/>
              </a:rPr>
              <a:t>7 of the 20 primary “impairment categories” encompassed 78% of applicants;</a:t>
            </a:r>
          </a:p>
          <a:p>
            <a:pPr lvl="1"/>
            <a:r>
              <a:rPr lang="en-US" sz="2000" b="0" i="0">
                <a:solidFill>
                  <a:srgbClr val="414141"/>
                </a:solidFill>
                <a:effectLst/>
              </a:rPr>
              <a:t> 63% of applicants completed an individualized plan for employment (IPE) and became participants;</a:t>
            </a:r>
          </a:p>
          <a:p>
            <a:pPr lvl="1"/>
            <a:r>
              <a:rPr lang="en-US" sz="2000" b="0" i="0">
                <a:solidFill>
                  <a:srgbClr val="414141"/>
                </a:solidFill>
                <a:effectLst/>
              </a:rPr>
              <a:t>85% of participants and 43%of non-participants received VR services;</a:t>
            </a:r>
          </a:p>
          <a:p>
            <a:pPr lvl="1"/>
            <a:r>
              <a:rPr lang="en-US" sz="2000" b="0" i="0">
                <a:solidFill>
                  <a:srgbClr val="414141"/>
                </a:solidFill>
                <a:effectLst/>
              </a:rPr>
              <a:t>Half of VR participants exited unemployed and 44% were in CIE; </a:t>
            </a:r>
          </a:p>
          <a:p>
            <a:pPr lvl="1"/>
            <a:r>
              <a:rPr lang="en-US" sz="2000" b="0" i="0">
                <a:solidFill>
                  <a:srgbClr val="414141"/>
                </a:solidFill>
                <a:effectLst/>
              </a:rPr>
              <a:t>2/3 of non-participants exited before developing their IPE mostly because they either lost interest in VR or VR lost the ability to talk to them. </a:t>
            </a:r>
          </a:p>
          <a:p>
            <a:pPr lvl="1"/>
            <a:endParaRPr lang="en-US"/>
          </a:p>
        </p:txBody>
      </p:sp>
      <p:sp>
        <p:nvSpPr>
          <p:cNvPr id="4" name="Date Placeholder 3">
            <a:extLst>
              <a:ext uri="{FF2B5EF4-FFF2-40B4-BE49-F238E27FC236}">
                <a16:creationId xmlns:a16="http://schemas.microsoft.com/office/drawing/2014/main" id="{9DFBCA87-75DA-8844-334A-66C46176E287}"/>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2762640-B307-BEA3-4EA7-D949A141081A}"/>
              </a:ext>
            </a:extLst>
          </p:cNvPr>
          <p:cNvSpPr>
            <a:spLocks noGrp="1"/>
          </p:cNvSpPr>
          <p:nvPr>
            <p:ph type="sldNum" sz="quarter" idx="12"/>
          </p:nvPr>
        </p:nvSpPr>
        <p:spPr/>
        <p:txBody>
          <a:bodyPr/>
          <a:lstStyle/>
          <a:p>
            <a:fld id="{9C637C1D-740A-4EE7-9AC7-DE15DA94B719}" type="slidenum">
              <a:rPr lang="en-US" smtClean="0"/>
              <a:t>26</a:t>
            </a:fld>
            <a:endParaRPr lang="en-US"/>
          </a:p>
        </p:txBody>
      </p:sp>
      <p:pic>
        <p:nvPicPr>
          <p:cNvPr id="6" name="Picture 2">
            <a:extLst>
              <a:ext uri="{FF2B5EF4-FFF2-40B4-BE49-F238E27FC236}">
                <a16:creationId xmlns:a16="http://schemas.microsoft.com/office/drawing/2014/main" id="{E4C3F707-B968-FC9B-715A-5DB876C401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3931729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CB33-A698-35BE-70BB-32AC3366DA25}"/>
              </a:ext>
            </a:extLst>
          </p:cNvPr>
          <p:cNvSpPr>
            <a:spLocks noGrp="1"/>
          </p:cNvSpPr>
          <p:nvPr>
            <p:ph type="title"/>
          </p:nvPr>
        </p:nvSpPr>
        <p:spPr/>
        <p:txBody>
          <a:bodyPr/>
          <a:lstStyle/>
          <a:p>
            <a:r>
              <a:rPr lang="en-US">
                <a:solidFill>
                  <a:srgbClr val="0070C0"/>
                </a:solidFill>
                <a:hlinkClick r:id="rId2">
                  <a:extLst>
                    <a:ext uri="{A12FA001-AC4F-418D-AE19-62706E023703}">
                      <ahyp:hlinkClr xmlns:ahyp="http://schemas.microsoft.com/office/drawing/2018/hyperlinkcolor" val="tx"/>
                    </a:ext>
                  </a:extLst>
                </a:hlinkClick>
              </a:rPr>
              <a:t>Charting Equality: Why Demographic Disability Data is Good for Everyone</a:t>
            </a:r>
            <a:endParaRPr lang="en-US">
              <a:solidFill>
                <a:srgbClr val="0070C0"/>
              </a:solidFill>
            </a:endParaRPr>
          </a:p>
        </p:txBody>
      </p:sp>
      <p:sp>
        <p:nvSpPr>
          <p:cNvPr id="3" name="Content Placeholder 2">
            <a:extLst>
              <a:ext uri="{FF2B5EF4-FFF2-40B4-BE49-F238E27FC236}">
                <a16:creationId xmlns:a16="http://schemas.microsoft.com/office/drawing/2014/main" id="{052D2A23-EAA9-830F-724B-91AA2CC8073D}"/>
              </a:ext>
            </a:extLst>
          </p:cNvPr>
          <p:cNvSpPr>
            <a:spLocks noGrp="1"/>
          </p:cNvSpPr>
          <p:nvPr>
            <p:ph idx="1"/>
          </p:nvPr>
        </p:nvSpPr>
        <p:spPr/>
        <p:txBody>
          <a:bodyPr>
            <a:normAutofit fontScale="92500" lnSpcReduction="20000"/>
          </a:bodyPr>
          <a:lstStyle/>
          <a:p>
            <a:r>
              <a:rPr lang="en-US"/>
              <a:t>From National Health Law Project and DREDF; by Mary Lou Breslin and Silvia Yee</a:t>
            </a:r>
          </a:p>
          <a:p>
            <a:r>
              <a:rPr lang="en-US"/>
              <a:t>People with disabilities cannot be fully included in healthcare equity and equality work without being recognized and counted demographically:</a:t>
            </a:r>
          </a:p>
          <a:p>
            <a:pPr lvl="1"/>
            <a:r>
              <a:rPr lang="en-US"/>
              <a:t>What is meant by demographic disability data?</a:t>
            </a:r>
          </a:p>
          <a:p>
            <a:pPr lvl="1"/>
            <a:r>
              <a:rPr lang="en-US"/>
              <a:t>Common myths and stereotypes that influence why government and health entities tend to overlook a need to collect it;</a:t>
            </a:r>
          </a:p>
          <a:p>
            <a:pPr lvl="1"/>
            <a:r>
              <a:rPr lang="en-US"/>
              <a:t>Explain why demographic disability data is needed, how it differs from medical or insurance information, and why it is important for proper medical and insurance assessments; </a:t>
            </a:r>
          </a:p>
          <a:p>
            <a:pPr lvl="1"/>
            <a:r>
              <a:rPr lang="en-US"/>
              <a:t>Look at current examples of providers, health systems, and states that are working to collect demographic disability data;</a:t>
            </a:r>
          </a:p>
          <a:p>
            <a:pPr lvl="1"/>
            <a:r>
              <a:rPr lang="en-US"/>
              <a:t>Provide recommendations for how to begin to collect this information, which is critical for ensuring that people with disabilities receive equally effective health care.</a:t>
            </a:r>
          </a:p>
          <a:p>
            <a:endParaRPr lang="en-US"/>
          </a:p>
        </p:txBody>
      </p:sp>
      <p:sp>
        <p:nvSpPr>
          <p:cNvPr id="4" name="Date Placeholder 3">
            <a:extLst>
              <a:ext uri="{FF2B5EF4-FFF2-40B4-BE49-F238E27FC236}">
                <a16:creationId xmlns:a16="http://schemas.microsoft.com/office/drawing/2014/main" id="{69466897-B722-3256-5620-5CDA7D918EEF}"/>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131D4279-9B42-396F-0523-D1DB8DABECD2}"/>
              </a:ext>
            </a:extLst>
          </p:cNvPr>
          <p:cNvSpPr>
            <a:spLocks noGrp="1"/>
          </p:cNvSpPr>
          <p:nvPr>
            <p:ph type="sldNum" sz="quarter" idx="12"/>
          </p:nvPr>
        </p:nvSpPr>
        <p:spPr/>
        <p:txBody>
          <a:bodyPr/>
          <a:lstStyle/>
          <a:p>
            <a:fld id="{9C637C1D-740A-4EE7-9AC7-DE15DA94B719}" type="slidenum">
              <a:rPr lang="en-US" smtClean="0"/>
              <a:t>27</a:t>
            </a:fld>
            <a:endParaRPr lang="en-US"/>
          </a:p>
        </p:txBody>
      </p:sp>
      <p:pic>
        <p:nvPicPr>
          <p:cNvPr id="6" name="Picture 2">
            <a:extLst>
              <a:ext uri="{FF2B5EF4-FFF2-40B4-BE49-F238E27FC236}">
                <a16:creationId xmlns:a16="http://schemas.microsoft.com/office/drawing/2014/main" id="{6D167000-65C7-219C-4BCB-AF83F41470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652681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D4A2-AE92-DE76-3673-B3AB5B6D5EC9}"/>
              </a:ext>
            </a:extLst>
          </p:cNvPr>
          <p:cNvSpPr>
            <a:spLocks noGrp="1"/>
          </p:cNvSpPr>
          <p:nvPr>
            <p:ph type="title"/>
          </p:nvPr>
        </p:nvSpPr>
        <p:spPr/>
        <p:txBody>
          <a:bodyPr/>
          <a:lstStyle/>
          <a:p>
            <a:r>
              <a:rPr lang="en-US">
                <a:hlinkClick r:id="rId2"/>
              </a:rPr>
              <a:t>Mental Health Services Delivery for Youth: Policy Considerations</a:t>
            </a:r>
            <a:endParaRPr lang="en-US"/>
          </a:p>
        </p:txBody>
      </p:sp>
      <p:sp>
        <p:nvSpPr>
          <p:cNvPr id="3" name="Content Placeholder 2">
            <a:extLst>
              <a:ext uri="{FF2B5EF4-FFF2-40B4-BE49-F238E27FC236}">
                <a16:creationId xmlns:a16="http://schemas.microsoft.com/office/drawing/2014/main" id="{8DC073A0-72E1-03EF-22B4-925DC808B640}"/>
              </a:ext>
            </a:extLst>
          </p:cNvPr>
          <p:cNvSpPr>
            <a:spLocks noGrp="1"/>
          </p:cNvSpPr>
          <p:nvPr>
            <p:ph idx="1"/>
          </p:nvPr>
        </p:nvSpPr>
        <p:spPr/>
        <p:txBody>
          <a:bodyPr>
            <a:noAutofit/>
          </a:bodyPr>
          <a:lstStyle/>
          <a:p>
            <a:pPr marL="0" marR="0">
              <a:spcBef>
                <a:spcPts val="0"/>
              </a:spcBef>
              <a:spcAft>
                <a:spcPts val="1125"/>
              </a:spcAft>
            </a:pPr>
            <a:r>
              <a:rPr lang="en-US" sz="2400">
                <a:effectLst/>
                <a:ea typeface="Calibri" panose="020F0502020204030204" pitchFamily="34" charset="0"/>
              </a:rPr>
              <a:t>New publication from ODEP’s Center for Advancing Policy on Employment for Youth (CAPE-Youth) </a:t>
            </a:r>
            <a:r>
              <a:rPr lang="en-US" sz="2400">
                <a:ea typeface="Calibri" panose="020F0502020204030204" pitchFamily="34" charset="0"/>
              </a:rPr>
              <a:t> -- </a:t>
            </a:r>
            <a:r>
              <a:rPr lang="en-US" sz="2400" u="sng">
                <a:solidFill>
                  <a:srgbClr val="2970BE"/>
                </a:solidFill>
                <a:effectLst/>
                <a:ea typeface="Calibri" panose="020F0502020204030204" pitchFamily="34" charset="0"/>
                <a:hlinkClick r:id="rId2"/>
              </a:rPr>
              <a:t>Leveraging State Policy to Support Positive Mental Health and Employment for Youth with Marginalized Racial Identities</a:t>
            </a:r>
            <a:r>
              <a:rPr lang="en-US" sz="2400">
                <a:effectLst/>
                <a:ea typeface="Calibri" panose="020F0502020204030204" pitchFamily="34" charset="0"/>
              </a:rPr>
              <a:t>.</a:t>
            </a:r>
          </a:p>
          <a:p>
            <a:pPr marL="457200" lvl="1">
              <a:spcBef>
                <a:spcPts val="0"/>
              </a:spcBef>
              <a:spcAft>
                <a:spcPts val="1125"/>
              </a:spcAft>
            </a:pPr>
            <a:r>
              <a:rPr lang="en-US">
                <a:ea typeface="Calibri" panose="020F0502020204030204" pitchFamily="34" charset="0"/>
              </a:rPr>
              <a:t>D</a:t>
            </a:r>
            <a:r>
              <a:rPr lang="en-US">
                <a:effectLst/>
                <a:ea typeface="Calibri" panose="020F0502020204030204" pitchFamily="34" charset="0"/>
              </a:rPr>
              <a:t>rawn from a virtual roundtable hosted by CAPE-Youth in collaboration with the White House Office of Public Engagement</a:t>
            </a:r>
          </a:p>
          <a:p>
            <a:pPr marL="457200" lvl="1">
              <a:spcBef>
                <a:spcPts val="0"/>
              </a:spcBef>
              <a:spcAft>
                <a:spcPts val="1125"/>
              </a:spcAft>
            </a:pPr>
            <a:r>
              <a:rPr lang="en-US">
                <a:effectLst/>
                <a:ea typeface="Calibri" panose="020F0502020204030204" pitchFamily="34" charset="0"/>
              </a:rPr>
              <a:t>Key policy considerations for states to improve delivery of mental health services to youth from marginalized racial groups :</a:t>
            </a:r>
          </a:p>
          <a:p>
            <a:pPr marL="914400" lvl="2">
              <a:spcBef>
                <a:spcPts val="0"/>
              </a:spcBef>
              <a:spcAft>
                <a:spcPts val="1125"/>
              </a:spcAft>
            </a:pPr>
            <a:r>
              <a:rPr lang="en-US">
                <a:effectLst/>
                <a:ea typeface="Calibri" panose="020F0502020204030204" pitchFamily="34" charset="0"/>
              </a:rPr>
              <a:t>Expanding cultural responsiveness mental health care;</a:t>
            </a:r>
          </a:p>
          <a:p>
            <a:pPr marL="914400" lvl="2">
              <a:spcBef>
                <a:spcPts val="0"/>
              </a:spcBef>
              <a:spcAft>
                <a:spcPts val="1125"/>
              </a:spcAft>
            </a:pPr>
            <a:r>
              <a:rPr lang="en-US">
                <a:ea typeface="Calibri" panose="020F0502020204030204" pitchFamily="34" charset="0"/>
              </a:rPr>
              <a:t>Increased access to mental health supports;</a:t>
            </a:r>
            <a:r>
              <a:rPr lang="en-US">
                <a:effectLst/>
                <a:ea typeface="Calibri" panose="020F0502020204030204" pitchFamily="34" charset="0"/>
              </a:rPr>
              <a:t> </a:t>
            </a:r>
          </a:p>
          <a:p>
            <a:pPr marL="914400" lvl="2">
              <a:spcBef>
                <a:spcPts val="0"/>
              </a:spcBef>
              <a:spcAft>
                <a:spcPts val="1125"/>
              </a:spcAft>
            </a:pPr>
            <a:r>
              <a:rPr lang="en-US">
                <a:effectLst/>
                <a:ea typeface="Calibri" panose="020F0502020204030204" pitchFamily="34" charset="0"/>
              </a:rPr>
              <a:t>Embedding mental health supports into workforce systems;</a:t>
            </a:r>
          </a:p>
          <a:p>
            <a:pPr marL="914400" lvl="2">
              <a:spcBef>
                <a:spcPts val="0"/>
              </a:spcBef>
              <a:spcAft>
                <a:spcPts val="1125"/>
              </a:spcAft>
            </a:pPr>
            <a:r>
              <a:rPr lang="en-US">
                <a:ea typeface="Calibri" panose="020F0502020204030204" pitchFamily="34" charset="0"/>
              </a:rPr>
              <a:t>Includes specific policy changes that states can make (and examples). </a:t>
            </a:r>
            <a:endParaRPr lang="en-US">
              <a:effectLst/>
              <a:ea typeface="Calibri" panose="020F0502020204030204" pitchFamily="34" charset="0"/>
            </a:endParaRPr>
          </a:p>
        </p:txBody>
      </p:sp>
      <p:sp>
        <p:nvSpPr>
          <p:cNvPr id="4" name="Date Placeholder 3">
            <a:extLst>
              <a:ext uri="{FF2B5EF4-FFF2-40B4-BE49-F238E27FC236}">
                <a16:creationId xmlns:a16="http://schemas.microsoft.com/office/drawing/2014/main" id="{61A554A2-DC94-D26D-8ECE-4EF5B5097C6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1F38BED5-C7F6-AF8E-0EBB-86BC107F0FCA}"/>
              </a:ext>
            </a:extLst>
          </p:cNvPr>
          <p:cNvSpPr>
            <a:spLocks noGrp="1"/>
          </p:cNvSpPr>
          <p:nvPr>
            <p:ph type="sldNum" sz="quarter" idx="12"/>
          </p:nvPr>
        </p:nvSpPr>
        <p:spPr/>
        <p:txBody>
          <a:bodyPr/>
          <a:lstStyle/>
          <a:p>
            <a:fld id="{9C637C1D-740A-4EE7-9AC7-DE15DA94B719}" type="slidenum">
              <a:rPr lang="en-US" smtClean="0"/>
              <a:t>28</a:t>
            </a:fld>
            <a:endParaRPr lang="en-US"/>
          </a:p>
        </p:txBody>
      </p:sp>
      <p:pic>
        <p:nvPicPr>
          <p:cNvPr id="6" name="Picture 2">
            <a:extLst>
              <a:ext uri="{FF2B5EF4-FFF2-40B4-BE49-F238E27FC236}">
                <a16:creationId xmlns:a16="http://schemas.microsoft.com/office/drawing/2014/main" id="{4A536BA7-DFE3-6339-F944-7C7EDD4E52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298519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E9BF-CE57-1810-2FCC-37AAA44524B5}"/>
              </a:ext>
            </a:extLst>
          </p:cNvPr>
          <p:cNvSpPr>
            <a:spLocks noGrp="1"/>
          </p:cNvSpPr>
          <p:nvPr>
            <p:ph type="title"/>
          </p:nvPr>
        </p:nvSpPr>
        <p:spPr/>
        <p:txBody>
          <a:bodyPr/>
          <a:lstStyle/>
          <a:p>
            <a:r>
              <a:rPr lang="en-US"/>
              <a:t>PEAT Online Dialogue on Artificial Intelligence</a:t>
            </a:r>
          </a:p>
        </p:txBody>
      </p:sp>
      <p:sp>
        <p:nvSpPr>
          <p:cNvPr id="3" name="Content Placeholder 2">
            <a:extLst>
              <a:ext uri="{FF2B5EF4-FFF2-40B4-BE49-F238E27FC236}">
                <a16:creationId xmlns:a16="http://schemas.microsoft.com/office/drawing/2014/main" id="{69366BA8-E3DF-C9E7-633F-4E2A93C35034}"/>
              </a:ext>
            </a:extLst>
          </p:cNvPr>
          <p:cNvSpPr>
            <a:spLocks noGrp="1"/>
          </p:cNvSpPr>
          <p:nvPr>
            <p:ph idx="1"/>
          </p:nvPr>
        </p:nvSpPr>
        <p:spPr/>
        <p:txBody>
          <a:bodyPr>
            <a:normAutofit lnSpcReduction="10000"/>
          </a:bodyPr>
          <a:lstStyle/>
          <a:p>
            <a:pPr marL="0" marR="0">
              <a:spcBef>
                <a:spcPts val="0"/>
              </a:spcBef>
              <a:spcAft>
                <a:spcPts val="1350"/>
              </a:spcAft>
            </a:pPr>
            <a:r>
              <a:rPr lang="en-US" sz="2400" i="1">
                <a:effectLst/>
                <a:ea typeface="Times New Roman" panose="02020603050405020304" pitchFamily="18" charset="0"/>
              </a:rPr>
              <a:t>Making AI Hiring Tools More Inclusive </a:t>
            </a:r>
            <a:r>
              <a:rPr lang="en-US" sz="2400" i="1">
                <a:ea typeface="Times New Roman" panose="02020603050405020304" pitchFamily="18" charset="0"/>
              </a:rPr>
              <a:t>- </a:t>
            </a:r>
            <a:r>
              <a:rPr lang="en-US" sz="2400">
                <a:effectLst/>
                <a:ea typeface="Times New Roman" panose="02020603050405020304" pitchFamily="18" charset="0"/>
              </a:rPr>
              <a:t>a National Online Dialogue- launching February 6</a:t>
            </a:r>
            <a:endParaRPr lang="en-US" sz="2400">
              <a:effectLst/>
              <a:ea typeface="Calibri" panose="020F0502020204030204" pitchFamily="34" charset="0"/>
            </a:endParaRPr>
          </a:p>
          <a:p>
            <a:pPr marL="0" marR="0">
              <a:spcBef>
                <a:spcPts val="0"/>
              </a:spcBef>
              <a:spcAft>
                <a:spcPts val="1125"/>
              </a:spcAft>
            </a:pPr>
            <a:r>
              <a:rPr lang="en-US" sz="2400">
                <a:ea typeface="Calibri" panose="020F0502020204030204" pitchFamily="34" charset="0"/>
              </a:rPr>
              <a:t>Hosted by</a:t>
            </a:r>
            <a:r>
              <a:rPr lang="en-US" sz="2400">
                <a:effectLst/>
                <a:ea typeface="Calibri" panose="020F0502020204030204" pitchFamily="34" charset="0"/>
              </a:rPr>
              <a:t> Partnership on Employment &amp; Accessible Technology (PEAT) to gather public input on how artificial intelligence (AI)-enabled hiring tools can be made more inclusive for pwd</a:t>
            </a:r>
          </a:p>
          <a:p>
            <a:pPr marL="0" marR="0">
              <a:spcBef>
                <a:spcPts val="0"/>
              </a:spcBef>
              <a:spcAft>
                <a:spcPts val="1125"/>
              </a:spcAft>
            </a:pPr>
            <a:r>
              <a:rPr lang="en-US" sz="2400">
                <a:ea typeface="Calibri" panose="020F0502020204030204" pitchFamily="34" charset="0"/>
              </a:rPr>
              <a:t>Results will h</a:t>
            </a:r>
            <a:r>
              <a:rPr lang="en-US" sz="2400">
                <a:effectLst/>
                <a:ea typeface="Calibri" panose="020F0502020204030204" pitchFamily="34" charset="0"/>
              </a:rPr>
              <a:t>elp inform PEAT’s efforts to build a profile on inclusive hiring based on the National Institute of Standards and Technology’s AI Risk Management Framework. </a:t>
            </a:r>
          </a:p>
          <a:p>
            <a:pPr marL="0" marR="0">
              <a:spcBef>
                <a:spcPts val="0"/>
              </a:spcBef>
              <a:spcAft>
                <a:spcPts val="1125"/>
              </a:spcAft>
            </a:pPr>
            <a:r>
              <a:rPr lang="en-US" sz="2400">
                <a:effectLst/>
                <a:ea typeface="Calibri" panose="020F0502020204030204" pitchFamily="34" charset="0"/>
              </a:rPr>
              <a:t>Join ODEP’s </a:t>
            </a:r>
            <a:r>
              <a:rPr lang="en-US" sz="2400" u="sng">
                <a:solidFill>
                  <a:srgbClr val="2970BE"/>
                </a:solidFill>
                <a:effectLst/>
                <a:ea typeface="Calibri" panose="020F0502020204030204" pitchFamily="34" charset="0"/>
                <a:hlinkClick r:id="rId2"/>
              </a:rPr>
              <a:t>ePolicyWorks</a:t>
            </a:r>
            <a:r>
              <a:rPr lang="en-US" sz="2400">
                <a:effectLst/>
                <a:ea typeface="Calibri" panose="020F0502020204030204" pitchFamily="34" charset="0"/>
              </a:rPr>
              <a:t> community today and receive an email on Tuesday to join the conversation!</a:t>
            </a:r>
          </a:p>
          <a:p>
            <a:pPr marL="342900" lvl="0" indent="-342900">
              <a:spcBef>
                <a:spcPts val="0"/>
              </a:spcBef>
              <a:spcAft>
                <a:spcPts val="1200"/>
              </a:spcAft>
              <a:buSzPts val="1000"/>
              <a:buFont typeface="Symbol" panose="05050102010706020507" pitchFamily="18" charset="2"/>
              <a:buChar char=""/>
              <a:tabLst>
                <a:tab pos="457200" algn="l"/>
              </a:tabLst>
            </a:pPr>
            <a:r>
              <a:rPr lang="en-US" sz="2400" u="sng">
                <a:solidFill>
                  <a:srgbClr val="2970BE"/>
                </a:solidFill>
                <a:effectLst/>
                <a:hlinkClick r:id="rId3"/>
              </a:rPr>
              <a:t>Register for dialogue updates</a:t>
            </a:r>
            <a:endParaRPr lang="en-US" sz="2400">
              <a:effectLst/>
            </a:endParaRPr>
          </a:p>
          <a:p>
            <a:endParaRPr lang="en-US"/>
          </a:p>
        </p:txBody>
      </p:sp>
      <p:sp>
        <p:nvSpPr>
          <p:cNvPr id="4" name="Date Placeholder 3">
            <a:extLst>
              <a:ext uri="{FF2B5EF4-FFF2-40B4-BE49-F238E27FC236}">
                <a16:creationId xmlns:a16="http://schemas.microsoft.com/office/drawing/2014/main" id="{7DF6AEA2-4190-F146-230F-F52968B93E9F}"/>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A0B0A331-6BE1-E4C9-A817-50A267ADE049}"/>
              </a:ext>
            </a:extLst>
          </p:cNvPr>
          <p:cNvSpPr>
            <a:spLocks noGrp="1"/>
          </p:cNvSpPr>
          <p:nvPr>
            <p:ph type="sldNum" sz="quarter" idx="12"/>
          </p:nvPr>
        </p:nvSpPr>
        <p:spPr/>
        <p:txBody>
          <a:bodyPr/>
          <a:lstStyle/>
          <a:p>
            <a:fld id="{9C637C1D-740A-4EE7-9AC7-DE15DA94B719}" type="slidenum">
              <a:rPr lang="en-US" smtClean="0"/>
              <a:t>29</a:t>
            </a:fld>
            <a:endParaRPr lang="en-US"/>
          </a:p>
        </p:txBody>
      </p:sp>
      <p:pic>
        <p:nvPicPr>
          <p:cNvPr id="6" name="Picture 2">
            <a:extLst>
              <a:ext uri="{FF2B5EF4-FFF2-40B4-BE49-F238E27FC236}">
                <a16:creationId xmlns:a16="http://schemas.microsoft.com/office/drawing/2014/main" id="{6F549117-8457-5E1D-4BBA-E28763636B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07672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Up Front Matters</a:t>
            </a:r>
            <a:endParaRPr lang="en-US"/>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lnSpcReduction="10000"/>
          </a:bodyPr>
          <a:lstStyle/>
          <a:p>
            <a:pPr>
              <a:lnSpc>
                <a:spcPct val="100000"/>
              </a:lnSpc>
            </a:pPr>
            <a:r>
              <a:rPr lang="en-US" sz="2800"/>
              <a:t>This webinar is being recorded. We will post an archive of along side the Monthly nTIDE broadcast on our webinar, each month, on our website at </a:t>
            </a:r>
            <a:r>
              <a:rPr lang="en-US" sz="2800" u="sng">
                <a:hlinkClick r:id="rId4"/>
              </a:rPr>
              <a:t>www.researchondisability.org/nTIDE</a:t>
            </a:r>
            <a:r>
              <a:rPr lang="en-US" sz="2800"/>
              <a:t>. This site will also provide copies of the presentations, the speakers’ bios, full transcripts, and other valuable resources.</a:t>
            </a:r>
          </a:p>
          <a:p>
            <a:pPr>
              <a:lnSpc>
                <a:spcPct val="100000"/>
              </a:lnSpc>
            </a:pPr>
            <a:r>
              <a:rPr lang="en-US" sz="280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a:t>
            </a:r>
            <a:endParaRPr lang="en-US" sz="2800">
              <a:latin typeface="Calibri" panose="020F0502020204030204" pitchFamily="34" charset="0"/>
            </a:endParaRPr>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5B33BEC-7256-4E80-942E-99E7EFDAFCC4}"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mc:Choice xmlns:p14="http://schemas.microsoft.com/office/powerpoint/2010/main" Requires="p14">
      <p:transition p14:dur="380" advClick="0" advTm="380"/>
    </mc:Choice>
    <mc:Fallback>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734028" y="579024"/>
            <a:ext cx="10515600" cy="1744480"/>
          </a:xfrm>
        </p:spPr>
        <p:txBody>
          <a:bodyPr/>
          <a:lstStyle/>
          <a:p>
            <a:pPr algn="ctr"/>
            <a:r>
              <a:rPr lang="en-US" b="1" u="sng"/>
              <a:t>Part 3: nTIDE Guest Speakers</a:t>
            </a:r>
            <a:br>
              <a:rPr lang="en-US" b="1"/>
            </a:br>
            <a:endParaRPr lang="en-US" b="1"/>
          </a:p>
        </p:txBody>
      </p:sp>
      <p:sp>
        <p:nvSpPr>
          <p:cNvPr id="6" name="TextBox 5">
            <a:extLst>
              <a:ext uri="{FF2B5EF4-FFF2-40B4-BE49-F238E27FC236}">
                <a16:creationId xmlns:a16="http://schemas.microsoft.com/office/drawing/2014/main" id="{530CE51A-1997-1F14-8FE1-DB9BF0AAE45C}"/>
              </a:ext>
            </a:extLst>
          </p:cNvPr>
          <p:cNvSpPr txBox="1"/>
          <p:nvPr/>
        </p:nvSpPr>
        <p:spPr>
          <a:xfrm>
            <a:off x="2069432" y="4534497"/>
            <a:ext cx="4026568" cy="1077218"/>
          </a:xfrm>
          <a:prstGeom prst="rect">
            <a:avLst/>
          </a:prstGeom>
          <a:noFill/>
        </p:spPr>
        <p:txBody>
          <a:bodyPr wrap="square" rtlCol="0">
            <a:spAutoFit/>
          </a:bodyPr>
          <a:lstStyle/>
          <a:p>
            <a:pPr algn="ctr"/>
            <a:r>
              <a:rPr lang="en-US" sz="3200" b="1" i="1"/>
              <a:t>Yonatan Ben-Shalom</a:t>
            </a:r>
            <a:br>
              <a:rPr lang="en-US" sz="3200" b="1" i="1"/>
            </a:br>
            <a:r>
              <a:rPr lang="en-US" sz="3200" i="1"/>
              <a:t>Mathematica</a:t>
            </a:r>
            <a:endParaRPr lang="en-US" sz="3200"/>
          </a:p>
        </p:txBody>
      </p:sp>
      <p:pic>
        <p:nvPicPr>
          <p:cNvPr id="8" name="Picture 7" descr="Yonatan Ben-Shalom is a man with short dark hair wearing glasses and a suit, smiling at the camera.">
            <a:extLst>
              <a:ext uri="{FF2B5EF4-FFF2-40B4-BE49-F238E27FC236}">
                <a16:creationId xmlns:a16="http://schemas.microsoft.com/office/drawing/2014/main" id="{05703EB9-967D-F72D-B641-E11B91F5B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716" y="1938759"/>
            <a:ext cx="2286000" cy="2286000"/>
          </a:xfrm>
          <a:prstGeom prst="rect">
            <a:avLst/>
          </a:prstGeom>
        </p:spPr>
      </p:pic>
      <p:sp>
        <p:nvSpPr>
          <p:cNvPr id="9" name="TextBox 8">
            <a:extLst>
              <a:ext uri="{FF2B5EF4-FFF2-40B4-BE49-F238E27FC236}">
                <a16:creationId xmlns:a16="http://schemas.microsoft.com/office/drawing/2014/main" id="{6821CCB5-D262-FA03-37CF-DE5A3BD07D1C}"/>
              </a:ext>
            </a:extLst>
          </p:cNvPr>
          <p:cNvSpPr txBox="1"/>
          <p:nvPr/>
        </p:nvSpPr>
        <p:spPr>
          <a:xfrm>
            <a:off x="7002202" y="4534497"/>
            <a:ext cx="2514600" cy="1354217"/>
          </a:xfrm>
          <a:prstGeom prst="rect">
            <a:avLst/>
          </a:prstGeom>
          <a:noFill/>
        </p:spPr>
        <p:txBody>
          <a:bodyPr wrap="square" rtlCol="0">
            <a:spAutoFit/>
          </a:bodyPr>
          <a:lstStyle/>
          <a:p>
            <a:pPr marL="0" indent="0" algn="ctr">
              <a:buNone/>
            </a:pPr>
            <a:r>
              <a:rPr lang="en-US" sz="3200" b="1" i="1"/>
              <a:t>Monica Farid</a:t>
            </a:r>
            <a:br>
              <a:rPr lang="en-US" sz="3200" b="1" i="1"/>
            </a:br>
            <a:r>
              <a:rPr lang="en-US" sz="3200" i="1"/>
              <a:t>Mathematica         </a:t>
            </a:r>
          </a:p>
          <a:p>
            <a:endParaRPr lang="en-US"/>
          </a:p>
        </p:txBody>
      </p:sp>
      <p:pic>
        <p:nvPicPr>
          <p:cNvPr id="10" name="Picture 9" descr="Monica Farid is a woman with dark curly hair and black jacket, smiling a the camera.">
            <a:extLst>
              <a:ext uri="{FF2B5EF4-FFF2-40B4-BE49-F238E27FC236}">
                <a16:creationId xmlns:a16="http://schemas.microsoft.com/office/drawing/2014/main" id="{8CC00301-3D6C-8A8B-28BD-20381E99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502" y="1938759"/>
            <a:ext cx="2286000" cy="2286000"/>
          </a:xfrm>
          <a:prstGeom prst="rect">
            <a:avLst/>
          </a:prstGeom>
        </p:spPr>
      </p:pic>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918871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A71D-D497-411F-83EF-1E70F5183B8D}"/>
              </a:ext>
            </a:extLst>
          </p:cNvPr>
          <p:cNvSpPr>
            <a:spLocks noGrp="1"/>
          </p:cNvSpPr>
          <p:nvPr>
            <p:ph type="ctrTitle"/>
          </p:nvPr>
        </p:nvSpPr>
        <p:spPr>
          <a:xfrm>
            <a:off x="1600197" y="1828800"/>
            <a:ext cx="7312051" cy="1600200"/>
          </a:xfrm>
        </p:spPr>
        <p:txBody>
          <a:bodyPr>
            <a:normAutofit fontScale="90000"/>
          </a:bodyPr>
          <a:lstStyle/>
          <a:p>
            <a:r>
              <a:rPr lang="en-US" sz="4400" b="1"/>
              <a:t>The RETAIN Demonstration: Update on Enrollment and Enrollee Characteristics</a:t>
            </a:r>
            <a:r>
              <a:rPr lang="en-US"/>
              <a:t>	</a:t>
            </a:r>
          </a:p>
        </p:txBody>
      </p:sp>
      <p:pic>
        <p:nvPicPr>
          <p:cNvPr id="17" name="Picture 2" descr="Image result for ODEP logo">
            <a:extLst>
              <a:ext uri="{FF2B5EF4-FFF2-40B4-BE49-F238E27FC236}">
                <a16:creationId xmlns:a16="http://schemas.microsoft.com/office/drawing/2014/main" id="{310887DA-7A10-467D-8581-75025DC03C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0158" y="306154"/>
            <a:ext cx="78418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go for Social Security Administration">
            <a:extLst>
              <a:ext uri="{FF2B5EF4-FFF2-40B4-BE49-F238E27FC236}">
                <a16:creationId xmlns:a16="http://schemas.microsoft.com/office/drawing/2014/main" id="{5B2CA417-4C0F-48F7-B78D-F0BD05BED6C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14318" y="336631"/>
            <a:ext cx="1005840" cy="1005840"/>
          </a:xfrm>
          <a:prstGeom prst="rect">
            <a:avLst/>
          </a:prstGeom>
        </p:spPr>
      </p:pic>
      <p:grpSp>
        <p:nvGrpSpPr>
          <p:cNvPr id="13" name="Group 10" descr="RETAIN - Retaining Employment and Talent After Injury/Illness Network">
            <a:extLst>
              <a:ext uri="{FF2B5EF4-FFF2-40B4-BE49-F238E27FC236}">
                <a16:creationId xmlns:a16="http://schemas.microsoft.com/office/drawing/2014/main" id="{8D5FB59A-C24B-4CAA-B3C7-2BCD18BC4F5B}"/>
              </a:ext>
            </a:extLst>
          </p:cNvPr>
          <p:cNvGrpSpPr>
            <a:grpSpLocks noChangeAspect="1"/>
          </p:cNvGrpSpPr>
          <p:nvPr/>
        </p:nvGrpSpPr>
        <p:grpSpPr bwMode="auto">
          <a:xfrm>
            <a:off x="348047" y="6247932"/>
            <a:ext cx="4403725" cy="460375"/>
            <a:chOff x="522514" y="5789582"/>
            <a:chExt cx="7339073" cy="769441"/>
          </a:xfrm>
        </p:grpSpPr>
        <p:pic>
          <p:nvPicPr>
            <p:cNvPr id="14" name="Picture 7">
              <a:extLst>
                <a:ext uri="{FF2B5EF4-FFF2-40B4-BE49-F238E27FC236}">
                  <a16:creationId xmlns:a16="http://schemas.microsoft.com/office/drawing/2014/main" id="{9E0E1291-1484-4888-8FED-16D82ED9B41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2514" y="5849379"/>
              <a:ext cx="25527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3DB2322-05EA-4EFE-B87D-303E4014DB88}"/>
                </a:ext>
              </a:extLst>
            </p:cNvPr>
            <p:cNvCxnSpPr/>
            <p:nvPr userDrawn="1"/>
          </p:nvCxnSpPr>
          <p:spPr>
            <a:xfrm>
              <a:off x="3258131" y="5850607"/>
              <a:ext cx="0" cy="55718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9">
              <a:extLst>
                <a:ext uri="{FF2B5EF4-FFF2-40B4-BE49-F238E27FC236}">
                  <a16:creationId xmlns:a16="http://schemas.microsoft.com/office/drawing/2014/main" id="{91A15739-7E7D-457C-9F2B-A08A8D349D5E}"/>
                </a:ext>
              </a:extLst>
            </p:cNvPr>
            <p:cNvSpPr txBox="1">
              <a:spLocks noChangeArrowheads="1"/>
            </p:cNvSpPr>
            <p:nvPr userDrawn="1"/>
          </p:nvSpPr>
          <p:spPr bwMode="auto">
            <a:xfrm>
              <a:off x="3340147" y="5789582"/>
              <a:ext cx="4521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a:ea typeface="Calibri" panose="020F0502020204030204" pitchFamily="34" charset="0"/>
                  <a:cs typeface="Calibri" panose="020F0502020204030204" pitchFamily="34" charset="0"/>
                </a:rPr>
                <a:t>Retaining Employment and Talent After Injury/Illness Network</a:t>
              </a:r>
            </a:p>
          </p:txBody>
        </p:sp>
      </p:grpSp>
    </p:spTree>
    <p:extLst>
      <p:ext uri="{BB962C8B-B14F-4D97-AF65-F5344CB8AC3E}">
        <p14:creationId xmlns:p14="http://schemas.microsoft.com/office/powerpoint/2010/main" val="210390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Agenda</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2115693"/>
            <a:ext cx="10512552" cy="3046857"/>
          </a:xfrm>
        </p:spPr>
        <p:txBody>
          <a:bodyPr>
            <a:normAutofit/>
          </a:bodyPr>
          <a:lstStyle/>
          <a:p>
            <a:r>
              <a:rPr lang="en-US"/>
              <a:t>What is RETAIN and why is it needed?</a:t>
            </a:r>
          </a:p>
          <a:p>
            <a:r>
              <a:rPr lang="en-US"/>
              <a:t>States’ approaches to enrollment</a:t>
            </a:r>
          </a:p>
          <a:p>
            <a:r>
              <a:rPr lang="en-US"/>
              <a:t>Comparing RETAIN enrollees with other populations</a:t>
            </a:r>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32</a:t>
            </a:fld>
            <a:endParaRPr lang="en-US"/>
          </a:p>
        </p:txBody>
      </p:sp>
    </p:spTree>
    <p:extLst>
      <p:ext uri="{BB962C8B-B14F-4D97-AF65-F5344CB8AC3E}">
        <p14:creationId xmlns:p14="http://schemas.microsoft.com/office/powerpoint/2010/main" val="1235879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What is RETAIN?</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2115693"/>
            <a:ext cx="10512552" cy="3046857"/>
          </a:xfrm>
        </p:spPr>
        <p:txBody>
          <a:bodyPr>
            <a:normAutofit fontScale="85000" lnSpcReduction="20000"/>
          </a:bodyPr>
          <a:lstStyle/>
          <a:p>
            <a:r>
              <a:rPr lang="en-US"/>
              <a:t>RETAIN = Retaining Employment and Talent After Injury/Illness Network</a:t>
            </a:r>
          </a:p>
          <a:p>
            <a:r>
              <a:rPr lang="en-US"/>
              <a:t>Joint initiative of the U.S. Department of Labor (DOL) and the Social Security Administration (SSA)</a:t>
            </a:r>
          </a:p>
          <a:p>
            <a:r>
              <a:rPr lang="en-US"/>
              <a:t>Aims to help workers with recently acquired injuries/disabilities remain in labor force</a:t>
            </a:r>
          </a:p>
          <a:p>
            <a:r>
              <a:rPr lang="en-US"/>
              <a:t>5 states providing RETAIN services under cooperative agreements with DOL: Kansas, Kentucky, Minnesota, Ohio, Vermont</a:t>
            </a:r>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33</a:t>
            </a:fld>
            <a:endParaRPr lang="en-US"/>
          </a:p>
        </p:txBody>
      </p:sp>
    </p:spTree>
    <p:extLst>
      <p:ext uri="{BB962C8B-B14F-4D97-AF65-F5344CB8AC3E}">
        <p14:creationId xmlns:p14="http://schemas.microsoft.com/office/powerpoint/2010/main" val="4178299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Why is RETAIN needed?</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2115693"/>
            <a:ext cx="10512552" cy="3046857"/>
          </a:xfrm>
        </p:spPr>
        <p:txBody>
          <a:bodyPr>
            <a:normAutofit fontScale="85000" lnSpcReduction="20000"/>
          </a:bodyPr>
          <a:lstStyle/>
          <a:p>
            <a:r>
              <a:rPr lang="en-US"/>
              <a:t>Annually, over 3 million workers experience medical conditions that put them at risk of losing their jobs</a:t>
            </a:r>
          </a:p>
          <a:p>
            <a:r>
              <a:rPr lang="en-US"/>
              <a:t>Workers who leave the workforce often experience adverse effects on their health, family finances, and quality of life</a:t>
            </a:r>
          </a:p>
          <a:p>
            <a:r>
              <a:rPr lang="en-US"/>
              <a:t>There is no coordinated service delivery system to help injured/ill workers remain in the workforce</a:t>
            </a:r>
          </a:p>
          <a:p>
            <a:r>
              <a:rPr lang="en-US"/>
              <a:t>In 2021, 1.8 million people applied for Social Security Disability Insurance (SSDI) disabled worker benefits</a:t>
            </a:r>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34</a:t>
            </a:fld>
            <a:endParaRPr lang="en-US"/>
          </a:p>
        </p:txBody>
      </p:sp>
    </p:spTree>
    <p:extLst>
      <p:ext uri="{BB962C8B-B14F-4D97-AF65-F5344CB8AC3E}">
        <p14:creationId xmlns:p14="http://schemas.microsoft.com/office/powerpoint/2010/main" val="3850768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RETAIN program components</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2115693"/>
            <a:ext cx="10512552" cy="3046857"/>
          </a:xfrm>
        </p:spPr>
        <p:txBody>
          <a:bodyPr>
            <a:normAutofit/>
          </a:bodyPr>
          <a:lstStyle/>
          <a:p>
            <a:r>
              <a:rPr lang="en-US"/>
              <a:t>Coordination of medical and employment services throughout the medical recovery period</a:t>
            </a:r>
          </a:p>
          <a:p>
            <a:r>
              <a:rPr lang="en-US"/>
              <a:t>Training for medical providers on occupational health best practices (and incentives to implement them) </a:t>
            </a:r>
          </a:p>
          <a:p>
            <a:r>
              <a:rPr lang="en-US"/>
              <a:t>Workplace accommodations and job modifications</a:t>
            </a:r>
          </a:p>
          <a:p>
            <a:r>
              <a:rPr lang="en-US"/>
              <a:t>Retraining and rehabilitation services</a:t>
            </a:r>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35</a:t>
            </a:fld>
            <a:endParaRPr lang="en-US"/>
          </a:p>
        </p:txBody>
      </p:sp>
    </p:spTree>
    <p:extLst>
      <p:ext uri="{BB962C8B-B14F-4D97-AF65-F5344CB8AC3E}">
        <p14:creationId xmlns:p14="http://schemas.microsoft.com/office/powerpoint/2010/main" val="1182277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38200" y="269508"/>
            <a:ext cx="10515600" cy="1325880"/>
          </a:xfrm>
        </p:spPr>
        <p:txBody>
          <a:bodyPr>
            <a:noAutofit/>
          </a:bodyPr>
          <a:lstStyle/>
          <a:p>
            <a:r>
              <a:rPr lang="en-US" sz="4000"/>
              <a:t>State approaches to enrollment</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2115693"/>
            <a:ext cx="10512552" cy="3046857"/>
          </a:xfrm>
        </p:spPr>
        <p:txBody>
          <a:bodyPr>
            <a:normAutofit/>
          </a:bodyPr>
          <a:lstStyle/>
          <a:p>
            <a:r>
              <a:rPr lang="en-US"/>
              <a:t>Review of electronic medical record (EMR) data</a:t>
            </a:r>
          </a:p>
          <a:p>
            <a:r>
              <a:rPr lang="en-US"/>
              <a:t>Referrals from medical providers and other partners (e.g., state vocational rehabilitation agency)</a:t>
            </a:r>
          </a:p>
          <a:p>
            <a:r>
              <a:rPr lang="en-US"/>
              <a:t>Self-referral (including through targeted digital advertising)</a:t>
            </a:r>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36</a:t>
            </a:fld>
            <a:endParaRPr lang="en-US"/>
          </a:p>
        </p:txBody>
      </p:sp>
    </p:spTree>
    <p:extLst>
      <p:ext uri="{BB962C8B-B14F-4D97-AF65-F5344CB8AC3E}">
        <p14:creationId xmlns:p14="http://schemas.microsoft.com/office/powerpoint/2010/main" val="360465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41248" y="365760"/>
            <a:ext cx="10514012" cy="1325880"/>
          </a:xfrm>
        </p:spPr>
        <p:txBody>
          <a:bodyPr anchor="ctr">
            <a:normAutofit/>
          </a:bodyPr>
          <a:lstStyle/>
          <a:p>
            <a:r>
              <a:rPr lang="en-US" sz="3600"/>
              <a:t>Cumulative enrollment as of December 31, 2023</a:t>
            </a:r>
          </a:p>
        </p:txBody>
      </p:sp>
      <p:graphicFrame>
        <p:nvGraphicFramePr>
          <p:cNvPr id="3" name="Chart 2" descr="A line chart of cumulative enrollment that shows a steady climb from December 2021 from 0 to over 9,000 as of December 2023">
            <a:extLst>
              <a:ext uri="{FF2B5EF4-FFF2-40B4-BE49-F238E27FC236}">
                <a16:creationId xmlns:a16="http://schemas.microsoft.com/office/drawing/2014/main" id="{026A9636-4F6B-43FF-FBF1-3082426AEE58}"/>
              </a:ext>
            </a:extLst>
          </p:cNvPr>
          <p:cNvGraphicFramePr>
            <a:graphicFrameLocks/>
          </p:cNvGraphicFramePr>
          <p:nvPr>
            <p:extLst>
              <p:ext uri="{D42A27DB-BD31-4B8C-83A1-F6EECF244321}">
                <p14:modId xmlns:p14="http://schemas.microsoft.com/office/powerpoint/2010/main" val="3012963937"/>
              </p:ext>
            </p:extLst>
          </p:nvPr>
        </p:nvGraphicFramePr>
        <p:xfrm>
          <a:off x="841248" y="1528011"/>
          <a:ext cx="10405872"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a:xfrm>
            <a:off x="11247120" y="6163056"/>
            <a:ext cx="521208" cy="685800"/>
          </a:xfrm>
        </p:spPr>
        <p:txBody>
          <a:bodyPr anchor="ctr">
            <a:normAutofit/>
          </a:bodyPr>
          <a:lstStyle/>
          <a:p>
            <a:pPr>
              <a:spcAft>
                <a:spcPts val="600"/>
              </a:spcAft>
            </a:pPr>
            <a:fld id="{CD6D25CF-0D6E-4844-B79B-06FF722D38A1}" type="slidenum">
              <a:rPr lang="en-US" smtClean="0"/>
              <a:pPr>
                <a:spcAft>
                  <a:spcPts val="600"/>
                </a:spcAft>
              </a:pPr>
              <a:t>37</a:t>
            </a:fld>
            <a:endParaRPr lang="en-US"/>
          </a:p>
        </p:txBody>
      </p:sp>
    </p:spTree>
    <p:extLst>
      <p:ext uri="{BB962C8B-B14F-4D97-AF65-F5344CB8AC3E}">
        <p14:creationId xmlns:p14="http://schemas.microsoft.com/office/powerpoint/2010/main" val="4230171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38200" y="365760"/>
            <a:ext cx="10515600" cy="1087120"/>
          </a:xfrm>
        </p:spPr>
        <p:txBody>
          <a:bodyPr>
            <a:noAutofit/>
          </a:bodyPr>
          <a:lstStyle/>
          <a:p>
            <a:r>
              <a:rPr lang="en-US" sz="4000"/>
              <a:t>Comparing enrollees with other populations</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1452880"/>
            <a:ext cx="10512552" cy="4710177"/>
          </a:xfrm>
        </p:spPr>
        <p:txBody>
          <a:bodyPr>
            <a:normAutofit/>
          </a:bodyPr>
          <a:lstStyle/>
          <a:p>
            <a:r>
              <a:rPr lang="en-US"/>
              <a:t>We compared characteristics of RETAIN enrollees to adult workers and SSDI or Supplemental Security Income (SSI) applicants in same state</a:t>
            </a:r>
          </a:p>
          <a:p>
            <a:r>
              <a:rPr lang="en-US"/>
              <a:t>Goals:</a:t>
            </a:r>
          </a:p>
          <a:p>
            <a:pPr lvl="1"/>
            <a:r>
              <a:rPr lang="en-US"/>
              <a:t>Understand how RETAIN enrollees who are at risk of leaving the labor force differ from the larger worker population</a:t>
            </a:r>
          </a:p>
          <a:p>
            <a:pPr lvl="1"/>
            <a:r>
              <a:rPr lang="en-US"/>
              <a:t>Understand whether the RETAIN demonstration is reaching people who look similar to SSDI/SSI applicants</a:t>
            </a:r>
          </a:p>
          <a:p>
            <a:pPr lvl="1"/>
            <a:endParaRPr lang="en-US"/>
          </a:p>
          <a:p>
            <a:pPr marL="0" indent="0">
              <a:buNone/>
            </a:pPr>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38</a:t>
            </a:fld>
            <a:endParaRPr lang="en-US"/>
          </a:p>
        </p:txBody>
      </p:sp>
    </p:spTree>
    <p:extLst>
      <p:ext uri="{BB962C8B-B14F-4D97-AF65-F5344CB8AC3E}">
        <p14:creationId xmlns:p14="http://schemas.microsoft.com/office/powerpoint/2010/main" val="3565740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41248" y="365760"/>
            <a:ext cx="10514012" cy="1325880"/>
          </a:xfrm>
        </p:spPr>
        <p:txBody>
          <a:bodyPr anchor="ctr">
            <a:normAutofit/>
          </a:bodyPr>
          <a:lstStyle/>
          <a:p>
            <a:r>
              <a:rPr lang="en-US"/>
              <a:t>Data</a:t>
            </a:r>
          </a:p>
        </p:txBody>
      </p:sp>
      <p:sp>
        <p:nvSpPr>
          <p:cNvPr id="8" name="Freeform: Shape 7">
            <a:extLst>
              <a:ext uri="{FF2B5EF4-FFF2-40B4-BE49-F238E27FC236}">
                <a16:creationId xmlns:a16="http://schemas.microsoft.com/office/drawing/2014/main" id="{0D6456D3-BB48-431A-B026-4C5A68C0B1DB}"/>
              </a:ext>
            </a:extLst>
          </p:cNvPr>
          <p:cNvSpPr/>
          <p:nvPr/>
        </p:nvSpPr>
        <p:spPr>
          <a:xfrm>
            <a:off x="3870962" y="1485623"/>
            <a:ext cx="4389115" cy="1088355"/>
          </a:xfrm>
          <a:custGeom>
            <a:avLst/>
            <a:gdLst>
              <a:gd name="connsiteX0" fmla="*/ 0 w 4389115"/>
              <a:gd name="connsiteY0" fmla="*/ 181396 h 1088355"/>
              <a:gd name="connsiteX1" fmla="*/ 181396 w 4389115"/>
              <a:gd name="connsiteY1" fmla="*/ 0 h 1088355"/>
              <a:gd name="connsiteX2" fmla="*/ 4207719 w 4389115"/>
              <a:gd name="connsiteY2" fmla="*/ 0 h 1088355"/>
              <a:gd name="connsiteX3" fmla="*/ 4389115 w 4389115"/>
              <a:gd name="connsiteY3" fmla="*/ 181396 h 1088355"/>
              <a:gd name="connsiteX4" fmla="*/ 4389115 w 4389115"/>
              <a:gd name="connsiteY4" fmla="*/ 906959 h 1088355"/>
              <a:gd name="connsiteX5" fmla="*/ 4207719 w 4389115"/>
              <a:gd name="connsiteY5" fmla="*/ 1088355 h 1088355"/>
              <a:gd name="connsiteX6" fmla="*/ 181396 w 4389115"/>
              <a:gd name="connsiteY6" fmla="*/ 1088355 h 1088355"/>
              <a:gd name="connsiteX7" fmla="*/ 0 w 4389115"/>
              <a:gd name="connsiteY7" fmla="*/ 906959 h 1088355"/>
              <a:gd name="connsiteX8" fmla="*/ 0 w 4389115"/>
              <a:gd name="connsiteY8" fmla="*/ 181396 h 108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15" h="1088355">
                <a:moveTo>
                  <a:pt x="0" y="181396"/>
                </a:moveTo>
                <a:cubicBezTo>
                  <a:pt x="0" y="81214"/>
                  <a:pt x="81214" y="0"/>
                  <a:pt x="181396" y="0"/>
                </a:cubicBezTo>
                <a:lnTo>
                  <a:pt x="4207719" y="0"/>
                </a:lnTo>
                <a:cubicBezTo>
                  <a:pt x="4307901" y="0"/>
                  <a:pt x="4389115" y="81214"/>
                  <a:pt x="4389115" y="181396"/>
                </a:cubicBezTo>
                <a:lnTo>
                  <a:pt x="4389115" y="906959"/>
                </a:lnTo>
                <a:cubicBezTo>
                  <a:pt x="4389115" y="1007141"/>
                  <a:pt x="4307901" y="1088355"/>
                  <a:pt x="4207719" y="1088355"/>
                </a:cubicBezTo>
                <a:lnTo>
                  <a:pt x="181396" y="1088355"/>
                </a:lnTo>
                <a:cubicBezTo>
                  <a:pt x="81214" y="1088355"/>
                  <a:pt x="0" y="1007141"/>
                  <a:pt x="0" y="906959"/>
                </a:cubicBezTo>
                <a:lnTo>
                  <a:pt x="0" y="18139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949" tIns="95039" rIns="136949" bIns="95039" numCol="1" spcCol="1270" anchor="ctr" anchorCtr="0">
            <a:noAutofit/>
          </a:bodyPr>
          <a:lstStyle/>
          <a:p>
            <a:pPr marL="0" lvl="0" indent="0" algn="ctr" defTabSz="977900">
              <a:lnSpc>
                <a:spcPct val="90000"/>
              </a:lnSpc>
              <a:spcBef>
                <a:spcPct val="0"/>
              </a:spcBef>
              <a:spcAft>
                <a:spcPct val="35000"/>
              </a:spcAft>
              <a:buNone/>
            </a:pPr>
            <a:r>
              <a:rPr lang="en-US" sz="2200" kern="1200"/>
              <a:t>Baseline enrollee characteristics from RETAIN enrollment forms</a:t>
            </a:r>
          </a:p>
        </p:txBody>
      </p:sp>
      <p:sp>
        <p:nvSpPr>
          <p:cNvPr id="9" name="Freeform: Shape 8">
            <a:extLst>
              <a:ext uri="{FF2B5EF4-FFF2-40B4-BE49-F238E27FC236}">
                <a16:creationId xmlns:a16="http://schemas.microsoft.com/office/drawing/2014/main" id="{144EC9A9-8B21-0255-F272-79477FB991E7}"/>
              </a:ext>
            </a:extLst>
          </p:cNvPr>
          <p:cNvSpPr/>
          <p:nvPr/>
        </p:nvSpPr>
        <p:spPr>
          <a:xfrm>
            <a:off x="3870962" y="2628396"/>
            <a:ext cx="4389115" cy="1088355"/>
          </a:xfrm>
          <a:custGeom>
            <a:avLst/>
            <a:gdLst>
              <a:gd name="connsiteX0" fmla="*/ 0 w 4389115"/>
              <a:gd name="connsiteY0" fmla="*/ 181396 h 1088355"/>
              <a:gd name="connsiteX1" fmla="*/ 181396 w 4389115"/>
              <a:gd name="connsiteY1" fmla="*/ 0 h 1088355"/>
              <a:gd name="connsiteX2" fmla="*/ 4207719 w 4389115"/>
              <a:gd name="connsiteY2" fmla="*/ 0 h 1088355"/>
              <a:gd name="connsiteX3" fmla="*/ 4389115 w 4389115"/>
              <a:gd name="connsiteY3" fmla="*/ 181396 h 1088355"/>
              <a:gd name="connsiteX4" fmla="*/ 4389115 w 4389115"/>
              <a:gd name="connsiteY4" fmla="*/ 906959 h 1088355"/>
              <a:gd name="connsiteX5" fmla="*/ 4207719 w 4389115"/>
              <a:gd name="connsiteY5" fmla="*/ 1088355 h 1088355"/>
              <a:gd name="connsiteX6" fmla="*/ 181396 w 4389115"/>
              <a:gd name="connsiteY6" fmla="*/ 1088355 h 1088355"/>
              <a:gd name="connsiteX7" fmla="*/ 0 w 4389115"/>
              <a:gd name="connsiteY7" fmla="*/ 906959 h 1088355"/>
              <a:gd name="connsiteX8" fmla="*/ 0 w 4389115"/>
              <a:gd name="connsiteY8" fmla="*/ 181396 h 108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15" h="1088355">
                <a:moveTo>
                  <a:pt x="0" y="181396"/>
                </a:moveTo>
                <a:cubicBezTo>
                  <a:pt x="0" y="81214"/>
                  <a:pt x="81214" y="0"/>
                  <a:pt x="181396" y="0"/>
                </a:cubicBezTo>
                <a:lnTo>
                  <a:pt x="4207719" y="0"/>
                </a:lnTo>
                <a:cubicBezTo>
                  <a:pt x="4307901" y="0"/>
                  <a:pt x="4389115" y="81214"/>
                  <a:pt x="4389115" y="181396"/>
                </a:cubicBezTo>
                <a:lnTo>
                  <a:pt x="4389115" y="906959"/>
                </a:lnTo>
                <a:cubicBezTo>
                  <a:pt x="4389115" y="1007141"/>
                  <a:pt x="4307901" y="1088355"/>
                  <a:pt x="4207719" y="1088355"/>
                </a:cubicBezTo>
                <a:lnTo>
                  <a:pt x="181396" y="1088355"/>
                </a:lnTo>
                <a:cubicBezTo>
                  <a:pt x="81214" y="1088355"/>
                  <a:pt x="0" y="1007141"/>
                  <a:pt x="0" y="906959"/>
                </a:cubicBezTo>
                <a:lnTo>
                  <a:pt x="0" y="18139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949" tIns="95039" rIns="136949" bIns="95039" numCol="1" spcCol="1270" anchor="ctr" anchorCtr="0">
            <a:noAutofit/>
          </a:bodyPr>
          <a:lstStyle/>
          <a:p>
            <a:pPr marL="0" lvl="0" indent="0" algn="ctr" defTabSz="977900">
              <a:lnSpc>
                <a:spcPct val="90000"/>
              </a:lnSpc>
              <a:spcBef>
                <a:spcPct val="0"/>
              </a:spcBef>
              <a:spcAft>
                <a:spcPct val="35000"/>
              </a:spcAft>
              <a:buNone/>
            </a:pPr>
            <a:r>
              <a:rPr lang="en-US" sz="2200" kern="1200"/>
              <a:t>Worker characteristics from American Community Survey</a:t>
            </a:r>
          </a:p>
        </p:txBody>
      </p:sp>
      <p:sp>
        <p:nvSpPr>
          <p:cNvPr id="10" name="Freeform: Shape 9">
            <a:extLst>
              <a:ext uri="{FF2B5EF4-FFF2-40B4-BE49-F238E27FC236}">
                <a16:creationId xmlns:a16="http://schemas.microsoft.com/office/drawing/2014/main" id="{6A414140-1BBB-AB70-6E20-E8143B4092A5}"/>
              </a:ext>
            </a:extLst>
          </p:cNvPr>
          <p:cNvSpPr/>
          <p:nvPr/>
        </p:nvSpPr>
        <p:spPr>
          <a:xfrm>
            <a:off x="3901437" y="3810078"/>
            <a:ext cx="4389115" cy="1088355"/>
          </a:xfrm>
          <a:custGeom>
            <a:avLst/>
            <a:gdLst>
              <a:gd name="connsiteX0" fmla="*/ 0 w 4389115"/>
              <a:gd name="connsiteY0" fmla="*/ 181396 h 1088355"/>
              <a:gd name="connsiteX1" fmla="*/ 181396 w 4389115"/>
              <a:gd name="connsiteY1" fmla="*/ 0 h 1088355"/>
              <a:gd name="connsiteX2" fmla="*/ 4207719 w 4389115"/>
              <a:gd name="connsiteY2" fmla="*/ 0 h 1088355"/>
              <a:gd name="connsiteX3" fmla="*/ 4389115 w 4389115"/>
              <a:gd name="connsiteY3" fmla="*/ 181396 h 1088355"/>
              <a:gd name="connsiteX4" fmla="*/ 4389115 w 4389115"/>
              <a:gd name="connsiteY4" fmla="*/ 906959 h 1088355"/>
              <a:gd name="connsiteX5" fmla="*/ 4207719 w 4389115"/>
              <a:gd name="connsiteY5" fmla="*/ 1088355 h 1088355"/>
              <a:gd name="connsiteX6" fmla="*/ 181396 w 4389115"/>
              <a:gd name="connsiteY6" fmla="*/ 1088355 h 1088355"/>
              <a:gd name="connsiteX7" fmla="*/ 0 w 4389115"/>
              <a:gd name="connsiteY7" fmla="*/ 906959 h 1088355"/>
              <a:gd name="connsiteX8" fmla="*/ 0 w 4389115"/>
              <a:gd name="connsiteY8" fmla="*/ 181396 h 108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15" h="1088355">
                <a:moveTo>
                  <a:pt x="0" y="181396"/>
                </a:moveTo>
                <a:cubicBezTo>
                  <a:pt x="0" y="81214"/>
                  <a:pt x="81214" y="0"/>
                  <a:pt x="181396" y="0"/>
                </a:cubicBezTo>
                <a:lnTo>
                  <a:pt x="4207719" y="0"/>
                </a:lnTo>
                <a:cubicBezTo>
                  <a:pt x="4307901" y="0"/>
                  <a:pt x="4389115" y="81214"/>
                  <a:pt x="4389115" y="181396"/>
                </a:cubicBezTo>
                <a:lnTo>
                  <a:pt x="4389115" y="906959"/>
                </a:lnTo>
                <a:cubicBezTo>
                  <a:pt x="4389115" y="1007141"/>
                  <a:pt x="4307901" y="1088355"/>
                  <a:pt x="4207719" y="1088355"/>
                </a:cubicBezTo>
                <a:lnTo>
                  <a:pt x="181396" y="1088355"/>
                </a:lnTo>
                <a:cubicBezTo>
                  <a:pt x="81214" y="1088355"/>
                  <a:pt x="0" y="1007141"/>
                  <a:pt x="0" y="906959"/>
                </a:cubicBezTo>
                <a:lnTo>
                  <a:pt x="0" y="18139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949" tIns="95039" rIns="136949" bIns="95039" numCol="1" spcCol="1270" anchor="ctr" anchorCtr="0">
            <a:noAutofit/>
          </a:bodyPr>
          <a:lstStyle/>
          <a:p>
            <a:pPr marL="0" lvl="0" indent="0" algn="ctr" defTabSz="977900">
              <a:lnSpc>
                <a:spcPct val="90000"/>
              </a:lnSpc>
              <a:spcBef>
                <a:spcPct val="0"/>
              </a:spcBef>
              <a:spcAft>
                <a:spcPct val="35000"/>
              </a:spcAft>
              <a:buNone/>
            </a:pPr>
            <a:r>
              <a:rPr lang="en-US" sz="2200" kern="1200"/>
              <a:t>Applicant characteristics from SSDI and SSI application data</a:t>
            </a:r>
          </a:p>
        </p:txBody>
      </p:sp>
      <p:sp>
        <p:nvSpPr>
          <p:cNvPr id="11" name="Freeform: Shape 10">
            <a:extLst>
              <a:ext uri="{FF2B5EF4-FFF2-40B4-BE49-F238E27FC236}">
                <a16:creationId xmlns:a16="http://schemas.microsoft.com/office/drawing/2014/main" id="{6E8521AB-FEB8-33A5-23B8-7B5CAAF17957}"/>
              </a:ext>
            </a:extLst>
          </p:cNvPr>
          <p:cNvSpPr/>
          <p:nvPr/>
        </p:nvSpPr>
        <p:spPr>
          <a:xfrm>
            <a:off x="3870962" y="4913942"/>
            <a:ext cx="4389115" cy="1088355"/>
          </a:xfrm>
          <a:custGeom>
            <a:avLst/>
            <a:gdLst>
              <a:gd name="connsiteX0" fmla="*/ 0 w 4389115"/>
              <a:gd name="connsiteY0" fmla="*/ 181396 h 1088355"/>
              <a:gd name="connsiteX1" fmla="*/ 181396 w 4389115"/>
              <a:gd name="connsiteY1" fmla="*/ 0 h 1088355"/>
              <a:gd name="connsiteX2" fmla="*/ 4207719 w 4389115"/>
              <a:gd name="connsiteY2" fmla="*/ 0 h 1088355"/>
              <a:gd name="connsiteX3" fmla="*/ 4389115 w 4389115"/>
              <a:gd name="connsiteY3" fmla="*/ 181396 h 1088355"/>
              <a:gd name="connsiteX4" fmla="*/ 4389115 w 4389115"/>
              <a:gd name="connsiteY4" fmla="*/ 906959 h 1088355"/>
              <a:gd name="connsiteX5" fmla="*/ 4207719 w 4389115"/>
              <a:gd name="connsiteY5" fmla="*/ 1088355 h 1088355"/>
              <a:gd name="connsiteX6" fmla="*/ 181396 w 4389115"/>
              <a:gd name="connsiteY6" fmla="*/ 1088355 h 1088355"/>
              <a:gd name="connsiteX7" fmla="*/ 0 w 4389115"/>
              <a:gd name="connsiteY7" fmla="*/ 906959 h 1088355"/>
              <a:gd name="connsiteX8" fmla="*/ 0 w 4389115"/>
              <a:gd name="connsiteY8" fmla="*/ 181396 h 108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15" h="1088355">
                <a:moveTo>
                  <a:pt x="0" y="181396"/>
                </a:moveTo>
                <a:cubicBezTo>
                  <a:pt x="0" y="81214"/>
                  <a:pt x="81214" y="0"/>
                  <a:pt x="181396" y="0"/>
                </a:cubicBezTo>
                <a:lnTo>
                  <a:pt x="4207719" y="0"/>
                </a:lnTo>
                <a:cubicBezTo>
                  <a:pt x="4307901" y="0"/>
                  <a:pt x="4389115" y="81214"/>
                  <a:pt x="4389115" y="181396"/>
                </a:cubicBezTo>
                <a:lnTo>
                  <a:pt x="4389115" y="906959"/>
                </a:lnTo>
                <a:cubicBezTo>
                  <a:pt x="4389115" y="1007141"/>
                  <a:pt x="4307901" y="1088355"/>
                  <a:pt x="4207719" y="1088355"/>
                </a:cubicBezTo>
                <a:lnTo>
                  <a:pt x="181396" y="1088355"/>
                </a:lnTo>
                <a:cubicBezTo>
                  <a:pt x="81214" y="1088355"/>
                  <a:pt x="0" y="1007141"/>
                  <a:pt x="0" y="906959"/>
                </a:cubicBezTo>
                <a:lnTo>
                  <a:pt x="0" y="18139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36949" tIns="95039" rIns="136949" bIns="95039" numCol="1" spcCol="1270" anchor="ctr" anchorCtr="0">
            <a:noAutofit/>
          </a:bodyPr>
          <a:lstStyle/>
          <a:p>
            <a:pPr marL="0" lvl="0" indent="0" algn="ctr" defTabSz="977900">
              <a:lnSpc>
                <a:spcPct val="90000"/>
              </a:lnSpc>
              <a:spcBef>
                <a:spcPct val="0"/>
              </a:spcBef>
              <a:spcAft>
                <a:spcPct val="35000"/>
              </a:spcAft>
              <a:buNone/>
            </a:pPr>
            <a:r>
              <a:rPr lang="en-US" sz="2200" kern="1200"/>
              <a:t>Enrollee and applicant earnings information from SSA program data</a:t>
            </a:r>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a:xfrm>
            <a:off x="11247120" y="6163056"/>
            <a:ext cx="521208" cy="685800"/>
          </a:xfrm>
        </p:spPr>
        <p:txBody>
          <a:bodyPr anchor="ctr">
            <a:normAutofit/>
          </a:bodyPr>
          <a:lstStyle/>
          <a:p>
            <a:pPr>
              <a:spcAft>
                <a:spcPts val="600"/>
              </a:spcAft>
            </a:pPr>
            <a:fld id="{CD6D25CF-0D6E-4844-B79B-06FF722D38A1}" type="slidenum">
              <a:rPr lang="en-US" smtClean="0"/>
              <a:pPr>
                <a:spcAft>
                  <a:spcPts val="600"/>
                </a:spcAft>
              </a:pPr>
              <a:t>39</a:t>
            </a:fld>
            <a:endParaRPr lang="en-US"/>
          </a:p>
        </p:txBody>
      </p:sp>
    </p:spTree>
    <p:extLst>
      <p:ext uri="{BB962C8B-B14F-4D97-AF65-F5344CB8AC3E}">
        <p14:creationId xmlns:p14="http://schemas.microsoft.com/office/powerpoint/2010/main" val="2724558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rPr>
              <a:t>Up Front Matters – Contact Info</a:t>
            </a:r>
            <a:endParaRPr lang="en-US"/>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a:t>If you have any questions following this recording, please contact us at </a:t>
            </a:r>
            <a:r>
              <a:rPr lang="en-US" sz="3000" u="sng">
                <a:hlinkClick r:id="rId4"/>
              </a:rPr>
              <a:t>disability.statistics@unh.edu</a:t>
            </a:r>
            <a:r>
              <a:rPr lang="en-US" sz="3000"/>
              <a:t>, or toll free at 866-538-9521 for more information. Thanks for joining us. Enjoy today's webinar!</a:t>
            </a:r>
          </a:p>
          <a:p>
            <a:endParaRPr lang="en-US"/>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03FDA9B-112D-4E78-9A17-015C61488197}"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mc:Choice xmlns:p14="http://schemas.microsoft.com/office/powerpoint/2010/main" Requires="p14">
      <p:transition spd="slow" p14:dur="2000" advClick="0" advTm="180"/>
    </mc:Choice>
    <mc:Fallback>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38200" y="365760"/>
            <a:ext cx="10515600" cy="1325880"/>
          </a:xfrm>
        </p:spPr>
        <p:txBody>
          <a:bodyPr anchor="ctr">
            <a:normAutofit fontScale="90000"/>
          </a:bodyPr>
          <a:lstStyle/>
          <a:p>
            <a:r>
              <a:rPr lang="en-US" sz="3600"/>
              <a:t>RETAIN enrollees had lower employment than all workers and higher employment than SSDI/SSI applicants</a:t>
            </a:r>
          </a:p>
        </p:txBody>
      </p:sp>
      <p:pic>
        <p:nvPicPr>
          <p:cNvPr id="6" name="Picture 5" descr="A bar graph comparing employment levels of RETAIN enrollees, all state workers, and SSDI/SSI applicants across 5 states (KS, KY, MN, OH, and VT) refer to slide notes for more information">
            <a:extLst>
              <a:ext uri="{FF2B5EF4-FFF2-40B4-BE49-F238E27FC236}">
                <a16:creationId xmlns:a16="http://schemas.microsoft.com/office/drawing/2014/main" id="{39382953-91A4-4A95-24CF-EE0196A14623}"/>
              </a:ext>
            </a:extLst>
          </p:cNvPr>
          <p:cNvPicPr>
            <a:picLocks noChangeAspect="1"/>
          </p:cNvPicPr>
          <p:nvPr/>
        </p:nvPicPr>
        <p:blipFill rotWithShape="1">
          <a:blip r:embed="rId3">
            <a:extLst>
              <a:ext uri="{28A0092B-C50C-407E-A947-70E740481C1C}">
                <a14:useLocalDpi xmlns:a14="http://schemas.microsoft.com/office/drawing/2010/main" val="0"/>
              </a:ext>
            </a:extLst>
          </a:blip>
          <a:srcRect t="5197"/>
          <a:stretch/>
        </p:blipFill>
        <p:spPr bwMode="auto">
          <a:xfrm>
            <a:off x="1625600" y="1564641"/>
            <a:ext cx="8666480" cy="4423564"/>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A078642-FAB8-0DE1-2DD9-403C65398F6C}"/>
              </a:ext>
            </a:extLst>
          </p:cNvPr>
          <p:cNvSpPr txBox="1"/>
          <p:nvPr/>
        </p:nvSpPr>
        <p:spPr>
          <a:xfrm>
            <a:off x="2364059" y="5969020"/>
            <a:ext cx="7928021" cy="523220"/>
          </a:xfrm>
          <a:prstGeom prst="rect">
            <a:avLst/>
          </a:prstGeom>
          <a:noFill/>
        </p:spPr>
        <p:txBody>
          <a:bodyPr wrap="square">
            <a:spAutoFit/>
          </a:bodyPr>
          <a:lstStyle/>
          <a:p>
            <a:pPr marL="0" marR="0">
              <a:spcBef>
                <a:spcPts val="600"/>
              </a:spcBef>
              <a:spcAft>
                <a:spcPts val="60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Difference between the mean outcomes of RETAIN enrollees and the comparison population is significantly different from zero (</a:t>
            </a:r>
            <a:r>
              <a:rPr lang="en-US" sz="1400" i="1">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p</a:t>
            </a: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-value &lt; 0.05) using a two-tailed t-test.</a:t>
            </a:r>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a:xfrm>
            <a:off x="11247120" y="6163056"/>
            <a:ext cx="521208" cy="685800"/>
          </a:xfrm>
        </p:spPr>
        <p:txBody>
          <a:bodyPr anchor="ctr">
            <a:normAutofit/>
          </a:bodyPr>
          <a:lstStyle/>
          <a:p>
            <a:pPr>
              <a:spcAft>
                <a:spcPts val="600"/>
              </a:spcAft>
            </a:pPr>
            <a:fld id="{CD6D25CF-0D6E-4844-B79B-06FF722D38A1}" type="slidenum">
              <a:rPr lang="en-US" smtClean="0"/>
              <a:pPr>
                <a:spcAft>
                  <a:spcPts val="600"/>
                </a:spcAft>
              </a:pPr>
              <a:t>40</a:t>
            </a:fld>
            <a:endParaRPr lang="en-US"/>
          </a:p>
        </p:txBody>
      </p:sp>
    </p:spTree>
    <p:extLst>
      <p:ext uri="{BB962C8B-B14F-4D97-AF65-F5344CB8AC3E}">
        <p14:creationId xmlns:p14="http://schemas.microsoft.com/office/powerpoint/2010/main" val="63630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38200" y="365760"/>
            <a:ext cx="10515600" cy="1325880"/>
          </a:xfrm>
        </p:spPr>
        <p:txBody>
          <a:bodyPr anchor="ctr">
            <a:normAutofit/>
          </a:bodyPr>
          <a:lstStyle/>
          <a:p>
            <a:r>
              <a:rPr lang="en-US" sz="3600"/>
              <a:t>RETAIN enrollees were generally older than state workers and younger than SSDI/SSI applicants</a:t>
            </a:r>
          </a:p>
        </p:txBody>
      </p:sp>
      <p:pic>
        <p:nvPicPr>
          <p:cNvPr id="7" name="Content Placeholder 6" descr="A bar graph comparing average age of RETAIN enrollees, all state workers,, and SSDI/SSI applicants across 5 states (KS, KY, MN, OH, and VT) refer to slide notes for more information">
            <a:extLst>
              <a:ext uri="{FF2B5EF4-FFF2-40B4-BE49-F238E27FC236}">
                <a16:creationId xmlns:a16="http://schemas.microsoft.com/office/drawing/2014/main" id="{A6E9FCB4-0E9A-7689-E374-C0137690574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761744" y="1561170"/>
            <a:ext cx="8668512" cy="4438185"/>
          </a:xfrm>
          <a:prstGeom prst="rect">
            <a:avLst/>
          </a:prstGeom>
          <a:noFill/>
        </p:spPr>
      </p:pic>
      <p:sp>
        <p:nvSpPr>
          <p:cNvPr id="3" name="TextBox 2">
            <a:extLst>
              <a:ext uri="{FF2B5EF4-FFF2-40B4-BE49-F238E27FC236}">
                <a16:creationId xmlns:a16="http://schemas.microsoft.com/office/drawing/2014/main" id="{E3B81CEA-D088-FC35-DDBC-42651C19128D}"/>
              </a:ext>
            </a:extLst>
          </p:cNvPr>
          <p:cNvSpPr txBox="1"/>
          <p:nvPr/>
        </p:nvSpPr>
        <p:spPr>
          <a:xfrm>
            <a:off x="2169965" y="5901446"/>
            <a:ext cx="7852069" cy="523220"/>
          </a:xfrm>
          <a:prstGeom prst="rect">
            <a:avLst/>
          </a:prstGeom>
          <a:noFill/>
        </p:spPr>
        <p:txBody>
          <a:bodyPr wrap="square">
            <a:spAutoFit/>
          </a:bodyPr>
          <a:lstStyle/>
          <a:p>
            <a:pPr marL="0" marR="0">
              <a:spcBef>
                <a:spcPts val="200"/>
              </a:spcBef>
              <a:spcAft>
                <a:spcPts val="20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Difference between the mean outcomes of RETAIN enrollees and the comparison population is significantly different from zero (</a:t>
            </a:r>
            <a:r>
              <a:rPr lang="en-US" sz="1400" i="1">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p</a:t>
            </a: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-value &lt; 0.05) using a two-tailed t-test.</a:t>
            </a:r>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a:xfrm>
            <a:off x="11247120" y="6163056"/>
            <a:ext cx="521208" cy="685800"/>
          </a:xfrm>
        </p:spPr>
        <p:txBody>
          <a:bodyPr anchor="ctr">
            <a:normAutofit/>
          </a:bodyPr>
          <a:lstStyle/>
          <a:p>
            <a:pPr>
              <a:spcAft>
                <a:spcPts val="600"/>
              </a:spcAft>
            </a:pPr>
            <a:fld id="{CD6D25CF-0D6E-4844-B79B-06FF722D38A1}" type="slidenum">
              <a:rPr lang="en-US" smtClean="0"/>
              <a:pPr>
                <a:spcAft>
                  <a:spcPts val="600"/>
                </a:spcAft>
              </a:pPr>
              <a:t>41</a:t>
            </a:fld>
            <a:endParaRPr lang="en-US"/>
          </a:p>
        </p:txBody>
      </p:sp>
    </p:spTree>
    <p:extLst>
      <p:ext uri="{BB962C8B-B14F-4D97-AF65-F5344CB8AC3E}">
        <p14:creationId xmlns:p14="http://schemas.microsoft.com/office/powerpoint/2010/main" val="3957347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a:xfrm>
            <a:off x="838200" y="365760"/>
            <a:ext cx="10515600" cy="1429586"/>
          </a:xfrm>
        </p:spPr>
        <p:txBody>
          <a:bodyPr anchor="ctr">
            <a:normAutofit fontScale="90000"/>
          </a:bodyPr>
          <a:lstStyle/>
          <a:p>
            <a:r>
              <a:rPr lang="en-US" sz="3600"/>
              <a:t>RETAIN enrollees were less likely to have post-secondary education than state workers, but more likely than SSDI/SSI applicants</a:t>
            </a:r>
            <a:endParaRPr lang="en-US" sz="3400"/>
          </a:p>
        </p:txBody>
      </p:sp>
      <p:pic>
        <p:nvPicPr>
          <p:cNvPr id="6" name="Picture 5" descr="A bar graph comparing education levels of RETAIN enrollees, all state workers, and SSDI/SSI applicants across 5 states (KS, KY, MN, OH, and VT) refer to slide notes for more information">
            <a:extLst>
              <a:ext uri="{FF2B5EF4-FFF2-40B4-BE49-F238E27FC236}">
                <a16:creationId xmlns:a16="http://schemas.microsoft.com/office/drawing/2014/main" id="{BCBE194B-DB9A-D321-A6DE-29CF11E5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39590" y="1795346"/>
            <a:ext cx="8318810" cy="4275774"/>
          </a:xfrm>
          <a:prstGeom prst="rect">
            <a:avLst/>
          </a:prstGeom>
          <a:noFill/>
        </p:spPr>
      </p:pic>
      <p:sp>
        <p:nvSpPr>
          <p:cNvPr id="3" name="TextBox 2">
            <a:extLst>
              <a:ext uri="{FF2B5EF4-FFF2-40B4-BE49-F238E27FC236}">
                <a16:creationId xmlns:a16="http://schemas.microsoft.com/office/drawing/2014/main" id="{08E63E2C-5CD6-72D1-57E5-A6FB4A7FEEAE}"/>
              </a:ext>
            </a:extLst>
          </p:cNvPr>
          <p:cNvSpPr txBox="1"/>
          <p:nvPr/>
        </p:nvSpPr>
        <p:spPr>
          <a:xfrm>
            <a:off x="2354332" y="6007639"/>
            <a:ext cx="7928021" cy="523220"/>
          </a:xfrm>
          <a:prstGeom prst="rect">
            <a:avLst/>
          </a:prstGeom>
          <a:noFill/>
        </p:spPr>
        <p:txBody>
          <a:bodyPr wrap="square">
            <a:spAutoFit/>
          </a:bodyPr>
          <a:lstStyle/>
          <a:p>
            <a:pPr marL="0" marR="0">
              <a:spcBef>
                <a:spcPts val="200"/>
              </a:spcBef>
              <a:spcAft>
                <a:spcPts val="20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Difference between the mean outcomes of RETAIN enrollees and the comparison population is significantly different from zero (</a:t>
            </a:r>
            <a:r>
              <a:rPr lang="en-US" sz="1400" i="1">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p</a:t>
            </a: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-value &lt; 0.05) using a two-tailed t-test.</a:t>
            </a:r>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a:xfrm>
            <a:off x="11247120" y="6163056"/>
            <a:ext cx="521208" cy="685800"/>
          </a:xfrm>
        </p:spPr>
        <p:txBody>
          <a:bodyPr anchor="ctr">
            <a:normAutofit/>
          </a:bodyPr>
          <a:lstStyle/>
          <a:p>
            <a:pPr>
              <a:spcAft>
                <a:spcPts val="600"/>
              </a:spcAft>
            </a:pPr>
            <a:fld id="{CD6D25CF-0D6E-4844-B79B-06FF722D38A1}" type="slidenum">
              <a:rPr lang="en-US" smtClean="0"/>
              <a:pPr>
                <a:spcAft>
                  <a:spcPts val="600"/>
                </a:spcAft>
              </a:pPr>
              <a:t>42</a:t>
            </a:fld>
            <a:endParaRPr lang="en-US"/>
          </a:p>
        </p:txBody>
      </p:sp>
    </p:spTree>
    <p:extLst>
      <p:ext uri="{BB962C8B-B14F-4D97-AF65-F5344CB8AC3E}">
        <p14:creationId xmlns:p14="http://schemas.microsoft.com/office/powerpoint/2010/main" val="1578040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Additional findings </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7" y="1691640"/>
            <a:ext cx="11168615" cy="4471416"/>
          </a:xfrm>
        </p:spPr>
        <p:txBody>
          <a:bodyPr>
            <a:normAutofit/>
          </a:bodyPr>
          <a:lstStyle/>
          <a:p>
            <a:r>
              <a:rPr lang="en-US"/>
              <a:t>RETAIN enrollees lie between workers and SSDI/SSI applicants in terms of their economic and demographic characteristics</a:t>
            </a:r>
          </a:p>
          <a:p>
            <a:r>
              <a:rPr lang="en-US"/>
              <a:t>Compared to all workers, RETAIN enrollees:</a:t>
            </a:r>
          </a:p>
          <a:p>
            <a:pPr lvl="1"/>
            <a:r>
              <a:rPr lang="en-US"/>
              <a:t>Have lower earnings, and health insurance coverage</a:t>
            </a:r>
          </a:p>
          <a:p>
            <a:pPr lvl="1"/>
            <a:r>
              <a:rPr lang="en-US"/>
              <a:t>Are more likely to be in service occupations and less likely to be in management/professional occupations</a:t>
            </a:r>
          </a:p>
          <a:p>
            <a:pPr lvl="1"/>
            <a:r>
              <a:rPr lang="en-US"/>
              <a:t>Are more likely to be female</a:t>
            </a:r>
          </a:p>
          <a:p>
            <a:pPr lvl="1"/>
            <a:r>
              <a:rPr lang="en-US"/>
              <a:t>Are more likely to be Black </a:t>
            </a:r>
          </a:p>
          <a:p>
            <a:pPr lvl="1"/>
            <a:r>
              <a:rPr lang="en-US"/>
              <a:t>Are more likely to report that English is their preferred language</a:t>
            </a:r>
          </a:p>
          <a:p>
            <a:pPr marL="228600" lvl="1" indent="0">
              <a:buNone/>
            </a:pPr>
            <a:endParaRPr lang="en-US"/>
          </a:p>
          <a:p>
            <a:pPr marL="0" indent="0">
              <a:buNone/>
            </a:pPr>
            <a:endParaRPr lang="en-US"/>
          </a:p>
          <a:p>
            <a:endParaRPr lang="en-US"/>
          </a:p>
          <a:p>
            <a:endParaRPr lang="en-US"/>
          </a:p>
          <a:p>
            <a:pPr marL="0" indent="0">
              <a:buNone/>
            </a:pPr>
            <a:endParaRPr lang="en-US"/>
          </a:p>
          <a:p>
            <a:pPr marL="0" indent="0">
              <a:buNone/>
            </a:pPr>
            <a:endParaRPr lang="en-US"/>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43</a:t>
            </a:fld>
            <a:endParaRPr lang="en-US"/>
          </a:p>
        </p:txBody>
      </p:sp>
    </p:spTree>
    <p:extLst>
      <p:ext uri="{BB962C8B-B14F-4D97-AF65-F5344CB8AC3E}">
        <p14:creationId xmlns:p14="http://schemas.microsoft.com/office/powerpoint/2010/main" val="2005095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Additional findings (continued) </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1691640"/>
            <a:ext cx="10512552" cy="4471416"/>
          </a:xfrm>
        </p:spPr>
        <p:txBody>
          <a:bodyPr>
            <a:normAutofit/>
          </a:bodyPr>
          <a:lstStyle/>
          <a:p>
            <a:r>
              <a:rPr lang="en-US"/>
              <a:t>Compared to SSDI/SSI applicants, RETAIN enrollees:</a:t>
            </a:r>
          </a:p>
          <a:p>
            <a:pPr lvl="1"/>
            <a:r>
              <a:rPr lang="en-US"/>
              <a:t>Have greater earnings</a:t>
            </a:r>
          </a:p>
          <a:p>
            <a:pPr lvl="1"/>
            <a:r>
              <a:rPr lang="en-US"/>
              <a:t>Are more likely to be female</a:t>
            </a:r>
          </a:p>
          <a:p>
            <a:pPr marL="228600" lvl="1" indent="0">
              <a:buNone/>
            </a:pPr>
            <a:endParaRPr lang="en-US"/>
          </a:p>
          <a:p>
            <a:pPr marL="0" indent="0">
              <a:buNone/>
            </a:pPr>
            <a:endParaRPr lang="en-US"/>
          </a:p>
          <a:p>
            <a:endParaRPr lang="en-US"/>
          </a:p>
          <a:p>
            <a:endParaRPr lang="en-US"/>
          </a:p>
          <a:p>
            <a:pPr marL="0" indent="0">
              <a:buNone/>
            </a:pPr>
            <a:endParaRPr lang="en-US"/>
          </a:p>
          <a:p>
            <a:pPr marL="0" indent="0">
              <a:buNone/>
            </a:pPr>
            <a:endParaRPr lang="en-US"/>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44</a:t>
            </a:fld>
            <a:endParaRPr lang="en-US"/>
          </a:p>
        </p:txBody>
      </p:sp>
    </p:spTree>
    <p:extLst>
      <p:ext uri="{BB962C8B-B14F-4D97-AF65-F5344CB8AC3E}">
        <p14:creationId xmlns:p14="http://schemas.microsoft.com/office/powerpoint/2010/main" val="1631139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Potential reasons for differences between RETAIN enrollees and comparison groups</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1691640"/>
            <a:ext cx="10512552" cy="4471416"/>
          </a:xfrm>
        </p:spPr>
        <p:txBody>
          <a:bodyPr>
            <a:normAutofit/>
          </a:bodyPr>
          <a:lstStyle/>
          <a:p>
            <a:endParaRPr lang="en-US"/>
          </a:p>
          <a:p>
            <a:r>
              <a:rPr lang="en-US" sz="2400"/>
              <a:t>RETAIN enrollees work in occupations with greater risk of injury/illness than all workers</a:t>
            </a:r>
          </a:p>
          <a:p>
            <a:r>
              <a:rPr lang="en-US" sz="2400"/>
              <a:t>RETAIN programs have tried to recruit historically underserved populations</a:t>
            </a:r>
          </a:p>
          <a:p>
            <a:r>
              <a:rPr lang="en-US" sz="2400"/>
              <a:t>RETAIN enrollees must have worked recently to qualify for RETAIN</a:t>
            </a:r>
          </a:p>
          <a:p>
            <a:r>
              <a:rPr lang="en-US" sz="2400"/>
              <a:t>Age is associated with ability to recover from injury; education is associated with higher opportunity cost of not working</a:t>
            </a:r>
          </a:p>
          <a:p>
            <a:endParaRPr lang="en-US"/>
          </a:p>
          <a:p>
            <a:endParaRPr lang="en-US"/>
          </a:p>
          <a:p>
            <a:pPr marL="0" indent="0">
              <a:buNone/>
            </a:pPr>
            <a:endParaRPr lang="en-US"/>
          </a:p>
          <a:p>
            <a:pPr marL="0" indent="0">
              <a:buNone/>
            </a:pPr>
            <a:endParaRPr lang="en-US"/>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45</a:t>
            </a:fld>
            <a:endParaRPr lang="en-US"/>
          </a:p>
        </p:txBody>
      </p:sp>
    </p:spTree>
    <p:extLst>
      <p:ext uri="{BB962C8B-B14F-4D97-AF65-F5344CB8AC3E}">
        <p14:creationId xmlns:p14="http://schemas.microsoft.com/office/powerpoint/2010/main" val="3156102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8AB8-35E1-4D56-B9A5-44F658E83E19}"/>
              </a:ext>
            </a:extLst>
          </p:cNvPr>
          <p:cNvSpPr>
            <a:spLocks noGrp="1"/>
          </p:cNvSpPr>
          <p:nvPr>
            <p:ph type="title"/>
          </p:nvPr>
        </p:nvSpPr>
        <p:spPr/>
        <p:txBody>
          <a:bodyPr>
            <a:noAutofit/>
          </a:bodyPr>
          <a:lstStyle/>
          <a:p>
            <a:r>
              <a:rPr lang="en-US" sz="4000"/>
              <a:t>Policy implications</a:t>
            </a:r>
          </a:p>
        </p:txBody>
      </p:sp>
      <p:sp>
        <p:nvSpPr>
          <p:cNvPr id="3" name="Content Placeholder 2">
            <a:extLst>
              <a:ext uri="{FF2B5EF4-FFF2-40B4-BE49-F238E27FC236}">
                <a16:creationId xmlns:a16="http://schemas.microsoft.com/office/drawing/2014/main" id="{0C7B6B8D-CE16-433B-B5C1-AFB690EA482C}"/>
              </a:ext>
            </a:extLst>
          </p:cNvPr>
          <p:cNvSpPr>
            <a:spLocks noGrp="1"/>
          </p:cNvSpPr>
          <p:nvPr>
            <p:ph sz="half" idx="2"/>
          </p:nvPr>
        </p:nvSpPr>
        <p:spPr>
          <a:xfrm>
            <a:off x="841248" y="1691640"/>
            <a:ext cx="10512552" cy="4471416"/>
          </a:xfrm>
        </p:spPr>
        <p:txBody>
          <a:bodyPr>
            <a:normAutofit/>
          </a:bodyPr>
          <a:lstStyle/>
          <a:p>
            <a:r>
              <a:rPr lang="en-US"/>
              <a:t>Differences between RETAIN enrollees and SSDI/SSI applicants inform the generalizability of findings from the RETAIN demonstration</a:t>
            </a:r>
          </a:p>
          <a:p>
            <a:pPr marL="0" indent="0">
              <a:buNone/>
            </a:pPr>
            <a:endParaRPr lang="en-US"/>
          </a:p>
          <a:p>
            <a:r>
              <a:rPr lang="en-US"/>
              <a:t>Differences between RETAIN enrollees and all state workers suggest lessons for programs’ outreach and recruitment practices</a:t>
            </a:r>
          </a:p>
          <a:p>
            <a:endParaRPr lang="en-US"/>
          </a:p>
          <a:p>
            <a:endParaRPr lang="en-US"/>
          </a:p>
          <a:p>
            <a:endParaRPr lang="en-US"/>
          </a:p>
          <a:p>
            <a:pPr marL="0" indent="0">
              <a:buNone/>
            </a:pPr>
            <a:endParaRPr lang="en-US"/>
          </a:p>
          <a:p>
            <a:pPr marL="0" indent="0">
              <a:buNone/>
            </a:pPr>
            <a:endParaRPr lang="en-US"/>
          </a:p>
          <a:p>
            <a:endParaRPr lang="en-US"/>
          </a:p>
          <a:p>
            <a:endParaRPr lang="en-US"/>
          </a:p>
        </p:txBody>
      </p:sp>
      <p:sp>
        <p:nvSpPr>
          <p:cNvPr id="5" name="Slide Number Placeholder 4">
            <a:extLst>
              <a:ext uri="{FF2B5EF4-FFF2-40B4-BE49-F238E27FC236}">
                <a16:creationId xmlns:a16="http://schemas.microsoft.com/office/drawing/2014/main" id="{6176EEA7-79EE-4711-88DC-FFFBCDB0397D}"/>
              </a:ext>
            </a:extLst>
          </p:cNvPr>
          <p:cNvSpPr>
            <a:spLocks noGrp="1"/>
          </p:cNvSpPr>
          <p:nvPr>
            <p:ph type="sldNum" sz="quarter" idx="12"/>
          </p:nvPr>
        </p:nvSpPr>
        <p:spPr/>
        <p:txBody>
          <a:bodyPr/>
          <a:lstStyle/>
          <a:p>
            <a:fld id="{CD6D25CF-0D6E-4844-B79B-06FF722D38A1}" type="slidenum">
              <a:rPr lang="en-US" smtClean="0"/>
              <a:t>46</a:t>
            </a:fld>
            <a:endParaRPr lang="en-US"/>
          </a:p>
        </p:txBody>
      </p:sp>
    </p:spTree>
    <p:extLst>
      <p:ext uri="{BB962C8B-B14F-4D97-AF65-F5344CB8AC3E}">
        <p14:creationId xmlns:p14="http://schemas.microsoft.com/office/powerpoint/2010/main" val="240858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9EF6-6019-4C99-AEF1-DC0010E8584E}"/>
              </a:ext>
            </a:extLst>
          </p:cNvPr>
          <p:cNvSpPr>
            <a:spLocks noGrp="1"/>
          </p:cNvSpPr>
          <p:nvPr>
            <p:ph type="title"/>
          </p:nvPr>
        </p:nvSpPr>
        <p:spPr/>
        <p:txBody>
          <a:bodyPr/>
          <a:lstStyle/>
          <a:p>
            <a:r>
              <a:rPr lang="en-US"/>
              <a:t>Evaluation reports and timeline</a:t>
            </a:r>
          </a:p>
        </p:txBody>
      </p:sp>
      <p:graphicFrame>
        <p:nvGraphicFramePr>
          <p:cNvPr id="6" name="Table 6">
            <a:extLst>
              <a:ext uri="{FF2B5EF4-FFF2-40B4-BE49-F238E27FC236}">
                <a16:creationId xmlns:a16="http://schemas.microsoft.com/office/drawing/2014/main" id="{2AD5B418-56D0-458D-85E7-6CCF8555124F}"/>
              </a:ext>
            </a:extLst>
          </p:cNvPr>
          <p:cNvGraphicFramePr>
            <a:graphicFrameLocks noGrp="1"/>
          </p:cNvGraphicFramePr>
          <p:nvPr/>
        </p:nvGraphicFramePr>
        <p:xfrm>
          <a:off x="838200" y="1896168"/>
          <a:ext cx="10515600" cy="365759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618983488"/>
                    </a:ext>
                  </a:extLst>
                </a:gridCol>
                <a:gridCol w="5257800">
                  <a:extLst>
                    <a:ext uri="{9D8B030D-6E8A-4147-A177-3AD203B41FA5}">
                      <a16:colId xmlns:a16="http://schemas.microsoft.com/office/drawing/2014/main" val="3531254980"/>
                    </a:ext>
                  </a:extLst>
                </a:gridCol>
              </a:tblGrid>
              <a:tr h="522514">
                <a:tc>
                  <a:txBody>
                    <a:bodyPr/>
                    <a:lstStyle/>
                    <a:p>
                      <a:r>
                        <a:rPr lang="en-US" sz="2400">
                          <a:latin typeface="Arial" panose="020B0604020202020204" pitchFamily="34" charset="0"/>
                          <a:cs typeface="Arial" panose="020B0604020202020204" pitchFamily="34" charset="0"/>
                        </a:rPr>
                        <a:t>Report</a:t>
                      </a:r>
                    </a:p>
                  </a:txBody>
                  <a:tcPr>
                    <a:solidFill>
                      <a:srgbClr val="046B5C"/>
                    </a:solidFill>
                  </a:tcPr>
                </a:tc>
                <a:tc>
                  <a:txBody>
                    <a:bodyPr/>
                    <a:lstStyle/>
                    <a:p>
                      <a:pPr algn="ctr"/>
                      <a:r>
                        <a:rPr lang="en-US" sz="2400">
                          <a:latin typeface="Arial" panose="020B0604020202020204" pitchFamily="34" charset="0"/>
                          <a:cs typeface="Arial" panose="020B0604020202020204" pitchFamily="34" charset="0"/>
                        </a:rPr>
                        <a:t>Release date</a:t>
                      </a:r>
                    </a:p>
                  </a:txBody>
                  <a:tcPr>
                    <a:solidFill>
                      <a:srgbClr val="046B5C"/>
                    </a:solidFill>
                  </a:tcPr>
                </a:tc>
                <a:extLst>
                  <a:ext uri="{0D108BD9-81ED-4DB2-BD59-A6C34878D82A}">
                    <a16:rowId xmlns:a16="http://schemas.microsoft.com/office/drawing/2014/main" val="4201064583"/>
                  </a:ext>
                </a:extLst>
              </a:tr>
              <a:tr h="522514">
                <a:tc>
                  <a:txBody>
                    <a:bodyPr/>
                    <a:lstStyle/>
                    <a:p>
                      <a:r>
                        <a:rPr lang="en-US" sz="2400">
                          <a:latin typeface="Arial" panose="020B0604020202020204" pitchFamily="34" charset="0"/>
                          <a:cs typeface="Arial" panose="020B0604020202020204" pitchFamily="34" charset="0"/>
                        </a:rPr>
                        <a:t>Evaluation design</a:t>
                      </a:r>
                    </a:p>
                  </a:txBody>
                  <a:tcPr>
                    <a:solidFill>
                      <a:srgbClr val="ECE5D3"/>
                    </a:solidFill>
                  </a:tcPr>
                </a:tc>
                <a:tc>
                  <a:txBody>
                    <a:bodyPr/>
                    <a:lstStyle/>
                    <a:p>
                      <a:pPr algn="ctr"/>
                      <a:r>
                        <a:rPr lang="en-US" sz="2400">
                          <a:latin typeface="Arial" panose="020B0604020202020204" pitchFamily="34" charset="0"/>
                          <a:cs typeface="Arial" panose="020B0604020202020204" pitchFamily="34" charset="0"/>
                        </a:rPr>
                        <a:t>December 2021</a:t>
                      </a:r>
                    </a:p>
                  </a:txBody>
                  <a:tcPr>
                    <a:solidFill>
                      <a:srgbClr val="ECE5D3"/>
                    </a:solidFill>
                  </a:tcPr>
                </a:tc>
                <a:extLst>
                  <a:ext uri="{0D108BD9-81ED-4DB2-BD59-A6C34878D82A}">
                    <a16:rowId xmlns:a16="http://schemas.microsoft.com/office/drawing/2014/main" val="82977532"/>
                  </a:ext>
                </a:extLst>
              </a:tr>
              <a:tr h="522514">
                <a:tc>
                  <a:txBody>
                    <a:bodyPr/>
                    <a:lstStyle/>
                    <a:p>
                      <a:r>
                        <a:rPr lang="en-US" sz="2400">
                          <a:latin typeface="Arial" panose="020B0604020202020204" pitchFamily="34" charset="0"/>
                          <a:cs typeface="Arial" panose="020B0604020202020204" pitchFamily="34" charset="0"/>
                        </a:rPr>
                        <a:t>Early assessment</a:t>
                      </a:r>
                    </a:p>
                  </a:txBody>
                  <a:tcPr>
                    <a:solidFill>
                      <a:srgbClr val="E0D4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January 2022</a:t>
                      </a:r>
                    </a:p>
                  </a:txBody>
                  <a:tcPr>
                    <a:solidFill>
                      <a:srgbClr val="E0D4B5"/>
                    </a:solidFill>
                  </a:tcPr>
                </a:tc>
                <a:extLst>
                  <a:ext uri="{0D108BD9-81ED-4DB2-BD59-A6C34878D82A}">
                    <a16:rowId xmlns:a16="http://schemas.microsoft.com/office/drawing/2014/main" val="3301731531"/>
                  </a:ext>
                </a:extLst>
              </a:tr>
              <a:tr h="522514">
                <a:tc>
                  <a:txBody>
                    <a:bodyPr/>
                    <a:lstStyle/>
                    <a:p>
                      <a:r>
                        <a:rPr lang="en-US" sz="2400">
                          <a:latin typeface="Arial" panose="020B0604020202020204" pitchFamily="34" charset="0"/>
                          <a:cs typeface="Arial" panose="020B0604020202020204" pitchFamily="34" charset="0"/>
                        </a:rPr>
                        <a:t>Process</a:t>
                      </a:r>
                    </a:p>
                  </a:txBody>
                  <a:tcPr>
                    <a:solidFill>
                      <a:srgbClr val="ECE5D3"/>
                    </a:solidFill>
                  </a:tcPr>
                </a:tc>
                <a:tc>
                  <a:txBody>
                    <a:bodyPr/>
                    <a:lstStyle/>
                    <a:p>
                      <a:pPr algn="ctr"/>
                      <a:r>
                        <a:rPr lang="en-US" sz="2400">
                          <a:latin typeface="Arial" panose="020B0604020202020204" pitchFamily="34" charset="0"/>
                          <a:cs typeface="Arial" panose="020B0604020202020204" pitchFamily="34" charset="0"/>
                        </a:rPr>
                        <a:t>~ Spring 2024</a:t>
                      </a:r>
                    </a:p>
                  </a:txBody>
                  <a:tcPr>
                    <a:solidFill>
                      <a:srgbClr val="ECE5D3"/>
                    </a:solidFill>
                  </a:tcPr>
                </a:tc>
                <a:extLst>
                  <a:ext uri="{0D108BD9-81ED-4DB2-BD59-A6C34878D82A}">
                    <a16:rowId xmlns:a16="http://schemas.microsoft.com/office/drawing/2014/main" val="2914817083"/>
                  </a:ext>
                </a:extLst>
              </a:tr>
              <a:tr h="522514">
                <a:tc>
                  <a:txBody>
                    <a:bodyPr/>
                    <a:lstStyle/>
                    <a:p>
                      <a:r>
                        <a:rPr lang="en-US" sz="2400">
                          <a:latin typeface="Arial" panose="020B0604020202020204" pitchFamily="34" charset="0"/>
                          <a:cs typeface="Arial" panose="020B0604020202020204" pitchFamily="34" charset="0"/>
                        </a:rPr>
                        <a:t>Short-term impacts and experiences</a:t>
                      </a:r>
                    </a:p>
                  </a:txBody>
                  <a:tcPr>
                    <a:solidFill>
                      <a:srgbClr val="E0D4B5"/>
                    </a:solidFill>
                  </a:tcPr>
                </a:tc>
                <a:tc>
                  <a:txBody>
                    <a:bodyPr/>
                    <a:lstStyle/>
                    <a:p>
                      <a:pPr algn="ctr"/>
                      <a:r>
                        <a:rPr lang="en-US" sz="2400">
                          <a:latin typeface="Arial" panose="020B0604020202020204" pitchFamily="34" charset="0"/>
                          <a:cs typeface="Arial" panose="020B0604020202020204" pitchFamily="34" charset="0"/>
                        </a:rPr>
                        <a:t>~ Spring 2025</a:t>
                      </a:r>
                    </a:p>
                  </a:txBody>
                  <a:tcPr>
                    <a:solidFill>
                      <a:srgbClr val="E0D4B5"/>
                    </a:solidFill>
                  </a:tcPr>
                </a:tc>
                <a:extLst>
                  <a:ext uri="{0D108BD9-81ED-4DB2-BD59-A6C34878D82A}">
                    <a16:rowId xmlns:a16="http://schemas.microsoft.com/office/drawing/2014/main" val="337498279"/>
                  </a:ext>
                </a:extLst>
              </a:tr>
              <a:tr h="522514">
                <a:tc>
                  <a:txBody>
                    <a:bodyPr/>
                    <a:lstStyle/>
                    <a:p>
                      <a:r>
                        <a:rPr lang="en-US" sz="2400">
                          <a:latin typeface="Arial" panose="020B0604020202020204" pitchFamily="34" charset="0"/>
                          <a:cs typeface="Arial" panose="020B0604020202020204" pitchFamily="34" charset="0"/>
                        </a:rPr>
                        <a:t>Final impacts</a:t>
                      </a:r>
                    </a:p>
                  </a:txBody>
                  <a:tcPr>
                    <a:solidFill>
                      <a:srgbClr val="ECE5D3"/>
                    </a:solidFill>
                  </a:tcPr>
                </a:tc>
                <a:tc>
                  <a:txBody>
                    <a:bodyPr/>
                    <a:lstStyle/>
                    <a:p>
                      <a:pPr algn="ctr"/>
                      <a:r>
                        <a:rPr lang="en-US" sz="2400">
                          <a:latin typeface="Arial" panose="020B0604020202020204" pitchFamily="34" charset="0"/>
                          <a:cs typeface="Arial" panose="020B0604020202020204" pitchFamily="34" charset="0"/>
                        </a:rPr>
                        <a:t>~ Winter 2025</a:t>
                      </a:r>
                    </a:p>
                  </a:txBody>
                  <a:tcPr>
                    <a:solidFill>
                      <a:srgbClr val="ECE5D3"/>
                    </a:solidFill>
                  </a:tcPr>
                </a:tc>
                <a:extLst>
                  <a:ext uri="{0D108BD9-81ED-4DB2-BD59-A6C34878D82A}">
                    <a16:rowId xmlns:a16="http://schemas.microsoft.com/office/drawing/2014/main" val="2523199310"/>
                  </a:ext>
                </a:extLst>
              </a:tr>
              <a:tr h="522514">
                <a:tc>
                  <a:txBody>
                    <a:bodyPr/>
                    <a:lstStyle/>
                    <a:p>
                      <a:r>
                        <a:rPr lang="en-US" sz="2400">
                          <a:latin typeface="Arial" panose="020B0604020202020204" pitchFamily="34" charset="0"/>
                          <a:cs typeface="Arial" panose="020B0604020202020204" pitchFamily="34" charset="0"/>
                        </a:rPr>
                        <a:t>Special topics</a:t>
                      </a:r>
                    </a:p>
                  </a:txBody>
                  <a:tcPr>
                    <a:solidFill>
                      <a:srgbClr val="E0D4B5"/>
                    </a:solidFill>
                  </a:tcPr>
                </a:tc>
                <a:tc>
                  <a:txBody>
                    <a:bodyPr/>
                    <a:lstStyle/>
                    <a:p>
                      <a:pPr algn="ctr"/>
                      <a:r>
                        <a:rPr lang="en-US" sz="2400">
                          <a:latin typeface="Arial" panose="020B0604020202020204" pitchFamily="34" charset="0"/>
                          <a:cs typeface="Arial" panose="020B0604020202020204" pitchFamily="34" charset="0"/>
                        </a:rPr>
                        <a:t>Ongoing (3 completed)</a:t>
                      </a:r>
                    </a:p>
                  </a:txBody>
                  <a:tcPr>
                    <a:solidFill>
                      <a:srgbClr val="E0D4B5"/>
                    </a:solidFill>
                  </a:tcPr>
                </a:tc>
                <a:extLst>
                  <a:ext uri="{0D108BD9-81ED-4DB2-BD59-A6C34878D82A}">
                    <a16:rowId xmlns:a16="http://schemas.microsoft.com/office/drawing/2014/main" val="825195354"/>
                  </a:ext>
                </a:extLst>
              </a:tr>
            </a:tbl>
          </a:graphicData>
        </a:graphic>
      </p:graphicFrame>
      <p:sp>
        <p:nvSpPr>
          <p:cNvPr id="3" name="TextBox 2">
            <a:extLst>
              <a:ext uri="{FF2B5EF4-FFF2-40B4-BE49-F238E27FC236}">
                <a16:creationId xmlns:a16="http://schemas.microsoft.com/office/drawing/2014/main" id="{2E623512-29B9-4734-9B2C-F2CFB6C1E493}"/>
              </a:ext>
            </a:extLst>
          </p:cNvPr>
          <p:cNvSpPr txBox="1"/>
          <p:nvPr/>
        </p:nvSpPr>
        <p:spPr>
          <a:xfrm>
            <a:off x="838200" y="5573017"/>
            <a:ext cx="10296525" cy="584775"/>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Completed reports are available at: </a:t>
            </a:r>
            <a:r>
              <a:rPr lang="en-US" sz="1600">
                <a:latin typeface="Arial" panose="020B0604020202020204" pitchFamily="34" charset="0"/>
                <a:cs typeface="Arial" panose="020B0604020202020204" pitchFamily="34" charset="0"/>
                <a:hlinkClick r:id="rId3"/>
              </a:rPr>
              <a:t>https://www.mathematica.org/projects/retaining-employment-and-talent-after-injury-illness-network-retain-evaluation</a:t>
            </a:r>
            <a:r>
              <a:rPr lang="en-US" sz="1600">
                <a:latin typeface="Arial" panose="020B0604020202020204" pitchFamily="34" charset="0"/>
                <a:cs typeface="Arial" panose="020B0604020202020204" pitchFamily="34" charset="0"/>
              </a:rPr>
              <a:t>. </a:t>
            </a:r>
            <a:endParaRPr lang="en-US"/>
          </a:p>
        </p:txBody>
      </p:sp>
      <p:sp>
        <p:nvSpPr>
          <p:cNvPr id="5" name="Slide Number Placeholder 4">
            <a:extLst>
              <a:ext uri="{FF2B5EF4-FFF2-40B4-BE49-F238E27FC236}">
                <a16:creationId xmlns:a16="http://schemas.microsoft.com/office/drawing/2014/main" id="{2A4D8037-2889-4D3F-8EE6-3D0655E16A1D}"/>
              </a:ext>
            </a:extLst>
          </p:cNvPr>
          <p:cNvSpPr>
            <a:spLocks noGrp="1"/>
          </p:cNvSpPr>
          <p:nvPr>
            <p:ph type="sldNum" sz="quarter" idx="12"/>
          </p:nvPr>
        </p:nvSpPr>
        <p:spPr/>
        <p:txBody>
          <a:bodyPr/>
          <a:lstStyle/>
          <a:p>
            <a:fld id="{CD6D25CF-0D6E-4844-B79B-06FF722D38A1}" type="slidenum">
              <a:rPr lang="en-US" smtClean="0"/>
              <a:t>47</a:t>
            </a:fld>
            <a:endParaRPr lang="en-US"/>
          </a:p>
        </p:txBody>
      </p:sp>
    </p:spTree>
    <p:extLst>
      <p:ext uri="{BB962C8B-B14F-4D97-AF65-F5344CB8AC3E}">
        <p14:creationId xmlns:p14="http://schemas.microsoft.com/office/powerpoint/2010/main" val="3242754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92A-A238-4D1E-8E66-45411D375539}"/>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812370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923E-9891-A484-9730-439DC219DA6D}"/>
              </a:ext>
            </a:extLst>
          </p:cNvPr>
          <p:cNvSpPr>
            <a:spLocks noGrp="1"/>
          </p:cNvSpPr>
          <p:nvPr>
            <p:ph type="title"/>
          </p:nvPr>
        </p:nvSpPr>
        <p:spPr/>
        <p:txBody>
          <a:bodyPr/>
          <a:lstStyle/>
          <a:p>
            <a:r>
              <a:rPr lang="en-US"/>
              <a:t>Contacts</a:t>
            </a:r>
          </a:p>
        </p:txBody>
      </p:sp>
      <p:sp>
        <p:nvSpPr>
          <p:cNvPr id="3" name="Text Placeholder 2">
            <a:extLst>
              <a:ext uri="{FF2B5EF4-FFF2-40B4-BE49-F238E27FC236}">
                <a16:creationId xmlns:a16="http://schemas.microsoft.com/office/drawing/2014/main" id="{BF3ADE24-76C3-8BF2-8738-9E29D063E7C9}"/>
              </a:ext>
            </a:extLst>
          </p:cNvPr>
          <p:cNvSpPr>
            <a:spLocks noGrp="1"/>
          </p:cNvSpPr>
          <p:nvPr>
            <p:ph type="body" idx="1"/>
          </p:nvPr>
        </p:nvSpPr>
        <p:spPr/>
        <p:txBody>
          <a:bodyPr/>
          <a:lstStyle/>
          <a:p>
            <a:r>
              <a:rPr lang="en-US"/>
              <a:t>Yonatan Ben-Shalom</a:t>
            </a:r>
          </a:p>
          <a:p>
            <a:r>
              <a:rPr lang="en-US">
                <a:hlinkClick r:id="rId2"/>
              </a:rPr>
              <a:t>YBen-Shalom@mathematica-mpr.com</a:t>
            </a:r>
            <a:endParaRPr lang="en-US"/>
          </a:p>
        </p:txBody>
      </p:sp>
      <p:sp>
        <p:nvSpPr>
          <p:cNvPr id="5" name="Text Placeholder 4">
            <a:extLst>
              <a:ext uri="{FF2B5EF4-FFF2-40B4-BE49-F238E27FC236}">
                <a16:creationId xmlns:a16="http://schemas.microsoft.com/office/drawing/2014/main" id="{73F69003-3838-0324-7601-4A040E1E20DE}"/>
              </a:ext>
            </a:extLst>
          </p:cNvPr>
          <p:cNvSpPr>
            <a:spLocks noGrp="1"/>
          </p:cNvSpPr>
          <p:nvPr>
            <p:ph type="body" sz="quarter" idx="3"/>
          </p:nvPr>
        </p:nvSpPr>
        <p:spPr/>
        <p:txBody>
          <a:bodyPr/>
          <a:lstStyle/>
          <a:p>
            <a:r>
              <a:rPr lang="en-US"/>
              <a:t>Monica Farid</a:t>
            </a:r>
          </a:p>
          <a:p>
            <a:r>
              <a:rPr lang="en-US">
                <a:hlinkClick r:id="rId3"/>
              </a:rPr>
              <a:t>MFarid@mathematica-mpr.com</a:t>
            </a:r>
            <a:endParaRPr lang="en-US"/>
          </a:p>
        </p:txBody>
      </p:sp>
      <p:sp>
        <p:nvSpPr>
          <p:cNvPr id="7" name="Slide Number Placeholder 6">
            <a:extLst>
              <a:ext uri="{FF2B5EF4-FFF2-40B4-BE49-F238E27FC236}">
                <a16:creationId xmlns:a16="http://schemas.microsoft.com/office/drawing/2014/main" id="{F9E44E1F-0673-EAD8-8EDB-3E6F6346CCAB}"/>
              </a:ext>
            </a:extLst>
          </p:cNvPr>
          <p:cNvSpPr>
            <a:spLocks noGrp="1"/>
          </p:cNvSpPr>
          <p:nvPr>
            <p:ph type="sldNum" sz="quarter" idx="12"/>
          </p:nvPr>
        </p:nvSpPr>
        <p:spPr/>
        <p:txBody>
          <a:bodyPr/>
          <a:lstStyle/>
          <a:p>
            <a:fld id="{CD6D25CF-0D6E-4844-B79B-06FF722D38A1}" type="slidenum">
              <a:rPr lang="en-US" smtClean="0"/>
              <a:t>49</a:t>
            </a:fld>
            <a:endParaRPr lang="en-US"/>
          </a:p>
        </p:txBody>
      </p:sp>
    </p:spTree>
    <p:extLst>
      <p:ext uri="{BB962C8B-B14F-4D97-AF65-F5344CB8AC3E}">
        <p14:creationId xmlns:p14="http://schemas.microsoft.com/office/powerpoint/2010/main" val="352684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cs typeface="Calibri" panose="020F0502020204030204" pitchFamily="34" charset="0"/>
              </a:rPr>
              <a:t>Welcome</a:t>
            </a:r>
            <a:endParaRPr lang="en-US" u="sng"/>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a:solidFill>
                <a:schemeClr val="tx1"/>
              </a:solidFill>
              <a:latin typeface="Calibri" panose="020F0502020204030204" pitchFamily="34" charset="0"/>
              <a:cs typeface="Calibri" panose="020F0502020204030204" pitchFamily="34" charset="0"/>
            </a:endParaRPr>
          </a:p>
          <a:p>
            <a:pPr marL="0" indent="0">
              <a:buNone/>
            </a:pPr>
            <a:endParaRPr lang="en-US" b="1">
              <a:latin typeface="Calibri" panose="020F0502020204030204" pitchFamily="34" charset="0"/>
              <a:cs typeface="Calibri" panose="020F0502020204030204" pitchFamily="34" charset="0"/>
            </a:endParaRPr>
          </a:p>
          <a:p>
            <a:pPr marL="0" indent="0" algn="ctr">
              <a:buNone/>
            </a:pPr>
            <a:r>
              <a:rPr lang="en-US" sz="3200" b="1">
                <a:solidFill>
                  <a:schemeClr val="tx1"/>
                </a:solidFill>
                <a:latin typeface="Calibri" panose="020F0502020204030204" pitchFamily="34" charset="0"/>
                <a:cs typeface="Calibri" panose="020F0502020204030204" pitchFamily="34" charset="0"/>
              </a:rPr>
              <a:t>Megan Henly</a:t>
            </a:r>
            <a:br>
              <a:rPr lang="en-US" sz="3200" b="1">
                <a:solidFill>
                  <a:schemeClr val="tx1"/>
                </a:solidFill>
                <a:latin typeface="Calibri" panose="020F0502020204030204" pitchFamily="34" charset="0"/>
                <a:cs typeface="Calibri" panose="020F0502020204030204" pitchFamily="34" charset="0"/>
              </a:rPr>
            </a:br>
            <a:r>
              <a:rPr lang="en-US" sz="3200">
                <a:solidFill>
                  <a:schemeClr val="tx1"/>
                </a:solidFill>
                <a:latin typeface="Calibri" panose="020F0502020204030204" pitchFamily="34" charset="0"/>
                <a:cs typeface="Calibri" panose="020F0502020204030204" pitchFamily="34" charset="0"/>
              </a:rPr>
              <a:t>University of New Hampshire</a:t>
            </a:r>
            <a:br>
              <a:rPr lang="en-US" sz="3200">
                <a:solidFill>
                  <a:schemeClr val="tx1"/>
                </a:solidFill>
                <a:latin typeface="Calibri" panose="020F0502020204030204" pitchFamily="34" charset="0"/>
                <a:cs typeface="Calibri" panose="020F0502020204030204" pitchFamily="34" charset="0"/>
              </a:rPr>
            </a:br>
            <a:br>
              <a:rPr lang="en-US" sz="3200">
                <a:solidFill>
                  <a:schemeClr val="tx1"/>
                </a:solidFill>
                <a:latin typeface="Calibri" panose="020F0502020204030204" pitchFamily="34" charset="0"/>
                <a:cs typeface="Calibri" panose="020F0502020204030204" pitchFamily="34" charset="0"/>
              </a:rPr>
            </a:br>
            <a:endParaRPr lang="en-US" sz="320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Questions and Answers</a:t>
            </a:r>
            <a:endParaRPr lang="en-US"/>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a:latin typeface="Calibri" panose="020F0502020204030204" pitchFamily="34" charset="0"/>
                <a:cs typeface="Microsoft Sans Serif" pitchFamily="34" charset="0"/>
              </a:rPr>
              <a:t>Use Q&amp;A button on Zoom </a:t>
            </a:r>
          </a:p>
          <a:p>
            <a:pPr marL="0" indent="0" algn="ctr">
              <a:spcBef>
                <a:spcPts val="600"/>
              </a:spcBef>
              <a:buNone/>
            </a:pPr>
            <a:endParaRPr lang="en-US" sz="2800">
              <a:latin typeface="Calibri" panose="020F0502020204030204" pitchFamily="34" charset="0"/>
              <a:cs typeface="Microsoft Sans Serif" pitchFamily="34" charset="0"/>
            </a:endParaRPr>
          </a:p>
          <a:p>
            <a:pPr marL="0" indent="0" algn="ctr">
              <a:spcBef>
                <a:spcPts val="600"/>
              </a:spcBef>
              <a:buNone/>
            </a:pPr>
            <a:endParaRPr lang="en-US">
              <a:latin typeface="Calibri" panose="020F0502020204030204" pitchFamily="34" charset="0"/>
              <a:cs typeface="Microsoft Sans Serif" pitchFamily="34" charset="0"/>
            </a:endParaRPr>
          </a:p>
          <a:p>
            <a:pPr marL="0" indent="0" algn="ctr">
              <a:spcBef>
                <a:spcPts val="600"/>
              </a:spcBef>
              <a:buNone/>
            </a:pPr>
            <a:r>
              <a:rPr lang="en-US" sz="2800">
                <a:latin typeface="Calibri" panose="020F0502020204030204" pitchFamily="34" charset="0"/>
                <a:cs typeface="Microsoft Sans Serif" pitchFamily="34" charset="0"/>
              </a:rPr>
              <a:t>Slides will be archived at: </a:t>
            </a:r>
            <a:r>
              <a:rPr lang="en-US" sz="3200">
                <a:hlinkClick r:id="rId2"/>
              </a:rPr>
              <a:t>https://researchondisability.org/home/ntide</a:t>
            </a:r>
            <a:r>
              <a:rPr lang="en-US" sz="3200"/>
              <a:t>.</a:t>
            </a:r>
            <a:endParaRPr lang="en-US" sz="2800">
              <a:latin typeface="Calibri" panose="020F0502020204030204" pitchFamily="34" charset="0"/>
              <a:cs typeface="Microsoft Sans Serif" pitchFamily="34" charset="0"/>
            </a:endParaRPr>
          </a:p>
          <a:p>
            <a:pPr marL="0" indent="0" algn="ctr">
              <a:spcBef>
                <a:spcPts val="600"/>
              </a:spcBef>
              <a:buNone/>
            </a:pPr>
            <a:endParaRPr lang="en-US" sz="2800">
              <a:latin typeface="Calibri" panose="020F0502020204030204" pitchFamily="34" charset="0"/>
              <a:cs typeface="Microsoft Sans Serif" pitchFamily="34" charset="0"/>
            </a:endParaRPr>
          </a:p>
          <a:p>
            <a:pPr marL="0" indent="0" algn="ctr">
              <a:spcBef>
                <a:spcPts val="600"/>
              </a:spcBef>
              <a:buNone/>
            </a:pPr>
            <a:r>
              <a:rPr lang="en-US" sz="2800">
                <a:latin typeface="Calibri" panose="020F0502020204030204" pitchFamily="34" charset="0"/>
                <a:cs typeface="Microsoft Sans Serif" pitchFamily="34" charset="0"/>
              </a:rPr>
              <a:t>Take our feedback survey at …</a:t>
            </a:r>
          </a:p>
          <a:p>
            <a:pPr marL="0" indent="0" algn="ctr">
              <a:spcBef>
                <a:spcPts val="600"/>
              </a:spcBef>
              <a:buNone/>
            </a:pPr>
            <a:r>
              <a:rPr lang="en-US" sz="2800">
                <a:latin typeface="Calibri" panose="020F0502020204030204" pitchFamily="34" charset="0"/>
                <a:cs typeface="Microsoft Sans Serif" pitchFamily="34" charset="0"/>
              </a:rPr>
              <a:t>www.researchondisability.org/ntide/ntide-survey</a:t>
            </a:r>
          </a:p>
          <a:p>
            <a:endParaRPr lang="en-US"/>
          </a:p>
          <a:p>
            <a:endParaRPr lang="en-US"/>
          </a:p>
          <a:p>
            <a:endParaRPr lang="en-US"/>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50</a:t>
            </a:fld>
            <a:endParaRPr lang="en-US"/>
          </a:p>
        </p:txBody>
      </p:sp>
      <p:pic>
        <p:nvPicPr>
          <p:cNvPr id="7" name="Picture 6">
            <a:extLst>
              <a:ext uri="{FF2B5EF4-FFF2-40B4-BE49-F238E27FC236}">
                <a16:creationId xmlns:a16="http://schemas.microsoft.com/office/drawing/2014/main" id="{3ED6B128-8BBE-4548-83FA-174348EB03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endParaRPr lang="en-US"/>
          </a:p>
        </p:txBody>
      </p:sp>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a:latin typeface="Calibri" panose="020F0502020204030204" pitchFamily="34" charset="0"/>
                <a:cs typeface="Microsoft Sans Serif" pitchFamily="34" charset="0"/>
              </a:rPr>
              <a:t>Kessler Foundation (</a:t>
            </a:r>
            <a:r>
              <a:rPr lang="en-US">
                <a:latin typeface="Calibri" panose="020F0502020204030204" pitchFamily="34" charset="0"/>
                <a:cs typeface="Microsoft Sans Serif" pitchFamily="34" charset="0"/>
                <a:hlinkClick r:id="rId2"/>
              </a:rPr>
              <a:t>www.kesslerfoundation.org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UNH/Institute on Disability (</a:t>
            </a:r>
            <a:r>
              <a:rPr lang="en-US">
                <a:latin typeface="Calibri" panose="020F0502020204030204" pitchFamily="34" charset="0"/>
                <a:cs typeface="Microsoft Sans Serif" pitchFamily="34" charset="0"/>
                <a:hlinkClick r:id="rId3"/>
              </a:rPr>
              <a:t>www.ResearchOnDisability.org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AUCD (</a:t>
            </a:r>
            <a:r>
              <a:rPr lang="en-US">
                <a:latin typeface="Calibri" panose="020F0502020204030204" pitchFamily="34" charset="0"/>
                <a:cs typeface="Microsoft Sans Serif" pitchFamily="34" charset="0"/>
                <a:hlinkClick r:id="rId4"/>
              </a:rPr>
              <a:t>www.AUCD.org</a:t>
            </a:r>
            <a:r>
              <a:rPr lang="en-US">
                <a:latin typeface="Calibri" panose="020F0502020204030204" pitchFamily="34" charset="0"/>
                <a:cs typeface="Microsoft Sans Serif" pitchFamily="34" charset="0"/>
              </a:rPr>
              <a:t>)	</a:t>
            </a:r>
          </a:p>
          <a:p>
            <a:pPr marL="285750" indent="-285750">
              <a:spcBef>
                <a:spcPts val="1800"/>
              </a:spcBef>
            </a:pPr>
            <a:r>
              <a:rPr lang="en-US" sz="3000">
                <a:latin typeface="Calibri" panose="020F0502020204030204" pitchFamily="34" charset="0"/>
                <a:cs typeface="Microsoft Sans Serif" pitchFamily="34" charset="0"/>
              </a:rPr>
              <a:t>Contact us at</a:t>
            </a:r>
          </a:p>
          <a:p>
            <a:pPr marL="742950" lvl="1" indent="-285750">
              <a:spcBef>
                <a:spcPts val="1800"/>
              </a:spcBef>
            </a:pPr>
            <a:r>
              <a:rPr lang="en-US">
                <a:latin typeface="Calibri" panose="020F0502020204030204" pitchFamily="34" charset="0"/>
                <a:cs typeface="Microsoft Sans Serif" pitchFamily="34" charset="0"/>
              </a:rPr>
              <a:t>Email: Disability.Statistics@unh.edu </a:t>
            </a:r>
          </a:p>
          <a:p>
            <a:pPr marL="742950" lvl="1" indent="-285750">
              <a:spcBef>
                <a:spcPts val="1800"/>
              </a:spcBef>
            </a:pPr>
            <a:r>
              <a:rPr lang="en-US">
                <a:latin typeface="Calibri" panose="020F0502020204030204" pitchFamily="34" charset="0"/>
                <a:cs typeface="Microsoft Sans Serif" pitchFamily="34" charset="0"/>
              </a:rPr>
              <a:t>Call: </a:t>
            </a:r>
            <a:r>
              <a:rPr lang="en-US">
                <a:latin typeface="Calibri" panose="020F0502020204030204" pitchFamily="34" charset="0"/>
              </a:rPr>
              <a:t>866-538-9521 (toll free)</a:t>
            </a:r>
            <a:endParaRPr lang="en-US" b="1">
              <a:latin typeface="Calibri" panose="020F0502020204030204" pitchFamily="34" charset="0"/>
            </a:endParaRPr>
          </a:p>
          <a:p>
            <a:pPr marL="742950" lvl="1" indent="-285750">
              <a:spcBef>
                <a:spcPts val="1800"/>
              </a:spcBef>
            </a:pPr>
            <a:r>
              <a:rPr lang="en-US">
                <a:latin typeface="Calibri" panose="020F0502020204030204" pitchFamily="34" charset="0"/>
              </a:rPr>
              <a:t>Twitter at </a:t>
            </a:r>
            <a:r>
              <a:rPr lang="en-US" i="1">
                <a:latin typeface="Calibri" panose="020F0502020204030204" pitchFamily="34" charset="0"/>
              </a:rPr>
              <a:t>#nTIDELearn  </a:t>
            </a:r>
            <a:endParaRPr lang="en-US">
              <a:latin typeface="Calibri" panose="020F0502020204030204" pitchFamily="34" charset="0"/>
            </a:endParaRPr>
          </a:p>
          <a:p>
            <a:endParaRPr lang="en-US" sz="300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59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a:latin typeface="Calibri" panose="020F0502020204030204" pitchFamily="34" charset="0"/>
              </a:rPr>
              <a:t>Bye!</a:t>
            </a:r>
            <a:endParaRPr lang="en-US"/>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756A542-D832-4730-B711-C2A344B32A25}"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b="1" u="sng">
                <a:latin typeface="Calibri" panose="020F0502020204030204" pitchFamily="34" charset="0"/>
                <a:cs typeface="Calibri" panose="020F0502020204030204" pitchFamily="34" charset="0"/>
              </a:rPr>
              <a:t>Zoom Tips</a:t>
            </a:r>
            <a:endParaRPr lang="en-US" u="sng"/>
          </a:p>
        </p:txBody>
      </p:sp>
      <p:sp>
        <p:nvSpPr>
          <p:cNvPr id="8" name="Content Placeholder 2">
            <a:extLst>
              <a:ext uri="{FF2B5EF4-FFF2-40B4-BE49-F238E27FC236}">
                <a16:creationId xmlns:a16="http://schemas.microsoft.com/office/drawing/2014/main" id="{47364682-7CDF-4184-9C2B-684464DD9104}"/>
              </a:ext>
            </a:extLst>
          </p:cNvPr>
          <p:cNvSpPr>
            <a:spLocks noGrp="1"/>
          </p:cNvSpPr>
          <p:nvPr>
            <p:ph idx="1"/>
          </p:nvPr>
        </p:nvSpPr>
        <p:spPr>
          <a:xfrm>
            <a:off x="648764" y="1720926"/>
            <a:ext cx="5447236" cy="4535447"/>
          </a:xfrm>
        </p:spPr>
        <p:txBody>
          <a:bodyPr/>
          <a:lstStyle/>
          <a:p>
            <a:pPr>
              <a:spcBef>
                <a:spcPts val="1800"/>
              </a:spcBef>
            </a:pPr>
            <a:r>
              <a:rPr lang="en-US" sz="3000" b="1">
                <a:latin typeface="Calibri" panose="020F0502020204030204" pitchFamily="34" charset="0"/>
              </a:rPr>
              <a:t>Tip #1: Sound</a:t>
            </a:r>
          </a:p>
          <a:p>
            <a:pPr marL="231775" indent="0">
              <a:lnSpc>
                <a:spcPct val="100000"/>
              </a:lnSpc>
              <a:spcBef>
                <a:spcPts val="1200"/>
              </a:spcBef>
              <a:buNone/>
            </a:pPr>
            <a:r>
              <a:rPr lang="en-US" sz="2400">
                <a:latin typeface="Calibri" panose="020F0502020204030204" pitchFamily="34" charset="0"/>
                <a:cs typeface="Calibri" panose="020F0502020204030204" pitchFamily="34" charset="0"/>
              </a:rPr>
              <a:t>To select your speaker system, click on the </a:t>
            </a:r>
            <a:r>
              <a:rPr lang="en-US" sz="2400" b="1">
                <a:latin typeface="Calibri" panose="020F0502020204030204" pitchFamily="34" charset="0"/>
                <a:cs typeface="Calibri" panose="020F0502020204030204" pitchFamily="34" charset="0"/>
              </a:rPr>
              <a:t>up arrow</a:t>
            </a:r>
            <a:r>
              <a:rPr lang="en-US" sz="2400">
                <a:latin typeface="Calibri" panose="020F0502020204030204" pitchFamily="34" charset="0"/>
                <a:cs typeface="Calibri" panose="020F0502020204030204" pitchFamily="34" charset="0"/>
              </a:rPr>
              <a:t> next to </a:t>
            </a:r>
            <a:r>
              <a:rPr lang="en-US" sz="2400" b="1">
                <a:latin typeface="Calibri" panose="020F0502020204030204" pitchFamily="34" charset="0"/>
                <a:cs typeface="Calibri" panose="020F0502020204030204" pitchFamily="34" charset="0"/>
              </a:rPr>
              <a:t>Audio Settings</a:t>
            </a:r>
            <a:r>
              <a:rPr lang="en-US" sz="2400">
                <a:latin typeface="Calibri" panose="020F0502020204030204" pitchFamily="34" charset="0"/>
                <a:cs typeface="Calibri" panose="020F0502020204030204" pitchFamily="34" charset="0"/>
              </a:rPr>
              <a:t>, and then select one of the options.            </a:t>
            </a:r>
            <a:endParaRPr lang="en-US"/>
          </a:p>
        </p:txBody>
      </p:sp>
      <p:sp>
        <p:nvSpPr>
          <p:cNvPr id="10" name="Content Placeholder 2">
            <a:extLst>
              <a:ext uri="{FF2B5EF4-FFF2-40B4-BE49-F238E27FC236}">
                <a16:creationId xmlns:a16="http://schemas.microsoft.com/office/drawing/2014/main" id="{B13162B4-F838-4DF4-36B6-639433F65169}"/>
              </a:ext>
            </a:extLst>
          </p:cNvPr>
          <p:cNvSpPr txBox="1">
            <a:spLocks/>
          </p:cNvSpPr>
          <p:nvPr/>
        </p:nvSpPr>
        <p:spPr>
          <a:xfrm>
            <a:off x="5969936" y="1719326"/>
            <a:ext cx="5447236" cy="4535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3000" b="1">
                <a:latin typeface="Calibri" panose="020F0502020204030204" pitchFamily="34" charset="0"/>
              </a:rPr>
              <a:t>Tip #2: Closed Captioning</a:t>
            </a:r>
          </a:p>
          <a:p>
            <a:pPr marL="231775" indent="0">
              <a:lnSpc>
                <a:spcPct val="100000"/>
              </a:lnSpc>
              <a:spcBef>
                <a:spcPts val="1200"/>
              </a:spcBef>
              <a:buFont typeface="Arial" panose="020B0604020202020204" pitchFamily="34" charset="0"/>
              <a:buNone/>
            </a:pPr>
            <a:r>
              <a:rPr lang="en-US" sz="2400">
                <a:latin typeface="Calibri" panose="020F0502020204030204" pitchFamily="34" charset="0"/>
                <a:cs typeface="Calibri" panose="020F0502020204030204" pitchFamily="34" charset="0"/>
              </a:rPr>
              <a:t>Click on </a:t>
            </a:r>
            <a:r>
              <a:rPr lang="en-US" sz="2400" b="1">
                <a:latin typeface="Calibri" panose="020F0502020204030204" pitchFamily="34" charset="0"/>
                <a:cs typeface="Calibri" panose="020F0502020204030204" pitchFamily="34" charset="0"/>
              </a:rPr>
              <a:t>Closed Caption</a:t>
            </a:r>
            <a:r>
              <a:rPr lang="en-US" sz="2400">
                <a:latin typeface="Calibri" panose="020F0502020204030204" pitchFamily="34" charset="0"/>
                <a:cs typeface="Calibri" panose="020F0502020204030204" pitchFamily="34" charset="0"/>
              </a:rPr>
              <a:t>, and then select </a:t>
            </a:r>
            <a:r>
              <a:rPr lang="en-US" sz="2400" b="1">
                <a:latin typeface="Calibri" panose="020F0502020204030204" pitchFamily="34" charset="0"/>
                <a:cs typeface="Calibri" panose="020F0502020204030204" pitchFamily="34" charset="0"/>
              </a:rPr>
              <a:t>Show Subtitle </a:t>
            </a:r>
            <a:r>
              <a:rPr lang="en-US" sz="2400">
                <a:latin typeface="Calibri" panose="020F0502020204030204" pitchFamily="34" charset="0"/>
                <a:cs typeface="Calibri" panose="020F0502020204030204" pitchFamily="34" charset="0"/>
              </a:rPr>
              <a:t>for subtitles, or select </a:t>
            </a:r>
            <a:r>
              <a:rPr lang="en-US" sz="2400" b="1">
                <a:latin typeface="Calibri" panose="020F0502020204030204" pitchFamily="34" charset="0"/>
                <a:cs typeface="Calibri" panose="020F0502020204030204" pitchFamily="34" charset="0"/>
              </a:rPr>
              <a:t>View Full Transcript </a:t>
            </a:r>
            <a:r>
              <a:rPr lang="en-US" sz="2400">
                <a:latin typeface="Calibri" panose="020F0502020204030204" pitchFamily="34" charset="0"/>
                <a:cs typeface="Calibri" panose="020F0502020204030204" pitchFamily="34" charset="0"/>
              </a:rPr>
              <a:t>for a running transcript of the captions.</a:t>
            </a:r>
          </a:p>
          <a:p>
            <a:endParaRPr lang="en-US"/>
          </a:p>
        </p:txBody>
      </p:sp>
      <p:pic>
        <p:nvPicPr>
          <p:cNvPr id="11" name="Picture 10">
            <a:extLst>
              <a:ext uri="{FF2B5EF4-FFF2-40B4-BE49-F238E27FC236}">
                <a16:creationId xmlns:a16="http://schemas.microsoft.com/office/drawing/2014/main" id="{EEFAE1D9-5B40-B1B4-ECFB-A87AE1172D0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5021" y="3946357"/>
            <a:ext cx="2243522" cy="2249497"/>
          </a:xfrm>
          <a:prstGeom prst="rect">
            <a:avLst/>
          </a:prstGeom>
        </p:spPr>
      </p:pic>
      <p:pic>
        <p:nvPicPr>
          <p:cNvPr id="12" name="Picture 11">
            <a:extLst>
              <a:ext uri="{FF2B5EF4-FFF2-40B4-BE49-F238E27FC236}">
                <a16:creationId xmlns:a16="http://schemas.microsoft.com/office/drawing/2014/main" id="{58ABE535-34CC-2224-3D83-5C618C827A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9461" y="3946357"/>
            <a:ext cx="3420152" cy="2195758"/>
          </a:xfrm>
          <a:prstGeom prst="rect">
            <a:avLst/>
          </a:prstGeom>
        </p:spPr>
      </p:pic>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494388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About nTIDE Lunch &amp; Learn</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a:latin typeface="Calibri" panose="020F0502020204030204" pitchFamily="34" charset="0"/>
              </a:rPr>
              <a:t>Occurs at noon Eastern-time on the first Friday day of each month, with the release of the </a:t>
            </a:r>
            <a:r>
              <a:rPr lang="en-US" sz="3000" u="sng">
                <a:latin typeface="Calibri" panose="020F0502020204030204" pitchFamily="34" charset="0"/>
              </a:rPr>
              <a:t>nTIDE Report</a:t>
            </a:r>
            <a:r>
              <a:rPr lang="en-US" sz="3000">
                <a:latin typeface="Calibri" panose="020F0502020204030204" pitchFamily="34" charset="0"/>
              </a:rPr>
              <a:t>.</a:t>
            </a:r>
          </a:p>
          <a:p>
            <a:pPr marL="233363" lvl="1">
              <a:spcBef>
                <a:spcPts val="1800"/>
              </a:spcBef>
            </a:pPr>
            <a:r>
              <a:rPr lang="en-US" sz="300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5385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a:latin typeface="Calibri" panose="020F0502020204030204" pitchFamily="34" charset="0"/>
              </a:rPr>
              <a:t>Today’s Program</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a:latin typeface="Calibri" panose="020F0502020204030204" pitchFamily="34" charset="0"/>
              </a:rPr>
              <a:t>Part 1: nTIDE Report … “The Numbers”</a:t>
            </a:r>
          </a:p>
          <a:p>
            <a:pPr lvl="1">
              <a:spcBef>
                <a:spcPts val="800"/>
              </a:spcBef>
            </a:pPr>
            <a:r>
              <a:rPr lang="en-US">
                <a:latin typeface="Calibri" panose="020F0502020204030204" pitchFamily="34" charset="0"/>
              </a:rPr>
              <a:t>John O’Neill, Kessler Foundation</a:t>
            </a:r>
          </a:p>
          <a:p>
            <a:pPr lvl="1">
              <a:spcBef>
                <a:spcPts val="800"/>
              </a:spcBef>
            </a:pPr>
            <a:r>
              <a:rPr lang="en-US">
                <a:latin typeface="Calibri" panose="020F0502020204030204" pitchFamily="34" charset="0"/>
              </a:rPr>
              <a:t>Megan Henly, University of New Hampshire</a:t>
            </a:r>
          </a:p>
          <a:p>
            <a:r>
              <a:rPr lang="en-US" sz="3000">
                <a:latin typeface="Calibri" panose="020F0502020204030204" pitchFamily="34" charset="0"/>
              </a:rPr>
              <a:t>Part 2: nTIDE News</a:t>
            </a:r>
          </a:p>
          <a:p>
            <a:pPr lvl="1"/>
            <a:r>
              <a:rPr lang="en-US">
                <a:latin typeface="Calibri"/>
                <a:cs typeface="Calibri"/>
              </a:rPr>
              <a:t>Denise Rozell, </a:t>
            </a:r>
            <a:r>
              <a:rPr lang="en-US">
                <a:solidFill>
                  <a:srgbClr val="000000"/>
                </a:solidFill>
                <a:latin typeface="Calibri"/>
                <a:cs typeface="Calibri"/>
              </a:rPr>
              <a:t>Association of University Centers on Disabilities (AUCD</a:t>
            </a:r>
            <a:r>
              <a:rPr lang="en-US">
                <a:latin typeface="Calibri"/>
                <a:cs typeface="Calibri"/>
              </a:rPr>
              <a:t>)</a:t>
            </a:r>
          </a:p>
          <a:p>
            <a:pPr>
              <a:spcBef>
                <a:spcPts val="1200"/>
              </a:spcBef>
            </a:pPr>
            <a:r>
              <a:rPr lang="en-US" sz="3000">
                <a:latin typeface="Calibri"/>
                <a:cs typeface="Calibri"/>
              </a:rPr>
              <a:t>Part 3: Guest Speakers</a:t>
            </a:r>
          </a:p>
          <a:p>
            <a:pPr lvl="1">
              <a:spcBef>
                <a:spcPts val="1200"/>
              </a:spcBef>
            </a:pPr>
            <a:r>
              <a:rPr lang="en-US">
                <a:latin typeface="Calibri" panose="020F0502020204030204" pitchFamily="34" charset="0"/>
                <a:ea typeface="+mn-lt"/>
                <a:cs typeface="Calibri" panose="020F0502020204030204" pitchFamily="34" charset="0"/>
              </a:rPr>
              <a:t>Yonatan Ben-Shalom and Monica Farid, Mathematica</a:t>
            </a:r>
          </a:p>
          <a:p>
            <a:pPr>
              <a:spcBef>
                <a:spcPts val="1200"/>
              </a:spcBef>
            </a:pPr>
            <a:r>
              <a:rPr lang="en-US" sz="3000">
                <a:latin typeface="Calibri"/>
                <a:cs typeface="Calibri"/>
              </a:rPr>
              <a:t>Part 4: Q&amp;A</a:t>
            </a:r>
          </a:p>
          <a:p>
            <a:endParaRPr lang="en-US"/>
          </a:p>
          <a:p>
            <a:pPr marL="0" indent="0">
              <a:spcBef>
                <a:spcPts val="1200"/>
              </a:spcBef>
              <a:buNone/>
            </a:pPr>
            <a:endParaRPr lang="en-US" sz="3400">
              <a:latin typeface="Calibri" panose="020F0502020204030204" pitchFamily="34" charset="0"/>
            </a:endParaRPr>
          </a:p>
          <a:p>
            <a:endParaRPr lang="en-US"/>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23702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3200" b="1"/>
              <a:t>John O’Neill</a:t>
            </a:r>
          </a:p>
          <a:p>
            <a:pPr marL="0" indent="0" algn="ctr">
              <a:buNone/>
            </a:pPr>
            <a:r>
              <a:rPr lang="en-US" sz="320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104172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0.xml><?xml version="1.0" encoding="utf-8"?>
<a:theme xmlns:a="http://schemas.openxmlformats.org/drawingml/2006/main" name="Blan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TCtemplateM2" id="{02177914-D1A5-1744-95CB-6766048EB993}" vid="{784622FC-F4F4-9D42-9994-167A8D295B23}"/>
    </a:ext>
  </a:extLst>
</a:theme>
</file>

<file path=ppt/theme/theme11.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2.xml><?xml version="1.0" encoding="utf-8"?>
<a:theme xmlns:a="http://schemas.openxmlformats.org/drawingml/2006/main" name="7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13.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4.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 - Slide Master -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216CFD34-0BA5-4782-BA3C-8BE533552218}"/>
    </a:ext>
  </a:extLst>
</a:theme>
</file>

<file path=ppt/theme/theme8.xml><?xml version="1.0" encoding="utf-8"?>
<a:theme xmlns:a="http://schemas.openxmlformats.org/drawingml/2006/main" name="2.0 - Slide Master -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9B27D321-F263-4E6F-98EF-09206F0D3DC6}"/>
    </a:ext>
  </a:extLst>
</a:theme>
</file>

<file path=ppt/theme/theme9.xml><?xml version="1.0" encoding="utf-8"?>
<a:theme xmlns:a="http://schemas.openxmlformats.org/drawingml/2006/main" name="3.0 - Slide Master - 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C713BE7D-33A8-446B-B3B0-698906A891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8A54DE9209514EB22A9F36E0D18C98" ma:contentTypeVersion="7" ma:contentTypeDescription="Create a new document." ma:contentTypeScope="" ma:versionID="a9147dc5e529b61aa366d115030e9c35">
  <xsd:schema xmlns:xsd="http://www.w3.org/2001/XMLSchema" xmlns:xs="http://www.w3.org/2001/XMLSchema" xmlns:p="http://schemas.microsoft.com/office/2006/metadata/properties" xmlns:ns2="fdbc8844-f839-4ea1-9741-5f7160bce09d" xmlns:ns3="ef5e5d6c-420b-4bf4-bd24-7a17b3a3f2c4" targetNamespace="http://schemas.microsoft.com/office/2006/metadata/properties" ma:root="true" ma:fieldsID="cf7131203207cded61159be47d63b81a" ns2:_="" ns3:_="">
    <xsd:import namespace="fdbc8844-f839-4ea1-9741-5f7160bce09d"/>
    <xsd:import namespace="ef5e5d6c-420b-4bf4-bd24-7a17b3a3f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c8844-f839-4ea1-9741-5f7160bce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5e5d6c-420b-4bf4-bd24-7a17b3a3f2c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C4D062-C859-46E3-95E9-DBBA90537BDB}">
  <ds:schemaRefs>
    <ds:schemaRef ds:uri="ef5e5d6c-420b-4bf4-bd24-7a17b3a3f2c4"/>
    <ds:schemaRef ds:uri="fdbc8844-f839-4ea1-9741-5f7160bce0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3.xml><?xml version="1.0" encoding="utf-8"?>
<ds:datastoreItem xmlns:ds="http://schemas.openxmlformats.org/officeDocument/2006/customXml" ds:itemID="{55F3AE54-E525-407A-9473-4F14C43EA8FD}">
  <ds:schemaRefs>
    <ds:schemaRef ds:uri="af1aecce-9966-48e2-adf8-ad84ee7f2c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52</Slides>
  <Notes>16</Notes>
  <HiddenSlides>0</HiddenSlides>
  <ScaleCrop>false</ScaleCrop>
  <HeadingPairs>
    <vt:vector size="4" baseType="variant">
      <vt:variant>
        <vt:lpstr>Theme</vt:lpstr>
      </vt:variant>
      <vt:variant>
        <vt:i4>14</vt:i4>
      </vt:variant>
      <vt:variant>
        <vt:lpstr>Slide Titles</vt:lpstr>
      </vt:variant>
      <vt:variant>
        <vt:i4>52</vt:i4>
      </vt:variant>
    </vt:vector>
  </HeadingPairs>
  <TitlesOfParts>
    <vt:vector size="66" baseType="lpstr">
      <vt:lpstr>2_nTIDE Lunch and Learn PPT Template</vt:lpstr>
      <vt:lpstr>Custom Design</vt:lpstr>
      <vt:lpstr>Blank Presentation</vt:lpstr>
      <vt:lpstr>2_Blank Presentation</vt:lpstr>
      <vt:lpstr>1_Office Theme</vt:lpstr>
      <vt:lpstr>2_Office Theme</vt:lpstr>
      <vt:lpstr>1.0 - Slide Master - Title</vt:lpstr>
      <vt:lpstr>2.0 - Slide Master - Content</vt:lpstr>
      <vt:lpstr>3.0 - Slide Master - End Content</vt:lpstr>
      <vt:lpstr>Blank background</vt:lpstr>
      <vt:lpstr>Ability Summit Theme</vt:lpstr>
      <vt:lpstr>7_White Template</vt:lpstr>
      <vt:lpstr>Ability Summit Theme</vt:lpstr>
      <vt:lpstr>2_nTIDE Lunch and Learn PPT Template</vt:lpstr>
      <vt:lpstr>nTIDE Lunch &amp; Learn Webinar Series</vt:lpstr>
      <vt:lpstr>nTIDE Lunch &amp; Learn Webinar Series</vt:lpstr>
      <vt:lpstr>Up Front Matters</vt:lpstr>
      <vt:lpstr>Up Front Matters – Contact Info</vt:lpstr>
      <vt:lpstr>Welcome</vt:lpstr>
      <vt:lpstr>Zoom Tips</vt:lpstr>
      <vt:lpstr>About nTIDE Lunch &amp; Learn</vt:lpstr>
      <vt:lpstr>Today’s Program</vt:lpstr>
      <vt:lpstr>Part 1: The nTIDE Report</vt:lpstr>
      <vt:lpstr>The Monthly nTIDE Report</vt:lpstr>
      <vt:lpstr>Source of the Data</vt:lpstr>
      <vt:lpstr>The Numbers</vt:lpstr>
      <vt:lpstr>But first…</vt:lpstr>
      <vt:lpstr>Employment-  to-Population  Ratio:   </vt:lpstr>
      <vt:lpstr>Employment- to-Population  Ratio:  December </vt:lpstr>
      <vt:lpstr>Employment- to-Population  Ratio:  January </vt:lpstr>
      <vt:lpstr>Labor Force Participation Rate:   </vt:lpstr>
      <vt:lpstr>Labor Force Participation Rate:  December </vt:lpstr>
      <vt:lpstr>Labor Force Participation Rate:  January </vt:lpstr>
      <vt:lpstr>Part 2 nTIDE News</vt:lpstr>
      <vt:lpstr>Federal Policy Update</vt:lpstr>
      <vt:lpstr>NIDILRR’s Long Range Plan 2024-2028</vt:lpstr>
      <vt:lpstr>Turning 18: What Youth with Intellectual and Developmental Disabilities Should Know</vt:lpstr>
      <vt:lpstr>ODEP: Small Business Focus</vt:lpstr>
      <vt:lpstr>New Rehab Services (RSA) Guidance </vt:lpstr>
      <vt:lpstr>VR Applicants and Services</vt:lpstr>
      <vt:lpstr>Charting Equality: Why Demographic Disability Data is Good for Everyone</vt:lpstr>
      <vt:lpstr>Mental Health Services Delivery for Youth: Policy Considerations</vt:lpstr>
      <vt:lpstr>PEAT Online Dialogue on Artificial Intelligence</vt:lpstr>
      <vt:lpstr>Part 3: nTIDE Guest Speakers </vt:lpstr>
      <vt:lpstr>The RETAIN Demonstration: Update on Enrollment and Enrollee Characteristics </vt:lpstr>
      <vt:lpstr>Agenda</vt:lpstr>
      <vt:lpstr>What is RETAIN?</vt:lpstr>
      <vt:lpstr>Why is RETAIN needed?</vt:lpstr>
      <vt:lpstr>RETAIN program components</vt:lpstr>
      <vt:lpstr>State approaches to enrollment</vt:lpstr>
      <vt:lpstr>Cumulative enrollment as of December 31, 2023</vt:lpstr>
      <vt:lpstr>Comparing enrollees with other populations</vt:lpstr>
      <vt:lpstr>Data</vt:lpstr>
      <vt:lpstr>RETAIN enrollees had lower employment than all workers and higher employment than SSDI/SSI applicants</vt:lpstr>
      <vt:lpstr>RETAIN enrollees were generally older than state workers and younger than SSDI/SSI applicants</vt:lpstr>
      <vt:lpstr>RETAIN enrollees were less likely to have post-secondary education than state workers, but more likely than SSDI/SSI applicants</vt:lpstr>
      <vt:lpstr>Additional findings </vt:lpstr>
      <vt:lpstr>Additional findings (continued) </vt:lpstr>
      <vt:lpstr>Potential reasons for differences between RETAIN enrollees and comparison groups</vt:lpstr>
      <vt:lpstr>Policy implications</vt:lpstr>
      <vt:lpstr>Evaluation reports and timeline</vt:lpstr>
      <vt:lpstr>Questions?</vt:lpstr>
      <vt:lpstr>Contacts</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August 2023</dc:title>
  <dc:creator>Andrew Houtenville</dc:creator>
  <cp:revision>1</cp:revision>
  <dcterms:created xsi:type="dcterms:W3CDTF">2020-10-02T13:45:56Z</dcterms:created>
  <dcterms:modified xsi:type="dcterms:W3CDTF">2024-02-02T18:44:26Z</dcterms:modified>
</cp:coreProperties>
</file>