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tiff" ContentType="image/tiff"/>
  <Default Extension="vtt" ContentType="text/vt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1.xml" ContentType="application/vnd.openxmlformats-officedocument.theme+xml"/>
  <Override PartName="/ppt/tags/tag2.xml" ContentType="application/vnd.openxmlformats-officedocument.presentationml.tags+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12.xml" ContentType="application/vnd.openxmlformats-officedocument.theme+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13.xml" ContentType="application/vnd.openxmlformats-officedocument.theme+xml"/>
  <Override PartName="/ppt/tags/tag3.xml" ContentType="application/vnd.openxmlformats-officedocument.presentationml.tags+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14.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77.jpg" ContentType="image/jpg"/>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84.jpg" ContentType="image/jpg"/>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6357" r:id="rId4"/>
    <p:sldMasterId id="2147486464" r:id="rId5"/>
    <p:sldMasterId id="2147486426" r:id="rId6"/>
    <p:sldMasterId id="2147486352" r:id="rId7"/>
    <p:sldMasterId id="2147483683" r:id="rId8"/>
    <p:sldMasterId id="2147486377" r:id="rId9"/>
    <p:sldMasterId id="2147486441" r:id="rId10"/>
    <p:sldMasterId id="2147486445" r:id="rId11"/>
    <p:sldMasterId id="2147486439" r:id="rId12"/>
    <p:sldMasterId id="2147483696" r:id="rId13"/>
    <p:sldMasterId id="2147484294" r:id="rId14"/>
    <p:sldMasterId id="2147484525" r:id="rId15"/>
    <p:sldMasterId id="2147484643" r:id="rId16"/>
    <p:sldMasterId id="2147483660" r:id="rId17"/>
    <p:sldMasterId id="2147483648" r:id="rId18"/>
  </p:sldMasterIdLst>
  <p:notesMasterIdLst>
    <p:notesMasterId r:id="rId60"/>
  </p:notesMasterIdLst>
  <p:handoutMasterIdLst>
    <p:handoutMasterId r:id="rId61"/>
  </p:handoutMasterIdLst>
  <p:sldIdLst>
    <p:sldId id="257" r:id="rId19"/>
    <p:sldId id="573" r:id="rId20"/>
    <p:sldId id="256" r:id="rId21"/>
    <p:sldId id="260" r:id="rId22"/>
    <p:sldId id="261" r:id="rId23"/>
    <p:sldId id="12109" r:id="rId24"/>
    <p:sldId id="262" r:id="rId25"/>
    <p:sldId id="582" r:id="rId26"/>
    <p:sldId id="305" r:id="rId27"/>
    <p:sldId id="304" r:id="rId28"/>
    <p:sldId id="303" r:id="rId29"/>
    <p:sldId id="264" r:id="rId30"/>
    <p:sldId id="12023" r:id="rId31"/>
    <p:sldId id="12140" r:id="rId32"/>
    <p:sldId id="12093" r:id="rId33"/>
    <p:sldId id="12096" r:id="rId34"/>
    <p:sldId id="11946" r:id="rId35"/>
    <p:sldId id="12095" r:id="rId36"/>
    <p:sldId id="306" r:id="rId37"/>
    <p:sldId id="442" r:id="rId38"/>
    <p:sldId id="472" r:id="rId39"/>
    <p:sldId id="471" r:id="rId40"/>
    <p:sldId id="470" r:id="rId41"/>
    <p:sldId id="473" r:id="rId42"/>
    <p:sldId id="474" r:id="rId43"/>
    <p:sldId id="475" r:id="rId44"/>
    <p:sldId id="476" r:id="rId45"/>
    <p:sldId id="479" r:id="rId46"/>
    <p:sldId id="478" r:id="rId47"/>
    <p:sldId id="12141" r:id="rId48"/>
    <p:sldId id="12142" r:id="rId49"/>
    <p:sldId id="12143" r:id="rId50"/>
    <p:sldId id="12144" r:id="rId51"/>
    <p:sldId id="12145" r:id="rId52"/>
    <p:sldId id="12146" r:id="rId53"/>
    <p:sldId id="12147" r:id="rId54"/>
    <p:sldId id="12148" r:id="rId55"/>
    <p:sldId id="12149" r:id="rId56"/>
    <p:sldId id="274" r:id="rId57"/>
    <p:sldId id="507" r:id="rId58"/>
    <p:sldId id="506" r:id="rId59"/>
  </p:sldIdLst>
  <p:sldSz cx="12192000" cy="6858000"/>
  <p:notesSz cx="6858000" cy="9144000"/>
  <p:custDataLst>
    <p:tags r:id="rId6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A2C"/>
    <a:srgbClr val="003591"/>
    <a:srgbClr val="7DAB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F11D21-6ACE-43D6-AE61-38ED2020C85A}" v="1527" dt="2023-11-03T15:31:56.5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3" autoAdjust="0"/>
    <p:restoredTop sz="86449" autoAdjust="0"/>
  </p:normalViewPr>
  <p:slideViewPr>
    <p:cSldViewPr snapToGrid="0">
      <p:cViewPr varScale="1">
        <p:scale>
          <a:sx n="59" d="100"/>
          <a:sy n="59" d="100"/>
        </p:scale>
        <p:origin x="91" y="317"/>
      </p:cViewPr>
      <p:guideLst/>
    </p:cSldViewPr>
  </p:slideViewPr>
  <p:outlineViewPr>
    <p:cViewPr>
      <p:scale>
        <a:sx n="33" d="100"/>
        <a:sy n="33" d="100"/>
      </p:scale>
      <p:origin x="0" y="-30950"/>
    </p:cViewPr>
  </p:outlin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slide" Target="slides/slide32.xml"/><Relationship Id="rId55" Type="http://schemas.openxmlformats.org/officeDocument/2006/relationships/slide" Target="slides/slide37.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1.xml"/><Relationship Id="rId11" Type="http://schemas.openxmlformats.org/officeDocument/2006/relationships/slideMaster" Target="slideMasters/slideMaster8.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slide" Target="slides/slide40.xml"/><Relationship Id="rId66"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handoutMaster" Target="handoutMasters/handoutMaster1.xml"/><Relationship Id="rId19" Type="http://schemas.openxmlformats.org/officeDocument/2006/relationships/slide" Target="slides/slide1.xml"/><Relationship Id="rId14" Type="http://schemas.openxmlformats.org/officeDocument/2006/relationships/slideMaster" Target="slideMasters/slideMaster11.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33.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microsoft.com/office/2016/11/relationships/changesInfo" Target="changesInfos/changesInfo1.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 Type="http://schemas.openxmlformats.org/officeDocument/2006/relationships/slideMaster" Target="slideMasters/slideMaster7.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2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e Filanoski" userId="5879a14f-9eb3-4e75-8352-1b2941159ca7" providerId="ADAL" clId="{10F11D21-6ACE-43D6-AE61-38ED2020C85A}"/>
    <pc:docChg chg="undo custSel modSld">
      <pc:chgData name="Kate Filanoski" userId="5879a14f-9eb3-4e75-8352-1b2941159ca7" providerId="ADAL" clId="{10F11D21-6ACE-43D6-AE61-38ED2020C85A}" dt="2023-11-03T17:04:23.675" v="1707" actId="962"/>
      <pc:docMkLst>
        <pc:docMk/>
      </pc:docMkLst>
      <pc:sldChg chg="modSp mod">
        <pc:chgData name="Kate Filanoski" userId="5879a14f-9eb3-4e75-8352-1b2941159ca7" providerId="ADAL" clId="{10F11D21-6ACE-43D6-AE61-38ED2020C85A}" dt="2023-11-03T15:13:27.925" v="128" actId="962"/>
        <pc:sldMkLst>
          <pc:docMk/>
          <pc:sldMk cId="1627019028" sldId="306"/>
        </pc:sldMkLst>
        <pc:picChg chg="mod">
          <ac:chgData name="Kate Filanoski" userId="5879a14f-9eb3-4e75-8352-1b2941159ca7" providerId="ADAL" clId="{10F11D21-6ACE-43D6-AE61-38ED2020C85A}" dt="2023-11-03T15:13:27.925" v="128" actId="962"/>
          <ac:picMkLst>
            <pc:docMk/>
            <pc:sldMk cId="1627019028" sldId="306"/>
            <ac:picMk id="6" creationId="{C3771944-BC74-41A2-B9D9-CAE0A9533CA2}"/>
          </ac:picMkLst>
        </pc:picChg>
      </pc:sldChg>
      <pc:sldChg chg="modSp mod">
        <pc:chgData name="Kate Filanoski" userId="5879a14f-9eb3-4e75-8352-1b2941159ca7" providerId="ADAL" clId="{10F11D21-6ACE-43D6-AE61-38ED2020C85A}" dt="2023-11-03T15:13:30.083" v="129" actId="962"/>
        <pc:sldMkLst>
          <pc:docMk/>
          <pc:sldMk cId="2135054318" sldId="442"/>
        </pc:sldMkLst>
        <pc:picChg chg="mod">
          <ac:chgData name="Kate Filanoski" userId="5879a14f-9eb3-4e75-8352-1b2941159ca7" providerId="ADAL" clId="{10F11D21-6ACE-43D6-AE61-38ED2020C85A}" dt="2023-11-03T15:13:30.083" v="129" actId="962"/>
          <ac:picMkLst>
            <pc:docMk/>
            <pc:sldMk cId="2135054318" sldId="442"/>
            <ac:picMk id="6" creationId="{90E426DD-9E27-FA32-A3AE-C5CFCA7C7B0D}"/>
          </ac:picMkLst>
        </pc:picChg>
      </pc:sldChg>
      <pc:sldChg chg="modSp mod">
        <pc:chgData name="Kate Filanoski" userId="5879a14f-9eb3-4e75-8352-1b2941159ca7" providerId="ADAL" clId="{10F11D21-6ACE-43D6-AE61-38ED2020C85A}" dt="2023-11-03T16:54:37.342" v="1677" actId="27636"/>
        <pc:sldMkLst>
          <pc:docMk/>
          <pc:sldMk cId="2210160523" sldId="470"/>
        </pc:sldMkLst>
        <pc:spChg chg="mod">
          <ac:chgData name="Kate Filanoski" userId="5879a14f-9eb3-4e75-8352-1b2941159ca7" providerId="ADAL" clId="{10F11D21-6ACE-43D6-AE61-38ED2020C85A}" dt="2023-11-03T16:54:37.342" v="1677" actId="27636"/>
          <ac:spMkLst>
            <pc:docMk/>
            <pc:sldMk cId="2210160523" sldId="470"/>
            <ac:spMk id="3" creationId="{56561DE4-6387-F6DE-9897-B162489C09FD}"/>
          </ac:spMkLst>
        </pc:spChg>
        <pc:picChg chg="mod">
          <ac:chgData name="Kate Filanoski" userId="5879a14f-9eb3-4e75-8352-1b2941159ca7" providerId="ADAL" clId="{10F11D21-6ACE-43D6-AE61-38ED2020C85A}" dt="2023-11-03T15:13:35.951" v="132" actId="962"/>
          <ac:picMkLst>
            <pc:docMk/>
            <pc:sldMk cId="2210160523" sldId="470"/>
            <ac:picMk id="6" creationId="{32C9959A-DFE6-61B6-0F27-D1CC56A4C69A}"/>
          </ac:picMkLst>
        </pc:picChg>
      </pc:sldChg>
      <pc:sldChg chg="modSp mod">
        <pc:chgData name="Kate Filanoski" userId="5879a14f-9eb3-4e75-8352-1b2941159ca7" providerId="ADAL" clId="{10F11D21-6ACE-43D6-AE61-38ED2020C85A}" dt="2023-11-03T16:54:19.066" v="1673" actId="27636"/>
        <pc:sldMkLst>
          <pc:docMk/>
          <pc:sldMk cId="1524268221" sldId="471"/>
        </pc:sldMkLst>
        <pc:spChg chg="mod">
          <ac:chgData name="Kate Filanoski" userId="5879a14f-9eb3-4e75-8352-1b2941159ca7" providerId="ADAL" clId="{10F11D21-6ACE-43D6-AE61-38ED2020C85A}" dt="2023-11-03T16:54:19.066" v="1673" actId="27636"/>
          <ac:spMkLst>
            <pc:docMk/>
            <pc:sldMk cId="1524268221" sldId="471"/>
            <ac:spMk id="3" creationId="{CD82E171-CE0C-3309-7EEE-BE64415323C0}"/>
          </ac:spMkLst>
        </pc:spChg>
        <pc:picChg chg="mod">
          <ac:chgData name="Kate Filanoski" userId="5879a14f-9eb3-4e75-8352-1b2941159ca7" providerId="ADAL" clId="{10F11D21-6ACE-43D6-AE61-38ED2020C85A}" dt="2023-11-03T15:13:33.992" v="131" actId="962"/>
          <ac:picMkLst>
            <pc:docMk/>
            <pc:sldMk cId="1524268221" sldId="471"/>
            <ac:picMk id="7" creationId="{07AE444A-1FB3-D814-E36F-088C6830672F}"/>
          </ac:picMkLst>
        </pc:picChg>
      </pc:sldChg>
      <pc:sldChg chg="modSp mod">
        <pc:chgData name="Kate Filanoski" userId="5879a14f-9eb3-4e75-8352-1b2941159ca7" providerId="ADAL" clId="{10F11D21-6ACE-43D6-AE61-38ED2020C85A}" dt="2023-11-03T15:13:31.917" v="130" actId="962"/>
        <pc:sldMkLst>
          <pc:docMk/>
          <pc:sldMk cId="2828685036" sldId="472"/>
        </pc:sldMkLst>
        <pc:picChg chg="mod">
          <ac:chgData name="Kate Filanoski" userId="5879a14f-9eb3-4e75-8352-1b2941159ca7" providerId="ADAL" clId="{10F11D21-6ACE-43D6-AE61-38ED2020C85A}" dt="2023-11-03T15:13:31.917" v="130" actId="962"/>
          <ac:picMkLst>
            <pc:docMk/>
            <pc:sldMk cId="2828685036" sldId="472"/>
            <ac:picMk id="6" creationId="{03B25A3A-E9EF-5736-0AF2-C135FB901B94}"/>
          </ac:picMkLst>
        </pc:picChg>
      </pc:sldChg>
      <pc:sldChg chg="modSp mod">
        <pc:chgData name="Kate Filanoski" userId="5879a14f-9eb3-4e75-8352-1b2941159ca7" providerId="ADAL" clId="{10F11D21-6ACE-43D6-AE61-38ED2020C85A}" dt="2023-11-03T15:13:38.006" v="133" actId="962"/>
        <pc:sldMkLst>
          <pc:docMk/>
          <pc:sldMk cId="2210314402" sldId="473"/>
        </pc:sldMkLst>
        <pc:picChg chg="mod">
          <ac:chgData name="Kate Filanoski" userId="5879a14f-9eb3-4e75-8352-1b2941159ca7" providerId="ADAL" clId="{10F11D21-6ACE-43D6-AE61-38ED2020C85A}" dt="2023-11-03T15:13:38.006" v="133" actId="962"/>
          <ac:picMkLst>
            <pc:docMk/>
            <pc:sldMk cId="2210314402" sldId="473"/>
            <ac:picMk id="7" creationId="{B30BDA6E-503A-2CB8-5832-495C154BA318}"/>
          </ac:picMkLst>
        </pc:picChg>
      </pc:sldChg>
      <pc:sldChg chg="modSp mod">
        <pc:chgData name="Kate Filanoski" userId="5879a14f-9eb3-4e75-8352-1b2941159ca7" providerId="ADAL" clId="{10F11D21-6ACE-43D6-AE61-38ED2020C85A}" dt="2023-11-03T15:13:40.244" v="134" actId="962"/>
        <pc:sldMkLst>
          <pc:docMk/>
          <pc:sldMk cId="229204374" sldId="474"/>
        </pc:sldMkLst>
        <pc:picChg chg="mod">
          <ac:chgData name="Kate Filanoski" userId="5879a14f-9eb3-4e75-8352-1b2941159ca7" providerId="ADAL" clId="{10F11D21-6ACE-43D6-AE61-38ED2020C85A}" dt="2023-11-03T15:13:40.244" v="134" actId="962"/>
          <ac:picMkLst>
            <pc:docMk/>
            <pc:sldMk cId="229204374" sldId="474"/>
            <ac:picMk id="6" creationId="{3F70BE84-7662-78F6-6AD8-EE5A85E5BBB4}"/>
          </ac:picMkLst>
        </pc:picChg>
      </pc:sldChg>
      <pc:sldChg chg="modSp mod">
        <pc:chgData name="Kate Filanoski" userId="5879a14f-9eb3-4e75-8352-1b2941159ca7" providerId="ADAL" clId="{10F11D21-6ACE-43D6-AE61-38ED2020C85A}" dt="2023-11-03T15:13:42.997" v="135" actId="962"/>
        <pc:sldMkLst>
          <pc:docMk/>
          <pc:sldMk cId="2376492535" sldId="475"/>
        </pc:sldMkLst>
        <pc:picChg chg="mod">
          <ac:chgData name="Kate Filanoski" userId="5879a14f-9eb3-4e75-8352-1b2941159ca7" providerId="ADAL" clId="{10F11D21-6ACE-43D6-AE61-38ED2020C85A}" dt="2023-11-03T15:13:42.997" v="135" actId="962"/>
          <ac:picMkLst>
            <pc:docMk/>
            <pc:sldMk cId="2376492535" sldId="475"/>
            <ac:picMk id="6" creationId="{CF2DE8C2-94A4-B98A-C50A-17FF5A456B17}"/>
          </ac:picMkLst>
        </pc:picChg>
      </pc:sldChg>
      <pc:sldChg chg="modSp mod">
        <pc:chgData name="Kate Filanoski" userId="5879a14f-9eb3-4e75-8352-1b2941159ca7" providerId="ADAL" clId="{10F11D21-6ACE-43D6-AE61-38ED2020C85A}" dt="2023-11-03T15:13:45.219" v="136" actId="962"/>
        <pc:sldMkLst>
          <pc:docMk/>
          <pc:sldMk cId="3282127672" sldId="476"/>
        </pc:sldMkLst>
        <pc:picChg chg="mod">
          <ac:chgData name="Kate Filanoski" userId="5879a14f-9eb3-4e75-8352-1b2941159ca7" providerId="ADAL" clId="{10F11D21-6ACE-43D6-AE61-38ED2020C85A}" dt="2023-11-03T15:13:45.219" v="136" actId="962"/>
          <ac:picMkLst>
            <pc:docMk/>
            <pc:sldMk cId="3282127672" sldId="476"/>
            <ac:picMk id="6" creationId="{36A0177C-EC3A-F8D2-3DEF-8FB57C51CF71}"/>
          </ac:picMkLst>
        </pc:picChg>
      </pc:sldChg>
      <pc:sldChg chg="modSp mod">
        <pc:chgData name="Kate Filanoski" userId="5879a14f-9eb3-4e75-8352-1b2941159ca7" providerId="ADAL" clId="{10F11D21-6ACE-43D6-AE61-38ED2020C85A}" dt="2023-11-03T15:13:47.270" v="137" actId="962"/>
        <pc:sldMkLst>
          <pc:docMk/>
          <pc:sldMk cId="3128451103" sldId="478"/>
        </pc:sldMkLst>
        <pc:picChg chg="mod">
          <ac:chgData name="Kate Filanoski" userId="5879a14f-9eb3-4e75-8352-1b2941159ca7" providerId="ADAL" clId="{10F11D21-6ACE-43D6-AE61-38ED2020C85A}" dt="2023-11-03T15:13:47.270" v="137" actId="962"/>
          <ac:picMkLst>
            <pc:docMk/>
            <pc:sldMk cId="3128451103" sldId="478"/>
            <ac:picMk id="6" creationId="{7616C17B-7B41-287D-0507-607D0702D361}"/>
          </ac:picMkLst>
        </pc:picChg>
      </pc:sldChg>
      <pc:sldChg chg="modSp mod">
        <pc:chgData name="Kate Filanoski" userId="5879a14f-9eb3-4e75-8352-1b2941159ca7" providerId="ADAL" clId="{10F11D21-6ACE-43D6-AE61-38ED2020C85A}" dt="2023-11-03T17:04:23.675" v="1707" actId="962"/>
        <pc:sldMkLst>
          <pc:docMk/>
          <pc:sldMk cId="2754830181" sldId="506"/>
        </pc:sldMkLst>
        <pc:spChg chg="mod">
          <ac:chgData name="Kate Filanoski" userId="5879a14f-9eb3-4e75-8352-1b2941159ca7" providerId="ADAL" clId="{10F11D21-6ACE-43D6-AE61-38ED2020C85A}" dt="2023-11-03T17:04:23.159" v="1705" actId="962"/>
          <ac:spMkLst>
            <pc:docMk/>
            <pc:sldMk cId="2754830181" sldId="506"/>
            <ac:spMk id="5" creationId="{8D82BACC-640C-4410-8400-E0DEC5E1A9BE}"/>
          </ac:spMkLst>
        </pc:spChg>
        <pc:picChg chg="mod">
          <ac:chgData name="Kate Filanoski" userId="5879a14f-9eb3-4e75-8352-1b2941159ca7" providerId="ADAL" clId="{10F11D21-6ACE-43D6-AE61-38ED2020C85A}" dt="2023-11-03T17:04:23.675" v="1707" actId="962"/>
          <ac:picMkLst>
            <pc:docMk/>
            <pc:sldMk cId="2754830181" sldId="506"/>
            <ac:picMk id="10" creationId="{4D44247C-3914-4CA2-9538-B83542AE17E5}"/>
          </ac:picMkLst>
        </pc:picChg>
      </pc:sldChg>
      <pc:sldChg chg="modSp mod">
        <pc:chgData name="Kate Filanoski" userId="5879a14f-9eb3-4e75-8352-1b2941159ca7" providerId="ADAL" clId="{10F11D21-6ACE-43D6-AE61-38ED2020C85A}" dt="2023-11-03T16:53:38.739" v="1667" actId="13244"/>
        <pc:sldMkLst>
          <pc:docMk/>
          <pc:sldMk cId="4011066312" sldId="11946"/>
        </pc:sldMkLst>
        <pc:picChg chg="mod ord">
          <ac:chgData name="Kate Filanoski" userId="5879a14f-9eb3-4e75-8352-1b2941159ca7" providerId="ADAL" clId="{10F11D21-6ACE-43D6-AE61-38ED2020C85A}" dt="2023-11-03T16:53:38.739" v="1667" actId="13244"/>
          <ac:picMkLst>
            <pc:docMk/>
            <pc:sldMk cId="4011066312" sldId="11946"/>
            <ac:picMk id="13" creationId="{02269B5D-7771-0F97-0ECF-23FA421D7CE3}"/>
          </ac:picMkLst>
        </pc:picChg>
      </pc:sldChg>
      <pc:sldChg chg="modSp mod">
        <pc:chgData name="Kate Filanoski" userId="5879a14f-9eb3-4e75-8352-1b2941159ca7" providerId="ADAL" clId="{10F11D21-6ACE-43D6-AE61-38ED2020C85A}" dt="2023-11-03T16:53:32.553" v="1666" actId="13244"/>
        <pc:sldMkLst>
          <pc:docMk/>
          <pc:sldMk cId="2017358822" sldId="12093"/>
        </pc:sldMkLst>
        <pc:picChg chg="mod ord">
          <ac:chgData name="Kate Filanoski" userId="5879a14f-9eb3-4e75-8352-1b2941159ca7" providerId="ADAL" clId="{10F11D21-6ACE-43D6-AE61-38ED2020C85A}" dt="2023-11-03T16:53:32.553" v="1666" actId="13244"/>
          <ac:picMkLst>
            <pc:docMk/>
            <pc:sldMk cId="2017358822" sldId="12093"/>
            <ac:picMk id="11" creationId="{D068EB91-9879-3A36-77E4-270042E0EA64}"/>
          </ac:picMkLst>
        </pc:picChg>
      </pc:sldChg>
      <pc:sldChg chg="modSp mod">
        <pc:chgData name="Kate Filanoski" userId="5879a14f-9eb3-4e75-8352-1b2941159ca7" providerId="ADAL" clId="{10F11D21-6ACE-43D6-AE61-38ED2020C85A}" dt="2023-11-03T16:53:42.846" v="1668" actId="13244"/>
        <pc:sldMkLst>
          <pc:docMk/>
          <pc:sldMk cId="3357822432" sldId="12095"/>
        </pc:sldMkLst>
        <pc:picChg chg="mod ord">
          <ac:chgData name="Kate Filanoski" userId="5879a14f-9eb3-4e75-8352-1b2941159ca7" providerId="ADAL" clId="{10F11D21-6ACE-43D6-AE61-38ED2020C85A}" dt="2023-11-03T16:53:42.846" v="1668" actId="13244"/>
          <ac:picMkLst>
            <pc:docMk/>
            <pc:sldMk cId="3357822432" sldId="12095"/>
            <ac:picMk id="13" creationId="{58B6BF32-9277-6018-2FEC-DA079E1EBFA4}"/>
          </ac:picMkLst>
        </pc:picChg>
      </pc:sldChg>
      <pc:sldChg chg="modSp mod">
        <pc:chgData name="Kate Filanoski" userId="5879a14f-9eb3-4e75-8352-1b2941159ca7" providerId="ADAL" clId="{10F11D21-6ACE-43D6-AE61-38ED2020C85A}" dt="2023-11-03T16:53:26.966" v="1665" actId="13244"/>
        <pc:sldMkLst>
          <pc:docMk/>
          <pc:sldMk cId="735797660" sldId="12140"/>
        </pc:sldMkLst>
        <pc:picChg chg="mod ord">
          <ac:chgData name="Kate Filanoski" userId="5879a14f-9eb3-4e75-8352-1b2941159ca7" providerId="ADAL" clId="{10F11D21-6ACE-43D6-AE61-38ED2020C85A}" dt="2023-11-03T16:53:26.966" v="1665" actId="13244"/>
          <ac:picMkLst>
            <pc:docMk/>
            <pc:sldMk cId="735797660" sldId="12140"/>
            <ac:picMk id="10" creationId="{D6E08528-E6BA-D0EA-57DA-BF4867A5C2A7}"/>
          </ac:picMkLst>
        </pc:picChg>
      </pc:sldChg>
      <pc:sldChg chg="modSp mod">
        <pc:chgData name="Kate Filanoski" userId="5879a14f-9eb3-4e75-8352-1b2941159ca7" providerId="ADAL" clId="{10F11D21-6ACE-43D6-AE61-38ED2020C85A}" dt="2023-11-03T17:00:53.306" v="1686" actId="962"/>
        <pc:sldMkLst>
          <pc:docMk/>
          <pc:sldMk cId="1176220165" sldId="12142"/>
        </pc:sldMkLst>
        <pc:spChg chg="mod">
          <ac:chgData name="Kate Filanoski" userId="5879a14f-9eb3-4e75-8352-1b2941159ca7" providerId="ADAL" clId="{10F11D21-6ACE-43D6-AE61-38ED2020C85A}" dt="2023-11-03T15:26:47.156" v="1026" actId="1076"/>
          <ac:spMkLst>
            <pc:docMk/>
            <pc:sldMk cId="1176220165" sldId="12142"/>
            <ac:spMk id="5" creationId="{00000000-0000-0000-0000-000000000000}"/>
          </ac:spMkLst>
        </pc:spChg>
        <pc:spChg chg="ord">
          <ac:chgData name="Kate Filanoski" userId="5879a14f-9eb3-4e75-8352-1b2941159ca7" providerId="ADAL" clId="{10F11D21-6ACE-43D6-AE61-38ED2020C85A}" dt="2023-11-03T16:57:08.743" v="1680" actId="13244"/>
          <ac:spMkLst>
            <pc:docMk/>
            <pc:sldMk cId="1176220165" sldId="12142"/>
            <ac:spMk id="7" creationId="{00000000-0000-0000-0000-000000000000}"/>
          </ac:spMkLst>
        </pc:spChg>
        <pc:spChg chg="mod">
          <ac:chgData name="Kate Filanoski" userId="5879a14f-9eb3-4e75-8352-1b2941159ca7" providerId="ADAL" clId="{10F11D21-6ACE-43D6-AE61-38ED2020C85A}" dt="2023-11-03T15:16:12.421" v="198" actId="962"/>
          <ac:spMkLst>
            <pc:docMk/>
            <pc:sldMk cId="1176220165" sldId="12142"/>
            <ac:spMk id="8" creationId="{00000000-0000-0000-0000-000000000000}"/>
          </ac:spMkLst>
        </pc:spChg>
        <pc:spChg chg="mod">
          <ac:chgData name="Kate Filanoski" userId="5879a14f-9eb3-4e75-8352-1b2941159ca7" providerId="ADAL" clId="{10F11D21-6ACE-43D6-AE61-38ED2020C85A}" dt="2023-11-03T15:14:21.040" v="144" actId="27636"/>
          <ac:spMkLst>
            <pc:docMk/>
            <pc:sldMk cId="1176220165" sldId="12142"/>
            <ac:spMk id="12" creationId="{5A9251E2-F1C6-833F-9536-74B8CCA0AC4F}"/>
          </ac:spMkLst>
        </pc:spChg>
        <pc:picChg chg="mod ord">
          <ac:chgData name="Kate Filanoski" userId="5879a14f-9eb3-4e75-8352-1b2941159ca7" providerId="ADAL" clId="{10F11D21-6ACE-43D6-AE61-38ED2020C85A}" dt="2023-11-03T17:00:33.389" v="1685" actId="13244"/>
          <ac:picMkLst>
            <pc:docMk/>
            <pc:sldMk cId="1176220165" sldId="12142"/>
            <ac:picMk id="6" creationId="{00000000-0000-0000-0000-000000000000}"/>
          </ac:picMkLst>
        </pc:picChg>
        <pc:picChg chg="mod ord">
          <ac:chgData name="Kate Filanoski" userId="5879a14f-9eb3-4e75-8352-1b2941159ca7" providerId="ADAL" clId="{10F11D21-6ACE-43D6-AE61-38ED2020C85A}" dt="2023-11-03T17:00:53.306" v="1686" actId="962"/>
          <ac:picMkLst>
            <pc:docMk/>
            <pc:sldMk cId="1176220165" sldId="12142"/>
            <ac:picMk id="10" creationId="{495F44C1-EF94-19DB-D13C-716C86F3FA4E}"/>
          </ac:picMkLst>
        </pc:picChg>
      </pc:sldChg>
      <pc:sldChg chg="modSp mod">
        <pc:chgData name="Kate Filanoski" userId="5879a14f-9eb3-4e75-8352-1b2941159ca7" providerId="ADAL" clId="{10F11D21-6ACE-43D6-AE61-38ED2020C85A}" dt="2023-11-03T17:01:34.758" v="1690" actId="13244"/>
        <pc:sldMkLst>
          <pc:docMk/>
          <pc:sldMk cId="1572566904" sldId="12143"/>
        </pc:sldMkLst>
        <pc:spChg chg="mod">
          <ac:chgData name="Kate Filanoski" userId="5879a14f-9eb3-4e75-8352-1b2941159ca7" providerId="ADAL" clId="{10F11D21-6ACE-43D6-AE61-38ED2020C85A}" dt="2023-11-03T15:16:16.998" v="199" actId="962"/>
          <ac:spMkLst>
            <pc:docMk/>
            <pc:sldMk cId="1572566904" sldId="12143"/>
            <ac:spMk id="2" creationId="{00000000-0000-0000-0000-000000000000}"/>
          </ac:spMkLst>
        </pc:spChg>
        <pc:spChg chg="mod ord">
          <ac:chgData name="Kate Filanoski" userId="5879a14f-9eb3-4e75-8352-1b2941159ca7" providerId="ADAL" clId="{10F11D21-6ACE-43D6-AE61-38ED2020C85A}" dt="2023-11-03T17:01:28.814" v="1689" actId="13244"/>
          <ac:spMkLst>
            <pc:docMk/>
            <pc:sldMk cId="1572566904" sldId="12143"/>
            <ac:spMk id="10" creationId="{00000000-0000-0000-0000-000000000000}"/>
          </ac:spMkLst>
        </pc:spChg>
        <pc:grpChg chg="mod">
          <ac:chgData name="Kate Filanoski" userId="5879a14f-9eb3-4e75-8352-1b2941159ca7" providerId="ADAL" clId="{10F11D21-6ACE-43D6-AE61-38ED2020C85A}" dt="2023-11-03T15:16:21.404" v="200" actId="962"/>
          <ac:grpSpMkLst>
            <pc:docMk/>
            <pc:sldMk cId="1572566904" sldId="12143"/>
            <ac:grpSpMk id="4" creationId="{00000000-0000-0000-0000-000000000000}"/>
          </ac:grpSpMkLst>
        </pc:grpChg>
        <pc:grpChg chg="mod ord">
          <ac:chgData name="Kate Filanoski" userId="5879a14f-9eb3-4e75-8352-1b2941159ca7" providerId="ADAL" clId="{10F11D21-6ACE-43D6-AE61-38ED2020C85A}" dt="2023-11-03T17:01:34.758" v="1690" actId="13244"/>
          <ac:grpSpMkLst>
            <pc:docMk/>
            <pc:sldMk cId="1572566904" sldId="12143"/>
            <ac:grpSpMk id="11" creationId="{00000000-0000-0000-0000-000000000000}"/>
          </ac:grpSpMkLst>
        </pc:grpChg>
        <pc:grpChg chg="mod">
          <ac:chgData name="Kate Filanoski" userId="5879a14f-9eb3-4e75-8352-1b2941159ca7" providerId="ADAL" clId="{10F11D21-6ACE-43D6-AE61-38ED2020C85A}" dt="2023-11-03T15:17:21.034" v="335" actId="962"/>
          <ac:grpSpMkLst>
            <pc:docMk/>
            <pc:sldMk cId="1572566904" sldId="12143"/>
            <ac:grpSpMk id="15" creationId="{65DF346E-867A-EAAF-3CC6-FD7B11525B03}"/>
          </ac:grpSpMkLst>
        </pc:grpChg>
      </pc:sldChg>
      <pc:sldChg chg="addSp modSp mod">
        <pc:chgData name="Kate Filanoski" userId="5879a14f-9eb3-4e75-8352-1b2941159ca7" providerId="ADAL" clId="{10F11D21-6ACE-43D6-AE61-38ED2020C85A}" dt="2023-11-03T17:01:49.649" v="1693" actId="962"/>
        <pc:sldMkLst>
          <pc:docMk/>
          <pc:sldMk cId="976767030" sldId="12144"/>
        </pc:sldMkLst>
        <pc:spChg chg="mod">
          <ac:chgData name="Kate Filanoski" userId="5879a14f-9eb3-4e75-8352-1b2941159ca7" providerId="ADAL" clId="{10F11D21-6ACE-43D6-AE61-38ED2020C85A}" dt="2023-11-03T15:17:24.304" v="336" actId="962"/>
          <ac:spMkLst>
            <pc:docMk/>
            <pc:sldMk cId="976767030" sldId="12144"/>
            <ac:spMk id="2" creationId="{00000000-0000-0000-0000-000000000000}"/>
          </ac:spMkLst>
        </pc:spChg>
        <pc:spChg chg="mod">
          <ac:chgData name="Kate Filanoski" userId="5879a14f-9eb3-4e75-8352-1b2941159ca7" providerId="ADAL" clId="{10F11D21-6ACE-43D6-AE61-38ED2020C85A}" dt="2023-11-03T17:01:49.649" v="1693" actId="962"/>
          <ac:spMkLst>
            <pc:docMk/>
            <pc:sldMk cId="976767030" sldId="12144"/>
            <ac:spMk id="10" creationId="{3DDFE84D-6A70-7691-8F44-0232FA13349B}"/>
          </ac:spMkLst>
        </pc:spChg>
        <pc:spChg chg="mod">
          <ac:chgData name="Kate Filanoski" userId="5879a14f-9eb3-4e75-8352-1b2941159ca7" providerId="ADAL" clId="{10F11D21-6ACE-43D6-AE61-38ED2020C85A}" dt="2023-11-03T17:01:49.118" v="1692" actId="962"/>
          <ac:spMkLst>
            <pc:docMk/>
            <pc:sldMk cId="976767030" sldId="12144"/>
            <ac:spMk id="11" creationId="{F754430D-15F0-B03D-E91F-A0E06C2BDEB2}"/>
          </ac:spMkLst>
        </pc:spChg>
        <pc:spChg chg="mod">
          <ac:chgData name="Kate Filanoski" userId="5879a14f-9eb3-4e75-8352-1b2941159ca7" providerId="ADAL" clId="{10F11D21-6ACE-43D6-AE61-38ED2020C85A}" dt="2023-11-03T17:01:48.595" v="1691" actId="962"/>
          <ac:spMkLst>
            <pc:docMk/>
            <pc:sldMk cId="976767030" sldId="12144"/>
            <ac:spMk id="12" creationId="{44FF9B7F-B306-1D7A-80CE-62C0C76025F8}"/>
          </ac:spMkLst>
        </pc:spChg>
        <pc:spChg chg="mod">
          <ac:chgData name="Kate Filanoski" userId="5879a14f-9eb3-4e75-8352-1b2941159ca7" providerId="ADAL" clId="{10F11D21-6ACE-43D6-AE61-38ED2020C85A}" dt="2023-11-03T15:18:02.657" v="338" actId="164"/>
          <ac:spMkLst>
            <pc:docMk/>
            <pc:sldMk cId="976767030" sldId="12144"/>
            <ac:spMk id="13" creationId="{C04DE14C-EEF3-5B69-5F3E-6865750B6FBC}"/>
          </ac:spMkLst>
        </pc:spChg>
        <pc:spChg chg="mod">
          <ac:chgData name="Kate Filanoski" userId="5879a14f-9eb3-4e75-8352-1b2941159ca7" providerId="ADAL" clId="{10F11D21-6ACE-43D6-AE61-38ED2020C85A}" dt="2023-11-03T15:18:02.657" v="338" actId="164"/>
          <ac:spMkLst>
            <pc:docMk/>
            <pc:sldMk cId="976767030" sldId="12144"/>
            <ac:spMk id="26" creationId="{E97E751D-089F-C0A4-C6C5-6D4BDD72C420}"/>
          </ac:spMkLst>
        </pc:spChg>
        <pc:spChg chg="mod">
          <ac:chgData name="Kate Filanoski" userId="5879a14f-9eb3-4e75-8352-1b2941159ca7" providerId="ADAL" clId="{10F11D21-6ACE-43D6-AE61-38ED2020C85A}" dt="2023-11-03T15:18:02.657" v="338" actId="164"/>
          <ac:spMkLst>
            <pc:docMk/>
            <pc:sldMk cId="976767030" sldId="12144"/>
            <ac:spMk id="27" creationId="{8C74BFDD-9845-FD29-7CCD-565D0FF1BC88}"/>
          </ac:spMkLst>
        </pc:spChg>
        <pc:spChg chg="mod">
          <ac:chgData name="Kate Filanoski" userId="5879a14f-9eb3-4e75-8352-1b2941159ca7" providerId="ADAL" clId="{10F11D21-6ACE-43D6-AE61-38ED2020C85A}" dt="2023-11-03T15:18:02.657" v="338" actId="164"/>
          <ac:spMkLst>
            <pc:docMk/>
            <pc:sldMk cId="976767030" sldId="12144"/>
            <ac:spMk id="28" creationId="{2C2123FB-B452-F2D7-55D6-3B4B484BE156}"/>
          </ac:spMkLst>
        </pc:spChg>
        <pc:spChg chg="mod">
          <ac:chgData name="Kate Filanoski" userId="5879a14f-9eb3-4e75-8352-1b2941159ca7" providerId="ADAL" clId="{10F11D21-6ACE-43D6-AE61-38ED2020C85A}" dt="2023-11-03T15:18:02.657" v="338" actId="164"/>
          <ac:spMkLst>
            <pc:docMk/>
            <pc:sldMk cId="976767030" sldId="12144"/>
            <ac:spMk id="35" creationId="{DC6AF111-B728-8385-2C12-834B277F756A}"/>
          </ac:spMkLst>
        </pc:spChg>
        <pc:grpChg chg="add mod">
          <ac:chgData name="Kate Filanoski" userId="5879a14f-9eb3-4e75-8352-1b2941159ca7" providerId="ADAL" clId="{10F11D21-6ACE-43D6-AE61-38ED2020C85A}" dt="2023-11-03T15:18:34.031" v="514" actId="962"/>
          <ac:grpSpMkLst>
            <pc:docMk/>
            <pc:sldMk cId="976767030" sldId="12144"/>
            <ac:grpSpMk id="4" creationId="{AA5C58E0-B1DB-A78C-3417-11144971B797}"/>
          </ac:grpSpMkLst>
        </pc:grpChg>
        <pc:grpChg chg="mod">
          <ac:chgData name="Kate Filanoski" userId="5879a14f-9eb3-4e75-8352-1b2941159ca7" providerId="ADAL" clId="{10F11D21-6ACE-43D6-AE61-38ED2020C85A}" dt="2023-11-03T15:18:02.657" v="338" actId="164"/>
          <ac:grpSpMkLst>
            <pc:docMk/>
            <pc:sldMk cId="976767030" sldId="12144"/>
            <ac:grpSpMk id="14" creationId="{DCD78A64-F991-F655-5963-7ABB9E882570}"/>
          </ac:grpSpMkLst>
        </pc:grpChg>
        <pc:grpChg chg="mod">
          <ac:chgData name="Kate Filanoski" userId="5879a14f-9eb3-4e75-8352-1b2941159ca7" providerId="ADAL" clId="{10F11D21-6ACE-43D6-AE61-38ED2020C85A}" dt="2023-11-03T15:18:02.657" v="338" actId="164"/>
          <ac:grpSpMkLst>
            <pc:docMk/>
            <pc:sldMk cId="976767030" sldId="12144"/>
            <ac:grpSpMk id="20" creationId="{65AC4FEA-2DAA-E1F3-9C9D-CDB5F0DBE4EF}"/>
          </ac:grpSpMkLst>
        </pc:grpChg>
        <pc:grpChg chg="mod">
          <ac:chgData name="Kate Filanoski" userId="5879a14f-9eb3-4e75-8352-1b2941159ca7" providerId="ADAL" clId="{10F11D21-6ACE-43D6-AE61-38ED2020C85A}" dt="2023-11-03T15:17:26.698" v="337" actId="962"/>
          <ac:grpSpMkLst>
            <pc:docMk/>
            <pc:sldMk cId="976767030" sldId="12144"/>
            <ac:grpSpMk id="25" creationId="{4E1EF9B1-AF1C-1CF9-DC31-DF6E1A58DF7B}"/>
          </ac:grpSpMkLst>
        </pc:grpChg>
      </pc:sldChg>
      <pc:sldChg chg="modSp mod">
        <pc:chgData name="Kate Filanoski" userId="5879a14f-9eb3-4e75-8352-1b2941159ca7" providerId="ADAL" clId="{10F11D21-6ACE-43D6-AE61-38ED2020C85A}" dt="2023-11-03T17:02:07.614" v="1694" actId="13244"/>
        <pc:sldMkLst>
          <pc:docMk/>
          <pc:sldMk cId="228906723" sldId="12145"/>
        </pc:sldMkLst>
        <pc:spChg chg="mod">
          <ac:chgData name="Kate Filanoski" userId="5879a14f-9eb3-4e75-8352-1b2941159ca7" providerId="ADAL" clId="{10F11D21-6ACE-43D6-AE61-38ED2020C85A}" dt="2023-11-03T15:18:44.254" v="516" actId="962"/>
          <ac:spMkLst>
            <pc:docMk/>
            <pc:sldMk cId="228906723" sldId="12145"/>
            <ac:spMk id="20" creationId="{9C1E846B-9C54-43E6-4F3D-9A8497A513EE}"/>
          </ac:spMkLst>
        </pc:spChg>
        <pc:grpChg chg="mod ord">
          <ac:chgData name="Kate Filanoski" userId="5879a14f-9eb3-4e75-8352-1b2941159ca7" providerId="ADAL" clId="{10F11D21-6ACE-43D6-AE61-38ED2020C85A}" dt="2023-11-03T17:02:07.614" v="1694" actId="13244"/>
          <ac:grpSpMkLst>
            <pc:docMk/>
            <pc:sldMk cId="228906723" sldId="12145"/>
            <ac:grpSpMk id="22" creationId="{D1AAF015-10C5-A026-12B5-36256557DA1D}"/>
          </ac:grpSpMkLst>
        </pc:grpChg>
        <pc:grpChg chg="mod">
          <ac:chgData name="Kate Filanoski" userId="5879a14f-9eb3-4e75-8352-1b2941159ca7" providerId="ADAL" clId="{10F11D21-6ACE-43D6-AE61-38ED2020C85A}" dt="2023-11-03T15:18:40.758" v="515" actId="962"/>
          <ac:grpSpMkLst>
            <pc:docMk/>
            <pc:sldMk cId="228906723" sldId="12145"/>
            <ac:grpSpMk id="23" creationId="{EC7E14AB-0875-F260-F751-8DB273C399BD}"/>
          </ac:grpSpMkLst>
        </pc:grpChg>
        <pc:picChg chg="mod">
          <ac:chgData name="Kate Filanoski" userId="5879a14f-9eb3-4e75-8352-1b2941159ca7" providerId="ADAL" clId="{10F11D21-6ACE-43D6-AE61-38ED2020C85A}" dt="2023-11-03T15:27:14.427" v="1068" actId="962"/>
          <ac:picMkLst>
            <pc:docMk/>
            <pc:sldMk cId="228906723" sldId="12145"/>
            <ac:picMk id="29" creationId="{4D6037E5-C8F9-8861-40CC-1936DABCC247}"/>
          </ac:picMkLst>
        </pc:picChg>
        <pc:picChg chg="mod">
          <ac:chgData name="Kate Filanoski" userId="5879a14f-9eb3-4e75-8352-1b2941159ca7" providerId="ADAL" clId="{10F11D21-6ACE-43D6-AE61-38ED2020C85A}" dt="2023-11-03T15:27:55.020" v="1102" actId="962"/>
          <ac:picMkLst>
            <pc:docMk/>
            <pc:sldMk cId="228906723" sldId="12145"/>
            <ac:picMk id="31" creationId="{A3C0AB6A-6D30-4317-A558-9578E6229A2F}"/>
          </ac:picMkLst>
        </pc:picChg>
      </pc:sldChg>
      <pc:sldChg chg="modSp mod">
        <pc:chgData name="Kate Filanoski" userId="5879a14f-9eb3-4e75-8352-1b2941159ca7" providerId="ADAL" clId="{10F11D21-6ACE-43D6-AE61-38ED2020C85A}" dt="2023-11-03T17:02:30.602" v="1695" actId="13244"/>
        <pc:sldMkLst>
          <pc:docMk/>
          <pc:sldMk cId="3627632168" sldId="12146"/>
        </pc:sldMkLst>
        <pc:spChg chg="ord">
          <ac:chgData name="Kate Filanoski" userId="5879a14f-9eb3-4e75-8352-1b2941159ca7" providerId="ADAL" clId="{10F11D21-6ACE-43D6-AE61-38ED2020C85A}" dt="2023-11-03T17:02:30.602" v="1695" actId="13244"/>
          <ac:spMkLst>
            <pc:docMk/>
            <pc:sldMk cId="3627632168" sldId="12146"/>
            <ac:spMk id="7" creationId="{74AE9505-3C7E-8E63-8CD7-836DDFDB3C00}"/>
          </ac:spMkLst>
        </pc:spChg>
        <pc:spChg chg="mod">
          <ac:chgData name="Kate Filanoski" userId="5879a14f-9eb3-4e75-8352-1b2941159ca7" providerId="ADAL" clId="{10F11D21-6ACE-43D6-AE61-38ED2020C85A}" dt="2023-11-03T15:19:10.183" v="553" actId="962"/>
          <ac:spMkLst>
            <pc:docMk/>
            <pc:sldMk cId="3627632168" sldId="12146"/>
            <ac:spMk id="20" creationId="{9C1E846B-9C54-43E6-4F3D-9A8497A513EE}"/>
          </ac:spMkLst>
        </pc:spChg>
        <pc:grpChg chg="mod">
          <ac:chgData name="Kate Filanoski" userId="5879a14f-9eb3-4e75-8352-1b2941159ca7" providerId="ADAL" clId="{10F11D21-6ACE-43D6-AE61-38ED2020C85A}" dt="2023-11-03T15:19:12.972" v="554" actId="962"/>
          <ac:grpSpMkLst>
            <pc:docMk/>
            <pc:sldMk cId="3627632168" sldId="12146"/>
            <ac:grpSpMk id="23" creationId="{EC7E14AB-0875-F260-F751-8DB273C399BD}"/>
          </ac:grpSpMkLst>
        </pc:grpChg>
        <pc:picChg chg="mod">
          <ac:chgData name="Kate Filanoski" userId="5879a14f-9eb3-4e75-8352-1b2941159ca7" providerId="ADAL" clId="{10F11D21-6ACE-43D6-AE61-38ED2020C85A}" dt="2023-11-03T15:19:26.055" v="606" actId="962"/>
          <ac:picMkLst>
            <pc:docMk/>
            <pc:sldMk cId="3627632168" sldId="12146"/>
            <ac:picMk id="6" creationId="{671E2997-C79B-6361-F473-299CDC1B0477}"/>
          </ac:picMkLst>
        </pc:picChg>
      </pc:sldChg>
      <pc:sldChg chg="modSp mod">
        <pc:chgData name="Kate Filanoski" userId="5879a14f-9eb3-4e75-8352-1b2941159ca7" providerId="ADAL" clId="{10F11D21-6ACE-43D6-AE61-38ED2020C85A}" dt="2023-11-03T17:03:03.175" v="1700" actId="13244"/>
        <pc:sldMkLst>
          <pc:docMk/>
          <pc:sldMk cId="2985999217" sldId="12147"/>
        </pc:sldMkLst>
        <pc:spChg chg="ord">
          <ac:chgData name="Kate Filanoski" userId="5879a14f-9eb3-4e75-8352-1b2941159ca7" providerId="ADAL" clId="{10F11D21-6ACE-43D6-AE61-38ED2020C85A}" dt="2023-11-03T17:03:03.175" v="1700" actId="13244"/>
          <ac:spMkLst>
            <pc:docMk/>
            <pc:sldMk cId="2985999217" sldId="12147"/>
            <ac:spMk id="16" creationId="{3AF90F38-110B-1743-B3BD-92735041925C}"/>
          </ac:spMkLst>
        </pc:spChg>
        <pc:spChg chg="ord">
          <ac:chgData name="Kate Filanoski" userId="5879a14f-9eb3-4e75-8352-1b2941159ca7" providerId="ADAL" clId="{10F11D21-6ACE-43D6-AE61-38ED2020C85A}" dt="2023-11-03T17:02:49.573" v="1696" actId="13244"/>
          <ac:spMkLst>
            <pc:docMk/>
            <pc:sldMk cId="2985999217" sldId="12147"/>
            <ac:spMk id="17" creationId="{BBDF372A-4027-AAFF-6FB2-C814B6FFAA3D}"/>
          </ac:spMkLst>
        </pc:spChg>
        <pc:spChg chg="mod">
          <ac:chgData name="Kate Filanoski" userId="5879a14f-9eb3-4e75-8352-1b2941159ca7" providerId="ADAL" clId="{10F11D21-6ACE-43D6-AE61-38ED2020C85A}" dt="2023-11-03T15:19:42.813" v="608" actId="962"/>
          <ac:spMkLst>
            <pc:docMk/>
            <pc:sldMk cId="2985999217" sldId="12147"/>
            <ac:spMk id="20" creationId="{9C1E846B-9C54-43E6-4F3D-9A8497A513EE}"/>
          </ac:spMkLst>
        </pc:spChg>
        <pc:grpChg chg="mod">
          <ac:chgData name="Kate Filanoski" userId="5879a14f-9eb3-4e75-8352-1b2941159ca7" providerId="ADAL" clId="{10F11D21-6ACE-43D6-AE61-38ED2020C85A}" dt="2023-11-03T15:19:45.766" v="609" actId="962"/>
          <ac:grpSpMkLst>
            <pc:docMk/>
            <pc:sldMk cId="2985999217" sldId="12147"/>
            <ac:grpSpMk id="18" creationId="{FBEA743D-7DAD-A0AE-2678-985CC3C73E8A}"/>
          </ac:grpSpMkLst>
        </pc:grpChg>
        <pc:grpChg chg="mod">
          <ac:chgData name="Kate Filanoski" userId="5879a14f-9eb3-4e75-8352-1b2941159ca7" providerId="ADAL" clId="{10F11D21-6ACE-43D6-AE61-38ED2020C85A}" dt="2023-11-03T15:19:40.208" v="607" actId="962"/>
          <ac:grpSpMkLst>
            <pc:docMk/>
            <pc:sldMk cId="2985999217" sldId="12147"/>
            <ac:grpSpMk id="23" creationId="{EC7E14AB-0875-F260-F751-8DB273C399BD}"/>
          </ac:grpSpMkLst>
        </pc:grpChg>
        <pc:picChg chg="mod ord">
          <ac:chgData name="Kate Filanoski" userId="5879a14f-9eb3-4e75-8352-1b2941159ca7" providerId="ADAL" clId="{10F11D21-6ACE-43D6-AE61-38ED2020C85A}" dt="2023-11-03T17:03:00.468" v="1699" actId="13244"/>
          <ac:picMkLst>
            <pc:docMk/>
            <pc:sldMk cId="2985999217" sldId="12147"/>
            <ac:picMk id="5" creationId="{8FE11B4F-C794-EA9F-036D-9FC52AD17344}"/>
          </ac:picMkLst>
        </pc:picChg>
        <pc:picChg chg="mod ord">
          <ac:chgData name="Kate Filanoski" userId="5879a14f-9eb3-4e75-8352-1b2941159ca7" providerId="ADAL" clId="{10F11D21-6ACE-43D6-AE61-38ED2020C85A}" dt="2023-11-03T17:02:53.797" v="1697" actId="13244"/>
          <ac:picMkLst>
            <pc:docMk/>
            <pc:sldMk cId="2985999217" sldId="12147"/>
            <ac:picMk id="7" creationId="{4CB73DC2-69B2-2B92-D890-290FE3AA71A9}"/>
          </ac:picMkLst>
        </pc:picChg>
      </pc:sldChg>
      <pc:sldChg chg="modSp">
        <pc:chgData name="Kate Filanoski" userId="5879a14f-9eb3-4e75-8352-1b2941159ca7" providerId="ADAL" clId="{10F11D21-6ACE-43D6-AE61-38ED2020C85A}" dt="2023-11-03T15:31:56.546" v="1664" actId="962"/>
        <pc:sldMkLst>
          <pc:docMk/>
          <pc:sldMk cId="908893944" sldId="12148"/>
        </pc:sldMkLst>
        <pc:spChg chg="mod">
          <ac:chgData name="Kate Filanoski" userId="5879a14f-9eb3-4e75-8352-1b2941159ca7" providerId="ADAL" clId="{10F11D21-6ACE-43D6-AE61-38ED2020C85A}" dt="2023-11-03T15:19:48.871" v="610" actId="962"/>
          <ac:spMkLst>
            <pc:docMk/>
            <pc:sldMk cId="908893944" sldId="12148"/>
            <ac:spMk id="2" creationId="{00000000-0000-0000-0000-000000000000}"/>
          </ac:spMkLst>
        </pc:spChg>
        <pc:grpChg chg="mod">
          <ac:chgData name="Kate Filanoski" userId="5879a14f-9eb3-4e75-8352-1b2941159ca7" providerId="ADAL" clId="{10F11D21-6ACE-43D6-AE61-38ED2020C85A}" dt="2023-11-03T15:19:51.332" v="611" actId="962"/>
          <ac:grpSpMkLst>
            <pc:docMk/>
            <pc:sldMk cId="908893944" sldId="12148"/>
            <ac:grpSpMk id="15" creationId="{65DF346E-867A-EAAF-3CC6-FD7B11525B03}"/>
          </ac:grpSpMkLst>
        </pc:grpChg>
        <pc:picChg chg="mod">
          <ac:chgData name="Kate Filanoski" userId="5879a14f-9eb3-4e75-8352-1b2941159ca7" providerId="ADAL" clId="{10F11D21-6ACE-43D6-AE61-38ED2020C85A}" dt="2023-11-03T15:31:56.546" v="1664" actId="962"/>
          <ac:picMkLst>
            <pc:docMk/>
            <pc:sldMk cId="908893944" sldId="12148"/>
            <ac:picMk id="18" creationId="{67AB5DA3-BC14-0106-483F-7F616B401150}"/>
          </ac:picMkLst>
        </pc:picChg>
      </pc:sldChg>
      <pc:sldChg chg="modSp mod">
        <pc:chgData name="Kate Filanoski" userId="5879a14f-9eb3-4e75-8352-1b2941159ca7" providerId="ADAL" clId="{10F11D21-6ACE-43D6-AE61-38ED2020C85A}" dt="2023-11-03T17:03:48.918" v="1701" actId="13244"/>
        <pc:sldMkLst>
          <pc:docMk/>
          <pc:sldMk cId="4233110727" sldId="12149"/>
        </pc:sldMkLst>
        <pc:spChg chg="mod">
          <ac:chgData name="Kate Filanoski" userId="5879a14f-9eb3-4e75-8352-1b2941159ca7" providerId="ADAL" clId="{10F11D21-6ACE-43D6-AE61-38ED2020C85A}" dt="2023-11-03T15:20:38.382" v="720" actId="962"/>
          <ac:spMkLst>
            <pc:docMk/>
            <pc:sldMk cId="4233110727" sldId="12149"/>
            <ac:spMk id="9" creationId="{0090714F-EF19-42EA-49F6-887D2405C489}"/>
          </ac:spMkLst>
        </pc:spChg>
        <pc:spChg chg="mod">
          <ac:chgData name="Kate Filanoski" userId="5879a14f-9eb3-4e75-8352-1b2941159ca7" providerId="ADAL" clId="{10F11D21-6ACE-43D6-AE61-38ED2020C85A}" dt="2023-11-03T15:20:56.241" v="724" actId="1076"/>
          <ac:spMkLst>
            <pc:docMk/>
            <pc:sldMk cId="4233110727" sldId="12149"/>
            <ac:spMk id="11" creationId="{C15015F8-F672-FBB8-D4B1-EADC11DC73E7}"/>
          </ac:spMkLst>
        </pc:spChg>
        <pc:spChg chg="mod">
          <ac:chgData name="Kate Filanoski" userId="5879a14f-9eb3-4e75-8352-1b2941159ca7" providerId="ADAL" clId="{10F11D21-6ACE-43D6-AE61-38ED2020C85A}" dt="2023-11-03T15:20:56.241" v="724" actId="1076"/>
          <ac:spMkLst>
            <pc:docMk/>
            <pc:sldMk cId="4233110727" sldId="12149"/>
            <ac:spMk id="12" creationId="{B403F132-6F6A-79B3-4D4D-7E3BEC491F4E}"/>
          </ac:spMkLst>
        </pc:spChg>
        <pc:spChg chg="mod">
          <ac:chgData name="Kate Filanoski" userId="5879a14f-9eb3-4e75-8352-1b2941159ca7" providerId="ADAL" clId="{10F11D21-6ACE-43D6-AE61-38ED2020C85A}" dt="2023-11-03T15:20:56.241" v="724" actId="1076"/>
          <ac:spMkLst>
            <pc:docMk/>
            <pc:sldMk cId="4233110727" sldId="12149"/>
            <ac:spMk id="13" creationId="{2F84CEE5-5EB8-6BCF-526E-DDBFCE270785}"/>
          </ac:spMkLst>
        </pc:spChg>
        <pc:spChg chg="mod">
          <ac:chgData name="Kate Filanoski" userId="5879a14f-9eb3-4e75-8352-1b2941159ca7" providerId="ADAL" clId="{10F11D21-6ACE-43D6-AE61-38ED2020C85A}" dt="2023-11-03T15:20:56.241" v="724" actId="1076"/>
          <ac:spMkLst>
            <pc:docMk/>
            <pc:sldMk cId="4233110727" sldId="12149"/>
            <ac:spMk id="14" creationId="{3E85C535-BAE4-A584-FD80-DAA28D83A62D}"/>
          </ac:spMkLst>
        </pc:spChg>
        <pc:spChg chg="mod">
          <ac:chgData name="Kate Filanoski" userId="5879a14f-9eb3-4e75-8352-1b2941159ca7" providerId="ADAL" clId="{10F11D21-6ACE-43D6-AE61-38ED2020C85A}" dt="2023-11-03T15:20:56.241" v="724" actId="1076"/>
          <ac:spMkLst>
            <pc:docMk/>
            <pc:sldMk cId="4233110727" sldId="12149"/>
            <ac:spMk id="16" creationId="{E97309B9-4A85-9135-7D39-BAB7F2B185BA}"/>
          </ac:spMkLst>
        </pc:spChg>
        <pc:spChg chg="ord">
          <ac:chgData name="Kate Filanoski" userId="5879a14f-9eb3-4e75-8352-1b2941159ca7" providerId="ADAL" clId="{10F11D21-6ACE-43D6-AE61-38ED2020C85A}" dt="2023-11-03T17:03:48.918" v="1701" actId="13244"/>
          <ac:spMkLst>
            <pc:docMk/>
            <pc:sldMk cId="4233110727" sldId="12149"/>
            <ac:spMk id="21" creationId="{CE896756-043B-B843-7AFA-AED863D32C27}"/>
          </ac:spMkLst>
        </pc:spChg>
        <pc:grpChg chg="mod">
          <ac:chgData name="Kate Filanoski" userId="5879a14f-9eb3-4e75-8352-1b2941159ca7" providerId="ADAL" clId="{10F11D21-6ACE-43D6-AE61-38ED2020C85A}" dt="2023-11-03T15:21:12.553" v="744" actId="962"/>
          <ac:grpSpMkLst>
            <pc:docMk/>
            <pc:sldMk cId="4233110727" sldId="12149"/>
            <ac:grpSpMk id="10" creationId="{08D3C1C6-767E-1DCE-3A4B-BC1E8A5EDB33}"/>
          </ac:grpSpMkLst>
        </pc:grpChg>
        <pc:picChg chg="mod">
          <ac:chgData name="Kate Filanoski" userId="5879a14f-9eb3-4e75-8352-1b2941159ca7" providerId="ADAL" clId="{10F11D21-6ACE-43D6-AE61-38ED2020C85A}" dt="2023-11-03T15:20:32.571" v="719" actId="962"/>
          <ac:picMkLst>
            <pc:docMk/>
            <pc:sldMk cId="4233110727" sldId="12149"/>
            <ac:picMk id="3" creationId="{00000000-0000-0000-0000-000000000000}"/>
          </ac:picMkLst>
        </pc:picChg>
        <pc:picChg chg="mod">
          <ac:chgData name="Kate Filanoski" userId="5879a14f-9eb3-4e75-8352-1b2941159ca7" providerId="ADAL" clId="{10F11D21-6ACE-43D6-AE61-38ED2020C85A}" dt="2023-11-03T15:20:56.241" v="724" actId="1076"/>
          <ac:picMkLst>
            <pc:docMk/>
            <pc:sldMk cId="4233110727" sldId="12149"/>
            <ac:picMk id="15" creationId="{0F6FA454-C3F7-5997-BAAF-C44A6ECD2C88}"/>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C544A1A-C5FE-68A6-D094-C69F19668E6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79A1F11-6428-0C9A-94D7-71E3702A59F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5D2D5D5-F309-41D4-8968-4674772EF4F6}" type="datetimeFigureOut">
              <a:rPr lang="en-US" smtClean="0"/>
              <a:t>11/3/2023</a:t>
            </a:fld>
            <a:endParaRPr lang="en-US"/>
          </a:p>
        </p:txBody>
      </p:sp>
      <p:sp>
        <p:nvSpPr>
          <p:cNvPr id="4" name="Footer Placeholder 3">
            <a:extLst>
              <a:ext uri="{FF2B5EF4-FFF2-40B4-BE49-F238E27FC236}">
                <a16:creationId xmlns:a16="http://schemas.microsoft.com/office/drawing/2014/main" id="{1E47A033-8D73-6973-3D5D-3A8B0472300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511302F-172C-1985-D7F0-CB7B9B85C6D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C02A4EA-4485-4D72-B69B-9BBC0A5C95C2}" type="slidenum">
              <a:rPr lang="en-US" smtClean="0"/>
              <a:t>‹#›</a:t>
            </a:fld>
            <a:endParaRPr lang="en-US"/>
          </a:p>
        </p:txBody>
      </p:sp>
    </p:spTree>
    <p:extLst>
      <p:ext uri="{BB962C8B-B14F-4D97-AF65-F5344CB8AC3E}">
        <p14:creationId xmlns:p14="http://schemas.microsoft.com/office/powerpoint/2010/main" val="38270170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8BB324-DAB0-439B-93D7-6F3A05583552}" type="datetimeFigureOut">
              <a:rPr lang="en-US" smtClean="0"/>
              <a:t>11/3/2023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C83497-73C4-47F8-A748-2E4F1A1B6711}" type="slidenum">
              <a:rPr lang="en-US" smtClean="0"/>
              <a:t>‹#›</a:t>
            </a:fld>
            <a:endParaRPr lang="en-US"/>
          </a:p>
        </p:txBody>
      </p:sp>
    </p:spTree>
    <p:extLst>
      <p:ext uri="{BB962C8B-B14F-4D97-AF65-F5344CB8AC3E}">
        <p14:creationId xmlns:p14="http://schemas.microsoft.com/office/powerpoint/2010/main" val="4027112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C83497-73C4-47F8-A748-2E4F1A1B6711}" type="slidenum">
              <a:rPr lang="en-US" smtClean="0"/>
              <a:t>14</a:t>
            </a:fld>
            <a:endParaRPr lang="en-US"/>
          </a:p>
        </p:txBody>
      </p:sp>
    </p:spTree>
    <p:extLst>
      <p:ext uri="{BB962C8B-B14F-4D97-AF65-F5344CB8AC3E}">
        <p14:creationId xmlns:p14="http://schemas.microsoft.com/office/powerpoint/2010/main" val="1226516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DC83497-73C4-47F8-A748-2E4F1A1B6711}" type="slidenum">
              <a:rPr lang="en-US" smtClean="0"/>
              <a:t>17</a:t>
            </a:fld>
            <a:endParaRPr lang="en-US"/>
          </a:p>
        </p:txBody>
      </p:sp>
    </p:spTree>
    <p:extLst>
      <p:ext uri="{BB962C8B-B14F-4D97-AF65-F5344CB8AC3E}">
        <p14:creationId xmlns:p14="http://schemas.microsoft.com/office/powerpoint/2010/main" val="3844250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C83497-73C4-47F8-A748-2E4F1A1B6711}" type="slidenum">
              <a:rPr lang="en-US" smtClean="0"/>
              <a:t>18</a:t>
            </a:fld>
            <a:endParaRPr lang="en-US"/>
          </a:p>
        </p:txBody>
      </p:sp>
    </p:spTree>
    <p:extLst>
      <p:ext uri="{BB962C8B-B14F-4D97-AF65-F5344CB8AC3E}">
        <p14:creationId xmlns:p14="http://schemas.microsoft.com/office/powerpoint/2010/main" val="1182111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739CF0-5D2A-43AF-BC88-AABB26153F5F}" type="slidenum">
              <a:rPr lang="en-US" smtClean="0"/>
              <a:t>31</a:t>
            </a:fld>
            <a:endParaRPr lang="en-US"/>
          </a:p>
        </p:txBody>
      </p:sp>
    </p:spTree>
    <p:extLst>
      <p:ext uri="{BB962C8B-B14F-4D97-AF65-F5344CB8AC3E}">
        <p14:creationId xmlns:p14="http://schemas.microsoft.com/office/powerpoint/2010/main" val="41454894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3E880F-D3D0-46DF-8D33-17CB9976B9EE}" type="slidenum">
              <a:rPr lang="en-US" smtClean="0"/>
              <a:t>32</a:t>
            </a:fld>
            <a:endParaRPr lang="en-US"/>
          </a:p>
        </p:txBody>
      </p:sp>
    </p:spTree>
    <p:extLst>
      <p:ext uri="{BB962C8B-B14F-4D97-AF65-F5344CB8AC3E}">
        <p14:creationId xmlns:p14="http://schemas.microsoft.com/office/powerpoint/2010/main" val="3834006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F3E880F-D3D0-46DF-8D33-17CB9976B9EE}" type="slidenum">
              <a:rPr lang="en-US" smtClean="0"/>
              <a:t>37</a:t>
            </a:fld>
            <a:endParaRPr lang="en-US"/>
          </a:p>
        </p:txBody>
      </p:sp>
    </p:spTree>
    <p:extLst>
      <p:ext uri="{BB962C8B-B14F-4D97-AF65-F5344CB8AC3E}">
        <p14:creationId xmlns:p14="http://schemas.microsoft.com/office/powerpoint/2010/main" val="17338408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gif"/><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jpeg"/><Relationship Id="rId1" Type="http://schemas.openxmlformats.org/officeDocument/2006/relationships/slideMaster" Target="../slideMasters/slideMaster11.xml"/><Relationship Id="rId4" Type="http://schemas.openxmlformats.org/officeDocument/2006/relationships/image" Target="../media/image37.png"/></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Master" Target="../slideMasters/slideMaster11.xml"/><Relationship Id="rId1" Type="http://schemas.openxmlformats.org/officeDocument/2006/relationships/tags" Target="../tags/tag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Master" Target="../slideMasters/slideMaster11.xml"/><Relationship Id="rId4" Type="http://schemas.openxmlformats.org/officeDocument/2006/relationships/image" Target="../media/image45.jpe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Master" Target="../slideMasters/slideMaster11.xml"/><Relationship Id="rId5" Type="http://schemas.openxmlformats.org/officeDocument/2006/relationships/image" Target="../media/image46.jpeg"/><Relationship Id="rId4" Type="http://schemas.openxmlformats.org/officeDocument/2006/relationships/image" Target="../media/image45.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Master" Target="../slideMasters/slideMaster11.xml"/><Relationship Id="rId4" Type="http://schemas.openxmlformats.org/officeDocument/2006/relationships/image" Target="../media/image51.jpe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Master" Target="../slideMasters/slideMaster11.xml"/><Relationship Id="rId5" Type="http://schemas.openxmlformats.org/officeDocument/2006/relationships/image" Target="../media/image55.jpeg"/><Relationship Id="rId4" Type="http://schemas.openxmlformats.org/officeDocument/2006/relationships/image" Target="../media/image54.jpe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Master" Target="../slideMasters/slideMaster11.xml"/><Relationship Id="rId6" Type="http://schemas.openxmlformats.org/officeDocument/2006/relationships/image" Target="../media/image56.jpeg"/><Relationship Id="rId5" Type="http://schemas.openxmlformats.org/officeDocument/2006/relationships/image" Target="../media/image46.jpeg"/><Relationship Id="rId4" Type="http://schemas.openxmlformats.org/officeDocument/2006/relationships/image" Target="../media/image45.jpe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Master" Target="../slideMasters/slideMaster11.xml"/><Relationship Id="rId4" Type="http://schemas.openxmlformats.org/officeDocument/2006/relationships/image" Target="../media/image45.jpe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Master" Target="../slideMasters/slideMaster11.xml"/><Relationship Id="rId5" Type="http://schemas.openxmlformats.org/officeDocument/2006/relationships/image" Target="../media/image46.jpeg"/><Relationship Id="rId4" Type="http://schemas.openxmlformats.org/officeDocument/2006/relationships/image" Target="../media/image45.jpe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Master" Target="../slideMasters/slideMaster11.xml"/><Relationship Id="rId6" Type="http://schemas.openxmlformats.org/officeDocument/2006/relationships/image" Target="../media/image56.jpeg"/><Relationship Id="rId5" Type="http://schemas.openxmlformats.org/officeDocument/2006/relationships/image" Target="../media/image46.jpeg"/><Relationship Id="rId4" Type="http://schemas.openxmlformats.org/officeDocument/2006/relationships/image" Target="../media/image45.jpe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12.xml"/><Relationship Id="rId4" Type="http://schemas.openxmlformats.org/officeDocument/2006/relationships/image" Target="../media/image39.jpeg"/></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Master" Target="../slideMasters/slideMaster5.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40.jpeg"/><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Master" Target="../slideMasters/slideMaster12.xml"/><Relationship Id="rId4" Type="http://schemas.openxmlformats.org/officeDocument/2006/relationships/image" Target="../media/image45.jpeg"/></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Master" Target="../slideMasters/slideMaster12.xml"/><Relationship Id="rId5" Type="http://schemas.openxmlformats.org/officeDocument/2006/relationships/image" Target="../media/image46.jpeg"/><Relationship Id="rId4" Type="http://schemas.openxmlformats.org/officeDocument/2006/relationships/image" Target="../media/image45.jpeg"/></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Master" Target="../slideMasters/slideMaster12.xml"/><Relationship Id="rId4" Type="http://schemas.openxmlformats.org/officeDocument/2006/relationships/image" Target="../media/image51.jpeg"/></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Master" Target="../slideMasters/slideMaster12.xml"/><Relationship Id="rId5" Type="http://schemas.openxmlformats.org/officeDocument/2006/relationships/image" Target="../media/image55.jpeg"/><Relationship Id="rId4" Type="http://schemas.openxmlformats.org/officeDocument/2006/relationships/image" Target="../media/image54.jpe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Master" Target="../slideMasters/slideMaster12.xml"/><Relationship Id="rId6" Type="http://schemas.openxmlformats.org/officeDocument/2006/relationships/image" Target="../media/image56.jpeg"/><Relationship Id="rId5" Type="http://schemas.openxmlformats.org/officeDocument/2006/relationships/image" Target="../media/image46.jpeg"/><Relationship Id="rId4" Type="http://schemas.openxmlformats.org/officeDocument/2006/relationships/image" Target="../media/image45.jpeg"/></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Master" Target="../slideMasters/slideMaster12.xml"/><Relationship Id="rId4" Type="http://schemas.openxmlformats.org/officeDocument/2006/relationships/image" Target="../media/image45.jpeg"/></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Master" Target="../slideMasters/slideMaster12.xml"/><Relationship Id="rId5" Type="http://schemas.openxmlformats.org/officeDocument/2006/relationships/image" Target="../media/image46.jpeg"/><Relationship Id="rId4" Type="http://schemas.openxmlformats.org/officeDocument/2006/relationships/image" Target="../media/image45.jpeg"/></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Master" Target="../slideMasters/slideMaster12.xml"/><Relationship Id="rId6" Type="http://schemas.openxmlformats.org/officeDocument/2006/relationships/image" Target="../media/image56.jpeg"/><Relationship Id="rId5" Type="http://schemas.openxmlformats.org/officeDocument/2006/relationships/image" Target="../media/image46.jpeg"/><Relationship Id="rId4" Type="http://schemas.openxmlformats.org/officeDocument/2006/relationships/image" Target="../media/image45.jpeg"/></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5.xml"/><Relationship Id="rId6" Type="http://schemas.openxmlformats.org/officeDocument/2006/relationships/image" Target="../media/image13.gif"/><Relationship Id="rId5" Type="http://schemas.openxmlformats.org/officeDocument/2006/relationships/image" Target="../media/image18.tiff"/><Relationship Id="rId4" Type="http://schemas.openxmlformats.org/officeDocument/2006/relationships/image" Target="../media/image17.png"/></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5.xml"/><Relationship Id="rId5" Type="http://schemas.openxmlformats.org/officeDocument/2006/relationships/image" Target="../media/image13.gif"/><Relationship Id="rId4" Type="http://schemas.openxmlformats.org/officeDocument/2006/relationships/image" Target="../media/image21.png"/></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5.xml"/><Relationship Id="rId4" Type="http://schemas.openxmlformats.org/officeDocument/2006/relationships/image" Target="../media/image13.gif"/></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Master" Target="../slideMasters/slideMaster1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jpeg"/><Relationship Id="rId1" Type="http://schemas.openxmlformats.org/officeDocument/2006/relationships/slideMaster" Target="../slideMasters/slideMaster13.xml"/><Relationship Id="rId4" Type="http://schemas.openxmlformats.org/officeDocument/2006/relationships/image" Target="../media/image37.png"/></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Master" Target="../slideMasters/slideMaster1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Master" Target="../slideMasters/slideMaster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Master" Target="../slideMasters/slideMaster13.xml"/><Relationship Id="rId1" Type="http://schemas.openxmlformats.org/officeDocument/2006/relationships/tags" Target="../tags/tag3.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3.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3.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3.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3.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3.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3.xml"/></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Master" Target="../slideMasters/slideMaster13.xml"/></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Master" Target="../slideMasters/slideMaster13.xml"/><Relationship Id="rId4" Type="http://schemas.openxmlformats.org/officeDocument/2006/relationships/image" Target="../media/image45.jpeg"/></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Master" Target="../slideMasters/slideMaster13.xml"/><Relationship Id="rId5" Type="http://schemas.openxmlformats.org/officeDocument/2006/relationships/image" Target="../media/image46.jpeg"/><Relationship Id="rId4" Type="http://schemas.openxmlformats.org/officeDocument/2006/relationships/image" Target="../media/image45.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Master" Target="../slideMasters/slideMaster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Master" Target="../slideMasters/slideMaster13.xml"/></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Master" Target="../slideMasters/slideMaster13.xml"/><Relationship Id="rId4" Type="http://schemas.openxmlformats.org/officeDocument/2006/relationships/image" Target="../media/image51.jpeg"/></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Master" Target="../slideMasters/slideMaster13.xml"/><Relationship Id="rId5" Type="http://schemas.openxmlformats.org/officeDocument/2006/relationships/image" Target="../media/image55.jpeg"/><Relationship Id="rId4" Type="http://schemas.openxmlformats.org/officeDocument/2006/relationships/image" Target="../media/image54.jpeg"/></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Master" Target="../slideMasters/slideMaster13.xml"/><Relationship Id="rId6" Type="http://schemas.openxmlformats.org/officeDocument/2006/relationships/image" Target="../media/image56.jpeg"/><Relationship Id="rId5" Type="http://schemas.openxmlformats.org/officeDocument/2006/relationships/image" Target="../media/image46.jpeg"/><Relationship Id="rId4" Type="http://schemas.openxmlformats.org/officeDocument/2006/relationships/image" Target="../media/image45.jpeg"/></Relationships>
</file>

<file path=ppt/slideLayouts/_rels/slideLayout30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Master" Target="../slideMasters/slideMaster13.xml"/><Relationship Id="rId4" Type="http://schemas.openxmlformats.org/officeDocument/2006/relationships/image" Target="../media/image45.jpeg"/></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Master" Target="../slideMasters/slideMaster13.xml"/><Relationship Id="rId5" Type="http://schemas.openxmlformats.org/officeDocument/2006/relationships/image" Target="../media/image46.jpeg"/><Relationship Id="rId4" Type="http://schemas.openxmlformats.org/officeDocument/2006/relationships/image" Target="../media/image45.jpeg"/></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Master" Target="../slideMasters/slideMaster13.xml"/><Relationship Id="rId6" Type="http://schemas.openxmlformats.org/officeDocument/2006/relationships/image" Target="../media/image56.jpeg"/><Relationship Id="rId5" Type="http://schemas.openxmlformats.org/officeDocument/2006/relationships/image" Target="../media/image46.jpeg"/><Relationship Id="rId4" Type="http://schemas.openxmlformats.org/officeDocument/2006/relationships/image" Target="../media/image45.jpeg"/></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Master" Target="../slideMasters/slideMaster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3.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13.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Master" Target="../slideMasters/slideMaster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Master" Target="../slideMasters/slideMaster1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png"/><Relationship Id="rId1" Type="http://schemas.openxmlformats.org/officeDocument/2006/relationships/slideMaster" Target="../slideMasters/slideMaster14.xml"/><Relationship Id="rId5" Type="http://schemas.openxmlformats.org/officeDocument/2006/relationships/image" Target="../media/image5.gif"/><Relationship Id="rId4" Type="http://schemas.openxmlformats.org/officeDocument/2006/relationships/image" Target="../media/image66.jpg"/></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Master" Target="../slideMasters/slideMaster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Master" Target="../slideMasters/slideMaster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Master" Target="../slideMasters/slideMaster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Master" Target="../slideMasters/slideMaster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6.jpeg"/><Relationship Id="rId1" Type="http://schemas.openxmlformats.org/officeDocument/2006/relationships/slideMaster" Target="../slideMasters/slideMaster5.xml"/><Relationship Id="rId4" Type="http://schemas.openxmlformats.org/officeDocument/2006/relationships/image" Target="../media/image13.gif"/></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29.emf"/><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6.xml"/><Relationship Id="rId6" Type="http://schemas.openxmlformats.org/officeDocument/2006/relationships/image" Target="../media/image13.gif"/><Relationship Id="rId5" Type="http://schemas.openxmlformats.org/officeDocument/2006/relationships/image" Target="../media/image18.tiff"/><Relationship Id="rId4" Type="http://schemas.openxmlformats.org/officeDocument/2006/relationships/image" Target="../media/image17.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6.xml"/><Relationship Id="rId5" Type="http://schemas.openxmlformats.org/officeDocument/2006/relationships/image" Target="../media/image13.gif"/><Relationship Id="rId4" Type="http://schemas.openxmlformats.org/officeDocument/2006/relationships/image" Target="../media/image21.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6.xml"/><Relationship Id="rId4" Type="http://schemas.openxmlformats.org/officeDocument/2006/relationships/image" Target="../media/image13.gif"/></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Master" Target="../slideMasters/slideMaster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Master" Target="../slideMasters/slideMaster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Master" Target="../slideMasters/slideMaster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Master" Target="../slideMasters/slideMaster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Master" Target="../slideMasters/slideMaster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Master" Target="../slideMasters/slideMaster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Master" Target="../slideMasters/slideMaster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Master" Target="../slideMasters/slideMaster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6.jpeg"/><Relationship Id="rId1" Type="http://schemas.openxmlformats.org/officeDocument/2006/relationships/slideMaster" Target="../slideMasters/slideMaster6.xml"/><Relationship Id="rId4" Type="http://schemas.openxmlformats.org/officeDocument/2006/relationships/image" Target="../media/image13.gif"/></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29.emf"/><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C2757830-8643-4967-8DD9-8E24B889F66B}"/>
              </a:ext>
              <a:ext uri="{C183D7F6-B498-43B3-948B-1728B52AA6E4}">
                <adec:decorative xmlns:adec="http://schemas.microsoft.com/office/drawing/2017/decorative" val="1"/>
              </a:ext>
            </a:extLst>
          </p:cNvPr>
          <p:cNvSpPr txBox="1">
            <a:spLocks/>
          </p:cNvSpPr>
          <p:nvPr/>
        </p:nvSpPr>
        <p:spPr>
          <a:xfrm>
            <a:off x="-1" y="1233714"/>
            <a:ext cx="4817883" cy="4564208"/>
          </a:xfrm>
          <a:prstGeom prst="rect">
            <a:avLst/>
          </a:prstGeom>
          <a:solidFill>
            <a:srgbClr val="1D4288"/>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endParaRPr lang="en-US"/>
          </a:p>
        </p:txBody>
      </p:sp>
      <p:sp>
        <p:nvSpPr>
          <p:cNvPr id="2" name="Title 1">
            <a:extLst>
              <a:ext uri="{FF2B5EF4-FFF2-40B4-BE49-F238E27FC236}">
                <a16:creationId xmlns:a16="http://schemas.microsoft.com/office/drawing/2014/main" id="{99670050-D1B7-4CBA-8DE1-683288EB2675}"/>
              </a:ext>
            </a:extLst>
          </p:cNvPr>
          <p:cNvSpPr>
            <a:spLocks noGrp="1"/>
          </p:cNvSpPr>
          <p:nvPr>
            <p:ph type="ctrTitle" hasCustomPrompt="1"/>
          </p:nvPr>
        </p:nvSpPr>
        <p:spPr>
          <a:xfrm>
            <a:off x="5919979" y="1838318"/>
            <a:ext cx="5842430" cy="1450567"/>
          </a:xfrm>
          <a:noFill/>
        </p:spPr>
        <p:txBody>
          <a:bodyPr anchor="ctr">
            <a:normAutofit/>
          </a:bodyPr>
          <a:lstStyle>
            <a:lvl1pPr algn="ctr">
              <a:defRPr sz="4800" b="1" i="0">
                <a:solidFill>
                  <a:srgbClr val="1D4288"/>
                </a:solidFill>
              </a:defRPr>
            </a:lvl1pPr>
          </a:lstStyle>
          <a:p>
            <a:r>
              <a:rPr lang="en-US" err="1"/>
              <a:t>nTIDE</a:t>
            </a:r>
            <a:r>
              <a:rPr lang="en-US"/>
              <a:t> Lunch &amp; Learn Webinar Series</a:t>
            </a:r>
          </a:p>
        </p:txBody>
      </p:sp>
      <p:sp>
        <p:nvSpPr>
          <p:cNvPr id="3" name="Subtitle 2">
            <a:extLst>
              <a:ext uri="{FF2B5EF4-FFF2-40B4-BE49-F238E27FC236}">
                <a16:creationId xmlns:a16="http://schemas.microsoft.com/office/drawing/2014/main" id="{0C5FBB6A-2C60-4860-9F73-B3B6C793E891}"/>
              </a:ext>
            </a:extLst>
          </p:cNvPr>
          <p:cNvSpPr>
            <a:spLocks noGrp="1"/>
          </p:cNvSpPr>
          <p:nvPr>
            <p:ph type="subTitle" idx="1" hasCustomPrompt="1"/>
          </p:nvPr>
        </p:nvSpPr>
        <p:spPr>
          <a:xfrm>
            <a:off x="5919979" y="3566596"/>
            <a:ext cx="5842431" cy="1467218"/>
          </a:xfrm>
        </p:spPr>
        <p:txBody>
          <a:bodyPr anchor="ctr">
            <a:normAutofit/>
          </a:bodyPr>
          <a:lstStyle>
            <a:lvl1pPr marL="0" indent="0" algn="ctr">
              <a:buNone/>
              <a:defRPr sz="1800" i="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Kessler Foundation, AUCD,</a:t>
            </a:r>
            <a:br>
              <a:rPr lang="en-US"/>
            </a:br>
            <a:r>
              <a:rPr lang="en-US"/>
              <a:t>University of New Hampshire Institute on Disability</a:t>
            </a:r>
            <a:br>
              <a:rPr lang="en-US"/>
            </a:br>
            <a:r>
              <a:rPr lang="en-US"/>
              <a:t>Episode #</a:t>
            </a:r>
            <a:br>
              <a:rPr lang="en-US"/>
            </a:br>
            <a:r>
              <a:rPr lang="en-US"/>
              <a:t>Date</a:t>
            </a:r>
          </a:p>
        </p:txBody>
      </p:sp>
      <p:sp>
        <p:nvSpPr>
          <p:cNvPr id="32" name="Rectangle 31">
            <a:extLst>
              <a:ext uri="{FF2B5EF4-FFF2-40B4-BE49-F238E27FC236}">
                <a16:creationId xmlns:a16="http://schemas.microsoft.com/office/drawing/2014/main" id="{294FA965-C0E9-41B4-83FD-463D87645777}"/>
              </a:ext>
            </a:extLst>
          </p:cNvPr>
          <p:cNvSpPr/>
          <p:nvPr/>
        </p:nvSpPr>
        <p:spPr>
          <a:xfrm>
            <a:off x="0" y="1117164"/>
            <a:ext cx="12192000" cy="180957"/>
          </a:xfrm>
          <a:prstGeom prst="rect">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noFill/>
            </a:endParaRPr>
          </a:p>
        </p:txBody>
      </p:sp>
      <p:pic>
        <p:nvPicPr>
          <p:cNvPr id="48" name="Picture 47">
            <a:extLst>
              <a:ext uri="{FF2B5EF4-FFF2-40B4-BE49-F238E27FC236}">
                <a16:creationId xmlns:a16="http://schemas.microsoft.com/office/drawing/2014/main" id="{7484CDB2-6DCA-4531-81FD-4037CEDB66F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39580" y="1997822"/>
            <a:ext cx="5055752" cy="3035992"/>
          </a:xfrm>
          <a:prstGeom prst="rect">
            <a:avLst/>
          </a:prstGeom>
        </p:spPr>
      </p:pic>
      <p:pic>
        <p:nvPicPr>
          <p:cNvPr id="5" name="Picture 4" descr="Institute on Disability/UCED">
            <a:extLst>
              <a:ext uri="{FF2B5EF4-FFF2-40B4-BE49-F238E27FC236}">
                <a16:creationId xmlns:a16="http://schemas.microsoft.com/office/drawing/2014/main" id="{8C6F161C-69F2-4916-B6B8-F22E87F0C06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82844" y="5301149"/>
            <a:ext cx="2243496" cy="620541"/>
          </a:xfrm>
          <a:prstGeom prst="rect">
            <a:avLst/>
          </a:prstGeom>
        </p:spPr>
      </p:pic>
      <p:pic>
        <p:nvPicPr>
          <p:cNvPr id="7" name="Picture 6" descr="Kessler Foundation">
            <a:extLst>
              <a:ext uri="{FF2B5EF4-FFF2-40B4-BE49-F238E27FC236}">
                <a16:creationId xmlns:a16="http://schemas.microsoft.com/office/drawing/2014/main" id="{68BC836B-45DB-4DBC-978E-226027990BB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848783" y="5340763"/>
            <a:ext cx="1915952" cy="541312"/>
          </a:xfrm>
          <a:prstGeom prst="rect">
            <a:avLst/>
          </a:prstGeom>
        </p:spPr>
      </p:pic>
      <p:pic>
        <p:nvPicPr>
          <p:cNvPr id="9" name="Picture 8" descr="A close up of a sign&#10;&#10;Description automatically generated">
            <a:extLst>
              <a:ext uri="{FF2B5EF4-FFF2-40B4-BE49-F238E27FC236}">
                <a16:creationId xmlns:a16="http://schemas.microsoft.com/office/drawing/2014/main" id="{AFD654AF-88F2-4AE1-A572-BA715FC5D4C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0244449" y="5333180"/>
            <a:ext cx="1547470" cy="556479"/>
          </a:xfrm>
          <a:prstGeom prst="rect">
            <a:avLst/>
          </a:prstGeom>
        </p:spPr>
      </p:pic>
    </p:spTree>
    <p:extLst>
      <p:ext uri="{BB962C8B-B14F-4D97-AF65-F5344CB8AC3E}">
        <p14:creationId xmlns:p14="http://schemas.microsoft.com/office/powerpoint/2010/main" val="246255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78AC1-4F2E-4DBF-8C30-0835870AFB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3CF65C-6ACE-4F71-9F4C-024B6F5622A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7FF8A39-33C1-481C-B7F8-84E06D4F50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8" name="Footer Placeholder 4">
            <a:extLst>
              <a:ext uri="{FF2B5EF4-FFF2-40B4-BE49-F238E27FC236}">
                <a16:creationId xmlns:a16="http://schemas.microsoft.com/office/drawing/2014/main" id="{B089AE88-9060-41BC-AFA1-8C5A3BB09B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9" name="Slide Number Placeholder 5">
            <a:extLst>
              <a:ext uri="{FF2B5EF4-FFF2-40B4-BE49-F238E27FC236}">
                <a16:creationId xmlns:a16="http://schemas.microsoft.com/office/drawing/2014/main" id="{B4DB17F2-7B46-454B-9E36-28EE527099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308488910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F52E1F-6D02-6536-61C2-E7556CBEE682}"/>
              </a:ext>
            </a:extLst>
          </p:cNvPr>
          <p:cNvSpPr>
            <a:spLocks noGrp="1"/>
          </p:cNvSpPr>
          <p:nvPr>
            <p:ph type="dt" sz="half" idx="10"/>
          </p:nvPr>
        </p:nvSpPr>
        <p:spPr/>
        <p:txBody>
          <a:bodyPr/>
          <a:lstStyle/>
          <a:p>
            <a:fld id="{BE68320D-A07B-6647-A85E-23FE32B8C637}" type="datetimeFigureOut">
              <a:rPr lang="en-US" smtClean="0"/>
              <a:t>11/3/2023</a:t>
            </a:fld>
            <a:endParaRPr lang="en-US"/>
          </a:p>
        </p:txBody>
      </p:sp>
      <p:sp>
        <p:nvSpPr>
          <p:cNvPr id="3" name="Footer Placeholder 2">
            <a:extLst>
              <a:ext uri="{FF2B5EF4-FFF2-40B4-BE49-F238E27FC236}">
                <a16:creationId xmlns:a16="http://schemas.microsoft.com/office/drawing/2014/main" id="{127FBCB7-66EA-121B-D145-5064ED15BB2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C0BF814-817C-4637-3019-821DF0AC2FEA}"/>
              </a:ext>
            </a:extLst>
          </p:cNvPr>
          <p:cNvSpPr>
            <a:spLocks noGrp="1"/>
          </p:cNvSpPr>
          <p:nvPr>
            <p:ph type="sldNum" sz="quarter" idx="12"/>
          </p:nvPr>
        </p:nvSpPr>
        <p:spPr/>
        <p:txBody>
          <a:bodyPr/>
          <a:lstStyle/>
          <a:p>
            <a:fld id="{A47C5430-FF48-AE4C-900F-DC7987B7BF71}" type="slidenum">
              <a:rPr lang="en-US" smtClean="0"/>
              <a:t>‹#›</a:t>
            </a:fld>
            <a:endParaRPr lang="en-US"/>
          </a:p>
        </p:txBody>
      </p:sp>
    </p:spTree>
    <p:extLst>
      <p:ext uri="{BB962C8B-B14F-4D97-AF65-F5344CB8AC3E}">
        <p14:creationId xmlns:p14="http://schemas.microsoft.com/office/powerpoint/2010/main" val="103500532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D8290-CF0B-1A7D-9D09-47CDF29332AB}"/>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6F00460-1DC2-34AB-F280-67FFF8D00015}"/>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A6DAA9-0A44-AF5C-D342-467FF168F188}"/>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9330B7-53D6-64E7-3AE1-5E9DF99AF219}"/>
              </a:ext>
            </a:extLst>
          </p:cNvPr>
          <p:cNvSpPr>
            <a:spLocks noGrp="1"/>
          </p:cNvSpPr>
          <p:nvPr>
            <p:ph type="dt" sz="half" idx="10"/>
          </p:nvPr>
        </p:nvSpPr>
        <p:spPr/>
        <p:txBody>
          <a:bodyPr/>
          <a:lstStyle/>
          <a:p>
            <a:fld id="{BE68320D-A07B-6647-A85E-23FE32B8C637}" type="datetimeFigureOut">
              <a:rPr lang="en-US" smtClean="0"/>
              <a:t>11/3/2023</a:t>
            </a:fld>
            <a:endParaRPr lang="en-US"/>
          </a:p>
        </p:txBody>
      </p:sp>
      <p:sp>
        <p:nvSpPr>
          <p:cNvPr id="6" name="Footer Placeholder 5">
            <a:extLst>
              <a:ext uri="{FF2B5EF4-FFF2-40B4-BE49-F238E27FC236}">
                <a16:creationId xmlns:a16="http://schemas.microsoft.com/office/drawing/2014/main" id="{A9C88D1B-7EFB-80B3-683B-F8BBA3D865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DD2A5B-658E-5A85-AC03-8E5F0356DEE7}"/>
              </a:ext>
            </a:extLst>
          </p:cNvPr>
          <p:cNvSpPr>
            <a:spLocks noGrp="1"/>
          </p:cNvSpPr>
          <p:nvPr>
            <p:ph type="sldNum" sz="quarter" idx="12"/>
          </p:nvPr>
        </p:nvSpPr>
        <p:spPr/>
        <p:txBody>
          <a:bodyPr/>
          <a:lstStyle/>
          <a:p>
            <a:fld id="{A47C5430-FF48-AE4C-900F-DC7987B7BF71}" type="slidenum">
              <a:rPr lang="en-US" smtClean="0"/>
              <a:t>‹#›</a:t>
            </a:fld>
            <a:endParaRPr lang="en-US"/>
          </a:p>
        </p:txBody>
      </p:sp>
    </p:spTree>
    <p:extLst>
      <p:ext uri="{BB962C8B-B14F-4D97-AF65-F5344CB8AC3E}">
        <p14:creationId xmlns:p14="http://schemas.microsoft.com/office/powerpoint/2010/main" val="284378961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57A7A-7754-3F78-EA90-2C8D28034E13}"/>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DC1FE2F-45A7-C2AD-F33E-D35EF8746C7B}"/>
              </a:ext>
            </a:extLst>
          </p:cNvPr>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a:extLst>
              <a:ext uri="{FF2B5EF4-FFF2-40B4-BE49-F238E27FC236}">
                <a16:creationId xmlns:a16="http://schemas.microsoft.com/office/drawing/2014/main" id="{FF94D6F2-3FA5-D32C-A237-21F515580757}"/>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CFC991-DBC9-D182-2E2A-020D3D4892CE}"/>
              </a:ext>
            </a:extLst>
          </p:cNvPr>
          <p:cNvSpPr>
            <a:spLocks noGrp="1"/>
          </p:cNvSpPr>
          <p:nvPr>
            <p:ph type="dt" sz="half" idx="10"/>
          </p:nvPr>
        </p:nvSpPr>
        <p:spPr/>
        <p:txBody>
          <a:bodyPr/>
          <a:lstStyle/>
          <a:p>
            <a:fld id="{BE68320D-A07B-6647-A85E-23FE32B8C637}" type="datetimeFigureOut">
              <a:rPr lang="en-US" smtClean="0"/>
              <a:t>11/3/2023</a:t>
            </a:fld>
            <a:endParaRPr lang="en-US"/>
          </a:p>
        </p:txBody>
      </p:sp>
      <p:sp>
        <p:nvSpPr>
          <p:cNvPr id="6" name="Footer Placeholder 5">
            <a:extLst>
              <a:ext uri="{FF2B5EF4-FFF2-40B4-BE49-F238E27FC236}">
                <a16:creationId xmlns:a16="http://schemas.microsoft.com/office/drawing/2014/main" id="{69A25979-3B0D-F0B0-994B-58E13E423F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0F1E6A-C245-3291-198A-1867286138C6}"/>
              </a:ext>
            </a:extLst>
          </p:cNvPr>
          <p:cNvSpPr>
            <a:spLocks noGrp="1"/>
          </p:cNvSpPr>
          <p:nvPr>
            <p:ph type="sldNum" sz="quarter" idx="12"/>
          </p:nvPr>
        </p:nvSpPr>
        <p:spPr/>
        <p:txBody>
          <a:bodyPr/>
          <a:lstStyle/>
          <a:p>
            <a:fld id="{A47C5430-FF48-AE4C-900F-DC7987B7BF71}" type="slidenum">
              <a:rPr lang="en-US" smtClean="0"/>
              <a:t>‹#›</a:t>
            </a:fld>
            <a:endParaRPr lang="en-US"/>
          </a:p>
        </p:txBody>
      </p:sp>
    </p:spTree>
    <p:extLst>
      <p:ext uri="{BB962C8B-B14F-4D97-AF65-F5344CB8AC3E}">
        <p14:creationId xmlns:p14="http://schemas.microsoft.com/office/powerpoint/2010/main" val="221044530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72AA8-7F33-B5D6-9E0E-E483487937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C971B6-D1C2-855A-3B0E-8315ECE9BA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7CD2E3-A45C-04B1-E70C-097CDD27F9DC}"/>
              </a:ext>
            </a:extLst>
          </p:cNvPr>
          <p:cNvSpPr>
            <a:spLocks noGrp="1"/>
          </p:cNvSpPr>
          <p:nvPr>
            <p:ph type="dt" sz="half" idx="10"/>
          </p:nvPr>
        </p:nvSpPr>
        <p:spPr/>
        <p:txBody>
          <a:bodyPr/>
          <a:lstStyle/>
          <a:p>
            <a:fld id="{BE68320D-A07B-6647-A85E-23FE32B8C637}" type="datetimeFigureOut">
              <a:rPr lang="en-US" smtClean="0"/>
              <a:t>11/3/2023</a:t>
            </a:fld>
            <a:endParaRPr lang="en-US"/>
          </a:p>
        </p:txBody>
      </p:sp>
      <p:sp>
        <p:nvSpPr>
          <p:cNvPr id="5" name="Footer Placeholder 4">
            <a:extLst>
              <a:ext uri="{FF2B5EF4-FFF2-40B4-BE49-F238E27FC236}">
                <a16:creationId xmlns:a16="http://schemas.microsoft.com/office/drawing/2014/main" id="{A05B04B8-BCF3-78AA-9133-5056139C66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D971C2-D95B-260B-812B-27305400D14E}"/>
              </a:ext>
            </a:extLst>
          </p:cNvPr>
          <p:cNvSpPr>
            <a:spLocks noGrp="1"/>
          </p:cNvSpPr>
          <p:nvPr>
            <p:ph type="sldNum" sz="quarter" idx="12"/>
          </p:nvPr>
        </p:nvSpPr>
        <p:spPr/>
        <p:txBody>
          <a:bodyPr/>
          <a:lstStyle/>
          <a:p>
            <a:fld id="{A47C5430-FF48-AE4C-900F-DC7987B7BF71}" type="slidenum">
              <a:rPr lang="en-US" smtClean="0"/>
              <a:t>‹#›</a:t>
            </a:fld>
            <a:endParaRPr lang="en-US"/>
          </a:p>
        </p:txBody>
      </p:sp>
    </p:spTree>
    <p:extLst>
      <p:ext uri="{BB962C8B-B14F-4D97-AF65-F5344CB8AC3E}">
        <p14:creationId xmlns:p14="http://schemas.microsoft.com/office/powerpoint/2010/main" val="373766505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E2EB6E-7CBB-8C4A-C3D0-9D534F8AB225}"/>
              </a:ext>
            </a:extLst>
          </p:cNvPr>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E2F7E42-7E94-3453-8327-C29A6ACFD3F4}"/>
              </a:ext>
            </a:extLst>
          </p:cNvPr>
          <p:cNvSpPr>
            <a:spLocks noGrp="1"/>
          </p:cNvSpPr>
          <p:nvPr>
            <p:ph type="body" orient="vert" idx="1"/>
          </p:nvPr>
        </p:nvSpPr>
        <p:spPr>
          <a:xfrm>
            <a:off x="838200"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61265E-62F3-C4F2-A4C7-D5F425609937}"/>
              </a:ext>
            </a:extLst>
          </p:cNvPr>
          <p:cNvSpPr>
            <a:spLocks noGrp="1"/>
          </p:cNvSpPr>
          <p:nvPr>
            <p:ph type="dt" sz="half" idx="10"/>
          </p:nvPr>
        </p:nvSpPr>
        <p:spPr/>
        <p:txBody>
          <a:bodyPr/>
          <a:lstStyle/>
          <a:p>
            <a:fld id="{BE68320D-A07B-6647-A85E-23FE32B8C637}" type="datetimeFigureOut">
              <a:rPr lang="en-US" smtClean="0"/>
              <a:t>11/3/2023</a:t>
            </a:fld>
            <a:endParaRPr lang="en-US"/>
          </a:p>
        </p:txBody>
      </p:sp>
      <p:sp>
        <p:nvSpPr>
          <p:cNvPr id="5" name="Footer Placeholder 4">
            <a:extLst>
              <a:ext uri="{FF2B5EF4-FFF2-40B4-BE49-F238E27FC236}">
                <a16:creationId xmlns:a16="http://schemas.microsoft.com/office/drawing/2014/main" id="{A9C6F904-A561-77B5-18E4-CC1448AF8E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63D57-C596-8893-DEC6-832EF588F556}"/>
              </a:ext>
            </a:extLst>
          </p:cNvPr>
          <p:cNvSpPr>
            <a:spLocks noGrp="1"/>
          </p:cNvSpPr>
          <p:nvPr>
            <p:ph type="sldNum" sz="quarter" idx="12"/>
          </p:nvPr>
        </p:nvSpPr>
        <p:spPr/>
        <p:txBody>
          <a:bodyPr/>
          <a:lstStyle/>
          <a:p>
            <a:fld id="{A47C5430-FF48-AE4C-900F-DC7987B7BF71}" type="slidenum">
              <a:rPr lang="en-US" smtClean="0"/>
              <a:t>‹#›</a:t>
            </a:fld>
            <a:endParaRPr lang="en-US"/>
          </a:p>
        </p:txBody>
      </p:sp>
    </p:spTree>
    <p:extLst>
      <p:ext uri="{BB962C8B-B14F-4D97-AF65-F5344CB8AC3E}">
        <p14:creationId xmlns:p14="http://schemas.microsoft.com/office/powerpoint/2010/main" val="78558110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Walk-in">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B880DD4-DCE2-080D-E2BB-98B59F8277D3}"/>
              </a:ext>
              <a:ext uri="{C183D7F6-B498-43B3-948B-1728B52AA6E4}">
                <adec:decorative xmlns:adec="http://schemas.microsoft.com/office/drawing/2017/decorative" val="1"/>
              </a:ext>
            </a:extLst>
          </p:cNvPr>
          <p:cNvPicPr>
            <a:picLocks noChangeAspect="1"/>
          </p:cNvPicPr>
          <p:nvPr/>
        </p:nvPicPr>
        <p:blipFill rotWithShape="1">
          <a:blip r:embed="rId2"/>
          <a:srcRect l="447" t="447" r="447" b="447"/>
          <a:stretch/>
        </p:blipFill>
        <p:spPr>
          <a:xfrm>
            <a:off x="0" y="0"/>
            <a:ext cx="12192000" cy="6858000"/>
          </a:xfrm>
          <a:prstGeom prst="rect">
            <a:avLst/>
          </a:prstGeom>
        </p:spPr>
      </p:pic>
      <p:pic>
        <p:nvPicPr>
          <p:cNvPr id="5" name="MS logo white - EMF" descr="Microsoft logo white text version">
            <a:extLst>
              <a:ext uri="{FF2B5EF4-FFF2-40B4-BE49-F238E27FC236}">
                <a16:creationId xmlns:a16="http://schemas.microsoft.com/office/drawing/2014/main" id="{A59D9057-AB20-B6A4-B687-74A02BCBBAC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3" name="Picture 2" descr="Ability Summit">
            <a:extLst>
              <a:ext uri="{FF2B5EF4-FFF2-40B4-BE49-F238E27FC236}">
                <a16:creationId xmlns:a16="http://schemas.microsoft.com/office/drawing/2014/main" id="{8D97A7CC-5F84-5A2C-9FE7-10B233241CCB}"/>
              </a:ext>
            </a:extLst>
          </p:cNvPr>
          <p:cNvPicPr>
            <a:picLocks noChangeAspect="1"/>
          </p:cNvPicPr>
          <p:nvPr/>
        </p:nvPicPr>
        <p:blipFill rotWithShape="1">
          <a:blip r:embed="rId4"/>
          <a:srcRect l="13565" t="14354" r="13883" b="38420"/>
          <a:stretch/>
        </p:blipFill>
        <p:spPr>
          <a:xfrm>
            <a:off x="561700" y="2658292"/>
            <a:ext cx="2690950" cy="1541417"/>
          </a:xfrm>
          <a:prstGeom prst="rect">
            <a:avLst/>
          </a:prstGeom>
        </p:spPr>
      </p:pic>
    </p:spTree>
    <p:extLst>
      <p:ext uri="{BB962C8B-B14F-4D97-AF65-F5344CB8AC3E}">
        <p14:creationId xmlns:p14="http://schemas.microsoft.com/office/powerpoint/2010/main" val="41188570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0078D4"/>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13" name="MS logo gray - EMF" descr="Microsoft logo, gray text version">
            <a:extLst>
              <a:ext uri="{FF2B5EF4-FFF2-40B4-BE49-F238E27FC236}">
                <a16:creationId xmlns:a16="http://schemas.microsoft.com/office/drawing/2014/main" id="{CDFE8FF8-5A1C-3A50-B2A3-C6FF6C67CFD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3602703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9252563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22238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6763321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FB0C3C-69E4-4835-9CE0-2BB8EDF128C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001A30-B2A6-4318-8CC9-9BF403D57E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3DEBDE7-BFB6-4A4E-90BF-5C5891255F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8" name="Footer Placeholder 4">
            <a:extLst>
              <a:ext uri="{FF2B5EF4-FFF2-40B4-BE49-F238E27FC236}">
                <a16:creationId xmlns:a16="http://schemas.microsoft.com/office/drawing/2014/main" id="{94E2D06C-60D1-4D03-9DB3-533D4FA82B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9" name="Slide Number Placeholder 5">
            <a:extLst>
              <a:ext uri="{FF2B5EF4-FFF2-40B4-BE49-F238E27FC236}">
                <a16:creationId xmlns:a16="http://schemas.microsoft.com/office/drawing/2014/main" id="{690D75C5-E0DE-4E44-9C22-3219A4C79B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371137588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546972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367112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813475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3541816"/>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768045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853005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5466804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27487251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52857987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5562193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71422-625F-43AC-A453-5E2D5E741C0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FCB813-D8C2-4F85-8FDF-E1AC25DD2C33}"/>
              </a:ext>
            </a:extLst>
          </p:cNvPr>
          <p:cNvSpPr>
            <a:spLocks noGrp="1"/>
          </p:cNvSpPr>
          <p:nvPr>
            <p:ph type="dt" sz="half" idx="10"/>
          </p:nvPr>
        </p:nvSpPr>
        <p:spPr/>
        <p:txBody>
          <a:bodyPr/>
          <a:lstStyle/>
          <a:p>
            <a:r>
              <a:rPr lang="en-US"/>
              <a:t>#nTIDE</a:t>
            </a:r>
          </a:p>
        </p:txBody>
      </p:sp>
      <p:sp>
        <p:nvSpPr>
          <p:cNvPr id="4" name="Footer Placeholder 3">
            <a:extLst>
              <a:ext uri="{FF2B5EF4-FFF2-40B4-BE49-F238E27FC236}">
                <a16:creationId xmlns:a16="http://schemas.microsoft.com/office/drawing/2014/main" id="{3E6838CF-BB3B-464F-8BE5-57B56AF6D9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8566AE-21EA-4F6B-B84D-A50507CB5E70}"/>
              </a:ext>
            </a:extLst>
          </p:cNvPr>
          <p:cNvSpPr>
            <a:spLocks noGrp="1"/>
          </p:cNvSpPr>
          <p:nvPr>
            <p:ph type="sldNum" sz="quarter" idx="12"/>
          </p:nvPr>
        </p:nvSpPr>
        <p:spPr/>
        <p:txBody>
          <a:bodyPr/>
          <a:lstStyle/>
          <a:p>
            <a:fld id="{9C637C1D-740A-4EE7-9AC7-DE15DA94B719}" type="slidenum">
              <a:rPr lang="en-US" smtClean="0"/>
              <a:t>‹#›</a:t>
            </a:fld>
            <a:endParaRPr lang="en-US"/>
          </a:p>
        </p:txBody>
      </p:sp>
    </p:spTree>
    <p:extLst>
      <p:ext uri="{BB962C8B-B14F-4D97-AF65-F5344CB8AC3E}">
        <p14:creationId xmlns:p14="http://schemas.microsoft.com/office/powerpoint/2010/main" val="177012489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3"/>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custDataLst>
      <p:tags r:id="rId1"/>
    </p:custDataLst>
    <p:extLst>
      <p:ext uri="{BB962C8B-B14F-4D97-AF65-F5344CB8AC3E}">
        <p14:creationId xmlns:p14="http://schemas.microsoft.com/office/powerpoint/2010/main" val="275113687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3276203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5416494"/>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10330889"/>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13409782"/>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036698"/>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13167416"/>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4015261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5024627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2371828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d_Question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C490463-F03D-4306-8545-812ED6F14E0F}"/>
              </a:ext>
            </a:extLst>
          </p:cNvPr>
          <p:cNvSpPr/>
          <p:nvPr userDrawn="1"/>
        </p:nvSpPr>
        <p:spPr>
          <a:xfrm>
            <a:off x="0" y="-6706"/>
            <a:ext cx="12192000" cy="6858000"/>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66CED25-0B13-4F41-B7AD-46AA7966844B}"/>
              </a:ext>
            </a:extLst>
          </p:cNvPr>
          <p:cNvSpPr>
            <a:spLocks noChangeAspect="1"/>
          </p:cNvSpPr>
          <p:nvPr userDrawn="1"/>
        </p:nvSpPr>
        <p:spPr>
          <a:xfrm>
            <a:off x="0" y="-6706"/>
            <a:ext cx="1170432" cy="1170432"/>
          </a:xfrm>
          <a:custGeom>
            <a:avLst/>
            <a:gdLst>
              <a:gd name="connsiteX0" fmla="*/ 0 w 1170432"/>
              <a:gd name="connsiteY0" fmla="*/ 0 h 1170432"/>
              <a:gd name="connsiteX1" fmla="*/ 1170432 w 1170432"/>
              <a:gd name="connsiteY1" fmla="*/ 0 h 1170432"/>
              <a:gd name="connsiteX2" fmla="*/ 1170432 w 1170432"/>
              <a:gd name="connsiteY2" fmla="*/ 1170432 h 1170432"/>
              <a:gd name="connsiteX3" fmla="*/ 0 w 1170432"/>
              <a:gd name="connsiteY3" fmla="*/ 1170432 h 1170432"/>
              <a:gd name="connsiteX4" fmla="*/ 0 w 1170432"/>
              <a:gd name="connsiteY4" fmla="*/ 0 h 1170432"/>
              <a:gd name="connsiteX0" fmla="*/ 0 w 1170432"/>
              <a:gd name="connsiteY0" fmla="*/ 0 h 1170432"/>
              <a:gd name="connsiteX1" fmla="*/ 1170432 w 1170432"/>
              <a:gd name="connsiteY1" fmla="*/ 0 h 1170432"/>
              <a:gd name="connsiteX2" fmla="*/ 0 w 1170432"/>
              <a:gd name="connsiteY2" fmla="*/ 1170432 h 1170432"/>
              <a:gd name="connsiteX3" fmla="*/ 0 w 1170432"/>
              <a:gd name="connsiteY3" fmla="*/ 0 h 1170432"/>
            </a:gdLst>
            <a:ahLst/>
            <a:cxnLst>
              <a:cxn ang="0">
                <a:pos x="connsiteX0" y="connsiteY0"/>
              </a:cxn>
              <a:cxn ang="0">
                <a:pos x="connsiteX1" y="connsiteY1"/>
              </a:cxn>
              <a:cxn ang="0">
                <a:pos x="connsiteX2" y="connsiteY2"/>
              </a:cxn>
              <a:cxn ang="0">
                <a:pos x="connsiteX3" y="connsiteY3"/>
              </a:cxn>
            </a:cxnLst>
            <a:rect l="l" t="t" r="r" b="b"/>
            <a:pathLst>
              <a:path w="1170432" h="1170432">
                <a:moveTo>
                  <a:pt x="0" y="0"/>
                </a:moveTo>
                <a:lnTo>
                  <a:pt x="1170432" y="0"/>
                </a:lnTo>
                <a:lnTo>
                  <a:pt x="0" y="1170432"/>
                </a:lnTo>
                <a:lnTo>
                  <a:pt x="0" y="0"/>
                </a:lnTo>
                <a:close/>
              </a:path>
            </a:pathLst>
          </a:custGeom>
          <a:solidFill>
            <a:srgbClr val="046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logo&#10;&#10;Description automatically generated">
            <a:extLst>
              <a:ext uri="{FF2B5EF4-FFF2-40B4-BE49-F238E27FC236}">
                <a16:creationId xmlns:a16="http://schemas.microsoft.com/office/drawing/2014/main" id="{C3C3BFDB-AAA1-4EFD-866D-7CA171286B3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6515" y="6183887"/>
            <a:ext cx="1574399" cy="402336"/>
          </a:xfrm>
          <a:prstGeom prst="rect">
            <a:avLst/>
          </a:prstGeom>
        </p:spPr>
      </p:pic>
      <p:sp>
        <p:nvSpPr>
          <p:cNvPr id="14" name="Title 1">
            <a:extLst>
              <a:ext uri="{FF2B5EF4-FFF2-40B4-BE49-F238E27FC236}">
                <a16:creationId xmlns:a16="http://schemas.microsoft.com/office/drawing/2014/main" id="{6DC3D4B8-7FA4-42A1-907B-3A08340260A6}"/>
              </a:ext>
            </a:extLst>
          </p:cNvPr>
          <p:cNvSpPr>
            <a:spLocks noGrp="1"/>
          </p:cNvSpPr>
          <p:nvPr>
            <p:ph type="title" hasCustomPrompt="1"/>
          </p:nvPr>
        </p:nvSpPr>
        <p:spPr>
          <a:xfrm>
            <a:off x="838200" y="3097609"/>
            <a:ext cx="10515600" cy="662782"/>
          </a:xfrm>
        </p:spPr>
        <p:txBody>
          <a:bodyPr lIns="0" tIns="0" rIns="0" bIns="0">
            <a:noAutofit/>
          </a:bodyPr>
          <a:lstStyle>
            <a:lvl1pPr algn="ctr">
              <a:defRPr sz="2800" b="1">
                <a:solidFill>
                  <a:schemeClr val="bg1"/>
                </a:solidFill>
              </a:defRPr>
            </a:lvl1pPr>
          </a:lstStyle>
          <a:p>
            <a:pPr lvl="0"/>
            <a:r>
              <a:rPr lang="en-US"/>
              <a:t>Questions?</a:t>
            </a:r>
          </a:p>
        </p:txBody>
      </p:sp>
      <p:cxnSp>
        <p:nvCxnSpPr>
          <p:cNvPr id="12" name="Straight Connector 11">
            <a:extLst>
              <a:ext uri="{FF2B5EF4-FFF2-40B4-BE49-F238E27FC236}">
                <a16:creationId xmlns:a16="http://schemas.microsoft.com/office/drawing/2014/main" id="{9699BC34-2765-4BE4-AA23-FD6B28B4AFFB}"/>
              </a:ext>
            </a:extLst>
          </p:cNvPr>
          <p:cNvCxnSpPr>
            <a:cxnSpLocks/>
          </p:cNvCxnSpPr>
          <p:nvPr userDrawn="1"/>
        </p:nvCxnSpPr>
        <p:spPr>
          <a:xfrm flipV="1">
            <a:off x="11192256" y="6053328"/>
            <a:ext cx="576317" cy="576072"/>
          </a:xfrm>
          <a:prstGeom prst="line">
            <a:avLst/>
          </a:prstGeom>
          <a:noFill/>
          <a:ln w="25400" cap="flat" cmpd="sng" algn="ctr">
            <a:solidFill>
              <a:schemeClr val="accent4"/>
            </a:solidFill>
            <a:prstDash val="solid"/>
            <a:miter lim="800000"/>
          </a:ln>
          <a:effectLst/>
        </p:spPr>
      </p:cxnSp>
    </p:spTree>
    <p:extLst>
      <p:ext uri="{BB962C8B-B14F-4D97-AF65-F5344CB8AC3E}">
        <p14:creationId xmlns:p14="http://schemas.microsoft.com/office/powerpoint/2010/main" val="373995518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4550873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489308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2798030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8459606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2716796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3045381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03782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400827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4250688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Key Dates Layout">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09AA3643-D5D9-41B9-96E4-855AEB76ED22}"/>
              </a:ext>
              <a:ext uri="{C183D7F6-B498-43B3-948B-1728B52AA6E4}">
                <adec:decorative xmlns:adec="http://schemas.microsoft.com/office/drawing/2017/decorative" val="1"/>
              </a:ext>
            </a:extLst>
          </p:cNvPr>
          <p:cNvCxnSpPr>
            <a:cxnSpLocks/>
          </p:cNvCxnSpPr>
          <p:nvPr/>
        </p:nvCxnSpPr>
        <p:spPr>
          <a:xfrm>
            <a:off x="6689" y="2948801"/>
            <a:ext cx="12185311" cy="0"/>
          </a:xfrm>
          <a:prstGeom prst="line">
            <a:avLst/>
          </a:prstGeom>
          <a:ln>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AB3B0E4D-D109-49B7-BF11-D8753C60B622}"/>
              </a:ext>
              <a:ext uri="{C183D7F6-B498-43B3-948B-1728B52AA6E4}">
                <adec:decorative xmlns:adec="http://schemas.microsoft.com/office/drawing/2017/decorative" val="1"/>
              </a:ext>
            </a:extLst>
          </p:cNvPr>
          <p:cNvCxnSpPr>
            <a:cxnSpLocks/>
          </p:cNvCxnSpPr>
          <p:nvPr/>
        </p:nvCxnSpPr>
        <p:spPr>
          <a:xfrm>
            <a:off x="-1" y="4781629"/>
            <a:ext cx="12185311" cy="0"/>
          </a:xfrm>
          <a:prstGeom prst="line">
            <a:avLst/>
          </a:prstGeom>
          <a:ln>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A4601C7D-5B7B-4418-AB27-23F676F8ED8D}"/>
              </a:ext>
              <a:ext uri="{C183D7F6-B498-43B3-948B-1728B52AA6E4}">
                <adec:decorative xmlns:adec="http://schemas.microsoft.com/office/drawing/2017/decorative" val="1"/>
              </a:ext>
            </a:extLst>
          </p:cNvPr>
          <p:cNvSpPr/>
          <p:nvPr/>
        </p:nvSpPr>
        <p:spPr bwMode="auto">
          <a:xfrm>
            <a:off x="7743826" y="0"/>
            <a:ext cx="4448175" cy="6858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34" fontAlgn="base">
              <a:spcBef>
                <a:spcPct val="0"/>
              </a:spcBef>
              <a:spcAft>
                <a:spcPct val="0"/>
              </a:spcAft>
              <a:defRPr/>
            </a:pPr>
            <a:endParaRPr lang="en-US" sz="2000">
              <a:solidFill>
                <a:srgbClr val="FFFFFF"/>
              </a:solidFill>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6957756" cy="553998"/>
          </a:xfrm>
        </p:spPr>
        <p:txBody>
          <a:bodyPr/>
          <a:lstStyle/>
          <a:p>
            <a:r>
              <a:rPr lang="en-US"/>
              <a:t>Click to edit Master title style</a:t>
            </a:r>
          </a:p>
        </p:txBody>
      </p:sp>
      <p:sp>
        <p:nvSpPr>
          <p:cNvPr id="5" name="TextBox 4">
            <a:extLst>
              <a:ext uri="{FF2B5EF4-FFF2-40B4-BE49-F238E27FC236}">
                <a16:creationId xmlns:a16="http://schemas.microsoft.com/office/drawing/2014/main" id="{8DEA047F-F46A-4D66-90BE-735B879FEA32}"/>
              </a:ext>
              <a:ext uri="{C183D7F6-B498-43B3-948B-1728B52AA6E4}">
                <adec:decorative xmlns:adec="http://schemas.microsoft.com/office/drawing/2017/decorative" val="1"/>
              </a:ext>
            </a:extLst>
          </p:cNvPr>
          <p:cNvSpPr txBox="1"/>
          <p:nvPr/>
        </p:nvSpPr>
        <p:spPr>
          <a:xfrm>
            <a:off x="8061665" y="2643945"/>
            <a:ext cx="3836648" cy="3283903"/>
          </a:xfrm>
          <a:prstGeom prst="rect">
            <a:avLst/>
          </a:prstGeom>
          <a:solidFill>
            <a:srgbClr val="0078D4"/>
          </a:solidFill>
        </p:spPr>
        <p:txBody>
          <a:bodyPr wrap="square" lIns="288000" tIns="288000" rIns="288000" bIns="288000" rtlCol="0">
            <a:noAutofit/>
          </a:bodyPr>
          <a:lstStyle/>
          <a:p>
            <a:pPr defTabSz="914330">
              <a:spcAft>
                <a:spcPts val="600"/>
              </a:spcAft>
              <a:defRPr/>
            </a:pPr>
            <a:endParaRPr lang="en-US" sz="2000">
              <a:solidFill>
                <a:srgbClr val="FFFFFF"/>
              </a:solidFill>
              <a:latin typeface="Segoe UI"/>
            </a:endParaRPr>
          </a:p>
        </p:txBody>
      </p:sp>
      <p:sp>
        <p:nvSpPr>
          <p:cNvPr id="6" name="TextBox 5">
            <a:extLst>
              <a:ext uri="{FF2B5EF4-FFF2-40B4-BE49-F238E27FC236}">
                <a16:creationId xmlns:a16="http://schemas.microsoft.com/office/drawing/2014/main" id="{C3AEBF4D-1538-4661-A974-9DC95BE8CEA9}"/>
              </a:ext>
              <a:ext uri="{C183D7F6-B498-43B3-948B-1728B52AA6E4}">
                <adec:decorative xmlns:adec="http://schemas.microsoft.com/office/drawing/2017/decorative" val="1"/>
              </a:ext>
            </a:extLst>
          </p:cNvPr>
          <p:cNvSpPr txBox="1"/>
          <p:nvPr/>
        </p:nvSpPr>
        <p:spPr>
          <a:xfrm>
            <a:off x="8061665" y="317934"/>
            <a:ext cx="3836648" cy="721700"/>
          </a:xfrm>
          <a:prstGeom prst="rect">
            <a:avLst/>
          </a:prstGeom>
          <a:solidFill>
            <a:srgbClr val="8DE971"/>
          </a:solidFill>
        </p:spPr>
        <p:txBody>
          <a:bodyPr wrap="square" lIns="288000" tIns="144000" rIns="288000" bIns="144000" rtlCol="0">
            <a:noAutofit/>
          </a:bodyPr>
          <a:lstStyle/>
          <a:p>
            <a:pPr defTabSz="914330">
              <a:defRPr/>
            </a:pPr>
            <a:endParaRPr lang="en-US" sz="1600">
              <a:latin typeface="Segoe UI"/>
            </a:endParaRPr>
          </a:p>
        </p:txBody>
      </p:sp>
      <p:sp>
        <p:nvSpPr>
          <p:cNvPr id="7" name="TextBox 6">
            <a:extLst>
              <a:ext uri="{FF2B5EF4-FFF2-40B4-BE49-F238E27FC236}">
                <a16:creationId xmlns:a16="http://schemas.microsoft.com/office/drawing/2014/main" id="{666BD227-A1D8-426C-A894-FCF492029B43}"/>
              </a:ext>
              <a:ext uri="{C183D7F6-B498-43B3-948B-1728B52AA6E4}">
                <adec:decorative xmlns:adec="http://schemas.microsoft.com/office/drawing/2017/decorative" val="1"/>
              </a:ext>
            </a:extLst>
          </p:cNvPr>
          <p:cNvSpPr txBox="1"/>
          <p:nvPr/>
        </p:nvSpPr>
        <p:spPr>
          <a:xfrm>
            <a:off x="8061665" y="1868608"/>
            <a:ext cx="3836648" cy="721700"/>
          </a:xfrm>
          <a:prstGeom prst="rect">
            <a:avLst/>
          </a:prstGeom>
          <a:solidFill>
            <a:srgbClr val="8DE971"/>
          </a:solidFill>
        </p:spPr>
        <p:txBody>
          <a:bodyPr wrap="square" lIns="288000" tIns="144000" rIns="288000" bIns="144000" rtlCol="0">
            <a:noAutofit/>
          </a:bodyPr>
          <a:lstStyle/>
          <a:p>
            <a:pPr defTabSz="914330">
              <a:defRPr/>
            </a:pPr>
            <a:endParaRPr lang="en-US" sz="1600">
              <a:latin typeface="Segoe UI"/>
            </a:endParaRPr>
          </a:p>
        </p:txBody>
      </p:sp>
      <p:sp>
        <p:nvSpPr>
          <p:cNvPr id="8" name="TextBox 7">
            <a:extLst>
              <a:ext uri="{FF2B5EF4-FFF2-40B4-BE49-F238E27FC236}">
                <a16:creationId xmlns:a16="http://schemas.microsoft.com/office/drawing/2014/main" id="{F8F418C7-E3F4-4A91-8CFC-D77B437C3953}"/>
              </a:ext>
              <a:ext uri="{C183D7F6-B498-43B3-948B-1728B52AA6E4}">
                <adec:decorative xmlns:adec="http://schemas.microsoft.com/office/drawing/2017/decorative" val="1"/>
              </a:ext>
            </a:extLst>
          </p:cNvPr>
          <p:cNvSpPr txBox="1"/>
          <p:nvPr/>
        </p:nvSpPr>
        <p:spPr>
          <a:xfrm>
            <a:off x="8061665" y="5818366"/>
            <a:ext cx="3836648" cy="721700"/>
          </a:xfrm>
          <a:prstGeom prst="rect">
            <a:avLst/>
          </a:prstGeom>
          <a:solidFill>
            <a:srgbClr val="F4364C"/>
          </a:solidFill>
        </p:spPr>
        <p:txBody>
          <a:bodyPr wrap="square" lIns="288000" tIns="144000" rIns="288000" bIns="144000" rtlCol="0">
            <a:noAutofit/>
          </a:bodyPr>
          <a:lstStyle/>
          <a:p>
            <a:pPr defTabSz="914330">
              <a:defRPr/>
            </a:pPr>
            <a:endParaRPr lang="en-US" sz="1600">
              <a:solidFill>
                <a:srgbClr val="FFFFFF"/>
              </a:solidFill>
              <a:latin typeface="Segoe UI"/>
            </a:endParaRPr>
          </a:p>
        </p:txBody>
      </p:sp>
      <p:sp>
        <p:nvSpPr>
          <p:cNvPr id="9" name="TextBox 8">
            <a:extLst>
              <a:ext uri="{FF2B5EF4-FFF2-40B4-BE49-F238E27FC236}">
                <a16:creationId xmlns:a16="http://schemas.microsoft.com/office/drawing/2014/main" id="{B71AEB94-766F-4C38-8F21-EE365EB3B255}"/>
              </a:ext>
              <a:ext uri="{C183D7F6-B498-43B3-948B-1728B52AA6E4}">
                <adec:decorative xmlns:adec="http://schemas.microsoft.com/office/drawing/2017/decorative" val="1"/>
              </a:ext>
            </a:extLst>
          </p:cNvPr>
          <p:cNvSpPr txBox="1"/>
          <p:nvPr/>
        </p:nvSpPr>
        <p:spPr>
          <a:xfrm>
            <a:off x="8061665" y="1093271"/>
            <a:ext cx="3836648" cy="721700"/>
          </a:xfrm>
          <a:prstGeom prst="rect">
            <a:avLst/>
          </a:prstGeom>
          <a:solidFill>
            <a:srgbClr val="8DE971"/>
          </a:solidFill>
        </p:spPr>
        <p:txBody>
          <a:bodyPr wrap="square" lIns="288000" tIns="144000" rIns="288000" bIns="144000" rtlCol="0">
            <a:noAutofit/>
          </a:bodyPr>
          <a:lstStyle/>
          <a:p>
            <a:pPr defTabSz="914330">
              <a:defRPr/>
            </a:pPr>
            <a:endParaRPr lang="en-US" sz="1600">
              <a:latin typeface="Segoe UI"/>
            </a:endParaRPr>
          </a:p>
        </p:txBody>
      </p:sp>
      <p:sp>
        <p:nvSpPr>
          <p:cNvPr id="11" name="TextBox 10">
            <a:extLst>
              <a:ext uri="{FF2B5EF4-FFF2-40B4-BE49-F238E27FC236}">
                <a16:creationId xmlns:a16="http://schemas.microsoft.com/office/drawing/2014/main" id="{A8FCED19-D572-492D-9329-F23C5197CE8E}"/>
              </a:ext>
            </a:extLst>
          </p:cNvPr>
          <p:cNvSpPr txBox="1"/>
          <p:nvPr/>
        </p:nvSpPr>
        <p:spPr>
          <a:xfrm>
            <a:off x="588264" y="1464199"/>
            <a:ext cx="2210670" cy="369332"/>
          </a:xfrm>
          <a:prstGeom prst="rect">
            <a:avLst/>
          </a:prstGeom>
          <a:noFill/>
        </p:spPr>
        <p:txBody>
          <a:bodyPr wrap="none" lIns="0" tIns="0" rIns="0" bIns="0" rtlCol="0">
            <a:spAutoFit/>
          </a:bodyPr>
          <a:lstStyle/>
          <a:p>
            <a:pPr defTabSz="914330">
              <a:defRPr/>
            </a:pPr>
            <a:r>
              <a:rPr lang="en-US" sz="2400">
                <a:solidFill>
                  <a:srgbClr val="0078D4"/>
                </a:solidFill>
                <a:latin typeface="Segoe UI Semibold"/>
              </a:rPr>
              <a:t>Content owners</a:t>
            </a:r>
          </a:p>
        </p:txBody>
      </p:sp>
      <p:sp>
        <p:nvSpPr>
          <p:cNvPr id="12" name="TextBox 11">
            <a:extLst>
              <a:ext uri="{FF2B5EF4-FFF2-40B4-BE49-F238E27FC236}">
                <a16:creationId xmlns:a16="http://schemas.microsoft.com/office/drawing/2014/main" id="{4847234D-6452-4D02-98D0-4EC0666FA2D4}"/>
              </a:ext>
            </a:extLst>
          </p:cNvPr>
          <p:cNvSpPr txBox="1"/>
          <p:nvPr/>
        </p:nvSpPr>
        <p:spPr>
          <a:xfrm>
            <a:off x="588264" y="3297034"/>
            <a:ext cx="3377271" cy="369332"/>
          </a:xfrm>
          <a:prstGeom prst="rect">
            <a:avLst/>
          </a:prstGeom>
          <a:noFill/>
        </p:spPr>
        <p:txBody>
          <a:bodyPr wrap="none" lIns="0" tIns="0" rIns="0" bIns="0" rtlCol="0">
            <a:spAutoFit/>
          </a:bodyPr>
          <a:lstStyle/>
          <a:p>
            <a:pPr marL="0" algn="l" defTabSz="914330" rtl="0" eaLnBrk="1" latinLnBrk="0" hangingPunct="1">
              <a:defRPr/>
            </a:pPr>
            <a:r>
              <a:rPr lang="en-US" sz="2400" kern="1200">
                <a:solidFill>
                  <a:srgbClr val="0078D4"/>
                </a:solidFill>
                <a:latin typeface="Segoe UI Semibold"/>
                <a:ea typeface="+mn-ea"/>
                <a:cs typeface="+mn-cs"/>
              </a:rPr>
              <a:t>Design and art direction</a:t>
            </a:r>
          </a:p>
        </p:txBody>
      </p:sp>
      <p:sp>
        <p:nvSpPr>
          <p:cNvPr id="13" name="TextBox 12">
            <a:extLst>
              <a:ext uri="{FF2B5EF4-FFF2-40B4-BE49-F238E27FC236}">
                <a16:creationId xmlns:a16="http://schemas.microsoft.com/office/drawing/2014/main" id="{7ABA6838-7838-4608-9DBE-CAF9E79615B8}"/>
              </a:ext>
            </a:extLst>
          </p:cNvPr>
          <p:cNvSpPr txBox="1"/>
          <p:nvPr/>
        </p:nvSpPr>
        <p:spPr>
          <a:xfrm>
            <a:off x="588263" y="5129863"/>
            <a:ext cx="1539396" cy="369332"/>
          </a:xfrm>
          <a:prstGeom prst="rect">
            <a:avLst/>
          </a:prstGeom>
          <a:noFill/>
        </p:spPr>
        <p:txBody>
          <a:bodyPr wrap="none" lIns="0" tIns="0" rIns="0" bIns="0" rtlCol="0">
            <a:spAutoFit/>
          </a:bodyPr>
          <a:lstStyle/>
          <a:p>
            <a:pPr marL="0" algn="l" defTabSz="914330" rtl="0" eaLnBrk="1" latinLnBrk="0" hangingPunct="1">
              <a:defRPr/>
            </a:pPr>
            <a:r>
              <a:rPr lang="en-US" sz="2400" kern="1200">
                <a:solidFill>
                  <a:srgbClr val="0078D4"/>
                </a:solidFill>
                <a:latin typeface="Segoe UI Semibold"/>
                <a:ea typeface="+mn-ea"/>
                <a:cs typeface="+mn-cs"/>
              </a:rPr>
              <a:t>Production</a:t>
            </a:r>
          </a:p>
        </p:txBody>
      </p:sp>
    </p:spTree>
    <p:extLst>
      <p:ext uri="{BB962C8B-B14F-4D97-AF65-F5344CB8AC3E}">
        <p14:creationId xmlns:p14="http://schemas.microsoft.com/office/powerpoint/2010/main" val="223968343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f_1 Column Text, Graphic, or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96D1B-CEEC-46BD-8572-B4CC923991C5}"/>
              </a:ext>
            </a:extLst>
          </p:cNvPr>
          <p:cNvSpPr>
            <a:spLocks noGrp="1"/>
          </p:cNvSpPr>
          <p:nvPr>
            <p:ph type="title" hasCustomPrompt="1"/>
          </p:nvPr>
        </p:nvSpPr>
        <p:spPr>
          <a:xfrm>
            <a:off x="838200" y="365760"/>
            <a:ext cx="10515600" cy="1325880"/>
          </a:xfrm>
        </p:spPr>
        <p:txBody>
          <a:bodyPr lIns="0" tIns="0" rIns="0" bIns="0"/>
          <a:lstStyle/>
          <a:p>
            <a:r>
              <a:rPr lang="en-US"/>
              <a:t>Click to edit title</a:t>
            </a:r>
          </a:p>
        </p:txBody>
      </p:sp>
      <p:sp>
        <p:nvSpPr>
          <p:cNvPr id="4" name="Content Placeholder 3">
            <a:extLst>
              <a:ext uri="{FF2B5EF4-FFF2-40B4-BE49-F238E27FC236}">
                <a16:creationId xmlns:a16="http://schemas.microsoft.com/office/drawing/2014/main" id="{8572F8FD-6DD2-4FF9-BA74-B3A646BB4EC3}"/>
              </a:ext>
            </a:extLst>
          </p:cNvPr>
          <p:cNvSpPr>
            <a:spLocks noGrp="1"/>
          </p:cNvSpPr>
          <p:nvPr>
            <p:ph sz="half" idx="2" hasCustomPrompt="1"/>
          </p:nvPr>
        </p:nvSpPr>
        <p:spPr>
          <a:xfrm>
            <a:off x="841248" y="1801368"/>
            <a:ext cx="10512552" cy="3918712"/>
          </a:xfrm>
        </p:spPr>
        <p:txBody>
          <a:bodyPr/>
          <a:lstStyle>
            <a:lvl1pPr>
              <a:defRPr/>
            </a:lvl1pPr>
          </a:lstStyle>
          <a:p>
            <a:pPr lvl="0"/>
            <a:r>
              <a:rPr lang="en-US"/>
              <a:t>Click to insert text, graphic, or table</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0D7CCB9C-0E84-41B3-9B85-BF1FA1D401F7}"/>
              </a:ext>
            </a:extLst>
          </p:cNvPr>
          <p:cNvSpPr>
            <a:spLocks noGrp="1"/>
          </p:cNvSpPr>
          <p:nvPr>
            <p:ph sz="quarter" idx="4" hasCustomPrompt="1"/>
          </p:nvPr>
        </p:nvSpPr>
        <p:spPr>
          <a:xfrm>
            <a:off x="838200" y="5829808"/>
            <a:ext cx="10512552" cy="256032"/>
          </a:xfrm>
        </p:spPr>
        <p:txBody>
          <a:bodyPr lIns="0">
            <a:normAutofit/>
          </a:bodyPr>
          <a:lstStyle>
            <a:lvl1pPr marL="0" indent="0">
              <a:buNone/>
              <a:defRPr sz="1200" b="0">
                <a:solidFill>
                  <a:schemeClr val="accent1"/>
                </a:solidFill>
              </a:defRPr>
            </a:lvl1pPr>
          </a:lstStyle>
          <a:p>
            <a:pPr lvl="0"/>
            <a:r>
              <a:rPr lang="en-US"/>
              <a:t>Click to insert notes or caption for graphic or table.</a:t>
            </a:r>
          </a:p>
        </p:txBody>
      </p:sp>
      <p:sp>
        <p:nvSpPr>
          <p:cNvPr id="9" name="Slide Number Placeholder 8">
            <a:extLst>
              <a:ext uri="{FF2B5EF4-FFF2-40B4-BE49-F238E27FC236}">
                <a16:creationId xmlns:a16="http://schemas.microsoft.com/office/drawing/2014/main" id="{E6C9EF65-9644-45FA-9DA0-F98D156932E0}"/>
              </a:ext>
            </a:extLst>
          </p:cNvPr>
          <p:cNvSpPr>
            <a:spLocks noGrp="1"/>
          </p:cNvSpPr>
          <p:nvPr>
            <p:ph type="sldNum" sz="quarter" idx="12"/>
          </p:nvPr>
        </p:nvSpPr>
        <p:spPr>
          <a:xfrm>
            <a:off x="11247120" y="6163056"/>
            <a:ext cx="521208" cy="685800"/>
          </a:xfrm>
        </p:spPr>
        <p:txBody>
          <a:bodyPr lIns="0" tIns="0" rIns="0" bIns="0"/>
          <a:lstStyle/>
          <a:p>
            <a:fld id="{CD6D25CF-0D6E-4844-B79B-06FF722D38A1}" type="slidenum">
              <a:rPr lang="en-US" smtClean="0"/>
              <a:t>‹#›</a:t>
            </a:fld>
            <a:endParaRPr lang="en-US"/>
          </a:p>
        </p:txBody>
      </p:sp>
      <p:cxnSp>
        <p:nvCxnSpPr>
          <p:cNvPr id="10" name="Straight Connector 9">
            <a:extLst>
              <a:ext uri="{FF2B5EF4-FFF2-40B4-BE49-F238E27FC236}">
                <a16:creationId xmlns:a16="http://schemas.microsoft.com/office/drawing/2014/main" id="{D12EB119-9A21-4481-B108-1DC12AA66B68}"/>
              </a:ext>
            </a:extLst>
          </p:cNvPr>
          <p:cNvCxnSpPr>
            <a:cxnSpLocks/>
          </p:cNvCxnSpPr>
          <p:nvPr userDrawn="1"/>
        </p:nvCxnSpPr>
        <p:spPr>
          <a:xfrm flipV="1">
            <a:off x="11192256" y="6053328"/>
            <a:ext cx="576317" cy="576072"/>
          </a:xfrm>
          <a:prstGeom prst="line">
            <a:avLst/>
          </a:prstGeom>
          <a:noFill/>
          <a:ln w="25400" cap="flat" cmpd="sng" algn="ctr">
            <a:solidFill>
              <a:schemeClr val="accent4"/>
            </a:solidFill>
            <a:prstDash val="solid"/>
            <a:miter lim="800000"/>
          </a:ln>
          <a:effectLst/>
        </p:spPr>
      </p:cxnSp>
      <p:sp>
        <p:nvSpPr>
          <p:cNvPr id="11" name="Rectangle 6">
            <a:extLst>
              <a:ext uri="{FF2B5EF4-FFF2-40B4-BE49-F238E27FC236}">
                <a16:creationId xmlns:a16="http://schemas.microsoft.com/office/drawing/2014/main" id="{EE951EFE-BB5F-44C3-97CE-B7646C344835}"/>
              </a:ext>
            </a:extLst>
          </p:cNvPr>
          <p:cNvSpPr>
            <a:spLocks noChangeAspect="1"/>
          </p:cNvSpPr>
          <p:nvPr userDrawn="1"/>
        </p:nvSpPr>
        <p:spPr>
          <a:xfrm>
            <a:off x="0" y="0"/>
            <a:ext cx="1170432" cy="1170432"/>
          </a:xfrm>
          <a:custGeom>
            <a:avLst/>
            <a:gdLst>
              <a:gd name="connsiteX0" fmla="*/ 0 w 1170432"/>
              <a:gd name="connsiteY0" fmla="*/ 0 h 1170432"/>
              <a:gd name="connsiteX1" fmla="*/ 1170432 w 1170432"/>
              <a:gd name="connsiteY1" fmla="*/ 0 h 1170432"/>
              <a:gd name="connsiteX2" fmla="*/ 1170432 w 1170432"/>
              <a:gd name="connsiteY2" fmla="*/ 1170432 h 1170432"/>
              <a:gd name="connsiteX3" fmla="*/ 0 w 1170432"/>
              <a:gd name="connsiteY3" fmla="*/ 1170432 h 1170432"/>
              <a:gd name="connsiteX4" fmla="*/ 0 w 1170432"/>
              <a:gd name="connsiteY4" fmla="*/ 0 h 1170432"/>
              <a:gd name="connsiteX0" fmla="*/ 0 w 1170432"/>
              <a:gd name="connsiteY0" fmla="*/ 0 h 1170432"/>
              <a:gd name="connsiteX1" fmla="*/ 1170432 w 1170432"/>
              <a:gd name="connsiteY1" fmla="*/ 0 h 1170432"/>
              <a:gd name="connsiteX2" fmla="*/ 0 w 1170432"/>
              <a:gd name="connsiteY2" fmla="*/ 1170432 h 1170432"/>
              <a:gd name="connsiteX3" fmla="*/ 0 w 1170432"/>
              <a:gd name="connsiteY3" fmla="*/ 0 h 1170432"/>
            </a:gdLst>
            <a:ahLst/>
            <a:cxnLst>
              <a:cxn ang="0">
                <a:pos x="connsiteX0" y="connsiteY0"/>
              </a:cxn>
              <a:cxn ang="0">
                <a:pos x="connsiteX1" y="connsiteY1"/>
              </a:cxn>
              <a:cxn ang="0">
                <a:pos x="connsiteX2" y="connsiteY2"/>
              </a:cxn>
              <a:cxn ang="0">
                <a:pos x="connsiteX3" y="connsiteY3"/>
              </a:cxn>
            </a:cxnLst>
            <a:rect l="l" t="t" r="r" b="b"/>
            <a:pathLst>
              <a:path w="1170432" h="1170432">
                <a:moveTo>
                  <a:pt x="0" y="0"/>
                </a:moveTo>
                <a:lnTo>
                  <a:pt x="1170432" y="0"/>
                </a:lnTo>
                <a:lnTo>
                  <a:pt x="0" y="1170432"/>
                </a:lnTo>
                <a:lnTo>
                  <a:pt x="0" y="0"/>
                </a:lnTo>
                <a:close/>
              </a:path>
            </a:pathLst>
          </a:custGeom>
          <a:solidFill>
            <a:srgbClr val="046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CEED1B8F-8472-424A-976C-37544934D0A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46515" y="6165347"/>
            <a:ext cx="1636284" cy="401464"/>
          </a:xfrm>
          <a:prstGeom prst="rect">
            <a:avLst/>
          </a:prstGeom>
        </p:spPr>
      </p:pic>
    </p:spTree>
    <p:extLst>
      <p:ext uri="{BB962C8B-B14F-4D97-AF65-F5344CB8AC3E}">
        <p14:creationId xmlns:p14="http://schemas.microsoft.com/office/powerpoint/2010/main" val="158319797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63238049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26409077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26830930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51087538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51771902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92646366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Demo slide">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1A687AB-954D-A11C-4BB1-27807E02BC6A}"/>
              </a:ext>
              <a:ext uri="{C183D7F6-B498-43B3-948B-1728B52AA6E4}">
                <adec:decorative xmlns:adec="http://schemas.microsoft.com/office/drawing/2017/decorative" val="1"/>
              </a:ext>
            </a:extLst>
          </p:cNvPr>
          <p:cNvSpPr/>
          <p:nvPr/>
        </p:nvSpPr>
        <p:spPr bwMode="auto">
          <a:xfrm>
            <a:off x="8128000" y="0"/>
            <a:ext cx="4064000" cy="6858000"/>
          </a:xfrm>
          <a:prstGeom prst="rect">
            <a:avLst/>
          </a:prstGeom>
          <a:gradFill>
            <a:gsLst>
              <a:gs pos="22000">
                <a:srgbClr val="FF5C39"/>
              </a:gs>
              <a:gs pos="59000">
                <a:srgbClr val="BF44C3"/>
              </a:gs>
              <a:gs pos="74000">
                <a:srgbClr val="8C49D4"/>
              </a:gs>
              <a:gs pos="100000">
                <a:schemeClr val="accent1"/>
              </a:gs>
            </a:gsLst>
            <a:lin ang="120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pic>
        <p:nvPicPr>
          <p:cNvPr id="8" name="Picture 7">
            <a:extLst>
              <a:ext uri="{FF2B5EF4-FFF2-40B4-BE49-F238E27FC236}">
                <a16:creationId xmlns:a16="http://schemas.microsoft.com/office/drawing/2014/main" id="{4676083A-5DC7-29F4-097D-B4959CCEE157}"/>
              </a:ext>
              <a:ext uri="{C183D7F6-B498-43B3-948B-1728B52AA6E4}">
                <adec:decorative xmlns:adec="http://schemas.microsoft.com/office/drawing/2017/decorative" val="1"/>
              </a:ext>
            </a:extLst>
          </p:cNvPr>
          <p:cNvPicPr>
            <a:picLocks noChangeAspect="1"/>
          </p:cNvPicPr>
          <p:nvPr/>
        </p:nvPicPr>
        <p:blipFill rotWithShape="1">
          <a:blip r:embed="rId2"/>
          <a:srcRect l="55789"/>
          <a:stretch/>
        </p:blipFill>
        <p:spPr>
          <a:xfrm>
            <a:off x="6801852" y="0"/>
            <a:ext cx="5390147" cy="6858000"/>
          </a:xfrm>
          <a:prstGeom prst="rect">
            <a:avLst/>
          </a:prstGeom>
        </p:spPr>
      </p:pic>
      <p:sp>
        <p:nvSpPr>
          <p:cNvPr id="2" name="Title 1"/>
          <p:cNvSpPr>
            <a:spLocks noGrp="1"/>
          </p:cNvSpPr>
          <p:nvPr>
            <p:ph type="title" hasCustomPrompt="1"/>
          </p:nvPr>
        </p:nvSpPr>
        <p:spPr>
          <a:xfrm>
            <a:off x="585216" y="3033223"/>
            <a:ext cx="7539453"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4"/>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7539453"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40687617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Section Title">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851B9FC-9FEE-2D69-27EB-727AA761E735}"/>
              </a:ext>
              <a:ext uri="{C183D7F6-B498-43B3-948B-1728B52AA6E4}">
                <adec:decorative xmlns:adec="http://schemas.microsoft.com/office/drawing/2017/decorative" val="1"/>
              </a:ext>
            </a:extLst>
          </p:cNvPr>
          <p:cNvSpPr/>
          <p:nvPr/>
        </p:nvSpPr>
        <p:spPr bwMode="auto">
          <a:xfrm flipV="1">
            <a:off x="8128000" y="0"/>
            <a:ext cx="4064000" cy="6858000"/>
          </a:xfrm>
          <a:prstGeom prst="rect">
            <a:avLst/>
          </a:prstGeom>
          <a:gradFill>
            <a:gsLst>
              <a:gs pos="11000">
                <a:srgbClr val="FF5C39"/>
              </a:gs>
              <a:gs pos="45000">
                <a:srgbClr val="BF44C3"/>
              </a:gs>
              <a:gs pos="76000">
                <a:srgbClr val="0078D4"/>
              </a:gs>
            </a:gsLst>
            <a:lin ang="12000000" scaled="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kern="0">
              <a:solidFill>
                <a:srgbClr val="FFFFFF"/>
              </a:solidFill>
              <a:ea typeface="Segoe UI" pitchFamily="34" charset="0"/>
              <a:cs typeface="Segoe UI" pitchFamily="34" charset="0"/>
            </a:endParaRPr>
          </a:p>
        </p:txBody>
      </p:sp>
      <p:pic>
        <p:nvPicPr>
          <p:cNvPr id="6" name="Picture 5">
            <a:extLst>
              <a:ext uri="{FF2B5EF4-FFF2-40B4-BE49-F238E27FC236}">
                <a16:creationId xmlns:a16="http://schemas.microsoft.com/office/drawing/2014/main" id="{8C118675-AB2D-F196-5800-CDFBD3392A4E}"/>
              </a:ext>
              <a:ext uri="{C183D7F6-B498-43B3-948B-1728B52AA6E4}">
                <adec:decorative xmlns:adec="http://schemas.microsoft.com/office/drawing/2017/decorative" val="1"/>
              </a:ext>
            </a:extLst>
          </p:cNvPr>
          <p:cNvPicPr>
            <a:picLocks noChangeAspect="1"/>
          </p:cNvPicPr>
          <p:nvPr/>
        </p:nvPicPr>
        <p:blipFill rotWithShape="1">
          <a:blip r:embed="rId2"/>
          <a:srcRect l="63684"/>
          <a:stretch/>
        </p:blipFill>
        <p:spPr>
          <a:xfrm>
            <a:off x="7764378" y="0"/>
            <a:ext cx="4427621" cy="6857999"/>
          </a:xfrm>
          <a:prstGeom prst="rect">
            <a:avLst/>
          </a:prstGeom>
        </p:spPr>
      </p:pic>
      <p:sp>
        <p:nvSpPr>
          <p:cNvPr id="2" name="Title 1"/>
          <p:cNvSpPr>
            <a:spLocks noGrp="1"/>
          </p:cNvSpPr>
          <p:nvPr>
            <p:ph type="title" hasCustomPrompt="1"/>
          </p:nvPr>
        </p:nvSpPr>
        <p:spPr>
          <a:xfrm>
            <a:off x="585216" y="3035808"/>
            <a:ext cx="75427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8DC8E8"/>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7053360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78D4"/>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6036269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20549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a_Cover No Photo">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A4A388E-B06A-4D79-8E16-C48CCA2FED40}"/>
              </a:ext>
            </a:extLst>
          </p:cNvPr>
          <p:cNvSpPr/>
          <p:nvPr userDrawn="1"/>
        </p:nvSpPr>
        <p:spPr>
          <a:xfrm>
            <a:off x="0" y="0"/>
            <a:ext cx="121920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0AEF5E-43BE-4982-AF11-23553FB996F4}"/>
              </a:ext>
            </a:extLst>
          </p:cNvPr>
          <p:cNvSpPr>
            <a:spLocks noGrp="1"/>
          </p:cNvSpPr>
          <p:nvPr>
            <p:ph type="ctrTitle" hasCustomPrompt="1"/>
          </p:nvPr>
        </p:nvSpPr>
        <p:spPr>
          <a:xfrm>
            <a:off x="1600198" y="1828800"/>
            <a:ext cx="7312051" cy="1600200"/>
          </a:xfrm>
        </p:spPr>
        <p:txBody>
          <a:bodyPr lIns="0" tIns="0" rIns="0" bIns="0" anchor="b">
            <a:normAutofit/>
          </a:bodyPr>
          <a:lstStyle>
            <a:lvl1pPr algn="l">
              <a:defRPr sz="4800"/>
            </a:lvl1pPr>
          </a:lstStyle>
          <a:p>
            <a:r>
              <a:rPr lang="en-US"/>
              <a:t>Click to Edit Title</a:t>
            </a:r>
          </a:p>
        </p:txBody>
      </p:sp>
      <p:sp>
        <p:nvSpPr>
          <p:cNvPr id="3" name="Subtitle 2">
            <a:extLst>
              <a:ext uri="{FF2B5EF4-FFF2-40B4-BE49-F238E27FC236}">
                <a16:creationId xmlns:a16="http://schemas.microsoft.com/office/drawing/2014/main" id="{41B8EF85-CEDF-41E4-ACAE-55398170CCC7}"/>
              </a:ext>
            </a:extLst>
          </p:cNvPr>
          <p:cNvSpPr>
            <a:spLocks noGrp="1"/>
          </p:cNvSpPr>
          <p:nvPr>
            <p:ph type="subTitle" idx="1" hasCustomPrompt="1"/>
          </p:nvPr>
        </p:nvSpPr>
        <p:spPr>
          <a:xfrm>
            <a:off x="1600199" y="3657598"/>
            <a:ext cx="7312049" cy="777240"/>
          </a:xfrm>
        </p:spPr>
        <p:txBody>
          <a:bodyPr lIns="0" tIns="0" rIns="0" bIns="0">
            <a:normAutofit/>
          </a:bodyPr>
          <a:lstStyle>
            <a:lvl1pPr marL="0" indent="0" algn="l">
              <a:buNone/>
              <a:tabLst>
                <a:tab pos="2627313" algn="l"/>
              </a:tabLst>
              <a:defRPr sz="20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7" name="Rectangle 6">
            <a:extLst>
              <a:ext uri="{FF2B5EF4-FFF2-40B4-BE49-F238E27FC236}">
                <a16:creationId xmlns:a16="http://schemas.microsoft.com/office/drawing/2014/main" id="{E32A52A6-D66B-4BC5-9D99-278AABEA09F6}"/>
              </a:ext>
            </a:extLst>
          </p:cNvPr>
          <p:cNvSpPr>
            <a:spLocks/>
          </p:cNvSpPr>
          <p:nvPr userDrawn="1"/>
        </p:nvSpPr>
        <p:spPr>
          <a:xfrm>
            <a:off x="8854440" y="3520440"/>
            <a:ext cx="3337560" cy="3337560"/>
          </a:xfrm>
          <a:custGeom>
            <a:avLst/>
            <a:gdLst>
              <a:gd name="connsiteX0" fmla="*/ 0 w 3803374"/>
              <a:gd name="connsiteY0" fmla="*/ 0 h 3803374"/>
              <a:gd name="connsiteX1" fmla="*/ 3803374 w 3803374"/>
              <a:gd name="connsiteY1" fmla="*/ 0 h 3803374"/>
              <a:gd name="connsiteX2" fmla="*/ 3803374 w 3803374"/>
              <a:gd name="connsiteY2" fmla="*/ 3803374 h 3803374"/>
              <a:gd name="connsiteX3" fmla="*/ 0 w 3803374"/>
              <a:gd name="connsiteY3" fmla="*/ 3803374 h 3803374"/>
              <a:gd name="connsiteX4" fmla="*/ 0 w 3803374"/>
              <a:gd name="connsiteY4" fmla="*/ 0 h 3803374"/>
              <a:gd name="connsiteX0" fmla="*/ 0 w 3803374"/>
              <a:gd name="connsiteY0" fmla="*/ 3803374 h 3803374"/>
              <a:gd name="connsiteX1" fmla="*/ 3803374 w 3803374"/>
              <a:gd name="connsiteY1" fmla="*/ 0 h 3803374"/>
              <a:gd name="connsiteX2" fmla="*/ 3803374 w 3803374"/>
              <a:gd name="connsiteY2" fmla="*/ 3803374 h 3803374"/>
              <a:gd name="connsiteX3" fmla="*/ 0 w 3803374"/>
              <a:gd name="connsiteY3" fmla="*/ 3803374 h 3803374"/>
            </a:gdLst>
            <a:ahLst/>
            <a:cxnLst>
              <a:cxn ang="0">
                <a:pos x="connsiteX0" y="connsiteY0"/>
              </a:cxn>
              <a:cxn ang="0">
                <a:pos x="connsiteX1" y="connsiteY1"/>
              </a:cxn>
              <a:cxn ang="0">
                <a:pos x="connsiteX2" y="connsiteY2"/>
              </a:cxn>
              <a:cxn ang="0">
                <a:pos x="connsiteX3" y="connsiteY3"/>
              </a:cxn>
            </a:cxnLst>
            <a:rect l="l" t="t" r="r" b="b"/>
            <a:pathLst>
              <a:path w="3803374" h="3803374">
                <a:moveTo>
                  <a:pt x="0" y="3803374"/>
                </a:moveTo>
                <a:lnTo>
                  <a:pt x="3803374" y="0"/>
                </a:lnTo>
                <a:lnTo>
                  <a:pt x="3803374" y="3803374"/>
                </a:lnTo>
                <a:lnTo>
                  <a:pt x="0" y="3803374"/>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458B54D-39AF-473E-9B9A-A61CC3E401F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464802" y="516642"/>
            <a:ext cx="2222868" cy="548640"/>
          </a:xfrm>
          <a:prstGeom prst="rect">
            <a:avLst/>
          </a:prstGeom>
        </p:spPr>
      </p:pic>
      <p:sp>
        <p:nvSpPr>
          <p:cNvPr id="10" name="Rectangle 9">
            <a:extLst>
              <a:ext uri="{FF2B5EF4-FFF2-40B4-BE49-F238E27FC236}">
                <a16:creationId xmlns:a16="http://schemas.microsoft.com/office/drawing/2014/main" id="{34D16150-F109-4FBA-BB17-B3F7795FCAF5}"/>
              </a:ext>
            </a:extLst>
          </p:cNvPr>
          <p:cNvSpPr>
            <a:spLocks noChangeAspect="1"/>
          </p:cNvSpPr>
          <p:nvPr userDrawn="1"/>
        </p:nvSpPr>
        <p:spPr>
          <a:xfrm>
            <a:off x="0" y="0"/>
            <a:ext cx="1828800" cy="1828800"/>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 name="connsiteX4" fmla="*/ 0 w 1828800"/>
              <a:gd name="connsiteY4" fmla="*/ 0 h 1828800"/>
              <a:gd name="connsiteX0" fmla="*/ 0 w 1828800"/>
              <a:gd name="connsiteY0" fmla="*/ 0 h 1828800"/>
              <a:gd name="connsiteX1" fmla="*/ 1828800 w 1828800"/>
              <a:gd name="connsiteY1" fmla="*/ 0 h 1828800"/>
              <a:gd name="connsiteX2" fmla="*/ 0 w 1828800"/>
              <a:gd name="connsiteY2" fmla="*/ 1828800 h 1828800"/>
              <a:gd name="connsiteX3" fmla="*/ 0 w 1828800"/>
              <a:gd name="connsiteY3" fmla="*/ 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0"/>
                </a:lnTo>
                <a:lnTo>
                  <a:pt x="0" y="1828800"/>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2">
            <a:extLst>
              <a:ext uri="{FF2B5EF4-FFF2-40B4-BE49-F238E27FC236}">
                <a16:creationId xmlns:a16="http://schemas.microsoft.com/office/drawing/2014/main" id="{1EFD9D08-F912-4919-8413-C9BEF3FADAE7}"/>
              </a:ext>
            </a:extLst>
          </p:cNvPr>
          <p:cNvSpPr>
            <a:spLocks noGrp="1"/>
          </p:cNvSpPr>
          <p:nvPr>
            <p:ph sz="quarter" idx="10" hasCustomPrompt="1"/>
          </p:nvPr>
        </p:nvSpPr>
        <p:spPr>
          <a:xfrm>
            <a:off x="1600199" y="4572000"/>
            <a:ext cx="4841761" cy="758952"/>
          </a:xfrm>
        </p:spPr>
        <p:txBody>
          <a:bodyPr lIns="0" tIns="0" rIns="0" bIns="0">
            <a:normAutofit/>
          </a:bodyPr>
          <a:lstStyle>
            <a:lvl1pPr marL="0" indent="0">
              <a:buNone/>
              <a:defRPr sz="1800" b="0">
                <a:solidFill>
                  <a:schemeClr val="accent1"/>
                </a:solidFill>
                <a:latin typeface="+mj-lt"/>
              </a:defRPr>
            </a:lvl1pPr>
            <a:lvl2pPr marL="457200" indent="0">
              <a:buNone/>
              <a:defRPr sz="1600" b="0">
                <a:solidFill>
                  <a:schemeClr val="accent1"/>
                </a:solidFill>
                <a:latin typeface="+mj-lt"/>
              </a:defRPr>
            </a:lvl2pPr>
            <a:lvl3pPr marL="914400" indent="0">
              <a:buNone/>
              <a:defRPr sz="1600" b="0">
                <a:solidFill>
                  <a:schemeClr val="accent1"/>
                </a:solidFill>
                <a:latin typeface="+mj-lt"/>
              </a:defRPr>
            </a:lvl3pPr>
            <a:lvl4pPr marL="1371600" indent="0">
              <a:buNone/>
              <a:defRPr sz="1600" b="0">
                <a:solidFill>
                  <a:schemeClr val="accent1"/>
                </a:solidFill>
                <a:latin typeface="+mj-lt"/>
              </a:defRPr>
            </a:lvl4pPr>
            <a:lvl5pPr marL="1828800" indent="0">
              <a:buNone/>
              <a:defRPr sz="1600" b="0">
                <a:solidFill>
                  <a:schemeClr val="accent1"/>
                </a:solidFill>
                <a:latin typeface="+mj-lt"/>
              </a:defRPr>
            </a:lvl5pPr>
          </a:lstStyle>
          <a:p>
            <a:pPr lvl="0"/>
            <a:r>
              <a:rPr lang="en-US"/>
              <a:t>Click to edit text</a:t>
            </a:r>
          </a:p>
        </p:txBody>
      </p:sp>
      <p:sp>
        <p:nvSpPr>
          <p:cNvPr id="16" name="Picture Placeholder 15">
            <a:extLst>
              <a:ext uri="{FF2B5EF4-FFF2-40B4-BE49-F238E27FC236}">
                <a16:creationId xmlns:a16="http://schemas.microsoft.com/office/drawing/2014/main" id="{B0B3A2AB-FF61-4FD4-926C-5D90CEE1C9A7}"/>
              </a:ext>
            </a:extLst>
          </p:cNvPr>
          <p:cNvSpPr>
            <a:spLocks noGrp="1"/>
          </p:cNvSpPr>
          <p:nvPr>
            <p:ph type="pic" sz="quarter" idx="11"/>
          </p:nvPr>
        </p:nvSpPr>
        <p:spPr>
          <a:xfrm>
            <a:off x="6946290" y="448062"/>
            <a:ext cx="1965960" cy="685800"/>
          </a:xfrm>
        </p:spPr>
        <p:txBody>
          <a:bodyPr lIns="0" tIns="0" rIns="0" bIns="0" anchor="ctr">
            <a:normAutofit/>
          </a:bodyPr>
          <a:lstStyle>
            <a:lvl1pPr marL="0" indent="0">
              <a:buNone/>
              <a:defRPr sz="1400" b="0">
                <a:solidFill>
                  <a:schemeClr val="bg1"/>
                </a:solidFill>
                <a:latin typeface="+mn-lt"/>
              </a:defRPr>
            </a:lvl1pPr>
          </a:lstStyle>
          <a:p>
            <a:r>
              <a:rPr lang="en-US"/>
              <a:t>Click icon to add picture</a:t>
            </a:r>
          </a:p>
        </p:txBody>
      </p:sp>
      <p:sp>
        <p:nvSpPr>
          <p:cNvPr id="18" name="Picture Placeholder 15">
            <a:extLst>
              <a:ext uri="{FF2B5EF4-FFF2-40B4-BE49-F238E27FC236}">
                <a16:creationId xmlns:a16="http://schemas.microsoft.com/office/drawing/2014/main" id="{0FB42A78-8FEF-406F-ADD8-D01637FDE6F9}"/>
              </a:ext>
            </a:extLst>
          </p:cNvPr>
          <p:cNvSpPr>
            <a:spLocks noGrp="1"/>
          </p:cNvSpPr>
          <p:nvPr>
            <p:ph type="pic" sz="quarter" idx="12"/>
          </p:nvPr>
        </p:nvSpPr>
        <p:spPr>
          <a:xfrm>
            <a:off x="4476000" y="448062"/>
            <a:ext cx="1965960" cy="685800"/>
          </a:xfrm>
        </p:spPr>
        <p:txBody>
          <a:bodyPr lIns="0" tIns="0" rIns="0" bIns="0" anchor="ctr">
            <a:normAutofit/>
          </a:bodyPr>
          <a:lstStyle>
            <a:lvl1pPr marL="0" indent="0">
              <a:buNone/>
              <a:defRPr sz="1400" b="0">
                <a:solidFill>
                  <a:schemeClr val="bg1"/>
                </a:solidFill>
                <a:latin typeface="+mn-lt"/>
              </a:defRPr>
            </a:lvl1pPr>
          </a:lstStyle>
          <a:p>
            <a:r>
              <a:rPr lang="en-US"/>
              <a:t>Click icon to add picture</a:t>
            </a:r>
          </a:p>
        </p:txBody>
      </p:sp>
      <p:sp>
        <p:nvSpPr>
          <p:cNvPr id="19" name="Content Placeholder 12">
            <a:extLst>
              <a:ext uri="{FF2B5EF4-FFF2-40B4-BE49-F238E27FC236}">
                <a16:creationId xmlns:a16="http://schemas.microsoft.com/office/drawing/2014/main" id="{21CBA2AD-5408-4390-AA0E-2745616C0181}"/>
              </a:ext>
            </a:extLst>
          </p:cNvPr>
          <p:cNvSpPr>
            <a:spLocks noGrp="1"/>
          </p:cNvSpPr>
          <p:nvPr>
            <p:ph sz="quarter" idx="13" hasCustomPrompt="1"/>
          </p:nvPr>
        </p:nvSpPr>
        <p:spPr>
          <a:xfrm>
            <a:off x="1600200" y="5486400"/>
            <a:ext cx="4841760" cy="640080"/>
          </a:xfrm>
        </p:spPr>
        <p:txBody>
          <a:bodyPr lIns="0" tIns="0" rIns="0" bIns="0">
            <a:normAutofit/>
          </a:bodyPr>
          <a:lstStyle>
            <a:lvl1pPr marL="0" indent="0">
              <a:buNone/>
              <a:defRPr sz="1600" b="0">
                <a:solidFill>
                  <a:schemeClr val="accent1"/>
                </a:solidFill>
                <a:latin typeface="+mj-lt"/>
              </a:defRPr>
            </a:lvl1pPr>
            <a:lvl2pPr marL="457200" indent="0">
              <a:buNone/>
              <a:defRPr sz="1600" b="0">
                <a:solidFill>
                  <a:schemeClr val="accent1"/>
                </a:solidFill>
                <a:latin typeface="+mj-lt"/>
              </a:defRPr>
            </a:lvl2pPr>
            <a:lvl3pPr marL="914400" indent="0">
              <a:buNone/>
              <a:defRPr sz="1600" b="0">
                <a:solidFill>
                  <a:schemeClr val="accent1"/>
                </a:solidFill>
                <a:latin typeface="+mj-lt"/>
              </a:defRPr>
            </a:lvl3pPr>
            <a:lvl4pPr marL="1371600" indent="0">
              <a:buNone/>
              <a:defRPr sz="1600" b="0">
                <a:solidFill>
                  <a:schemeClr val="accent1"/>
                </a:solidFill>
                <a:latin typeface="+mj-lt"/>
              </a:defRPr>
            </a:lvl4pPr>
            <a:lvl5pPr marL="1828800" indent="0">
              <a:buNone/>
              <a:defRPr sz="1600" b="0">
                <a:solidFill>
                  <a:schemeClr val="accent1"/>
                </a:solidFill>
                <a:latin typeface="+mj-lt"/>
              </a:defRPr>
            </a:lvl5pPr>
          </a:lstStyle>
          <a:p>
            <a:pPr lvl="0"/>
            <a:r>
              <a:rPr lang="en-US"/>
              <a:t>Click to edit text</a:t>
            </a:r>
          </a:p>
        </p:txBody>
      </p:sp>
    </p:spTree>
    <p:extLst>
      <p:ext uri="{BB962C8B-B14F-4D97-AF65-F5344CB8AC3E}">
        <p14:creationId xmlns:p14="http://schemas.microsoft.com/office/powerpoint/2010/main" val="427942301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82683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1"/>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57905932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57768940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7" y="457205"/>
            <a:ext cx="11018519" cy="492038"/>
          </a:xfrm>
        </p:spPr>
        <p:txBody>
          <a:bodyPr/>
          <a:lstStyle>
            <a:lvl1pPr>
              <a:defRPr sz="3198"/>
            </a:lvl1pPr>
          </a:lstStyle>
          <a:p>
            <a:r>
              <a:rPr lang="en-US"/>
              <a:t>Click to edit Master title style</a:t>
            </a:r>
          </a:p>
        </p:txBody>
      </p:sp>
    </p:spTree>
    <p:extLst>
      <p:ext uri="{BB962C8B-B14F-4D97-AF65-F5344CB8AC3E}">
        <p14:creationId xmlns:p14="http://schemas.microsoft.com/office/powerpoint/2010/main" val="4285732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693">
          <p15:clr>
            <a:srgbClr val="A4A3A4"/>
          </p15:clr>
        </p15:guide>
        <p15:guide id="7" pos="856">
          <p15:clr>
            <a:srgbClr val="A4A3A4"/>
          </p15:clr>
        </p15:guide>
        <p15:guide id="8" pos="1220">
          <p15:clr>
            <a:srgbClr val="A4A3A4"/>
          </p15:clr>
        </p15:guide>
        <p15:guide id="9" pos="1383">
          <p15:clr>
            <a:srgbClr val="A4A3A4"/>
          </p15:clr>
        </p15:guide>
        <p15:guide id="10" pos="1750">
          <p15:clr>
            <a:srgbClr val="A4A3A4"/>
          </p15:clr>
        </p15:guide>
        <p15:guide id="11" pos="1912">
          <p15:clr>
            <a:srgbClr val="A4A3A4"/>
          </p15:clr>
        </p15:guide>
        <p15:guide id="12" pos="2277">
          <p15:clr>
            <a:srgbClr val="A4A3A4"/>
          </p15:clr>
        </p15:guide>
        <p15:guide id="13" pos="2439">
          <p15:clr>
            <a:srgbClr val="A4A3A4"/>
          </p15:clr>
        </p15:guide>
        <p15:guide id="14" pos="2803">
          <p15:clr>
            <a:srgbClr val="A4A3A4"/>
          </p15:clr>
        </p15:guide>
        <p15:guide id="15" pos="2967">
          <p15:clr>
            <a:srgbClr val="A4A3A4"/>
          </p15:clr>
        </p15:guide>
        <p15:guide id="16" pos="3332">
          <p15:clr>
            <a:srgbClr val="A4A3A4"/>
          </p15:clr>
        </p15:guide>
        <p15:guide id="17" pos="3494">
          <p15:clr>
            <a:srgbClr val="A4A3A4"/>
          </p15:clr>
        </p15:guide>
        <p15:guide id="18" pos="3860">
          <p15:clr>
            <a:srgbClr val="A4A3A4"/>
          </p15:clr>
        </p15:guide>
        <p15:guide id="19" pos="4022">
          <p15:clr>
            <a:srgbClr val="A4A3A4"/>
          </p15:clr>
        </p15:guide>
        <p15:guide id="20" pos="4386">
          <p15:clr>
            <a:srgbClr val="A4A3A4"/>
          </p15:clr>
        </p15:guide>
        <p15:guide id="21" pos="4550">
          <p15:clr>
            <a:srgbClr val="A4A3A4"/>
          </p15:clr>
        </p15:guide>
        <p15:guide id="22" pos="4912">
          <p15:clr>
            <a:srgbClr val="A4A3A4"/>
          </p15:clr>
        </p15:guide>
        <p15:guide id="23" pos="5078">
          <p15:clr>
            <a:srgbClr val="A4A3A4"/>
          </p15:clr>
        </p15:guide>
        <p15:guide id="24" pos="5441">
          <p15:clr>
            <a:srgbClr val="A4A3A4"/>
          </p15:clr>
        </p15:guide>
        <p15:guide id="25" pos="5606">
          <p15:clr>
            <a:srgbClr val="A4A3A4"/>
          </p15:clr>
        </p15:guide>
        <p15:guide id="26" pos="5970">
          <p15:clr>
            <a:srgbClr val="A4A3A4"/>
          </p15:clr>
        </p15:guide>
        <p15:guide id="27" pos="6133">
          <p15:clr>
            <a:srgbClr val="A4A3A4"/>
          </p15:clr>
        </p15:guide>
        <p15:guide id="28" orient="horz" pos="804">
          <p15:clr>
            <a:srgbClr val="5ACBF0"/>
          </p15:clr>
        </p15:guide>
        <p15:guide id="29" orient="horz" pos="1129">
          <p15:clr>
            <a:srgbClr val="5ACBF0"/>
          </p15:clr>
        </p15:guide>
        <p15:guide id="30" orient="horz" pos="256">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E8A83-DBF0-C033-3F61-AE000DE595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16A9CE-EFF0-3DF8-65A6-5A05374590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C204A7-E347-B224-C030-468598C624D9}"/>
              </a:ext>
            </a:extLst>
          </p:cNvPr>
          <p:cNvSpPr>
            <a:spLocks noGrp="1"/>
          </p:cNvSpPr>
          <p:nvPr>
            <p:ph type="dt" sz="half" idx="10"/>
          </p:nvPr>
        </p:nvSpPr>
        <p:spPr/>
        <p:txBody>
          <a:bodyPr/>
          <a:lstStyle/>
          <a:p>
            <a:fld id="{33E1496C-4C10-49E4-AC46-DE5FD2F10B08}" type="datetimeFigureOut">
              <a:rPr lang="en-US" smtClean="0"/>
              <a:t>11/3/2023</a:t>
            </a:fld>
            <a:endParaRPr lang="en-US"/>
          </a:p>
        </p:txBody>
      </p:sp>
      <p:sp>
        <p:nvSpPr>
          <p:cNvPr id="5" name="Footer Placeholder 4">
            <a:extLst>
              <a:ext uri="{FF2B5EF4-FFF2-40B4-BE49-F238E27FC236}">
                <a16:creationId xmlns:a16="http://schemas.microsoft.com/office/drawing/2014/main" id="{9C2149AB-8E25-7576-0B24-372367AD1D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FDE9D3-A465-5355-A45A-F6DE3D74D38C}"/>
              </a:ext>
            </a:extLst>
          </p:cNvPr>
          <p:cNvSpPr>
            <a:spLocks noGrp="1"/>
          </p:cNvSpPr>
          <p:nvPr>
            <p:ph type="sldNum" sz="quarter" idx="12"/>
          </p:nvPr>
        </p:nvSpPr>
        <p:spPr/>
        <p:txBody>
          <a:bodyPr/>
          <a:lstStyle/>
          <a:p>
            <a:fld id="{10817AC3-92B9-407A-A64C-41875C027413}" type="slidenum">
              <a:rPr lang="en-US" smtClean="0"/>
              <a:t>‹#›</a:t>
            </a:fld>
            <a:endParaRPr lang="en-US"/>
          </a:p>
        </p:txBody>
      </p:sp>
    </p:spTree>
    <p:extLst>
      <p:ext uri="{BB962C8B-B14F-4D97-AF65-F5344CB8AC3E}">
        <p14:creationId xmlns:p14="http://schemas.microsoft.com/office/powerpoint/2010/main" val="126863766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Header Background Two Column Content with Subhead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941E1A-46FF-9B43-8237-B9FAC6645B8E}"/>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851161"/>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495686"/>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844675"/>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489200"/>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428359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8771777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2_Title Slide">
    <p:bg>
      <p:bgPr>
        <a:solidFill>
          <a:schemeClr val="tx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BFCFB5AE-5AAA-4349-8485-24A7502AC9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194812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350747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accent3"/>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4" name="Picture Placeholder 3">
            <a:extLst>
              <a:ext uri="{FF2B5EF4-FFF2-40B4-BE49-F238E27FC236}">
                <a16:creationId xmlns:a16="http://schemas.microsoft.com/office/drawing/2014/main" id="{40BC5B99-509C-464A-99BC-BB61027E6D1A}"/>
              </a:ext>
            </a:extLst>
          </p:cNvPr>
          <p:cNvSpPr>
            <a:spLocks noGrp="1"/>
          </p:cNvSpPr>
          <p:nvPr>
            <p:ph type="pic" sz="quarter" idx="13"/>
          </p:nvPr>
        </p:nvSpPr>
        <p:spPr>
          <a:xfrm>
            <a:off x="5326063" y="0"/>
            <a:ext cx="6865937" cy="6858000"/>
          </a:xfrm>
        </p:spPr>
        <p:txBody>
          <a:bodyPr/>
          <a:lstStyle/>
          <a:p>
            <a:r>
              <a:rPr lang="en-US"/>
              <a:t>Click icon to add picture</a:t>
            </a:r>
          </a:p>
        </p:txBody>
      </p:sp>
    </p:spTree>
    <p:extLst>
      <p:ext uri="{BB962C8B-B14F-4D97-AF65-F5344CB8AC3E}">
        <p14:creationId xmlns:p14="http://schemas.microsoft.com/office/powerpoint/2010/main" val="9898636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9" name="Rectangle 3"/>
          <p:cNvSpPr>
            <a:spLocks noGrp="1" noChangeArrowheads="1"/>
          </p:cNvSpPr>
          <p:nvPr>
            <p:ph type="ctrTitle"/>
          </p:nvPr>
        </p:nvSpPr>
        <p:spPr>
          <a:xfrm>
            <a:off x="609600" y="2667005"/>
            <a:ext cx="10871200" cy="646331"/>
          </a:xfrm>
        </p:spPr>
        <p:txBody>
          <a:bodyPr wrap="square">
            <a:spAutoFit/>
          </a:bodyPr>
          <a:lstStyle>
            <a:lvl1pPr algn="ctr">
              <a:defRPr>
                <a:solidFill>
                  <a:srgbClr val="D2103A"/>
                </a:solidFill>
              </a:defRPr>
            </a:lvl1pPr>
          </a:lstStyle>
          <a:p>
            <a:pPr lvl="0"/>
            <a:r>
              <a:rPr lang="en-US" noProof="0"/>
              <a:t>Click to edit Master title style</a:t>
            </a:r>
          </a:p>
        </p:txBody>
      </p:sp>
      <p:sp>
        <p:nvSpPr>
          <p:cNvPr id="4100" name="Rectangle 4"/>
          <p:cNvSpPr>
            <a:spLocks noGrp="1" noChangeArrowheads="1"/>
          </p:cNvSpPr>
          <p:nvPr>
            <p:ph type="subTitle" idx="1"/>
          </p:nvPr>
        </p:nvSpPr>
        <p:spPr>
          <a:xfrm>
            <a:off x="2336800" y="4267200"/>
            <a:ext cx="7416800" cy="1066800"/>
          </a:xfrm>
        </p:spPr>
        <p:txBody>
          <a:bodyPr/>
          <a:lstStyle>
            <a:lvl1pPr marL="0" indent="0" algn="ctr">
              <a:buFontTx/>
              <a:buNone/>
              <a:defRPr sz="2400" b="1">
                <a:solidFill>
                  <a:schemeClr val="hlink"/>
                </a:solidFill>
              </a:defRPr>
            </a:lvl1pPr>
          </a:lstStyle>
          <a:p>
            <a:pPr lvl="0"/>
            <a:r>
              <a:rPr lang="en-US" noProof="0"/>
              <a:t>Click to edit Master subtitle style</a:t>
            </a:r>
          </a:p>
        </p:txBody>
      </p:sp>
      <p:sp>
        <p:nvSpPr>
          <p:cNvPr id="4" name="Rectangle 5"/>
          <p:cNvSpPr>
            <a:spLocks noGrp="1" noChangeArrowheads="1"/>
          </p:cNvSpPr>
          <p:nvPr>
            <p:ph type="dt" sz="half" idx="10"/>
          </p:nvPr>
        </p:nvSpPr>
        <p:spPr bwMode="auto">
          <a:xfrm>
            <a:off x="7823200" y="6172200"/>
            <a:ext cx="4165600" cy="457200"/>
          </a:xfrm>
          <a:prstGeom prst="rect">
            <a:avLst/>
          </a:prstGeom>
        </p:spPr>
        <p:txBody>
          <a:bodyPr vert="horz" wrap="square" lIns="91440" tIns="45720" rIns="91440" bIns="45720" numCol="1" anchor="t" anchorCtr="0" compatLnSpc="1">
            <a:prstTxWarp prst="textNoShape">
              <a:avLst/>
            </a:prstTxWarp>
          </a:bodyPr>
          <a:lstStyle>
            <a:lvl1pPr algn="r">
              <a:defRPr sz="1800" b="1">
                <a:solidFill>
                  <a:schemeClr val="bg1"/>
                </a:solidFill>
                <a:latin typeface="Arial" charset="0"/>
              </a:defRPr>
            </a:lvl1pPr>
          </a:lstStyle>
          <a:p>
            <a:pPr>
              <a:defRPr/>
            </a:pPr>
            <a:endParaRPr lang="en-US" altLang="en-US"/>
          </a:p>
        </p:txBody>
      </p:sp>
    </p:spTree>
    <p:extLst>
      <p:ext uri="{BB962C8B-B14F-4D97-AF65-F5344CB8AC3E}">
        <p14:creationId xmlns:p14="http://schemas.microsoft.com/office/powerpoint/2010/main" val="199839304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4" name="Picture Placeholder 3">
            <a:extLst>
              <a:ext uri="{FF2B5EF4-FFF2-40B4-BE49-F238E27FC236}">
                <a16:creationId xmlns:a16="http://schemas.microsoft.com/office/drawing/2014/main" id="{1D16804B-3245-9A4C-A340-6FF89CF57D54}"/>
              </a:ext>
            </a:extLst>
          </p:cNvPr>
          <p:cNvSpPr>
            <a:spLocks noGrp="1"/>
          </p:cNvSpPr>
          <p:nvPr>
            <p:ph type="pic" sz="quarter" idx="13"/>
          </p:nvPr>
        </p:nvSpPr>
        <p:spPr>
          <a:xfrm>
            <a:off x="5334000" y="0"/>
            <a:ext cx="6858000" cy="6858000"/>
          </a:xfrm>
        </p:spPr>
        <p:txBody>
          <a:bodyPr/>
          <a:lstStyle/>
          <a:p>
            <a:r>
              <a:rPr lang="en-US"/>
              <a:t>Click icon to add picture</a:t>
            </a:r>
          </a:p>
        </p:txBody>
      </p:sp>
    </p:spTree>
    <p:extLst>
      <p:ext uri="{BB962C8B-B14F-4D97-AF65-F5344CB8AC3E}">
        <p14:creationId xmlns:p14="http://schemas.microsoft.com/office/powerpoint/2010/main" val="20909958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4427288" cy="1107996"/>
          </a:xfrm>
          <a:noFill/>
        </p:spPr>
        <p:txBody>
          <a:bodyPr wrap="square"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427288"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38849679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 Slide Left Title Black Bkg">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5855136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Slide Left Title White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EC770E93-46FB-B04C-AFC6-A97F7105D849}"/>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2220225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9042168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Slide Square Border Photo">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475615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75615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4" name="Picture Placeholder 3">
            <a:extLst>
              <a:ext uri="{FF2B5EF4-FFF2-40B4-BE49-F238E27FC236}">
                <a16:creationId xmlns:a16="http://schemas.microsoft.com/office/drawing/2014/main" id="{F20930C2-FF47-3F44-BA93-EEDCB40578EB}"/>
              </a:ext>
            </a:extLst>
          </p:cNvPr>
          <p:cNvSpPr>
            <a:spLocks noGrp="1"/>
          </p:cNvSpPr>
          <p:nvPr>
            <p:ph type="pic" sz="quarter" idx="13"/>
          </p:nvPr>
        </p:nvSpPr>
        <p:spPr>
          <a:xfrm>
            <a:off x="5627688" y="292100"/>
            <a:ext cx="6270625" cy="6272213"/>
          </a:xfrm>
        </p:spPr>
        <p:txBody>
          <a:bodyPr/>
          <a:lstStyle/>
          <a:p>
            <a:r>
              <a:rPr lang="en-US"/>
              <a:t>Click icon to add picture</a:t>
            </a:r>
          </a:p>
        </p:txBody>
      </p:sp>
    </p:spTree>
    <p:extLst>
      <p:ext uri="{BB962C8B-B14F-4D97-AF65-F5344CB8AC3E}">
        <p14:creationId xmlns:p14="http://schemas.microsoft.com/office/powerpoint/2010/main" val="37835764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guide id="5" pos="3545">
          <p15:clr>
            <a:srgbClr val="FBAE40"/>
          </p15:clr>
        </p15:guide>
        <p15:guide id="6" pos="3364">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End Slide Color Bkg">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6919235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End Slide Black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4084363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9519783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054247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9" name="Rectangle 3"/>
          <p:cNvSpPr>
            <a:spLocks noGrp="1" noChangeArrowheads="1"/>
          </p:cNvSpPr>
          <p:nvPr>
            <p:ph type="ctrTitle"/>
          </p:nvPr>
        </p:nvSpPr>
        <p:spPr>
          <a:xfrm>
            <a:off x="609600" y="2667001"/>
            <a:ext cx="10871200" cy="646331"/>
          </a:xfrm>
        </p:spPr>
        <p:txBody>
          <a:bodyPr wrap="square">
            <a:spAutoFit/>
          </a:bodyPr>
          <a:lstStyle>
            <a:lvl1pPr algn="ctr">
              <a:defRPr>
                <a:solidFill>
                  <a:srgbClr val="D2103A"/>
                </a:solidFill>
              </a:defRPr>
            </a:lvl1pPr>
          </a:lstStyle>
          <a:p>
            <a:pPr lvl="0"/>
            <a:r>
              <a:rPr lang="en-US" noProof="0"/>
              <a:t>Click to edit Master title style</a:t>
            </a:r>
          </a:p>
        </p:txBody>
      </p:sp>
      <p:sp>
        <p:nvSpPr>
          <p:cNvPr id="4100" name="Rectangle 4"/>
          <p:cNvSpPr>
            <a:spLocks noGrp="1" noChangeArrowheads="1"/>
          </p:cNvSpPr>
          <p:nvPr>
            <p:ph type="subTitle" idx="1"/>
          </p:nvPr>
        </p:nvSpPr>
        <p:spPr>
          <a:xfrm>
            <a:off x="2336800" y="4267200"/>
            <a:ext cx="7416800" cy="1066800"/>
          </a:xfrm>
        </p:spPr>
        <p:txBody>
          <a:bodyPr/>
          <a:lstStyle>
            <a:lvl1pPr marL="0" indent="0" algn="ctr">
              <a:buFontTx/>
              <a:buNone/>
              <a:defRPr sz="2400" b="1">
                <a:solidFill>
                  <a:schemeClr val="hlink"/>
                </a:solidFill>
              </a:defRPr>
            </a:lvl1pPr>
          </a:lstStyle>
          <a:p>
            <a:pPr lvl="0"/>
            <a:r>
              <a:rPr lang="en-US" noProof="0"/>
              <a:t>Click to edit Master subtitle style</a:t>
            </a:r>
          </a:p>
        </p:txBody>
      </p:sp>
      <p:sp>
        <p:nvSpPr>
          <p:cNvPr id="4" name="Rectangle 5"/>
          <p:cNvSpPr>
            <a:spLocks noGrp="1" noChangeArrowheads="1"/>
          </p:cNvSpPr>
          <p:nvPr>
            <p:ph type="dt" sz="half" idx="10"/>
          </p:nvPr>
        </p:nvSpPr>
        <p:spPr bwMode="auto">
          <a:xfrm>
            <a:off x="7823200" y="6172200"/>
            <a:ext cx="4165600" cy="457200"/>
          </a:xfrm>
          <a:prstGeom prst="rect">
            <a:avLst/>
          </a:prstGeom>
        </p:spPr>
        <p:txBody>
          <a:bodyPr vert="horz" wrap="square" lIns="91440" tIns="45720" rIns="91440" bIns="45720" numCol="1" anchor="t" anchorCtr="0" compatLnSpc="1">
            <a:prstTxWarp prst="textNoShape">
              <a:avLst/>
            </a:prstTxWarp>
          </a:bodyPr>
          <a:lstStyle>
            <a:lvl1pPr algn="r">
              <a:defRPr sz="1800" b="1">
                <a:solidFill>
                  <a:schemeClr val="bg1"/>
                </a:solidFill>
                <a:latin typeface="Arial" charset="0"/>
              </a:defRPr>
            </a:lvl1pPr>
          </a:lstStyle>
          <a:p>
            <a:pPr>
              <a:defRPr/>
            </a:pPr>
            <a:fld id="{52EA47AF-AF89-4933-89D6-39F07DDDD68D}" type="datetime4">
              <a:rPr lang="en-US" altLang="en-US"/>
              <a:pPr>
                <a:defRPr/>
              </a:pPr>
              <a:t>November 3, 2023</a:t>
            </a:fld>
            <a:endParaRPr lang="en-US" altLang="en-US"/>
          </a:p>
        </p:txBody>
      </p:sp>
    </p:spTree>
    <p:extLst>
      <p:ext uri="{BB962C8B-B14F-4D97-AF65-F5344CB8AC3E}">
        <p14:creationId xmlns:p14="http://schemas.microsoft.com/office/powerpoint/2010/main" val="104545932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0335895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213344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928737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142202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821936"/>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557522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501237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7650027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EEB6430-8767-5EA0-F99F-E1882DD2D012}"/>
              </a:ext>
            </a:extLst>
          </p:cNvPr>
          <p:cNvSpPr/>
          <p:nvPr userDrawn="1"/>
        </p:nvSpPr>
        <p:spPr bwMode="auto">
          <a:xfrm>
            <a:off x="0" y="-1"/>
            <a:ext cx="12191999" cy="6881813"/>
          </a:xfrm>
          <a:prstGeom prst="rect">
            <a:avLst/>
          </a:prstGeom>
          <a:solidFill>
            <a:srgbClr val="D4EC8E"/>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Freeform: Shape 3">
            <a:extLst>
              <a:ext uri="{FF2B5EF4-FFF2-40B4-BE49-F238E27FC236}">
                <a16:creationId xmlns:a16="http://schemas.microsoft.com/office/drawing/2014/main" id="{817987E1-EA44-604A-A5D2-E36CD31293AD}"/>
              </a:ext>
            </a:extLst>
          </p:cNvPr>
          <p:cNvSpPr/>
          <p:nvPr userDrawn="1"/>
        </p:nvSpPr>
        <p:spPr bwMode="auto">
          <a:xfrm>
            <a:off x="1" y="-23813"/>
            <a:ext cx="10913807" cy="6881813"/>
          </a:xfrm>
          <a:custGeom>
            <a:avLst/>
            <a:gdLst>
              <a:gd name="connsiteX0" fmla="*/ 0 w 10913807"/>
              <a:gd name="connsiteY0" fmla="*/ 0 h 6881813"/>
              <a:gd name="connsiteX1" fmla="*/ 9845513 w 10913807"/>
              <a:gd name="connsiteY1" fmla="*/ 0 h 6881813"/>
              <a:gd name="connsiteX2" fmla="*/ 9950844 w 10913807"/>
              <a:gd name="connsiteY2" fmla="*/ 164299 h 6881813"/>
              <a:gd name="connsiteX3" fmla="*/ 10913807 w 10913807"/>
              <a:gd name="connsiteY3" fmla="*/ 3613356 h 6881813"/>
              <a:gd name="connsiteX4" fmla="*/ 10111004 w 10913807"/>
              <a:gd name="connsiteY4" fmla="*/ 6783867 h 6881813"/>
              <a:gd name="connsiteX5" fmla="*/ 10054686 w 10913807"/>
              <a:gd name="connsiteY5" fmla="*/ 6881813 h 6881813"/>
              <a:gd name="connsiteX6" fmla="*/ 0 w 10913807"/>
              <a:gd name="connsiteY6" fmla="*/ 6881813 h 6881813"/>
              <a:gd name="connsiteX7" fmla="*/ 0 w 10913807"/>
              <a:gd name="connsiteY7" fmla="*/ 0 h 688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13807" h="6881813">
                <a:moveTo>
                  <a:pt x="0" y="0"/>
                </a:moveTo>
                <a:lnTo>
                  <a:pt x="9845513" y="0"/>
                </a:lnTo>
                <a:lnTo>
                  <a:pt x="9950844" y="164299"/>
                </a:lnTo>
                <a:cubicBezTo>
                  <a:pt x="10561916" y="1169989"/>
                  <a:pt x="10913807" y="2350578"/>
                  <a:pt x="10913807" y="3613356"/>
                </a:cubicBezTo>
                <a:cubicBezTo>
                  <a:pt x="10913807" y="4761336"/>
                  <a:pt x="10622988" y="5841391"/>
                  <a:pt x="10111004" y="6783867"/>
                </a:cubicBezTo>
                <a:lnTo>
                  <a:pt x="10054686" y="6881813"/>
                </a:lnTo>
                <a:lnTo>
                  <a:pt x="0" y="6881813"/>
                </a:lnTo>
                <a:lnTo>
                  <a:pt x="0" y="0"/>
                </a:lnTo>
                <a:close/>
              </a:path>
            </a:pathLst>
          </a:custGeom>
          <a:solidFill>
            <a:srgbClr val="225B6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5" name="Graphic 4">
            <a:extLst>
              <a:ext uri="{FF2B5EF4-FFF2-40B4-BE49-F238E27FC236}">
                <a16:creationId xmlns:a16="http://schemas.microsoft.com/office/drawing/2014/main" id="{CF30F504-09AB-7009-080A-9A5072DF6F5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0488" t="20488" r="20488" b="20488"/>
          <a:stretch/>
        </p:blipFill>
        <p:spPr>
          <a:xfrm>
            <a:off x="8337530" y="1322141"/>
            <a:ext cx="1765300" cy="179341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lvl1pPr>
              <a:defRPr>
                <a:solidFill>
                  <a:schemeClr val="bg1"/>
                </a:solidFill>
              </a:defRPr>
            </a:lvl1pPr>
          </a:lstStyle>
          <a:p>
            <a:r>
              <a:rPr lang="en-US"/>
              <a:t>Click to edit Master title style</a:t>
            </a:r>
          </a:p>
        </p:txBody>
      </p:sp>
      <p:sp>
        <p:nvSpPr>
          <p:cNvPr id="8" name="Text Placeholder 7">
            <a:extLst>
              <a:ext uri="{FF2B5EF4-FFF2-40B4-BE49-F238E27FC236}">
                <a16:creationId xmlns:a16="http://schemas.microsoft.com/office/drawing/2014/main" id="{EF0B5256-4EBF-EBDC-6E4F-5A3516B33DC9}"/>
              </a:ext>
            </a:extLst>
          </p:cNvPr>
          <p:cNvSpPr>
            <a:spLocks noGrp="1"/>
          </p:cNvSpPr>
          <p:nvPr>
            <p:ph type="body" sz="quarter" idx="10"/>
          </p:nvPr>
        </p:nvSpPr>
        <p:spPr>
          <a:xfrm>
            <a:off x="588263" y="1510827"/>
            <a:ext cx="7056292" cy="369332"/>
          </a:xfrm>
        </p:spPr>
        <p:txBody>
          <a:bodyPr>
            <a:spAutoFit/>
          </a:bodyPr>
          <a:lstStyle>
            <a:lvl1pPr marL="0" indent="0">
              <a:buNone/>
              <a:defRPr sz="2400" b="1">
                <a:solidFill>
                  <a:srgbClr val="D4EC8E"/>
                </a:solidFill>
              </a:defRPr>
            </a:lvl1pPr>
          </a:lstStyle>
          <a:p>
            <a:pPr lvl="0"/>
            <a:r>
              <a:rPr lang="en-US"/>
              <a:t>Click to edit Master text styles</a:t>
            </a:r>
          </a:p>
        </p:txBody>
      </p:sp>
      <p:sp>
        <p:nvSpPr>
          <p:cNvPr id="11" name="Text Placeholder 10">
            <a:extLst>
              <a:ext uri="{FF2B5EF4-FFF2-40B4-BE49-F238E27FC236}">
                <a16:creationId xmlns:a16="http://schemas.microsoft.com/office/drawing/2014/main" id="{C726D4C8-0828-5DF6-D2CA-562B3B4F72F4}"/>
              </a:ext>
            </a:extLst>
          </p:cNvPr>
          <p:cNvSpPr>
            <a:spLocks noGrp="1"/>
          </p:cNvSpPr>
          <p:nvPr>
            <p:ph type="body" sz="quarter" idx="11"/>
          </p:nvPr>
        </p:nvSpPr>
        <p:spPr>
          <a:xfrm>
            <a:off x="588263" y="2235201"/>
            <a:ext cx="5898260" cy="246221"/>
          </a:xfrm>
        </p:spPr>
        <p:txBody>
          <a:bodyPr/>
          <a:lstStyle>
            <a:lvl1pPr marL="0" indent="0">
              <a:spcBef>
                <a:spcPts val="600"/>
              </a:spcBef>
              <a:buSzPct val="92000"/>
              <a:buFont typeface="Arial" panose="020B0604020202020204" pitchFamily="34" charset="0"/>
              <a:buNone/>
              <a:defRPr sz="1600">
                <a:solidFill>
                  <a:schemeClr val="bg1"/>
                </a:solidFill>
              </a:defRPr>
            </a:lvl1pPr>
            <a:lvl2pPr>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5" name="Picture Placeholder 14" descr="This photo is a 'placeholder' only. Drag or drop your photo here, or click and tap the center to insert a photo.">
            <a:extLst>
              <a:ext uri="{FF2B5EF4-FFF2-40B4-BE49-F238E27FC236}">
                <a16:creationId xmlns:a16="http://schemas.microsoft.com/office/drawing/2014/main" id="{51B62110-1949-7675-D5A3-1469B2C2A870}"/>
              </a:ext>
            </a:extLst>
          </p:cNvPr>
          <p:cNvSpPr>
            <a:spLocks noGrp="1"/>
          </p:cNvSpPr>
          <p:nvPr>
            <p:ph type="pic" sz="quarter" idx="12" hasCustomPrompt="1"/>
          </p:nvPr>
        </p:nvSpPr>
        <p:spPr bwMode="ltGray">
          <a:xfrm>
            <a:off x="6486526" y="1897488"/>
            <a:ext cx="5705475" cy="4960513"/>
          </a:xfrm>
          <a:custGeom>
            <a:avLst/>
            <a:gdLst>
              <a:gd name="connsiteX0" fmla="*/ 3346827 w 5705475"/>
              <a:gd name="connsiteY0" fmla="*/ 0 h 4960513"/>
              <a:gd name="connsiteX1" fmla="*/ 5475721 w 5705475"/>
              <a:gd name="connsiteY1" fmla="*/ 764253 h 4960513"/>
              <a:gd name="connsiteX2" fmla="*/ 5705475 w 5705475"/>
              <a:gd name="connsiteY2" fmla="*/ 973068 h 4960513"/>
              <a:gd name="connsiteX3" fmla="*/ 5705475 w 5705475"/>
              <a:gd name="connsiteY3" fmla="*/ 4960513 h 4960513"/>
              <a:gd name="connsiteX4" fmla="*/ 415117 w 5705475"/>
              <a:gd name="connsiteY4" fmla="*/ 4960513 h 4960513"/>
              <a:gd name="connsiteX5" fmla="*/ 403944 w 5705475"/>
              <a:gd name="connsiteY5" fmla="*/ 4942125 h 4960513"/>
              <a:gd name="connsiteX6" fmla="*/ 0 w 5705475"/>
              <a:gd name="connsiteY6" fmla="*/ 3346827 h 4960513"/>
              <a:gd name="connsiteX7" fmla="*/ 3346827 w 5705475"/>
              <a:gd name="connsiteY7" fmla="*/ 0 h 4960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05475" h="4960513">
                <a:moveTo>
                  <a:pt x="3346827" y="0"/>
                </a:moveTo>
                <a:cubicBezTo>
                  <a:pt x="4155504" y="0"/>
                  <a:pt x="4897191" y="286808"/>
                  <a:pt x="5475721" y="764253"/>
                </a:cubicBezTo>
                <a:lnTo>
                  <a:pt x="5705475" y="973068"/>
                </a:lnTo>
                <a:lnTo>
                  <a:pt x="5705475" y="4960513"/>
                </a:lnTo>
                <a:lnTo>
                  <a:pt x="415117" y="4960513"/>
                </a:lnTo>
                <a:lnTo>
                  <a:pt x="403944" y="4942125"/>
                </a:lnTo>
                <a:cubicBezTo>
                  <a:pt x="146331" y="4467902"/>
                  <a:pt x="0" y="3924453"/>
                  <a:pt x="0" y="3346827"/>
                </a:cubicBezTo>
                <a:cubicBezTo>
                  <a:pt x="0" y="1498426"/>
                  <a:pt x="1498426" y="0"/>
                  <a:pt x="3346827" y="0"/>
                </a:cubicBezTo>
                <a:close/>
              </a:path>
            </a:pathLst>
          </a:custGeom>
          <a:blipFill>
            <a:blip r:embed="rId4"/>
            <a:stretch>
              <a:fillRect/>
            </a:stretch>
          </a:blipFill>
        </p:spPr>
        <p:txBody>
          <a:bodyPr wrap="square"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7594060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90352540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a:xfrm>
            <a:off x="0" y="6553200"/>
            <a:ext cx="12192000" cy="228600"/>
          </a:xfrm>
        </p:spPr>
        <p:txBody>
          <a:bodyPr/>
          <a:lstStyle>
            <a:lvl1pPr>
              <a:defRPr/>
            </a:lvl1pPr>
          </a:lstStyle>
          <a:p>
            <a:pPr>
              <a:defRPr/>
            </a:pPr>
            <a:fld id="{EBE83FAD-68CC-40C1-B47D-15A472C5CF0C}" type="slidenum">
              <a:rPr lang="en-US" altLang="en-US"/>
              <a:pPr>
                <a:defRPr/>
              </a:pPr>
              <a:t>‹#›</a:t>
            </a:fld>
            <a:endParaRPr lang="en-US" altLang="en-US"/>
          </a:p>
        </p:txBody>
      </p:sp>
    </p:spTree>
    <p:extLst>
      <p:ext uri="{BB962C8B-B14F-4D97-AF65-F5344CB8AC3E}">
        <p14:creationId xmlns:p14="http://schemas.microsoft.com/office/powerpoint/2010/main" val="385599862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44493692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Header Background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109616-29F5-2A48-AD26-C036688E660A}"/>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11018520" cy="553998"/>
          </a:xfrm>
        </p:spPr>
        <p:txBody>
          <a:bodyPr anchor="ctr"/>
          <a:lstStyle>
            <a:lvl1pPr>
              <a:defRPr>
                <a:solidFill>
                  <a:schemeClr val="accent3"/>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844675"/>
            <a:ext cx="11018838" cy="4424363"/>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35656314"/>
      </p:ext>
    </p:extLst>
  </p:cSld>
  <p:clrMapOvr>
    <a:masterClrMapping/>
  </p:clrMapOvr>
  <p:transition>
    <p:fade/>
  </p:transition>
  <p:extLst>
    <p:ext uri="{DCECCB84-F9BA-43D5-87BE-67443E8EF086}">
      <p15:sldGuideLst xmlns:p15="http://schemas.microsoft.com/office/powerpoint/2012/main">
        <p15:guide id="2" orient="horz" pos="1162">
          <p15:clr>
            <a:srgbClr val="5ACBF0"/>
          </p15:clr>
        </p15:guide>
        <p15:guide id="3" orient="horz" pos="288">
          <p15:clr>
            <a:srgbClr val="5ACBF0"/>
          </p15:clr>
        </p15:guide>
        <p15:guide id="5" orient="horz" pos="904">
          <p15:clr>
            <a:srgbClr val="5ACBF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Header Background Two Column Bullet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3A5130-10A1-954A-B139-8F920AB6EC86}"/>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accent3"/>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844674"/>
            <a:ext cx="5211763"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844674"/>
            <a:ext cx="5219700"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8726635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Header Background Two Column Non-bullete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6D08175-261D-A74C-8918-CB97ADB19271}"/>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chemeClr val="accent3"/>
                </a:solidFill>
              </a:defRPr>
            </a:lvl1pPr>
          </a:lstStyle>
          <a:p>
            <a:r>
              <a:rPr lang="en-US"/>
              <a:t>Click to edit Master title style</a:t>
            </a:r>
          </a:p>
        </p:txBody>
      </p:sp>
      <p:sp>
        <p:nvSpPr>
          <p:cNvPr id="4" name="Text Placeholder 3"/>
          <p:cNvSpPr>
            <a:spLocks noGrp="1"/>
          </p:cNvSpPr>
          <p:nvPr>
            <p:ph type="body" sz="quarter" idx="10"/>
          </p:nvPr>
        </p:nvSpPr>
        <p:spPr>
          <a:xfrm>
            <a:off x="584200" y="1853052"/>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844675"/>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389143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Header Background Two Column Content with Subhead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941E1A-46FF-9B43-8237-B9FAC6645B8E}"/>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851161"/>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495686"/>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844675"/>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489200"/>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338965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Header Background Three Column Bullet with Subtitle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B0B838-FFE7-3848-8346-94C828955739}"/>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7971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7905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7971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5266396"/>
      </p:ext>
    </p:extLst>
  </p:cSld>
  <p:clrMapOvr>
    <a:masterClrMapping/>
  </p:clrMapOvr>
  <p:transition>
    <p:fade/>
  </p:transition>
  <p:extLst>
    <p:ext uri="{DCECCB84-F9BA-43D5-87BE-67443E8EF086}">
      <p15:sldGuideLst xmlns:p15="http://schemas.microsoft.com/office/powerpoint/2012/main">
        <p15:guide id="3" orient="horz" pos="1162">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Header Background Four Column Bullet with Subtitle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7D56507-64E9-FD49-A968-94669A530F35}"/>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708482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162">
          <p15:clr>
            <a:srgbClr val="5ACBF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Header Lin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7" name="Straight Connector 6">
            <a:extLst>
              <a:ext uri="{FF2B5EF4-FFF2-40B4-BE49-F238E27FC236}">
                <a16:creationId xmlns:a16="http://schemas.microsoft.com/office/drawing/2014/main" id="{8EDAE969-6DFB-AD4B-A4BB-4C9D04F1489D}"/>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24492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Header Line 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AE9361ED-1B01-E94D-9CDA-29127BEC918D}"/>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618117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Header Line 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chemeClr val="tx1"/>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6161C8D7-A314-D146-8B0F-88DAD8C243A2}"/>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691744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Shape 28"/>
          <p:cNvSpPr/>
          <p:nvPr userDrawn="1"/>
        </p:nvSpPr>
        <p:spPr>
          <a:xfrm>
            <a:off x="10261601" y="6553201"/>
            <a:ext cx="2144404" cy="40011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200" baseline="30000">
                <a:solidFill>
                  <a:srgbClr val="FFFFFF"/>
                </a:solidFill>
              </a:defRPr>
            </a:lvl1pPr>
          </a:lstStyle>
          <a:p>
            <a:pPr lvl="0" algn="ctr">
              <a:defRPr sz="1800" baseline="0">
                <a:solidFill>
                  <a:srgbClr val="000000"/>
                </a:solidFill>
              </a:defRPr>
            </a:pPr>
            <a:r>
              <a:rPr sz="1200" baseline="30000">
                <a:solidFill>
                  <a:schemeClr val="tx1">
                    <a:lumMod val="65000"/>
                    <a:lumOff val="35000"/>
                  </a:schemeClr>
                </a:solidFill>
              </a:rPr>
              <a:t>Copyright © 20</a:t>
            </a:r>
            <a:r>
              <a:rPr lang="en-US" sz="1200" baseline="30000">
                <a:solidFill>
                  <a:schemeClr val="tx1">
                    <a:lumMod val="65000"/>
                    <a:lumOff val="35000"/>
                  </a:schemeClr>
                </a:solidFill>
              </a:rPr>
              <a:t>21</a:t>
            </a:r>
            <a:r>
              <a:rPr sz="1200" baseline="30000">
                <a:solidFill>
                  <a:schemeClr val="tx1">
                    <a:lumMod val="65000"/>
                    <a:lumOff val="35000"/>
                  </a:schemeClr>
                </a:solidFill>
              </a:rPr>
              <a:t>     </a:t>
            </a:r>
            <a:endParaRPr lang="en-US" sz="1200" baseline="30000">
              <a:solidFill>
                <a:schemeClr val="tx1">
                  <a:lumMod val="65000"/>
                  <a:lumOff val="35000"/>
                </a:schemeClr>
              </a:solidFill>
            </a:endParaRPr>
          </a:p>
          <a:p>
            <a:pPr lvl="0" algn="ctr">
              <a:defRPr sz="1800" baseline="0">
                <a:solidFill>
                  <a:srgbClr val="000000"/>
                </a:solidFill>
              </a:defRPr>
            </a:pPr>
            <a:r>
              <a:rPr lang="en-US" sz="1200" baseline="0">
                <a:solidFill>
                  <a:schemeClr val="tx1">
                    <a:lumMod val="65000"/>
                    <a:lumOff val="35000"/>
                  </a:schemeClr>
                </a:solidFill>
              </a:rPr>
              <a:t>  </a:t>
            </a:r>
            <a:endParaRPr lang="en-US" sz="1200" baseline="30000">
              <a:solidFill>
                <a:schemeClr val="tx1">
                  <a:lumMod val="65000"/>
                  <a:lumOff val="35000"/>
                </a:schemeClr>
              </a:solidFill>
            </a:endParaRPr>
          </a:p>
        </p:txBody>
      </p:sp>
      <p:sp>
        <p:nvSpPr>
          <p:cNvPr id="23" name="Title 22"/>
          <p:cNvSpPr>
            <a:spLocks noGrp="1"/>
          </p:cNvSpPr>
          <p:nvPr>
            <p:ph type="title" hasCustomPrompt="1"/>
          </p:nvPr>
        </p:nvSpPr>
        <p:spPr>
          <a:xfrm>
            <a:off x="508001" y="529856"/>
            <a:ext cx="11074400" cy="762000"/>
          </a:xfrm>
          <a:prstGeom prst="rect">
            <a:avLst/>
          </a:prstGeom>
        </p:spPr>
        <p:txBody>
          <a:bodyPr vert="horz"/>
          <a:lstStyle>
            <a:lvl1pPr algn="l">
              <a:lnSpc>
                <a:spcPct val="80000"/>
              </a:lnSpc>
              <a:defRPr sz="2400" b="1" baseline="0">
                <a:solidFill>
                  <a:schemeClr val="tx1"/>
                </a:solidFill>
              </a:defRPr>
            </a:lvl1pPr>
          </a:lstStyle>
          <a:p>
            <a:r>
              <a:rPr lang="en-US"/>
              <a:t>CLICK TO EDIT MASTER TITLE STYLE</a:t>
            </a:r>
          </a:p>
        </p:txBody>
      </p:sp>
      <p:sp>
        <p:nvSpPr>
          <p:cNvPr id="24" name="Content Placeholder 2"/>
          <p:cNvSpPr>
            <a:spLocks noGrp="1"/>
          </p:cNvSpPr>
          <p:nvPr>
            <p:ph sz="half" idx="1" hasCustomPrompt="1"/>
          </p:nvPr>
        </p:nvSpPr>
        <p:spPr>
          <a:xfrm>
            <a:off x="914401" y="1295401"/>
            <a:ext cx="9652001" cy="4495800"/>
          </a:xfrm>
          <a:prstGeom prst="rect">
            <a:avLst/>
          </a:prstGeom>
        </p:spPr>
        <p:txBody>
          <a:bodyPr vert="horz" lIns="64291" tIns="32146" rIns="64291" bIns="32146"/>
          <a:lstStyle>
            <a:lvl1pPr marL="228588" indent="-231763">
              <a:spcBef>
                <a:spcPts val="0"/>
              </a:spcBef>
              <a:spcAft>
                <a:spcPts val="600"/>
              </a:spcAft>
              <a:buClr>
                <a:schemeClr val="accent1"/>
              </a:buClr>
              <a:buSzPct val="111000"/>
              <a:buFont typeface="Wingdings" panose="05000000000000000000" pitchFamily="2" charset="2"/>
              <a:buChar char="§"/>
              <a:defRPr sz="1800">
                <a:solidFill>
                  <a:schemeClr val="bg2">
                    <a:lumMod val="50000"/>
                  </a:schemeClr>
                </a:solidFill>
              </a:defRPr>
            </a:lvl1pPr>
            <a:lvl2pPr marL="594330" indent="-166680">
              <a:spcBef>
                <a:spcPts val="0"/>
              </a:spcBef>
              <a:spcAft>
                <a:spcPts val="600"/>
              </a:spcAft>
              <a:buClr>
                <a:schemeClr val="accent1"/>
              </a:buClr>
              <a:buSzPct val="111000"/>
              <a:buFont typeface="Arial" panose="020B0604020202020204" pitchFamily="34" charset="0"/>
              <a:buChar char="−"/>
              <a:defRPr sz="1800">
                <a:solidFill>
                  <a:schemeClr val="bg2">
                    <a:lumMod val="50000"/>
                  </a:schemeClr>
                </a:solidFill>
              </a:defRPr>
            </a:lvl2pPr>
            <a:lvl3pPr marL="969214" indent="-174616">
              <a:spcBef>
                <a:spcPts val="0"/>
              </a:spcBef>
              <a:spcAft>
                <a:spcPts val="600"/>
              </a:spcAft>
              <a:buClr>
                <a:schemeClr val="accent1"/>
              </a:buClr>
              <a:buSzPct val="111000"/>
              <a:buFont typeface="Courier New" panose="02070309020205020404" pitchFamily="49" charset="0"/>
              <a:buChar char="o"/>
              <a:defRPr sz="1400">
                <a:solidFill>
                  <a:schemeClr val="bg2">
                    <a:lumMod val="50000"/>
                  </a:schemeClr>
                </a:solidFill>
              </a:defRPr>
            </a:lvl3pPr>
            <a:lvl4pPr marL="1325812" indent="-228588">
              <a:spcBef>
                <a:spcPts val="0"/>
              </a:spcBef>
              <a:spcAft>
                <a:spcPts val="600"/>
              </a:spcAft>
              <a:buClr>
                <a:schemeClr val="accent1"/>
              </a:buClr>
              <a:buSzPct val="111000"/>
              <a:buFont typeface="Wingdings" panose="05000000000000000000" pitchFamily="2" charset="2"/>
              <a:buChar char="Ø"/>
              <a:defRPr sz="1400">
                <a:solidFill>
                  <a:schemeClr val="bg2">
                    <a:lumMod val="50000"/>
                  </a:schemeClr>
                </a:solidFill>
              </a:defRPr>
            </a:lvl4pPr>
            <a:lvl5pPr marL="1758860" indent="-285736">
              <a:spcBef>
                <a:spcPts val="0"/>
              </a:spcBef>
              <a:spcAft>
                <a:spcPts val="600"/>
              </a:spcAft>
              <a:buClr>
                <a:srgbClr val="0073AE"/>
              </a:buClr>
              <a:buSzPct val="120000"/>
              <a:buFont typeface="Arial" panose="020B0604020202020204" pitchFamily="34" charset="0"/>
              <a:buChar char="•"/>
              <a:defRPr lang="en-US" sz="1400" kern="1200" dirty="0" smtClean="0">
                <a:solidFill>
                  <a:schemeClr val="bg2">
                    <a:lumMod val="50000"/>
                  </a:schemeClr>
                </a:solidFill>
                <a:latin typeface="+mn-lt"/>
                <a:ea typeface="+mn-ea"/>
                <a:cs typeface="+mn-cs"/>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3"/>
            <a:endParaRPr lang="en-US"/>
          </a:p>
        </p:txBody>
      </p:sp>
      <p:sp>
        <p:nvSpPr>
          <p:cNvPr id="7" name="Slide Number Placeholder 11"/>
          <p:cNvSpPr>
            <a:spLocks noGrp="1"/>
          </p:cNvSpPr>
          <p:nvPr>
            <p:ph type="sldNum" sz="quarter" idx="13"/>
          </p:nvPr>
        </p:nvSpPr>
        <p:spPr>
          <a:xfrm>
            <a:off x="9806188" y="6390695"/>
            <a:ext cx="910827" cy="436110"/>
          </a:xfrm>
          <a:prstGeom prst="rect">
            <a:avLst/>
          </a:prstGeom>
        </p:spPr>
        <p:txBody>
          <a:bodyPr anchor="ctr" anchorCtr="1"/>
          <a:lstStyle>
            <a:lvl1pPr>
              <a:defRPr sz="1125"/>
            </a:lvl1pPr>
          </a:lstStyle>
          <a:p>
            <a:fld id="{B4688173-365E-41AC-8E8D-A70D030DDEBA}" type="slidenum">
              <a:rPr lang="en-US" smtClean="0"/>
              <a:pPr/>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5834306"/>
            <a:ext cx="3547695" cy="1054131"/>
          </a:xfrm>
          <a:prstGeom prst="rect">
            <a:avLst/>
          </a:prstGeom>
        </p:spPr>
      </p:pic>
    </p:spTree>
    <p:extLst>
      <p:ext uri="{BB962C8B-B14F-4D97-AF65-F5344CB8AC3E}">
        <p14:creationId xmlns:p14="http://schemas.microsoft.com/office/powerpoint/2010/main" val="317733631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_Header Background 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43174"/>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7699"/>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3"/>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B52B4BDF-7433-F544-8549-B08FCF3FD2A9}"/>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300056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Header Line 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F841732-6515-3E42-A4B2-E3983B953B2A}"/>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227784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Header Line 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F6A269D7-BC15-0043-AAC1-8EE9E66292B3}"/>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354394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Header Line Four Column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F6A269D7-BC15-0043-AAC1-8EE9E66292B3}"/>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055344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Header Line Blank">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02F9BD-EF25-7144-AB08-9EDFAA5C2CEA}"/>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864583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6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1</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2</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3</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4</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oAutofit/>
          </a:bodyPr>
          <a:lstStyle/>
          <a:p>
            <a:pPr algn="l"/>
            <a:r>
              <a:rPr lang="en-US" sz="3600">
                <a:solidFill>
                  <a:schemeClr val="tx2"/>
                </a:solidFill>
                <a:latin typeface="+mj-lt"/>
              </a:rPr>
              <a:t>5</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6</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7</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8</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9</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10</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oAutofit/>
          </a:bodyPr>
          <a:lstStyle/>
          <a:p>
            <a:pPr algn="l"/>
            <a:r>
              <a:rPr lang="en-US" sz="3600">
                <a:solidFill>
                  <a:schemeClr val="tx2"/>
                </a:solidFill>
                <a:latin typeface="+mj-lt"/>
              </a:rPr>
              <a:t>11</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533406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9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Jan</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Feb</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Mar</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Apr</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chor="ctr">
            <a:noAutofit/>
          </a:bodyPr>
          <a:lstStyle/>
          <a:p>
            <a:pPr algn="l"/>
            <a:r>
              <a:rPr lang="en-US" sz="2800">
                <a:solidFill>
                  <a:schemeClr val="tx2"/>
                </a:solidFill>
                <a:latin typeface="+mj-lt"/>
              </a:rPr>
              <a:t>May</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Jun</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Jul</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Aug</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Sep</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Oct</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chor="ctr">
            <a:noAutofit/>
          </a:bodyPr>
          <a:lstStyle/>
          <a:p>
            <a:pPr algn="l"/>
            <a:r>
              <a:rPr lang="en-US" sz="2800">
                <a:solidFill>
                  <a:schemeClr val="tx2"/>
                </a:solidFill>
                <a:latin typeface="+mj-lt"/>
              </a:rPr>
              <a:t>Nov</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Dec</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257761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11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2</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3</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4</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chor="ctr">
            <a:noAutofit/>
          </a:bodyPr>
          <a:lstStyle/>
          <a:p>
            <a:pPr algn="l"/>
            <a:r>
              <a:rPr lang="en-US" sz="2000">
                <a:solidFill>
                  <a:schemeClr val="tx2"/>
                </a:solidFill>
                <a:latin typeface="+mj-lt"/>
              </a:rPr>
              <a:t>Week 5</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6</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7</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8</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9</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10</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chor="ctr">
            <a:noAutofit/>
          </a:bodyPr>
          <a:lstStyle/>
          <a:p>
            <a:pPr algn="l"/>
            <a:r>
              <a:rPr lang="en-US" sz="2000">
                <a:solidFill>
                  <a:schemeClr val="tx2"/>
                </a:solidFill>
                <a:latin typeface="+mj-lt"/>
              </a:rPr>
              <a:t>Week 11</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44673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3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701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2149366228"/>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2_Header Line 12 Months">
    <p:bg>
      <p:bgPr>
        <a:solidFill>
          <a:schemeClr val="tx2"/>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accent3"/>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7015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3420691500"/>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B0621-1D96-4F04-918C-8603F56AF9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9003CC-7A49-4CDF-ADA0-28F0B61779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a:extLst>
              <a:ext uri="{FF2B5EF4-FFF2-40B4-BE49-F238E27FC236}">
                <a16:creationId xmlns:a16="http://schemas.microsoft.com/office/drawing/2014/main" id="{FF8E1FF5-4DEF-4AB7-A056-C283CAF34047}"/>
              </a:ext>
            </a:extLst>
          </p:cNvPr>
          <p:cNvSpPr>
            <a:spLocks noGrp="1"/>
          </p:cNvSpPr>
          <p:nvPr>
            <p:ph type="dt" sz="half" idx="10"/>
          </p:nvPr>
        </p:nvSpPr>
        <p:spPr/>
        <p:txBody>
          <a:bodyPr/>
          <a:lstStyle/>
          <a:p>
            <a:r>
              <a:rPr lang="en-US"/>
              <a:t>#nTIDE</a:t>
            </a:r>
          </a:p>
        </p:txBody>
      </p:sp>
      <p:sp>
        <p:nvSpPr>
          <p:cNvPr id="11" name="Footer Placeholder 10">
            <a:extLst>
              <a:ext uri="{FF2B5EF4-FFF2-40B4-BE49-F238E27FC236}">
                <a16:creationId xmlns:a16="http://schemas.microsoft.com/office/drawing/2014/main" id="{8242BBB1-942C-4DBA-B132-88195F17E2FA}"/>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15075F1E-16B5-4FF2-B83E-939969ACCDA0}"/>
              </a:ext>
            </a:extLst>
          </p:cNvPr>
          <p:cNvSpPr>
            <a:spLocks noGrp="1"/>
          </p:cNvSpPr>
          <p:nvPr>
            <p:ph type="sldNum" sz="quarter" idx="12"/>
          </p:nvPr>
        </p:nvSpPr>
        <p:spPr/>
        <p:txBody>
          <a:bodyPr/>
          <a:lstStyle/>
          <a:p>
            <a:fld id="{9C637C1D-740A-4EE7-9AC7-DE15DA94B719}" type="slidenum">
              <a:rPr lang="en-US" smtClean="0"/>
              <a:t>‹#›</a:t>
            </a:fld>
            <a:endParaRPr lang="en-US"/>
          </a:p>
        </p:txBody>
      </p:sp>
    </p:spTree>
    <p:extLst>
      <p:ext uri="{BB962C8B-B14F-4D97-AF65-F5344CB8AC3E}">
        <p14:creationId xmlns:p14="http://schemas.microsoft.com/office/powerpoint/2010/main" val="19056836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08001" y="1368426"/>
            <a:ext cx="11074400" cy="460375"/>
          </a:xfrm>
          <a:prstGeom prst="rect">
            <a:avLst/>
          </a:prstGeom>
        </p:spPr>
        <p:txBody>
          <a:bodyPr anchor="ctr" anchorCtr="0"/>
          <a:lstStyle>
            <a:lvl1pPr marL="0" indent="0">
              <a:buNone/>
              <a:defRPr sz="1600" b="1" i="1">
                <a:solidFill>
                  <a:schemeClr val="tx1"/>
                </a:solidFill>
              </a:defRPr>
            </a:lvl1pPr>
          </a:lstStyle>
          <a:p>
            <a:pPr lvl="0"/>
            <a:r>
              <a:rPr lang="en-US"/>
              <a:t>Edit Master text styles</a:t>
            </a:r>
          </a:p>
        </p:txBody>
      </p:sp>
      <p:sp>
        <p:nvSpPr>
          <p:cNvPr id="6" name="Shape 28"/>
          <p:cNvSpPr/>
          <p:nvPr userDrawn="1"/>
        </p:nvSpPr>
        <p:spPr>
          <a:xfrm>
            <a:off x="10261601" y="6553201"/>
            <a:ext cx="2144404" cy="40011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200" baseline="30000">
                <a:solidFill>
                  <a:srgbClr val="FFFFFF"/>
                </a:solidFill>
              </a:defRPr>
            </a:lvl1pPr>
          </a:lstStyle>
          <a:p>
            <a:pPr lvl="0" algn="ctr">
              <a:defRPr sz="1800" baseline="0">
                <a:solidFill>
                  <a:srgbClr val="000000"/>
                </a:solidFill>
              </a:defRPr>
            </a:pPr>
            <a:r>
              <a:rPr sz="1200" baseline="30000">
                <a:solidFill>
                  <a:schemeClr val="tx1">
                    <a:lumMod val="65000"/>
                    <a:lumOff val="35000"/>
                  </a:schemeClr>
                </a:solidFill>
              </a:rPr>
              <a:t>Copyright © 20</a:t>
            </a:r>
            <a:r>
              <a:rPr lang="en-US" sz="1200" baseline="30000">
                <a:solidFill>
                  <a:schemeClr val="tx1">
                    <a:lumMod val="65000"/>
                    <a:lumOff val="35000"/>
                  </a:schemeClr>
                </a:solidFill>
              </a:rPr>
              <a:t>21</a:t>
            </a:r>
            <a:r>
              <a:rPr sz="1200" baseline="30000">
                <a:solidFill>
                  <a:schemeClr val="tx1">
                    <a:lumMod val="65000"/>
                    <a:lumOff val="35000"/>
                  </a:schemeClr>
                </a:solidFill>
              </a:rPr>
              <a:t>     </a:t>
            </a:r>
            <a:endParaRPr lang="en-US" sz="1200" baseline="30000">
              <a:solidFill>
                <a:schemeClr val="tx1">
                  <a:lumMod val="65000"/>
                  <a:lumOff val="35000"/>
                </a:schemeClr>
              </a:solidFill>
            </a:endParaRPr>
          </a:p>
          <a:p>
            <a:pPr lvl="0" algn="ctr">
              <a:defRPr sz="1800" baseline="0">
                <a:solidFill>
                  <a:srgbClr val="000000"/>
                </a:solidFill>
              </a:defRPr>
            </a:pPr>
            <a:r>
              <a:rPr lang="en-US" sz="1200" baseline="0">
                <a:solidFill>
                  <a:schemeClr val="tx1">
                    <a:lumMod val="65000"/>
                    <a:lumOff val="35000"/>
                  </a:schemeClr>
                </a:solidFill>
              </a:rPr>
              <a:t>  </a:t>
            </a:r>
            <a:endParaRPr lang="en-US" sz="1200" baseline="30000">
              <a:solidFill>
                <a:schemeClr val="tx1">
                  <a:lumMod val="65000"/>
                  <a:lumOff val="35000"/>
                </a:schemeClr>
              </a:solidFill>
            </a:endParaRPr>
          </a:p>
        </p:txBody>
      </p:sp>
      <p:sp>
        <p:nvSpPr>
          <p:cNvPr id="23" name="Title 22"/>
          <p:cNvSpPr>
            <a:spLocks noGrp="1"/>
          </p:cNvSpPr>
          <p:nvPr>
            <p:ph type="title" hasCustomPrompt="1"/>
          </p:nvPr>
        </p:nvSpPr>
        <p:spPr>
          <a:xfrm>
            <a:off x="508001" y="529856"/>
            <a:ext cx="11074400" cy="762000"/>
          </a:xfrm>
          <a:prstGeom prst="rect">
            <a:avLst/>
          </a:prstGeom>
          <a:solidFill>
            <a:schemeClr val="accent1"/>
          </a:solidFill>
        </p:spPr>
        <p:txBody>
          <a:bodyPr vert="horz" lIns="182880" anchor="ctr" anchorCtr="0"/>
          <a:lstStyle>
            <a:lvl1pPr algn="l">
              <a:lnSpc>
                <a:spcPct val="80000"/>
              </a:lnSpc>
              <a:defRPr sz="2400" b="1" baseline="0">
                <a:solidFill>
                  <a:schemeClr val="bg1"/>
                </a:solidFill>
              </a:defRPr>
            </a:lvl1pPr>
          </a:lstStyle>
          <a:p>
            <a:r>
              <a:rPr lang="en-US"/>
              <a:t>CLICK TO EDIT MASTER TITLE STYLE</a:t>
            </a:r>
          </a:p>
        </p:txBody>
      </p:sp>
      <p:sp>
        <p:nvSpPr>
          <p:cNvPr id="24" name="Content Placeholder 2"/>
          <p:cNvSpPr>
            <a:spLocks noGrp="1"/>
          </p:cNvSpPr>
          <p:nvPr>
            <p:ph sz="half" idx="1" hasCustomPrompt="1"/>
          </p:nvPr>
        </p:nvSpPr>
        <p:spPr>
          <a:xfrm>
            <a:off x="914400" y="2057400"/>
            <a:ext cx="10668000" cy="3886200"/>
          </a:xfrm>
          <a:prstGeom prst="rect">
            <a:avLst/>
          </a:prstGeom>
        </p:spPr>
        <p:txBody>
          <a:bodyPr vert="horz" lIns="64291" tIns="32146" rIns="64291" bIns="32146"/>
          <a:lstStyle>
            <a:lvl1pPr marL="228588" indent="-231763">
              <a:spcBef>
                <a:spcPts val="0"/>
              </a:spcBef>
              <a:spcAft>
                <a:spcPts val="600"/>
              </a:spcAft>
              <a:buClr>
                <a:schemeClr val="accent1"/>
              </a:buClr>
              <a:buSzPct val="111000"/>
              <a:buFont typeface="Wingdings" panose="05000000000000000000" pitchFamily="2" charset="2"/>
              <a:buChar char="§"/>
              <a:defRPr sz="1600">
                <a:solidFill>
                  <a:schemeClr val="bg2">
                    <a:lumMod val="50000"/>
                  </a:schemeClr>
                </a:solidFill>
              </a:defRPr>
            </a:lvl1pPr>
            <a:lvl2pPr marL="594330" indent="-166680">
              <a:spcBef>
                <a:spcPts val="0"/>
              </a:spcBef>
              <a:spcAft>
                <a:spcPts val="600"/>
              </a:spcAft>
              <a:buClr>
                <a:schemeClr val="accent1"/>
              </a:buClr>
              <a:buSzPct val="111000"/>
              <a:buFont typeface="Arial" panose="020B0604020202020204" pitchFamily="34" charset="0"/>
              <a:buChar char="−"/>
              <a:defRPr sz="1600">
                <a:solidFill>
                  <a:schemeClr val="bg2">
                    <a:lumMod val="50000"/>
                  </a:schemeClr>
                </a:solidFill>
              </a:defRPr>
            </a:lvl2pPr>
            <a:lvl3pPr marL="969214" indent="-174616">
              <a:spcBef>
                <a:spcPts val="0"/>
              </a:spcBef>
              <a:spcAft>
                <a:spcPts val="600"/>
              </a:spcAft>
              <a:buClr>
                <a:schemeClr val="accent1"/>
              </a:buClr>
              <a:buSzPct val="111000"/>
              <a:buFont typeface="Courier New" panose="02070309020205020404" pitchFamily="49" charset="0"/>
              <a:buChar char="o"/>
              <a:defRPr sz="1200">
                <a:solidFill>
                  <a:schemeClr val="bg2">
                    <a:lumMod val="50000"/>
                  </a:schemeClr>
                </a:solidFill>
              </a:defRPr>
            </a:lvl3pPr>
            <a:lvl4pPr marL="1325812" indent="-228588">
              <a:spcBef>
                <a:spcPts val="0"/>
              </a:spcBef>
              <a:spcAft>
                <a:spcPts val="600"/>
              </a:spcAft>
              <a:buClr>
                <a:schemeClr val="accent1"/>
              </a:buClr>
              <a:buSzPct val="111000"/>
              <a:buFont typeface="Wingdings" panose="05000000000000000000" pitchFamily="2" charset="2"/>
              <a:buChar char="Ø"/>
              <a:defRPr sz="1100">
                <a:solidFill>
                  <a:schemeClr val="bg2">
                    <a:lumMod val="50000"/>
                  </a:schemeClr>
                </a:solidFill>
              </a:defRPr>
            </a:lvl4pPr>
            <a:lvl5pPr marL="1758860" indent="-285736">
              <a:spcBef>
                <a:spcPts val="0"/>
              </a:spcBef>
              <a:spcAft>
                <a:spcPts val="600"/>
              </a:spcAft>
              <a:buClr>
                <a:srgbClr val="0073AE"/>
              </a:buClr>
              <a:buSzPct val="120000"/>
              <a:buFont typeface="Arial" panose="020B0604020202020204" pitchFamily="34" charset="0"/>
              <a:buChar char="•"/>
              <a:defRPr lang="en-US" sz="1200" kern="1200" dirty="0" smtClean="0">
                <a:solidFill>
                  <a:schemeClr val="bg2">
                    <a:lumMod val="50000"/>
                  </a:schemeClr>
                </a:solidFill>
                <a:latin typeface="+mn-lt"/>
                <a:ea typeface="+mn-ea"/>
                <a:cs typeface="+mn-cs"/>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3"/>
            <a:endParaRPr lang="en-US"/>
          </a:p>
        </p:txBody>
      </p:sp>
      <p:sp>
        <p:nvSpPr>
          <p:cNvPr id="7" name="Slide Number Placeholder 11"/>
          <p:cNvSpPr>
            <a:spLocks noGrp="1"/>
          </p:cNvSpPr>
          <p:nvPr>
            <p:ph type="sldNum" sz="quarter" idx="13"/>
          </p:nvPr>
        </p:nvSpPr>
        <p:spPr>
          <a:xfrm>
            <a:off x="9806188" y="6390695"/>
            <a:ext cx="910827" cy="436110"/>
          </a:xfrm>
        </p:spPr>
        <p:txBody>
          <a:bodyPr anchor="ctr" anchorCtr="1"/>
          <a:lstStyle>
            <a:lvl1pPr>
              <a:defRPr sz="1125"/>
            </a:lvl1pPr>
          </a:lstStyle>
          <a:p>
            <a:fld id="{B4688173-365E-41AC-8E8D-A70D030DDEBA}" type="slidenum">
              <a:rPr lang="en-US" smtClean="0"/>
              <a:pPr/>
              <a:t>‹#›</a:t>
            </a:fld>
            <a:endParaRPr lang="en-US"/>
          </a:p>
        </p:txBody>
      </p:sp>
    </p:spTree>
    <p:extLst>
      <p:ext uri="{BB962C8B-B14F-4D97-AF65-F5344CB8AC3E}">
        <p14:creationId xmlns:p14="http://schemas.microsoft.com/office/powerpoint/2010/main" val="154096646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14_Header Line 12 Months">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9C8D47-3F89-2440-BD17-30886A5B991A}"/>
              </a:ext>
            </a:extLst>
          </p:cNvPr>
          <p:cNvSpPr/>
          <p:nvPr userDrawn="1"/>
        </p:nvSpPr>
        <p:spPr bwMode="auto">
          <a:xfrm>
            <a:off x="0" y="0"/>
            <a:ext cx="59594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3477325" cy="1107996"/>
          </a:xfrm>
        </p:spPr>
        <p:txBody>
          <a:bodyPr wrap="square">
            <a:spAutoFit/>
          </a:bodyPr>
          <a:lstStyle>
            <a:lvl1pPr>
              <a:defRPr>
                <a:solidFill>
                  <a:schemeClr val="accent3"/>
                </a:solidFill>
              </a:defRPr>
            </a:lvl1pPr>
          </a:lstStyle>
          <a:p>
            <a:r>
              <a:rPr lang="en-US"/>
              <a:t>Click to edit Master title style</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 name="Text Placeholder 4">
            <a:extLst>
              <a:ext uri="{FF2B5EF4-FFF2-40B4-BE49-F238E27FC236}">
                <a16:creationId xmlns:a16="http://schemas.microsoft.com/office/drawing/2014/main" id="{C0CD7CCE-7A0A-2445-87E0-A18FB3B723C6}"/>
              </a:ext>
            </a:extLst>
          </p:cNvPr>
          <p:cNvSpPr>
            <a:spLocks noGrp="1"/>
          </p:cNvSpPr>
          <p:nvPr>
            <p:ph type="body" sz="quarter" idx="34"/>
          </p:nvPr>
        </p:nvSpPr>
        <p:spPr>
          <a:xfrm>
            <a:off x="584200" y="2017713"/>
            <a:ext cx="3481388" cy="430887"/>
          </a:xfrm>
        </p:spPr>
        <p:txBody>
          <a:bodyPr/>
          <a:lstStyle>
            <a:lvl1pPr marL="0" indent="0">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690778758"/>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6295847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3619335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489649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itle - Square Photo Lef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0"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7192963" y="457200"/>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7192963" y="1436688"/>
            <a:ext cx="3470275" cy="2043636"/>
          </a:xfrm>
        </p:spPr>
        <p:txBody>
          <a:bodyPr/>
          <a:lstStyle>
            <a:lvl1pPr marL="0" indent="0">
              <a:buFontTx/>
              <a:buNone/>
              <a:defRPr/>
            </a:lvl1pPr>
            <a:lvl2pPr marL="228600" indent="0">
              <a:buFontTx/>
              <a:buNone/>
              <a:defRPr/>
            </a:lvl2pPr>
            <a:lvl3pPr marL="457200" indent="0">
              <a:buFontTx/>
              <a:buNone/>
              <a:defRPr/>
            </a:lvl3pPr>
            <a:lvl4pPr marL="661988" indent="0">
              <a:buFontTx/>
              <a:buNone/>
              <a:defRPr/>
            </a:lvl4pPr>
            <a:lvl5pPr marL="855663"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808199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itle - Square Photo Righ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5299075"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584200" y="457200"/>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584200" y="1436688"/>
            <a:ext cx="3470275" cy="2302169"/>
          </a:xfrm>
        </p:spPr>
        <p:txBody>
          <a:bodyPr/>
          <a:lstStyle>
            <a:lvl1pPr marL="0" indent="0">
              <a:buFontTx/>
              <a:buNone/>
              <a:defRPr sz="2200"/>
            </a:lvl1pPr>
            <a:lvl2pPr marL="228600" indent="0">
              <a:buFontTx/>
              <a:buNone/>
              <a:defRPr sz="2200"/>
            </a:lvl2pPr>
            <a:lvl3pPr marL="457200" indent="0">
              <a:buFontTx/>
              <a:buNone/>
              <a:defRPr sz="2200"/>
            </a:lvl3pPr>
            <a:lvl4pPr marL="661988" indent="0">
              <a:buFontTx/>
              <a:buNone/>
              <a:defRPr sz="2200"/>
            </a:lvl4pPr>
            <a:lvl5pPr marL="855663" indent="0">
              <a:buFontTx/>
              <a:buNone/>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823446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3160">
          <p15:clr>
            <a:srgbClr val="A4A3A4"/>
          </p15:clr>
        </p15:guide>
        <p15:guide id="19" pos="3341">
          <p15:clr>
            <a:srgbClr val="A4A3A4"/>
          </p15:clr>
        </p15:guide>
        <p15:guide id="28" orient="horz" pos="905">
          <p15:clr>
            <a:srgbClr val="5ACBF0"/>
          </p15:clr>
        </p15:guide>
        <p15:guide id="30" orient="horz" pos="288">
          <p15:clr>
            <a:srgbClr val="5ACBF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Photo full bleed upp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585789"/>
            <a:ext cx="12192000" cy="1362282"/>
          </a:xfrm>
          <a:noFill/>
        </p:spPr>
        <p:txBody>
          <a:bodyPr lIns="585216" tIns="0" rIns="585216" bIns="586800" anchor="t"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26165395"/>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19153725"/>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17799553"/>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1_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itle 1">
            <a:extLst>
              <a:ext uri="{FF2B5EF4-FFF2-40B4-BE49-F238E27FC236}">
                <a16:creationId xmlns:a16="http://schemas.microsoft.com/office/drawing/2014/main" id="{04D80903-AB2F-EA47-B1B9-181A4D5084E7}"/>
              </a:ext>
            </a:extLst>
          </p:cNvPr>
          <p:cNvSpPr txBox="1">
            <a:spLocks/>
          </p:cNvSpPr>
          <p:nvPr userDrawn="1"/>
        </p:nvSpPr>
        <p:spPr>
          <a:xfrm>
            <a:off x="584200" y="2425780"/>
            <a:ext cx="5511800" cy="1107996"/>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solidFill>
                  <a:schemeClr val="tx1"/>
                </a:solidFill>
                <a:effectLst/>
                <a:latin typeface="+mj-lt"/>
                <a:ea typeface="+mn-ea"/>
                <a:cs typeface="Segoe UI" panose="020B0502040204020203" pitchFamily="34" charset="0"/>
              </a:defRPr>
            </a:lvl1pPr>
          </a:lstStyle>
          <a:p>
            <a:r>
              <a:rPr lang="en-US"/>
              <a:t>Event name or presentation title </a:t>
            </a:r>
          </a:p>
        </p:txBody>
      </p:sp>
      <p:sp>
        <p:nvSpPr>
          <p:cNvPr id="7" name="Text Placeholder 4">
            <a:extLst>
              <a:ext uri="{FF2B5EF4-FFF2-40B4-BE49-F238E27FC236}">
                <a16:creationId xmlns:a16="http://schemas.microsoft.com/office/drawing/2014/main" id="{A200C02C-4314-EE45-A300-21710CAE4FE5}"/>
              </a:ext>
            </a:extLst>
          </p:cNvPr>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9" name="MS logo white - EMF" descr="Microsoft logo white text version">
            <a:extLst>
              <a:ext uri="{FF2B5EF4-FFF2-40B4-BE49-F238E27FC236}">
                <a16:creationId xmlns:a16="http://schemas.microsoft.com/office/drawing/2014/main" id="{EDE56B65-3E69-6146-8830-D107DE1E3AE7}"/>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796720690"/>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08001" y="1368426"/>
            <a:ext cx="11074400" cy="460375"/>
          </a:xfrm>
          <a:prstGeom prst="rect">
            <a:avLst/>
          </a:prstGeom>
        </p:spPr>
        <p:txBody>
          <a:bodyPr anchor="ctr" anchorCtr="0"/>
          <a:lstStyle>
            <a:lvl1pPr marL="0" indent="0">
              <a:buNone/>
              <a:defRPr sz="1600" b="1" i="1">
                <a:solidFill>
                  <a:schemeClr val="tx1"/>
                </a:solidFill>
              </a:defRPr>
            </a:lvl1pPr>
          </a:lstStyle>
          <a:p>
            <a:pPr lvl="0"/>
            <a:r>
              <a:rPr lang="en-US"/>
              <a:t>Edit Master text styles</a:t>
            </a:r>
          </a:p>
        </p:txBody>
      </p:sp>
      <p:sp>
        <p:nvSpPr>
          <p:cNvPr id="6" name="Shape 28"/>
          <p:cNvSpPr/>
          <p:nvPr userDrawn="1"/>
        </p:nvSpPr>
        <p:spPr>
          <a:xfrm>
            <a:off x="10261601" y="6553201"/>
            <a:ext cx="2144404" cy="40011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200" baseline="30000">
                <a:solidFill>
                  <a:srgbClr val="FFFFFF"/>
                </a:solidFill>
              </a:defRPr>
            </a:lvl1pPr>
          </a:lstStyle>
          <a:p>
            <a:pPr lvl="0" algn="ctr">
              <a:defRPr sz="1800" baseline="0">
                <a:solidFill>
                  <a:srgbClr val="000000"/>
                </a:solidFill>
              </a:defRPr>
            </a:pPr>
            <a:r>
              <a:rPr sz="1200" baseline="30000">
                <a:solidFill>
                  <a:schemeClr val="tx1">
                    <a:lumMod val="65000"/>
                    <a:lumOff val="35000"/>
                  </a:schemeClr>
                </a:solidFill>
              </a:rPr>
              <a:t>Copyright © 20</a:t>
            </a:r>
            <a:r>
              <a:rPr lang="en-US" sz="1200" baseline="30000">
                <a:solidFill>
                  <a:schemeClr val="tx1">
                    <a:lumMod val="65000"/>
                    <a:lumOff val="35000"/>
                  </a:schemeClr>
                </a:solidFill>
              </a:rPr>
              <a:t>21</a:t>
            </a:r>
            <a:r>
              <a:rPr sz="1200" baseline="30000">
                <a:solidFill>
                  <a:schemeClr val="tx1">
                    <a:lumMod val="65000"/>
                    <a:lumOff val="35000"/>
                  </a:schemeClr>
                </a:solidFill>
              </a:rPr>
              <a:t>     </a:t>
            </a:r>
            <a:endParaRPr lang="en-US" sz="1200" baseline="30000">
              <a:solidFill>
                <a:schemeClr val="tx1">
                  <a:lumMod val="65000"/>
                  <a:lumOff val="35000"/>
                </a:schemeClr>
              </a:solidFill>
            </a:endParaRPr>
          </a:p>
          <a:p>
            <a:pPr lvl="0" algn="ctr">
              <a:defRPr sz="1800" baseline="0">
                <a:solidFill>
                  <a:srgbClr val="000000"/>
                </a:solidFill>
              </a:defRPr>
            </a:pPr>
            <a:r>
              <a:rPr lang="en-US" sz="1200" baseline="0">
                <a:solidFill>
                  <a:schemeClr val="tx1">
                    <a:lumMod val="65000"/>
                    <a:lumOff val="35000"/>
                  </a:schemeClr>
                </a:solidFill>
              </a:rPr>
              <a:t>  </a:t>
            </a:r>
            <a:endParaRPr lang="en-US" sz="1200" baseline="30000">
              <a:solidFill>
                <a:schemeClr val="tx1">
                  <a:lumMod val="65000"/>
                  <a:lumOff val="35000"/>
                </a:schemeClr>
              </a:solidFill>
            </a:endParaRPr>
          </a:p>
        </p:txBody>
      </p:sp>
      <p:sp>
        <p:nvSpPr>
          <p:cNvPr id="23" name="Title 22"/>
          <p:cNvSpPr>
            <a:spLocks noGrp="1"/>
          </p:cNvSpPr>
          <p:nvPr>
            <p:ph type="title" hasCustomPrompt="1"/>
          </p:nvPr>
        </p:nvSpPr>
        <p:spPr>
          <a:xfrm>
            <a:off x="508001" y="529856"/>
            <a:ext cx="11074400" cy="762000"/>
          </a:xfrm>
          <a:prstGeom prst="rect">
            <a:avLst/>
          </a:prstGeom>
          <a:solidFill>
            <a:schemeClr val="accent1"/>
          </a:solidFill>
        </p:spPr>
        <p:txBody>
          <a:bodyPr vert="horz" lIns="182880" anchor="ctr" anchorCtr="0"/>
          <a:lstStyle>
            <a:lvl1pPr algn="l">
              <a:lnSpc>
                <a:spcPct val="80000"/>
              </a:lnSpc>
              <a:defRPr sz="2400" b="1" baseline="0">
                <a:solidFill>
                  <a:schemeClr val="bg1"/>
                </a:solidFill>
              </a:defRPr>
            </a:lvl1pPr>
          </a:lstStyle>
          <a:p>
            <a:r>
              <a:rPr lang="en-US"/>
              <a:t>CLICK TO EDIT MASTER TITLE STYLE</a:t>
            </a:r>
          </a:p>
        </p:txBody>
      </p:sp>
      <p:sp>
        <p:nvSpPr>
          <p:cNvPr id="24" name="Content Placeholder 2"/>
          <p:cNvSpPr>
            <a:spLocks noGrp="1"/>
          </p:cNvSpPr>
          <p:nvPr>
            <p:ph sz="half" idx="1" hasCustomPrompt="1"/>
          </p:nvPr>
        </p:nvSpPr>
        <p:spPr>
          <a:xfrm>
            <a:off x="914400" y="2057400"/>
            <a:ext cx="10668000" cy="3886200"/>
          </a:xfrm>
          <a:prstGeom prst="rect">
            <a:avLst/>
          </a:prstGeom>
        </p:spPr>
        <p:txBody>
          <a:bodyPr vert="horz" lIns="64291" tIns="32146" rIns="64291" bIns="32146"/>
          <a:lstStyle>
            <a:lvl1pPr marL="228588" indent="-231763">
              <a:spcBef>
                <a:spcPts val="0"/>
              </a:spcBef>
              <a:spcAft>
                <a:spcPts val="600"/>
              </a:spcAft>
              <a:buClr>
                <a:schemeClr val="accent1"/>
              </a:buClr>
              <a:buSzPct val="111000"/>
              <a:buFont typeface="Wingdings" panose="05000000000000000000" pitchFamily="2" charset="2"/>
              <a:buChar char="§"/>
              <a:defRPr sz="1600">
                <a:solidFill>
                  <a:schemeClr val="bg2">
                    <a:lumMod val="50000"/>
                  </a:schemeClr>
                </a:solidFill>
              </a:defRPr>
            </a:lvl1pPr>
            <a:lvl2pPr marL="594330" indent="-166680">
              <a:spcBef>
                <a:spcPts val="0"/>
              </a:spcBef>
              <a:spcAft>
                <a:spcPts val="600"/>
              </a:spcAft>
              <a:buClr>
                <a:schemeClr val="accent1"/>
              </a:buClr>
              <a:buSzPct val="111000"/>
              <a:buFont typeface="Arial" panose="020B0604020202020204" pitchFamily="34" charset="0"/>
              <a:buChar char="−"/>
              <a:defRPr sz="1600">
                <a:solidFill>
                  <a:schemeClr val="bg2">
                    <a:lumMod val="50000"/>
                  </a:schemeClr>
                </a:solidFill>
              </a:defRPr>
            </a:lvl2pPr>
            <a:lvl3pPr marL="969214" indent="-174616">
              <a:spcBef>
                <a:spcPts val="0"/>
              </a:spcBef>
              <a:spcAft>
                <a:spcPts val="600"/>
              </a:spcAft>
              <a:buClr>
                <a:schemeClr val="accent1"/>
              </a:buClr>
              <a:buSzPct val="111000"/>
              <a:buFont typeface="Courier New" panose="02070309020205020404" pitchFamily="49" charset="0"/>
              <a:buChar char="o"/>
              <a:defRPr sz="1200">
                <a:solidFill>
                  <a:schemeClr val="bg2">
                    <a:lumMod val="50000"/>
                  </a:schemeClr>
                </a:solidFill>
              </a:defRPr>
            </a:lvl3pPr>
            <a:lvl4pPr marL="1325812" indent="-228588">
              <a:spcBef>
                <a:spcPts val="0"/>
              </a:spcBef>
              <a:spcAft>
                <a:spcPts val="600"/>
              </a:spcAft>
              <a:buClr>
                <a:schemeClr val="accent1"/>
              </a:buClr>
              <a:buSzPct val="111000"/>
              <a:buFont typeface="Wingdings" panose="05000000000000000000" pitchFamily="2" charset="2"/>
              <a:buChar char="Ø"/>
              <a:defRPr sz="1100">
                <a:solidFill>
                  <a:schemeClr val="bg2">
                    <a:lumMod val="50000"/>
                  </a:schemeClr>
                </a:solidFill>
              </a:defRPr>
            </a:lvl4pPr>
            <a:lvl5pPr marL="1758860" indent="-285736">
              <a:spcBef>
                <a:spcPts val="0"/>
              </a:spcBef>
              <a:spcAft>
                <a:spcPts val="600"/>
              </a:spcAft>
              <a:buClr>
                <a:srgbClr val="0073AE"/>
              </a:buClr>
              <a:buSzPct val="120000"/>
              <a:buFont typeface="Arial" panose="020B0604020202020204" pitchFamily="34" charset="0"/>
              <a:buChar char="•"/>
              <a:defRPr lang="en-US" sz="1200" kern="1200" dirty="0" smtClean="0">
                <a:solidFill>
                  <a:schemeClr val="bg2">
                    <a:lumMod val="50000"/>
                  </a:schemeClr>
                </a:solidFill>
                <a:latin typeface="+mn-lt"/>
                <a:ea typeface="+mn-ea"/>
                <a:cs typeface="+mn-cs"/>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3"/>
            <a:endParaRPr lang="en-US"/>
          </a:p>
        </p:txBody>
      </p:sp>
      <p:sp>
        <p:nvSpPr>
          <p:cNvPr id="7" name="Slide Number Placeholder 11"/>
          <p:cNvSpPr>
            <a:spLocks noGrp="1"/>
          </p:cNvSpPr>
          <p:nvPr>
            <p:ph type="sldNum" sz="quarter" idx="13"/>
          </p:nvPr>
        </p:nvSpPr>
        <p:spPr>
          <a:xfrm>
            <a:off x="9806188" y="6390695"/>
            <a:ext cx="910827" cy="436110"/>
          </a:xfrm>
        </p:spPr>
        <p:txBody>
          <a:bodyPr anchor="ctr" anchorCtr="1"/>
          <a:lstStyle>
            <a:lvl1pPr>
              <a:defRPr sz="1125"/>
            </a:lvl1pPr>
          </a:lstStyle>
          <a:p>
            <a:fld id="{B4688173-365E-41AC-8E8D-A70D030DDEBA}" type="slidenum">
              <a:rPr lang="en-US" smtClean="0"/>
              <a:pPr/>
              <a:t>‹#›</a:t>
            </a:fld>
            <a:endParaRPr lang="en-US"/>
          </a:p>
        </p:txBody>
      </p:sp>
    </p:spTree>
    <p:extLst>
      <p:ext uri="{BB962C8B-B14F-4D97-AF65-F5344CB8AC3E}">
        <p14:creationId xmlns:p14="http://schemas.microsoft.com/office/powerpoint/2010/main" val="293161558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15788068"/>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44126252"/>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42591523"/>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66287"/>
            <a:ext cx="11018520" cy="553998"/>
          </a:xfrm>
        </p:spPr>
        <p:txBody>
          <a:bodyPr anchor="ctr"/>
          <a:lstStyle>
            <a:lvl1pPr algn="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24994284"/>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99595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3548057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092183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1990090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345961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8769548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08001" y="1368426"/>
            <a:ext cx="11074400" cy="460375"/>
          </a:xfrm>
          <a:prstGeom prst="rect">
            <a:avLst/>
          </a:prstGeom>
        </p:spPr>
        <p:txBody>
          <a:bodyPr anchor="ctr" anchorCtr="0"/>
          <a:lstStyle>
            <a:lvl1pPr marL="0" indent="0">
              <a:buNone/>
              <a:defRPr sz="1600" b="1" i="1">
                <a:solidFill>
                  <a:schemeClr val="tx1"/>
                </a:solidFill>
              </a:defRPr>
            </a:lvl1pPr>
          </a:lstStyle>
          <a:p>
            <a:pPr lvl="0"/>
            <a:r>
              <a:rPr lang="en-US"/>
              <a:t>Edit Master text styles</a:t>
            </a:r>
          </a:p>
        </p:txBody>
      </p:sp>
      <p:sp>
        <p:nvSpPr>
          <p:cNvPr id="6" name="Shape 28"/>
          <p:cNvSpPr/>
          <p:nvPr userDrawn="1"/>
        </p:nvSpPr>
        <p:spPr>
          <a:xfrm>
            <a:off x="10261601" y="6553201"/>
            <a:ext cx="2144404" cy="40011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200" baseline="30000">
                <a:solidFill>
                  <a:srgbClr val="FFFFFF"/>
                </a:solidFill>
              </a:defRPr>
            </a:lvl1pPr>
          </a:lstStyle>
          <a:p>
            <a:pPr lvl="0" algn="ctr">
              <a:defRPr sz="1800" baseline="0">
                <a:solidFill>
                  <a:srgbClr val="000000"/>
                </a:solidFill>
              </a:defRPr>
            </a:pPr>
            <a:r>
              <a:rPr sz="1200" baseline="30000">
                <a:solidFill>
                  <a:schemeClr val="tx1">
                    <a:lumMod val="65000"/>
                    <a:lumOff val="35000"/>
                  </a:schemeClr>
                </a:solidFill>
              </a:rPr>
              <a:t>Copyright © 20</a:t>
            </a:r>
            <a:r>
              <a:rPr lang="en-US" sz="1200" baseline="30000">
                <a:solidFill>
                  <a:schemeClr val="tx1">
                    <a:lumMod val="65000"/>
                    <a:lumOff val="35000"/>
                  </a:schemeClr>
                </a:solidFill>
              </a:rPr>
              <a:t>21</a:t>
            </a:r>
            <a:r>
              <a:rPr sz="1200" baseline="30000">
                <a:solidFill>
                  <a:schemeClr val="tx1">
                    <a:lumMod val="65000"/>
                    <a:lumOff val="35000"/>
                  </a:schemeClr>
                </a:solidFill>
              </a:rPr>
              <a:t>     </a:t>
            </a:r>
            <a:endParaRPr lang="en-US" sz="1200" baseline="30000">
              <a:solidFill>
                <a:schemeClr val="tx1">
                  <a:lumMod val="65000"/>
                  <a:lumOff val="35000"/>
                </a:schemeClr>
              </a:solidFill>
            </a:endParaRPr>
          </a:p>
          <a:p>
            <a:pPr lvl="0" algn="ctr">
              <a:defRPr sz="1800" baseline="0">
                <a:solidFill>
                  <a:srgbClr val="000000"/>
                </a:solidFill>
              </a:defRPr>
            </a:pPr>
            <a:r>
              <a:rPr lang="en-US" sz="1200" baseline="0">
                <a:solidFill>
                  <a:schemeClr val="tx1">
                    <a:lumMod val="65000"/>
                    <a:lumOff val="35000"/>
                  </a:schemeClr>
                </a:solidFill>
              </a:rPr>
              <a:t>  </a:t>
            </a:r>
            <a:endParaRPr lang="en-US" sz="1200" baseline="30000">
              <a:solidFill>
                <a:schemeClr val="tx1">
                  <a:lumMod val="65000"/>
                  <a:lumOff val="35000"/>
                </a:schemeClr>
              </a:solidFill>
            </a:endParaRPr>
          </a:p>
        </p:txBody>
      </p:sp>
      <p:sp>
        <p:nvSpPr>
          <p:cNvPr id="23" name="Title 22"/>
          <p:cNvSpPr>
            <a:spLocks noGrp="1"/>
          </p:cNvSpPr>
          <p:nvPr>
            <p:ph type="title" hasCustomPrompt="1"/>
          </p:nvPr>
        </p:nvSpPr>
        <p:spPr>
          <a:xfrm>
            <a:off x="508001" y="529856"/>
            <a:ext cx="11074400" cy="762000"/>
          </a:xfrm>
          <a:prstGeom prst="rect">
            <a:avLst/>
          </a:prstGeom>
          <a:solidFill>
            <a:schemeClr val="accent1"/>
          </a:solidFill>
        </p:spPr>
        <p:txBody>
          <a:bodyPr vert="horz" lIns="182880" anchor="ctr" anchorCtr="0"/>
          <a:lstStyle>
            <a:lvl1pPr algn="l">
              <a:lnSpc>
                <a:spcPct val="80000"/>
              </a:lnSpc>
              <a:defRPr sz="2400" b="1" baseline="0">
                <a:solidFill>
                  <a:schemeClr val="bg1"/>
                </a:solidFill>
              </a:defRPr>
            </a:lvl1pPr>
          </a:lstStyle>
          <a:p>
            <a:r>
              <a:rPr lang="en-US"/>
              <a:t>CLICK TO EDIT MASTER TITLE STYLE</a:t>
            </a:r>
          </a:p>
        </p:txBody>
      </p:sp>
      <p:sp>
        <p:nvSpPr>
          <p:cNvPr id="24" name="Content Placeholder 2"/>
          <p:cNvSpPr>
            <a:spLocks noGrp="1"/>
          </p:cNvSpPr>
          <p:nvPr>
            <p:ph sz="half" idx="1" hasCustomPrompt="1"/>
          </p:nvPr>
        </p:nvSpPr>
        <p:spPr>
          <a:xfrm>
            <a:off x="914400" y="2057400"/>
            <a:ext cx="10668000" cy="3886200"/>
          </a:xfrm>
          <a:prstGeom prst="rect">
            <a:avLst/>
          </a:prstGeom>
        </p:spPr>
        <p:txBody>
          <a:bodyPr vert="horz" lIns="64291" tIns="32146" rIns="64291" bIns="32146"/>
          <a:lstStyle>
            <a:lvl1pPr marL="228588" indent="-231763">
              <a:spcBef>
                <a:spcPts val="0"/>
              </a:spcBef>
              <a:spcAft>
                <a:spcPts val="600"/>
              </a:spcAft>
              <a:buClr>
                <a:schemeClr val="accent1"/>
              </a:buClr>
              <a:buSzPct val="111000"/>
              <a:buFont typeface="Wingdings" panose="05000000000000000000" pitchFamily="2" charset="2"/>
              <a:buChar char="§"/>
              <a:defRPr sz="1600">
                <a:solidFill>
                  <a:schemeClr val="bg2">
                    <a:lumMod val="50000"/>
                  </a:schemeClr>
                </a:solidFill>
              </a:defRPr>
            </a:lvl1pPr>
            <a:lvl2pPr marL="594330" indent="-166680">
              <a:spcBef>
                <a:spcPts val="0"/>
              </a:spcBef>
              <a:spcAft>
                <a:spcPts val="600"/>
              </a:spcAft>
              <a:buClr>
                <a:schemeClr val="accent1"/>
              </a:buClr>
              <a:buSzPct val="111000"/>
              <a:buFont typeface="Arial" panose="020B0604020202020204" pitchFamily="34" charset="0"/>
              <a:buChar char="−"/>
              <a:defRPr sz="1600">
                <a:solidFill>
                  <a:schemeClr val="bg2">
                    <a:lumMod val="50000"/>
                  </a:schemeClr>
                </a:solidFill>
              </a:defRPr>
            </a:lvl2pPr>
            <a:lvl3pPr marL="969214" indent="-174616">
              <a:spcBef>
                <a:spcPts val="0"/>
              </a:spcBef>
              <a:spcAft>
                <a:spcPts val="600"/>
              </a:spcAft>
              <a:buClr>
                <a:schemeClr val="accent1"/>
              </a:buClr>
              <a:buSzPct val="111000"/>
              <a:buFont typeface="Courier New" panose="02070309020205020404" pitchFamily="49" charset="0"/>
              <a:buChar char="o"/>
              <a:defRPr sz="1200">
                <a:solidFill>
                  <a:schemeClr val="bg2">
                    <a:lumMod val="50000"/>
                  </a:schemeClr>
                </a:solidFill>
              </a:defRPr>
            </a:lvl3pPr>
            <a:lvl4pPr marL="1325812" indent="-228588">
              <a:spcBef>
                <a:spcPts val="0"/>
              </a:spcBef>
              <a:spcAft>
                <a:spcPts val="600"/>
              </a:spcAft>
              <a:buClr>
                <a:schemeClr val="accent1"/>
              </a:buClr>
              <a:buSzPct val="111000"/>
              <a:buFont typeface="Wingdings" panose="05000000000000000000" pitchFamily="2" charset="2"/>
              <a:buChar char="Ø"/>
              <a:defRPr sz="1100">
                <a:solidFill>
                  <a:schemeClr val="bg2">
                    <a:lumMod val="50000"/>
                  </a:schemeClr>
                </a:solidFill>
              </a:defRPr>
            </a:lvl4pPr>
            <a:lvl5pPr marL="1758860" indent="-285736">
              <a:spcBef>
                <a:spcPts val="0"/>
              </a:spcBef>
              <a:spcAft>
                <a:spcPts val="600"/>
              </a:spcAft>
              <a:buClr>
                <a:srgbClr val="0073AE"/>
              </a:buClr>
              <a:buSzPct val="120000"/>
              <a:buFont typeface="Arial" panose="020B0604020202020204" pitchFamily="34" charset="0"/>
              <a:buChar char="•"/>
              <a:defRPr lang="en-US" sz="1200" kern="1200" dirty="0" smtClean="0">
                <a:solidFill>
                  <a:schemeClr val="bg2">
                    <a:lumMod val="50000"/>
                  </a:schemeClr>
                </a:solidFill>
                <a:latin typeface="+mn-lt"/>
                <a:ea typeface="+mn-ea"/>
                <a:cs typeface="+mn-cs"/>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3"/>
            <a:endParaRPr lang="en-US"/>
          </a:p>
        </p:txBody>
      </p:sp>
      <p:sp>
        <p:nvSpPr>
          <p:cNvPr id="7" name="Slide Number Placeholder 11"/>
          <p:cNvSpPr>
            <a:spLocks noGrp="1"/>
          </p:cNvSpPr>
          <p:nvPr>
            <p:ph type="sldNum" sz="quarter" idx="13"/>
          </p:nvPr>
        </p:nvSpPr>
        <p:spPr>
          <a:xfrm>
            <a:off x="9806188" y="6390695"/>
            <a:ext cx="910827" cy="436110"/>
          </a:xfrm>
        </p:spPr>
        <p:txBody>
          <a:bodyPr anchor="ctr" anchorCtr="1"/>
          <a:lstStyle>
            <a:lvl1pPr>
              <a:defRPr sz="1125"/>
            </a:lvl1pPr>
          </a:lstStyle>
          <a:p>
            <a:fld id="{B4688173-365E-41AC-8E8D-A70D030DDEBA}" type="slidenum">
              <a:rPr lang="en-US" smtClean="0"/>
              <a:pPr/>
              <a:t>‹#›</a:t>
            </a:fld>
            <a:endParaRPr lang="en-US"/>
          </a:p>
        </p:txBody>
      </p:sp>
    </p:spTree>
    <p:extLst>
      <p:ext uri="{BB962C8B-B14F-4D97-AF65-F5344CB8AC3E}">
        <p14:creationId xmlns:p14="http://schemas.microsoft.com/office/powerpoint/2010/main" val="209883402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1348042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8626634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4052448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3713674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Quote slide 1b">
    <p:bg>
      <p:bgRef idx="1001">
        <a:schemeClr val="bg2"/>
      </p:bgRef>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DD89A49A-58E0-6646-8574-0B0729961CFB}"/>
              </a:ext>
            </a:extLst>
          </p:cNvPr>
          <p:cNvSpPr>
            <a:spLocks noGrp="1"/>
          </p:cNvSpPr>
          <p:nvPr>
            <p:ph type="body" sz="quarter" idx="18" hasCustomPrompt="1"/>
          </p:nvPr>
        </p:nvSpPr>
        <p:spPr>
          <a:xfrm>
            <a:off x="1739900" y="3779493"/>
            <a:ext cx="5795963" cy="276999"/>
          </a:xfrm>
        </p:spPr>
        <p:txBody>
          <a:bodyPr/>
          <a:lstStyle>
            <a:lvl1pPr marL="0" indent="0" algn="l">
              <a:spcBef>
                <a:spcPts val="0"/>
              </a:spcBef>
              <a:buNone/>
              <a:defRPr sz="1800">
                <a:solidFill>
                  <a:schemeClr val="tx1"/>
                </a:solidFill>
                <a:latin typeface="+mj-lt"/>
              </a:defRPr>
            </a:lvl1pPr>
          </a:lstStyle>
          <a:p>
            <a:pPr lvl="0"/>
            <a:r>
              <a:rPr lang="en-US"/>
              <a:t>Name attribute</a:t>
            </a:r>
          </a:p>
        </p:txBody>
      </p:sp>
      <p:sp>
        <p:nvSpPr>
          <p:cNvPr id="9" name="Text Placeholder 3">
            <a:extLst>
              <a:ext uri="{FF2B5EF4-FFF2-40B4-BE49-F238E27FC236}">
                <a16:creationId xmlns:a16="http://schemas.microsoft.com/office/drawing/2014/main" id="{53C890AF-C449-E34D-86FC-4BE82A41ED0D}"/>
              </a:ext>
            </a:extLst>
          </p:cNvPr>
          <p:cNvSpPr>
            <a:spLocks noGrp="1"/>
          </p:cNvSpPr>
          <p:nvPr>
            <p:ph type="body" sz="quarter" idx="20" hasCustomPrompt="1"/>
          </p:nvPr>
        </p:nvSpPr>
        <p:spPr>
          <a:xfrm>
            <a:off x="1739900" y="4077072"/>
            <a:ext cx="5795963" cy="215444"/>
          </a:xfrm>
        </p:spPr>
        <p:txBody>
          <a:bodyPr/>
          <a:lstStyle>
            <a:lvl1pPr marL="0" indent="0" algn="l">
              <a:spcBef>
                <a:spcPts val="0"/>
              </a:spcBef>
              <a:buNone/>
              <a:defRPr sz="1400">
                <a:solidFill>
                  <a:schemeClr val="tx1"/>
                </a:solidFill>
                <a:latin typeface="+mn-lt"/>
              </a:defRPr>
            </a:lvl1pPr>
          </a:lstStyle>
          <a:p>
            <a:pPr lvl="0"/>
            <a:r>
              <a:rPr lang="en-US"/>
              <a:t>Job title or another attribute</a:t>
            </a:r>
          </a:p>
        </p:txBody>
      </p:sp>
      <p:sp>
        <p:nvSpPr>
          <p:cNvPr id="10" name="Title 1">
            <a:extLst>
              <a:ext uri="{FF2B5EF4-FFF2-40B4-BE49-F238E27FC236}">
                <a16:creationId xmlns:a16="http://schemas.microsoft.com/office/drawing/2014/main" id="{4B9A47D2-7C06-3E47-802E-BD98760204B1}"/>
              </a:ext>
            </a:extLst>
          </p:cNvPr>
          <p:cNvSpPr>
            <a:spLocks noGrp="1"/>
          </p:cNvSpPr>
          <p:nvPr>
            <p:ph type="title" hasCustomPrompt="1"/>
          </p:nvPr>
        </p:nvSpPr>
        <p:spPr>
          <a:xfrm>
            <a:off x="1739899" y="2025650"/>
            <a:ext cx="9866313" cy="1661993"/>
          </a:xfrm>
        </p:spPr>
        <p:txBody>
          <a:bodyPr anchor="b"/>
          <a:lstStyle>
            <a:lvl1pPr>
              <a:defRPr>
                <a:solidFill>
                  <a:schemeClr val="accent3"/>
                </a:solidFill>
              </a:defRPr>
            </a:lvl1pPr>
          </a:lstStyle>
          <a:p>
            <a:r>
              <a:rPr lang="en-US"/>
              <a:t>Add quote text here Add quote text here Add quote text here Add quote text here Add quote text here</a:t>
            </a:r>
          </a:p>
        </p:txBody>
      </p:sp>
    </p:spTree>
    <p:extLst>
      <p:ext uri="{BB962C8B-B14F-4D97-AF65-F5344CB8AC3E}">
        <p14:creationId xmlns:p14="http://schemas.microsoft.com/office/powerpoint/2010/main" val="429110155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Quote slide 2b">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39D5D9-B234-7B4F-90F8-2A7ABA2E4ABF}"/>
              </a:ext>
            </a:extLst>
          </p:cNvPr>
          <p:cNvSpPr/>
          <p:nvPr userDrawn="1"/>
        </p:nvSpPr>
        <p:spPr bwMode="auto">
          <a:xfrm>
            <a:off x="0" y="0"/>
            <a:ext cx="81280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ext Placeholder 3">
            <a:extLst>
              <a:ext uri="{FF2B5EF4-FFF2-40B4-BE49-F238E27FC236}">
                <a16:creationId xmlns:a16="http://schemas.microsoft.com/office/drawing/2014/main" id="{549D697E-24D0-AB42-8E18-256C047E4063}"/>
              </a:ext>
            </a:extLst>
          </p:cNvPr>
          <p:cNvSpPr>
            <a:spLocks noGrp="1"/>
          </p:cNvSpPr>
          <p:nvPr>
            <p:ph type="body" sz="quarter" idx="18" hasCustomPrompt="1"/>
          </p:nvPr>
        </p:nvSpPr>
        <p:spPr>
          <a:xfrm>
            <a:off x="8420100" y="2044961"/>
            <a:ext cx="3478213" cy="276999"/>
          </a:xfrm>
        </p:spPr>
        <p:txBody>
          <a:bodyPr/>
          <a:lstStyle>
            <a:lvl1pPr marL="0" indent="0" algn="l">
              <a:spcBef>
                <a:spcPts val="0"/>
              </a:spcBef>
              <a:buNone/>
              <a:defRPr sz="1800">
                <a:latin typeface="+mj-lt"/>
              </a:defRPr>
            </a:lvl1pPr>
          </a:lstStyle>
          <a:p>
            <a:pPr lvl="0"/>
            <a:r>
              <a:rPr lang="en-US"/>
              <a:t>Name attribute</a:t>
            </a:r>
          </a:p>
        </p:txBody>
      </p:sp>
      <p:sp>
        <p:nvSpPr>
          <p:cNvPr id="6" name="Text Placeholder 3">
            <a:extLst>
              <a:ext uri="{FF2B5EF4-FFF2-40B4-BE49-F238E27FC236}">
                <a16:creationId xmlns:a16="http://schemas.microsoft.com/office/drawing/2014/main" id="{BA94D27E-F2D3-4E43-B280-E6CF5DAAF0EF}"/>
              </a:ext>
            </a:extLst>
          </p:cNvPr>
          <p:cNvSpPr>
            <a:spLocks noGrp="1"/>
          </p:cNvSpPr>
          <p:nvPr>
            <p:ph type="body" sz="quarter" idx="20" hasCustomPrompt="1"/>
          </p:nvPr>
        </p:nvSpPr>
        <p:spPr>
          <a:xfrm>
            <a:off x="8420100" y="2342540"/>
            <a:ext cx="3478213"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7" name="Title 1">
            <a:extLst>
              <a:ext uri="{FF2B5EF4-FFF2-40B4-BE49-F238E27FC236}">
                <a16:creationId xmlns:a16="http://schemas.microsoft.com/office/drawing/2014/main" id="{89F65E91-FAFD-244C-A86D-629BF5974C9C}"/>
              </a:ext>
            </a:extLst>
          </p:cNvPr>
          <p:cNvSpPr>
            <a:spLocks noGrp="1"/>
          </p:cNvSpPr>
          <p:nvPr>
            <p:ph type="title" hasCustomPrompt="1"/>
          </p:nvPr>
        </p:nvSpPr>
        <p:spPr>
          <a:xfrm>
            <a:off x="1163638" y="2025650"/>
            <a:ext cx="6372225" cy="553998"/>
          </a:xfrm>
        </p:spPr>
        <p:txBody>
          <a:bodyPr anchor="t"/>
          <a:lstStyle>
            <a:lvl1pPr>
              <a:defRPr>
                <a:solidFill>
                  <a:schemeClr val="accent3"/>
                </a:solidFill>
              </a:defRPr>
            </a:lvl1pPr>
          </a:lstStyle>
          <a:p>
            <a:r>
              <a:rPr lang="en-US"/>
              <a:t>Add quote text here</a:t>
            </a:r>
          </a:p>
        </p:txBody>
      </p:sp>
    </p:spTree>
    <p:extLst>
      <p:ext uri="{BB962C8B-B14F-4D97-AF65-F5344CB8AC3E}">
        <p14:creationId xmlns:p14="http://schemas.microsoft.com/office/powerpoint/2010/main" val="103540692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733">
          <p15:clr>
            <a:srgbClr val="FBAE4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Quote slide with picture - al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hasCustomPrompt="1"/>
          </p:nvPr>
        </p:nvSpPr>
        <p:spPr>
          <a:xfrm>
            <a:off x="1163638" y="3779493"/>
            <a:ext cx="6372225" cy="276999"/>
          </a:xfrm>
        </p:spPr>
        <p:txBody>
          <a:bodyPr/>
          <a:lstStyle>
            <a:lvl1pPr marL="0" indent="0" algn="l">
              <a:spcBef>
                <a:spcPts val="0"/>
              </a:spcBef>
              <a:buNone/>
              <a:defRPr sz="1800">
                <a:solidFill>
                  <a:schemeClr val="accent6"/>
                </a:solidFill>
                <a:latin typeface="+mj-lt"/>
              </a:defRPr>
            </a:lvl1pPr>
          </a:lstStyle>
          <a:p>
            <a:pPr lvl="0"/>
            <a:r>
              <a:rPr lang="en-US"/>
              <a:t>Name attribute</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5" name="Picture Placeholder 24">
            <a:extLst>
              <a:ext uri="{FF2B5EF4-FFF2-40B4-BE49-F238E27FC236}">
                <a16:creationId xmlns:a16="http://schemas.microsoft.com/office/drawing/2014/main" id="{DB4C8BDC-6825-414F-89F2-3D7A2187253C}"/>
              </a:ext>
            </a:extLst>
          </p:cNvPr>
          <p:cNvSpPr>
            <a:spLocks noGrp="1"/>
          </p:cNvSpPr>
          <p:nvPr>
            <p:ph type="pic" sz="quarter" idx="19"/>
          </p:nvPr>
        </p:nvSpPr>
        <p:spPr>
          <a:xfrm>
            <a:off x="7835900" y="0"/>
            <a:ext cx="4356100" cy="6858000"/>
          </a:xfrm>
        </p:spPr>
        <p:txBody>
          <a:bodyPr/>
          <a:lstStyle/>
          <a:p>
            <a:r>
              <a:rPr lang="en-US"/>
              <a:t>Click icon to add picture</a:t>
            </a:r>
          </a:p>
        </p:txBody>
      </p:sp>
      <p:sp>
        <p:nvSpPr>
          <p:cNvPr id="26" name="Text Placeholder 3">
            <a:extLst>
              <a:ext uri="{FF2B5EF4-FFF2-40B4-BE49-F238E27FC236}">
                <a16:creationId xmlns:a16="http://schemas.microsoft.com/office/drawing/2014/main" id="{90DE3A0D-12BA-BE4F-85C2-FCD13F863574}"/>
              </a:ext>
            </a:extLst>
          </p:cNvPr>
          <p:cNvSpPr>
            <a:spLocks noGrp="1"/>
          </p:cNvSpPr>
          <p:nvPr>
            <p:ph type="body" sz="quarter" idx="20" hasCustomPrompt="1"/>
          </p:nvPr>
        </p:nvSpPr>
        <p:spPr>
          <a:xfrm>
            <a:off x="1163638" y="4077072"/>
            <a:ext cx="6372225"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27" name="Title 1">
            <a:extLst>
              <a:ext uri="{FF2B5EF4-FFF2-40B4-BE49-F238E27FC236}">
                <a16:creationId xmlns:a16="http://schemas.microsoft.com/office/drawing/2014/main" id="{4AA6D598-4BC5-AF4E-B609-A7442E6DEBD3}"/>
              </a:ext>
            </a:extLst>
          </p:cNvPr>
          <p:cNvSpPr>
            <a:spLocks noGrp="1"/>
          </p:cNvSpPr>
          <p:nvPr>
            <p:ph type="title" hasCustomPrompt="1"/>
          </p:nvPr>
        </p:nvSpPr>
        <p:spPr>
          <a:xfrm>
            <a:off x="1163638" y="2025650"/>
            <a:ext cx="6372225" cy="553998"/>
          </a:xfrm>
        </p:spPr>
        <p:txBody>
          <a:bodyPr anchor="t"/>
          <a:lstStyle>
            <a:lvl1pPr>
              <a:defRPr>
                <a:solidFill>
                  <a:schemeClr val="tx1"/>
                </a:solidFill>
              </a:defRPr>
            </a:lvl1pPr>
          </a:lstStyle>
          <a:p>
            <a:r>
              <a:rPr lang="en-US"/>
              <a:t>Add quote text here</a:t>
            </a:r>
          </a:p>
        </p:txBody>
      </p:sp>
    </p:spTree>
    <p:extLst>
      <p:ext uri="{BB962C8B-B14F-4D97-AF65-F5344CB8AC3E}">
        <p14:creationId xmlns:p14="http://schemas.microsoft.com/office/powerpoint/2010/main" val="310773178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733">
          <p15:clr>
            <a:srgbClr val="5ACBF0"/>
          </p15:clr>
        </p15:guide>
        <p15:guide id="7" pos="4747">
          <p15:clr>
            <a:srgbClr val="5ACBF0"/>
          </p15:clr>
        </p15:guide>
        <p15:guide id="8" pos="4936">
          <p15:clr>
            <a:srgbClr val="5ACBF0"/>
          </p15:clr>
        </p15:guide>
        <p15:guide id="9" pos="5123">
          <p15:clr>
            <a:srgbClr val="5ACBF0"/>
          </p15:clr>
        </p15:guide>
        <p15:guide id="10" orient="horz" pos="3465">
          <p15:clr>
            <a:srgbClr val="5ACBF0"/>
          </p15:clr>
        </p15:guide>
        <p15:guide id="11" orient="horz" pos="1956">
          <p15:clr>
            <a:srgbClr val="FBAE40"/>
          </p15:clr>
        </p15:guide>
        <p15:guide id="12" pos="1096">
          <p15:clr>
            <a:srgbClr val="FBAE4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007637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0436901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3_Title and text side by s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48745"/>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9"/>
            <a:ext cx="1873779"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9813374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08001" y="1368426"/>
            <a:ext cx="11074400" cy="460375"/>
          </a:xfrm>
          <a:prstGeom prst="rect">
            <a:avLst/>
          </a:prstGeom>
        </p:spPr>
        <p:txBody>
          <a:bodyPr anchor="ctr" anchorCtr="0"/>
          <a:lstStyle>
            <a:lvl1pPr marL="0" indent="0">
              <a:buNone/>
              <a:defRPr sz="1600" b="1" i="1">
                <a:solidFill>
                  <a:schemeClr val="tx1"/>
                </a:solidFill>
              </a:defRPr>
            </a:lvl1pPr>
          </a:lstStyle>
          <a:p>
            <a:pPr lvl="0"/>
            <a:r>
              <a:rPr lang="en-US"/>
              <a:t>Edit Master text styles</a:t>
            </a:r>
          </a:p>
        </p:txBody>
      </p:sp>
      <p:sp>
        <p:nvSpPr>
          <p:cNvPr id="6" name="Shape 28"/>
          <p:cNvSpPr/>
          <p:nvPr userDrawn="1"/>
        </p:nvSpPr>
        <p:spPr>
          <a:xfrm>
            <a:off x="10453997" y="6686491"/>
            <a:ext cx="2144404" cy="40011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200" baseline="30000">
                <a:solidFill>
                  <a:srgbClr val="FFFFFF"/>
                </a:solidFill>
              </a:defRPr>
            </a:lvl1pPr>
          </a:lstStyle>
          <a:p>
            <a:pPr lvl="0" algn="ctr">
              <a:defRPr sz="1800" baseline="0">
                <a:solidFill>
                  <a:srgbClr val="000000"/>
                </a:solidFill>
              </a:defRPr>
            </a:pPr>
            <a:r>
              <a:rPr sz="1200" baseline="30000">
                <a:solidFill>
                  <a:schemeClr val="tx1">
                    <a:lumMod val="65000"/>
                    <a:lumOff val="35000"/>
                  </a:schemeClr>
                </a:solidFill>
              </a:rPr>
              <a:t>Copyright © 20</a:t>
            </a:r>
            <a:r>
              <a:rPr lang="en-US" sz="1200" baseline="30000">
                <a:solidFill>
                  <a:schemeClr val="tx1">
                    <a:lumMod val="65000"/>
                    <a:lumOff val="35000"/>
                  </a:schemeClr>
                </a:solidFill>
              </a:rPr>
              <a:t>21</a:t>
            </a:r>
            <a:r>
              <a:rPr sz="1200" baseline="30000">
                <a:solidFill>
                  <a:schemeClr val="tx1">
                    <a:lumMod val="65000"/>
                    <a:lumOff val="35000"/>
                  </a:schemeClr>
                </a:solidFill>
              </a:rPr>
              <a:t>     </a:t>
            </a:r>
            <a:endParaRPr lang="en-US" sz="1200" baseline="30000">
              <a:solidFill>
                <a:schemeClr val="tx1">
                  <a:lumMod val="65000"/>
                  <a:lumOff val="35000"/>
                </a:schemeClr>
              </a:solidFill>
            </a:endParaRPr>
          </a:p>
          <a:p>
            <a:pPr lvl="0" algn="ctr">
              <a:defRPr sz="1800" baseline="0">
                <a:solidFill>
                  <a:srgbClr val="000000"/>
                </a:solidFill>
              </a:defRPr>
            </a:pPr>
            <a:r>
              <a:rPr lang="en-US" sz="1200" baseline="0">
                <a:solidFill>
                  <a:schemeClr val="tx1">
                    <a:lumMod val="65000"/>
                    <a:lumOff val="35000"/>
                  </a:schemeClr>
                </a:solidFill>
              </a:rPr>
              <a:t>  </a:t>
            </a:r>
            <a:endParaRPr lang="en-US" sz="1200" baseline="30000">
              <a:solidFill>
                <a:schemeClr val="tx1">
                  <a:lumMod val="65000"/>
                  <a:lumOff val="35000"/>
                </a:schemeClr>
              </a:solidFill>
            </a:endParaRPr>
          </a:p>
        </p:txBody>
      </p:sp>
      <p:sp>
        <p:nvSpPr>
          <p:cNvPr id="23" name="Title 22"/>
          <p:cNvSpPr>
            <a:spLocks noGrp="1"/>
          </p:cNvSpPr>
          <p:nvPr>
            <p:ph type="title" hasCustomPrompt="1"/>
          </p:nvPr>
        </p:nvSpPr>
        <p:spPr>
          <a:xfrm>
            <a:off x="508001" y="529856"/>
            <a:ext cx="11074400" cy="762000"/>
          </a:xfrm>
          <a:prstGeom prst="rect">
            <a:avLst/>
          </a:prstGeom>
          <a:solidFill>
            <a:schemeClr val="accent1"/>
          </a:solidFill>
        </p:spPr>
        <p:txBody>
          <a:bodyPr vert="horz" lIns="182880" anchor="ctr" anchorCtr="0"/>
          <a:lstStyle>
            <a:lvl1pPr algn="l">
              <a:lnSpc>
                <a:spcPct val="80000"/>
              </a:lnSpc>
              <a:defRPr sz="2400" b="1" baseline="0">
                <a:solidFill>
                  <a:schemeClr val="bg1"/>
                </a:solidFill>
              </a:defRPr>
            </a:lvl1pPr>
          </a:lstStyle>
          <a:p>
            <a:r>
              <a:rPr lang="en-US"/>
              <a:t>CLICK TO EDIT MASTER TITLE STYLE</a:t>
            </a:r>
          </a:p>
        </p:txBody>
      </p:sp>
      <p:sp>
        <p:nvSpPr>
          <p:cNvPr id="24" name="Content Placeholder 2"/>
          <p:cNvSpPr>
            <a:spLocks noGrp="1"/>
          </p:cNvSpPr>
          <p:nvPr>
            <p:ph sz="half" idx="1" hasCustomPrompt="1"/>
          </p:nvPr>
        </p:nvSpPr>
        <p:spPr>
          <a:xfrm>
            <a:off x="914400" y="2057400"/>
            <a:ext cx="10668000" cy="3886200"/>
          </a:xfrm>
          <a:prstGeom prst="rect">
            <a:avLst/>
          </a:prstGeom>
        </p:spPr>
        <p:txBody>
          <a:bodyPr vert="horz" lIns="64291" tIns="32146" rIns="64291" bIns="32146"/>
          <a:lstStyle>
            <a:lvl1pPr marL="228588" indent="-231763">
              <a:spcBef>
                <a:spcPts val="0"/>
              </a:spcBef>
              <a:spcAft>
                <a:spcPts val="600"/>
              </a:spcAft>
              <a:buClr>
                <a:schemeClr val="accent1"/>
              </a:buClr>
              <a:buSzPct val="111000"/>
              <a:buFont typeface="Wingdings" panose="05000000000000000000" pitchFamily="2" charset="2"/>
              <a:buChar char="§"/>
              <a:defRPr sz="1600">
                <a:solidFill>
                  <a:schemeClr val="bg2">
                    <a:lumMod val="50000"/>
                  </a:schemeClr>
                </a:solidFill>
              </a:defRPr>
            </a:lvl1pPr>
            <a:lvl2pPr marL="594330" indent="-166680">
              <a:spcBef>
                <a:spcPts val="0"/>
              </a:spcBef>
              <a:spcAft>
                <a:spcPts val="600"/>
              </a:spcAft>
              <a:buClr>
                <a:schemeClr val="accent1"/>
              </a:buClr>
              <a:buSzPct val="111000"/>
              <a:buFont typeface="Arial" panose="020B0604020202020204" pitchFamily="34" charset="0"/>
              <a:buChar char="−"/>
              <a:defRPr sz="1600">
                <a:solidFill>
                  <a:schemeClr val="bg2">
                    <a:lumMod val="50000"/>
                  </a:schemeClr>
                </a:solidFill>
              </a:defRPr>
            </a:lvl2pPr>
            <a:lvl3pPr marL="969214" indent="-174616">
              <a:spcBef>
                <a:spcPts val="0"/>
              </a:spcBef>
              <a:spcAft>
                <a:spcPts val="600"/>
              </a:spcAft>
              <a:buClr>
                <a:schemeClr val="accent1"/>
              </a:buClr>
              <a:buSzPct val="111000"/>
              <a:buFont typeface="Courier New" panose="02070309020205020404" pitchFamily="49" charset="0"/>
              <a:buChar char="o"/>
              <a:defRPr sz="1200">
                <a:solidFill>
                  <a:schemeClr val="bg2">
                    <a:lumMod val="50000"/>
                  </a:schemeClr>
                </a:solidFill>
              </a:defRPr>
            </a:lvl3pPr>
            <a:lvl4pPr marL="1325812" indent="-228588">
              <a:spcBef>
                <a:spcPts val="0"/>
              </a:spcBef>
              <a:spcAft>
                <a:spcPts val="600"/>
              </a:spcAft>
              <a:buClr>
                <a:schemeClr val="accent1"/>
              </a:buClr>
              <a:buSzPct val="111000"/>
              <a:buFont typeface="Wingdings" panose="05000000000000000000" pitchFamily="2" charset="2"/>
              <a:buChar char="Ø"/>
              <a:defRPr sz="1100">
                <a:solidFill>
                  <a:schemeClr val="bg2">
                    <a:lumMod val="50000"/>
                  </a:schemeClr>
                </a:solidFill>
              </a:defRPr>
            </a:lvl4pPr>
            <a:lvl5pPr marL="1758860" indent="-285736">
              <a:spcBef>
                <a:spcPts val="0"/>
              </a:spcBef>
              <a:spcAft>
                <a:spcPts val="600"/>
              </a:spcAft>
              <a:buClr>
                <a:srgbClr val="0073AE"/>
              </a:buClr>
              <a:buSzPct val="120000"/>
              <a:buFont typeface="Arial" panose="020B0604020202020204" pitchFamily="34" charset="0"/>
              <a:buChar char="•"/>
              <a:defRPr lang="en-US" sz="1200" kern="1200" dirty="0" smtClean="0">
                <a:solidFill>
                  <a:schemeClr val="bg2">
                    <a:lumMod val="50000"/>
                  </a:schemeClr>
                </a:solidFill>
                <a:latin typeface="+mn-lt"/>
                <a:ea typeface="+mn-ea"/>
                <a:cs typeface="+mn-cs"/>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3"/>
            <a:endParaRPr lang="en-US"/>
          </a:p>
        </p:txBody>
      </p:sp>
      <p:sp>
        <p:nvSpPr>
          <p:cNvPr id="7" name="Slide Number Placeholder 11"/>
          <p:cNvSpPr>
            <a:spLocks noGrp="1"/>
          </p:cNvSpPr>
          <p:nvPr>
            <p:ph type="sldNum" sz="quarter" idx="13"/>
          </p:nvPr>
        </p:nvSpPr>
        <p:spPr>
          <a:xfrm>
            <a:off x="9806188" y="6390695"/>
            <a:ext cx="910827" cy="436110"/>
          </a:xfrm>
        </p:spPr>
        <p:txBody>
          <a:bodyPr anchor="ctr" anchorCtr="1"/>
          <a:lstStyle>
            <a:lvl1pPr>
              <a:defRPr sz="1125"/>
            </a:lvl1pPr>
          </a:lstStyle>
          <a:p>
            <a:fld id="{B4688173-365E-41AC-8E8D-A70D030DDEBA}" type="slidenum">
              <a:rPr lang="en-US" smtClean="0"/>
              <a:pPr/>
              <a:t>‹#›</a:t>
            </a:fld>
            <a:endParaRPr lang="en-US"/>
          </a:p>
        </p:txBody>
      </p:sp>
    </p:spTree>
    <p:extLst>
      <p:ext uri="{BB962C8B-B14F-4D97-AF65-F5344CB8AC3E}">
        <p14:creationId xmlns:p14="http://schemas.microsoft.com/office/powerpoint/2010/main" val="76555256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585789"/>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585789"/>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429000"/>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429000"/>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585789"/>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429000"/>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Tree>
    <p:extLst>
      <p:ext uri="{BB962C8B-B14F-4D97-AF65-F5344CB8AC3E}">
        <p14:creationId xmlns:p14="http://schemas.microsoft.com/office/powerpoint/2010/main" val="172398637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Left Title 3 Column Righ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961465"/>
            <a:ext cx="1589088"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961465"/>
            <a:ext cx="1584325"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818966"/>
            <a:ext cx="1589088" cy="2453246"/>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818965"/>
            <a:ext cx="1584325" cy="24532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968188"/>
            <a:ext cx="1595438"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832412"/>
            <a:ext cx="1595438" cy="2439800"/>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9" name="Text Placeholder 2">
            <a:extLst>
              <a:ext uri="{FF2B5EF4-FFF2-40B4-BE49-F238E27FC236}">
                <a16:creationId xmlns:a16="http://schemas.microsoft.com/office/drawing/2014/main" id="{CC8AF00F-83DA-104D-A2BF-D2C439FE9BB3}"/>
              </a:ext>
            </a:extLst>
          </p:cNvPr>
          <p:cNvSpPr>
            <a:spLocks noGrp="1"/>
          </p:cNvSpPr>
          <p:nvPr>
            <p:ph type="body" sz="quarter" idx="17" hasCustomPrompt="1"/>
          </p:nvPr>
        </p:nvSpPr>
        <p:spPr>
          <a:xfrm>
            <a:off x="4370387" y="585789"/>
            <a:ext cx="1587600"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1</a:t>
            </a:r>
          </a:p>
        </p:txBody>
      </p:sp>
      <p:sp>
        <p:nvSpPr>
          <p:cNvPr id="10" name="Text Placeholder 2">
            <a:extLst>
              <a:ext uri="{FF2B5EF4-FFF2-40B4-BE49-F238E27FC236}">
                <a16:creationId xmlns:a16="http://schemas.microsoft.com/office/drawing/2014/main" id="{24A44678-F325-7746-8C84-E6F44D505769}"/>
              </a:ext>
            </a:extLst>
          </p:cNvPr>
          <p:cNvSpPr>
            <a:spLocks noGrp="1"/>
          </p:cNvSpPr>
          <p:nvPr>
            <p:ph type="body" sz="quarter" idx="18" hasCustomPrompt="1"/>
          </p:nvPr>
        </p:nvSpPr>
        <p:spPr>
          <a:xfrm>
            <a:off x="7192962" y="585789"/>
            <a:ext cx="1584326"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2</a:t>
            </a:r>
          </a:p>
        </p:txBody>
      </p:sp>
      <p:sp>
        <p:nvSpPr>
          <p:cNvPr id="12" name="Text Placeholder 2">
            <a:extLst>
              <a:ext uri="{FF2B5EF4-FFF2-40B4-BE49-F238E27FC236}">
                <a16:creationId xmlns:a16="http://schemas.microsoft.com/office/drawing/2014/main" id="{0EF3CCAA-003D-324C-9FAA-5B5DC19336A2}"/>
              </a:ext>
            </a:extLst>
          </p:cNvPr>
          <p:cNvSpPr>
            <a:spLocks noGrp="1"/>
          </p:cNvSpPr>
          <p:nvPr>
            <p:ph type="body" sz="quarter" idx="19" hasCustomPrompt="1"/>
          </p:nvPr>
        </p:nvSpPr>
        <p:spPr>
          <a:xfrm>
            <a:off x="10013950" y="585789"/>
            <a:ext cx="1595438"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3</a:t>
            </a:r>
          </a:p>
        </p:txBody>
      </p:sp>
      <p:sp>
        <p:nvSpPr>
          <p:cNvPr id="13" name="Text Placeholder 2">
            <a:extLst>
              <a:ext uri="{FF2B5EF4-FFF2-40B4-BE49-F238E27FC236}">
                <a16:creationId xmlns:a16="http://schemas.microsoft.com/office/drawing/2014/main" id="{C2BCACD0-0017-9A49-9325-DCBC40CB2C2D}"/>
              </a:ext>
            </a:extLst>
          </p:cNvPr>
          <p:cNvSpPr>
            <a:spLocks noGrp="1"/>
          </p:cNvSpPr>
          <p:nvPr>
            <p:ph type="body" sz="quarter" idx="20" hasCustomPrompt="1"/>
          </p:nvPr>
        </p:nvSpPr>
        <p:spPr>
          <a:xfrm>
            <a:off x="4371875" y="3442448"/>
            <a:ext cx="1587600"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4</a:t>
            </a:r>
          </a:p>
        </p:txBody>
      </p:sp>
      <p:sp>
        <p:nvSpPr>
          <p:cNvPr id="14" name="Text Placeholder 2">
            <a:extLst>
              <a:ext uri="{FF2B5EF4-FFF2-40B4-BE49-F238E27FC236}">
                <a16:creationId xmlns:a16="http://schemas.microsoft.com/office/drawing/2014/main" id="{E251C719-BC21-8C4B-9DBC-6E80CFA162A9}"/>
              </a:ext>
            </a:extLst>
          </p:cNvPr>
          <p:cNvSpPr>
            <a:spLocks noGrp="1"/>
          </p:cNvSpPr>
          <p:nvPr>
            <p:ph type="body" sz="quarter" idx="21" hasCustomPrompt="1"/>
          </p:nvPr>
        </p:nvSpPr>
        <p:spPr>
          <a:xfrm>
            <a:off x="7198939" y="3442447"/>
            <a:ext cx="1584326"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5</a:t>
            </a:r>
          </a:p>
        </p:txBody>
      </p:sp>
      <p:sp>
        <p:nvSpPr>
          <p:cNvPr id="15" name="Text Placeholder 2">
            <a:extLst>
              <a:ext uri="{FF2B5EF4-FFF2-40B4-BE49-F238E27FC236}">
                <a16:creationId xmlns:a16="http://schemas.microsoft.com/office/drawing/2014/main" id="{F4273179-F1BC-0844-A024-D6A32BBE630E}"/>
              </a:ext>
            </a:extLst>
          </p:cNvPr>
          <p:cNvSpPr>
            <a:spLocks noGrp="1"/>
          </p:cNvSpPr>
          <p:nvPr>
            <p:ph type="body" sz="quarter" idx="22" hasCustomPrompt="1"/>
          </p:nvPr>
        </p:nvSpPr>
        <p:spPr>
          <a:xfrm>
            <a:off x="10013950" y="3453944"/>
            <a:ext cx="1595438"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6</a:t>
            </a:r>
          </a:p>
        </p:txBody>
      </p:sp>
      <p:sp>
        <p:nvSpPr>
          <p:cNvPr id="17" name="Text Placeholder 16">
            <a:extLst>
              <a:ext uri="{FF2B5EF4-FFF2-40B4-BE49-F238E27FC236}">
                <a16:creationId xmlns:a16="http://schemas.microsoft.com/office/drawing/2014/main" id="{A6C6A35A-94DF-F144-AECD-CDD578CC4A7D}"/>
              </a:ext>
            </a:extLst>
          </p:cNvPr>
          <p:cNvSpPr>
            <a:spLocks noGrp="1"/>
          </p:cNvSpPr>
          <p:nvPr>
            <p:ph type="body" sz="quarter" idx="23"/>
          </p:nvPr>
        </p:nvSpPr>
        <p:spPr>
          <a:xfrm>
            <a:off x="584200" y="1436688"/>
            <a:ext cx="2538413" cy="1249573"/>
          </a:xfrm>
        </p:spPr>
        <p:txBody>
          <a:bodyPr/>
          <a:lstStyle>
            <a:lvl1pPr marL="0" indent="0">
              <a:buNone/>
              <a:defRPr sz="1400">
                <a:solidFill>
                  <a:schemeClr val="tx1"/>
                </a:solidFill>
              </a:defRPr>
            </a:lvl1pPr>
            <a:lvl2pPr marL="228600" indent="0">
              <a:buNone/>
              <a:defRPr sz="1400">
                <a:solidFill>
                  <a:schemeClr val="tx1"/>
                </a:solidFill>
              </a:defRPr>
            </a:lvl2pPr>
            <a:lvl3pPr marL="457200" indent="0">
              <a:buNone/>
              <a:defRPr sz="1400">
                <a:solidFill>
                  <a:schemeClr val="tx1"/>
                </a:solidFill>
              </a:defRPr>
            </a:lvl3pPr>
            <a:lvl4pPr marL="661988" indent="0">
              <a:buNone/>
              <a:defRPr sz="1400">
                <a:solidFill>
                  <a:schemeClr val="tx1"/>
                </a:solidFill>
              </a:defRPr>
            </a:lvl4pPr>
            <a:lvl5pPr marL="855663" indent="0">
              <a:buNone/>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564392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0" pos="1967">
          <p15:clr>
            <a:srgbClr val="A4A3A4"/>
          </p15:clr>
        </p15:guide>
        <p15:guide id="11" pos="2150">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8" orient="horz" pos="905">
          <p15:clr>
            <a:srgbClr val="5ACBF0"/>
          </p15:clr>
        </p15:guide>
        <p15:guide id="30" orient="horz" pos="288">
          <p15:clr>
            <a:srgbClr val="5ACBF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6511338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3" name="Text Placeholder 12">
            <a:extLst>
              <a:ext uri="{FF2B5EF4-FFF2-40B4-BE49-F238E27FC236}">
                <a16:creationId xmlns:a16="http://schemas.microsoft.com/office/drawing/2014/main" id="{5A7F7DDB-BF21-0B40-8DBB-D5BC0B4C25FC}"/>
              </a:ext>
            </a:extLst>
          </p:cNvPr>
          <p:cNvSpPr>
            <a:spLocks noGrp="1"/>
          </p:cNvSpPr>
          <p:nvPr>
            <p:ph type="body" sz="quarter" idx="12" hasCustomPrompt="1"/>
          </p:nvPr>
        </p:nvSpPr>
        <p:spPr>
          <a:xfrm>
            <a:off x="49418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4" name="Text Placeholder 12">
            <a:extLst>
              <a:ext uri="{FF2B5EF4-FFF2-40B4-BE49-F238E27FC236}">
                <a16:creationId xmlns:a16="http://schemas.microsoft.com/office/drawing/2014/main" id="{4BDDDD90-9BFD-D94C-A026-A013126F234B}"/>
              </a:ext>
            </a:extLst>
          </p:cNvPr>
          <p:cNvSpPr>
            <a:spLocks noGrp="1"/>
          </p:cNvSpPr>
          <p:nvPr>
            <p:ph type="body" sz="quarter" idx="13" hasCustomPrompt="1"/>
          </p:nvPr>
        </p:nvSpPr>
        <p:spPr>
          <a:xfrm>
            <a:off x="86882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5" name="Text Placeholder 12">
            <a:extLst>
              <a:ext uri="{FF2B5EF4-FFF2-40B4-BE49-F238E27FC236}">
                <a16:creationId xmlns:a16="http://schemas.microsoft.com/office/drawing/2014/main" id="{232B6EB5-03C8-914E-9180-000AE9B40A6D}"/>
              </a:ext>
            </a:extLst>
          </p:cNvPr>
          <p:cNvSpPr>
            <a:spLocks noGrp="1"/>
          </p:cNvSpPr>
          <p:nvPr>
            <p:ph type="body" sz="quarter" idx="14" hasCustomPrompt="1"/>
          </p:nvPr>
        </p:nvSpPr>
        <p:spPr>
          <a:xfrm>
            <a:off x="49419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6" name="Text Placeholder 12">
            <a:extLst>
              <a:ext uri="{FF2B5EF4-FFF2-40B4-BE49-F238E27FC236}">
                <a16:creationId xmlns:a16="http://schemas.microsoft.com/office/drawing/2014/main" id="{E05CAB66-4649-1E49-8948-4B95A4DA20C6}"/>
              </a:ext>
            </a:extLst>
          </p:cNvPr>
          <p:cNvSpPr>
            <a:spLocks noGrp="1"/>
          </p:cNvSpPr>
          <p:nvPr>
            <p:ph type="body" sz="quarter" idx="15" hasCustomPrompt="1"/>
          </p:nvPr>
        </p:nvSpPr>
        <p:spPr>
          <a:xfrm>
            <a:off x="86883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7" name="Text Placeholder 12">
            <a:extLst>
              <a:ext uri="{FF2B5EF4-FFF2-40B4-BE49-F238E27FC236}">
                <a16:creationId xmlns:a16="http://schemas.microsoft.com/office/drawing/2014/main" id="{42F89A67-E82E-F843-9DEB-23D191BCA6DA}"/>
              </a:ext>
            </a:extLst>
          </p:cNvPr>
          <p:cNvSpPr>
            <a:spLocks noGrp="1"/>
          </p:cNvSpPr>
          <p:nvPr>
            <p:ph type="body" sz="quarter" idx="16" hasCustomPrompt="1"/>
          </p:nvPr>
        </p:nvSpPr>
        <p:spPr>
          <a:xfrm>
            <a:off x="49419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8" name="Text Placeholder 12">
            <a:extLst>
              <a:ext uri="{FF2B5EF4-FFF2-40B4-BE49-F238E27FC236}">
                <a16:creationId xmlns:a16="http://schemas.microsoft.com/office/drawing/2014/main" id="{0B8598BC-5AC5-AD4D-A8E2-20CD9CD176BF}"/>
              </a:ext>
            </a:extLst>
          </p:cNvPr>
          <p:cNvSpPr>
            <a:spLocks noGrp="1"/>
          </p:cNvSpPr>
          <p:nvPr>
            <p:ph type="body" sz="quarter" idx="17" hasCustomPrompt="1"/>
          </p:nvPr>
        </p:nvSpPr>
        <p:spPr>
          <a:xfrm>
            <a:off x="86883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Tree>
    <p:extLst>
      <p:ext uri="{BB962C8B-B14F-4D97-AF65-F5344CB8AC3E}">
        <p14:creationId xmlns:p14="http://schemas.microsoft.com/office/powerpoint/2010/main" val="132615995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Resources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9" name="Text Placeholder 4">
            <a:extLst>
              <a:ext uri="{FF2B5EF4-FFF2-40B4-BE49-F238E27FC236}">
                <a16:creationId xmlns:a16="http://schemas.microsoft.com/office/drawing/2014/main" id="{8F144F22-0BD6-9648-A319-DDB697CF396B}"/>
              </a:ext>
            </a:extLst>
          </p:cNvPr>
          <p:cNvSpPr>
            <a:spLocks noGrp="1"/>
          </p:cNvSpPr>
          <p:nvPr>
            <p:ph type="body" sz="quarter" idx="12" hasCustomPrompt="1"/>
          </p:nvPr>
        </p:nvSpPr>
        <p:spPr>
          <a:xfrm>
            <a:off x="8688289"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0" name="Text Placeholder 7">
            <a:extLst>
              <a:ext uri="{FF2B5EF4-FFF2-40B4-BE49-F238E27FC236}">
                <a16:creationId xmlns:a16="http://schemas.microsoft.com/office/drawing/2014/main" id="{5CF58F7B-2211-6646-985A-CAD949B1B5E7}"/>
              </a:ext>
            </a:extLst>
          </p:cNvPr>
          <p:cNvSpPr>
            <a:spLocks noGrp="1"/>
          </p:cNvSpPr>
          <p:nvPr>
            <p:ph type="body" sz="quarter" idx="13" hasCustomPrompt="1"/>
          </p:nvPr>
        </p:nvSpPr>
        <p:spPr>
          <a:xfrm>
            <a:off x="8688288"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1" name="Text Placeholder 4">
            <a:extLst>
              <a:ext uri="{FF2B5EF4-FFF2-40B4-BE49-F238E27FC236}">
                <a16:creationId xmlns:a16="http://schemas.microsoft.com/office/drawing/2014/main" id="{405EE505-078A-9D4D-AB44-E74DDB284FDF}"/>
              </a:ext>
            </a:extLst>
          </p:cNvPr>
          <p:cNvSpPr>
            <a:spLocks noGrp="1"/>
          </p:cNvSpPr>
          <p:nvPr>
            <p:ph type="body" sz="quarter" idx="14" hasCustomPrompt="1"/>
          </p:nvPr>
        </p:nvSpPr>
        <p:spPr>
          <a:xfrm>
            <a:off x="4943872"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2" name="Text Placeholder 7">
            <a:extLst>
              <a:ext uri="{FF2B5EF4-FFF2-40B4-BE49-F238E27FC236}">
                <a16:creationId xmlns:a16="http://schemas.microsoft.com/office/drawing/2014/main" id="{C8C6E084-6AAE-1F47-A359-962769636923}"/>
              </a:ext>
            </a:extLst>
          </p:cNvPr>
          <p:cNvSpPr>
            <a:spLocks noGrp="1"/>
          </p:cNvSpPr>
          <p:nvPr>
            <p:ph type="body" sz="quarter" idx="15" hasCustomPrompt="1"/>
          </p:nvPr>
        </p:nvSpPr>
        <p:spPr>
          <a:xfrm>
            <a:off x="4943871"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3" name="Text Placeholder 4">
            <a:extLst>
              <a:ext uri="{FF2B5EF4-FFF2-40B4-BE49-F238E27FC236}">
                <a16:creationId xmlns:a16="http://schemas.microsoft.com/office/drawing/2014/main" id="{1028C337-4BBC-0847-9E7B-072AA5006B67}"/>
              </a:ext>
            </a:extLst>
          </p:cNvPr>
          <p:cNvSpPr>
            <a:spLocks noGrp="1"/>
          </p:cNvSpPr>
          <p:nvPr>
            <p:ph type="body" sz="quarter" idx="16" hasCustomPrompt="1"/>
          </p:nvPr>
        </p:nvSpPr>
        <p:spPr>
          <a:xfrm>
            <a:off x="8688388"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4" name="Text Placeholder 7">
            <a:extLst>
              <a:ext uri="{FF2B5EF4-FFF2-40B4-BE49-F238E27FC236}">
                <a16:creationId xmlns:a16="http://schemas.microsoft.com/office/drawing/2014/main" id="{3CA908C0-CC26-994C-BCBB-16677F403D53}"/>
              </a:ext>
            </a:extLst>
          </p:cNvPr>
          <p:cNvSpPr>
            <a:spLocks noGrp="1"/>
          </p:cNvSpPr>
          <p:nvPr>
            <p:ph type="body" sz="quarter" idx="17" hasCustomPrompt="1"/>
          </p:nvPr>
        </p:nvSpPr>
        <p:spPr>
          <a:xfrm>
            <a:off x="8688387"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5" name="Text Placeholder 4">
            <a:extLst>
              <a:ext uri="{FF2B5EF4-FFF2-40B4-BE49-F238E27FC236}">
                <a16:creationId xmlns:a16="http://schemas.microsoft.com/office/drawing/2014/main" id="{2DF3FE50-082A-0948-BD94-1E474F8B6650}"/>
              </a:ext>
            </a:extLst>
          </p:cNvPr>
          <p:cNvSpPr>
            <a:spLocks noGrp="1"/>
          </p:cNvSpPr>
          <p:nvPr>
            <p:ph type="body" sz="quarter" idx="18" hasCustomPrompt="1"/>
          </p:nvPr>
        </p:nvSpPr>
        <p:spPr>
          <a:xfrm>
            <a:off x="4943971"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6" name="Text Placeholder 7">
            <a:extLst>
              <a:ext uri="{FF2B5EF4-FFF2-40B4-BE49-F238E27FC236}">
                <a16:creationId xmlns:a16="http://schemas.microsoft.com/office/drawing/2014/main" id="{51B46850-7DCD-C045-8688-B3173EA7128A}"/>
              </a:ext>
            </a:extLst>
          </p:cNvPr>
          <p:cNvSpPr>
            <a:spLocks noGrp="1"/>
          </p:cNvSpPr>
          <p:nvPr>
            <p:ph type="body" sz="quarter" idx="19" hasCustomPrompt="1"/>
          </p:nvPr>
        </p:nvSpPr>
        <p:spPr>
          <a:xfrm>
            <a:off x="4943970"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7" name="Text Placeholder 4">
            <a:extLst>
              <a:ext uri="{FF2B5EF4-FFF2-40B4-BE49-F238E27FC236}">
                <a16:creationId xmlns:a16="http://schemas.microsoft.com/office/drawing/2014/main" id="{2281B86D-86C4-EF4D-8E51-FA06DC5C129C}"/>
              </a:ext>
            </a:extLst>
          </p:cNvPr>
          <p:cNvSpPr>
            <a:spLocks noGrp="1"/>
          </p:cNvSpPr>
          <p:nvPr>
            <p:ph type="body" sz="quarter" idx="20" hasCustomPrompt="1"/>
          </p:nvPr>
        </p:nvSpPr>
        <p:spPr>
          <a:xfrm>
            <a:off x="8688388"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8" name="Text Placeholder 7">
            <a:extLst>
              <a:ext uri="{FF2B5EF4-FFF2-40B4-BE49-F238E27FC236}">
                <a16:creationId xmlns:a16="http://schemas.microsoft.com/office/drawing/2014/main" id="{CD7C6A60-8B27-F941-BE59-3393319E04A8}"/>
              </a:ext>
            </a:extLst>
          </p:cNvPr>
          <p:cNvSpPr>
            <a:spLocks noGrp="1"/>
          </p:cNvSpPr>
          <p:nvPr>
            <p:ph type="body" sz="quarter" idx="21" hasCustomPrompt="1"/>
          </p:nvPr>
        </p:nvSpPr>
        <p:spPr>
          <a:xfrm>
            <a:off x="8688387"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9" name="Text Placeholder 4">
            <a:extLst>
              <a:ext uri="{FF2B5EF4-FFF2-40B4-BE49-F238E27FC236}">
                <a16:creationId xmlns:a16="http://schemas.microsoft.com/office/drawing/2014/main" id="{65525191-F6B4-544C-B681-5D4D7614A715}"/>
              </a:ext>
            </a:extLst>
          </p:cNvPr>
          <p:cNvSpPr>
            <a:spLocks noGrp="1"/>
          </p:cNvSpPr>
          <p:nvPr>
            <p:ph type="body" sz="quarter" idx="22" hasCustomPrompt="1"/>
          </p:nvPr>
        </p:nvSpPr>
        <p:spPr>
          <a:xfrm>
            <a:off x="4943971"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40" name="Text Placeholder 7">
            <a:extLst>
              <a:ext uri="{FF2B5EF4-FFF2-40B4-BE49-F238E27FC236}">
                <a16:creationId xmlns:a16="http://schemas.microsoft.com/office/drawing/2014/main" id="{382BF458-E658-2448-A63F-544B4E757619}"/>
              </a:ext>
            </a:extLst>
          </p:cNvPr>
          <p:cNvSpPr>
            <a:spLocks noGrp="1"/>
          </p:cNvSpPr>
          <p:nvPr>
            <p:ph type="body" sz="quarter" idx="23" hasCustomPrompt="1"/>
          </p:nvPr>
        </p:nvSpPr>
        <p:spPr>
          <a:xfrm>
            <a:off x="4943970"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Tree>
    <p:extLst>
      <p:ext uri="{BB962C8B-B14F-4D97-AF65-F5344CB8AC3E}">
        <p14:creationId xmlns:p14="http://schemas.microsoft.com/office/powerpoint/2010/main" val="310126474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2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75747"/>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584200" y="1286005"/>
            <a:ext cx="3187700" cy="4983033"/>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Subtitle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7982310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1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783590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4200" y="585788"/>
            <a:ext cx="6088063" cy="608698"/>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8361404" y="585788"/>
            <a:ext cx="3247983" cy="5683249"/>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731C9FF9-0EE9-A946-8C26-107C9EB0E78C}"/>
              </a:ext>
            </a:extLst>
          </p:cNvPr>
          <p:cNvSpPr>
            <a:spLocks noGrp="1"/>
          </p:cNvSpPr>
          <p:nvPr>
            <p:ph type="body" sz="quarter" idx="12"/>
          </p:nvPr>
        </p:nvSpPr>
        <p:spPr>
          <a:xfrm>
            <a:off x="584200" y="1196752"/>
            <a:ext cx="6088063" cy="2232247"/>
          </a:xfrm>
        </p:spPr>
        <p:txBody>
          <a:bodyPr anchor="t">
            <a:noAutofit/>
          </a:bodyPr>
          <a:lstStyle>
            <a:lvl1pPr marL="0" indent="0">
              <a:spcAft>
                <a:spcPts val="600"/>
              </a:spcAft>
              <a:buFont typeface="Wingdings" panose="05000000000000000000" pitchFamily="2" charset="2"/>
              <a:buNone/>
              <a:defRPr sz="20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315891954"/>
      </p:ext>
    </p:extLst>
  </p:cSld>
  <p:clrMapOvr>
    <a:masterClrMapping/>
  </p:clrMapOvr>
  <p:transition>
    <p:fade/>
  </p:transition>
  <p:extLst>
    <p:ext uri="{DCECCB84-F9BA-43D5-87BE-67443E8EF086}">
      <p15:sldGuideLst xmlns:p15="http://schemas.microsoft.com/office/powerpoint/2012/main">
        <p15:guide id="13" pos="4929">
          <p15:clr>
            <a:srgbClr val="5ACBF0"/>
          </p15:clr>
        </p15:guide>
        <p15:guide id="29" orient="horz" pos="2160">
          <p15:clr>
            <a:srgbClr val="5ACBF0"/>
          </p15:clr>
        </p15:guide>
        <p15:guide id="30" pos="4566">
          <p15:clr>
            <a:srgbClr val="5ACBF0"/>
          </p15:clr>
        </p15:guide>
        <p15:guide id="31" pos="4203">
          <p15:clr>
            <a:srgbClr val="5ACBF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itle and text side by sid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noAutofit/>
          </a:bodyPr>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6655520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itle and text side by side 5">
    <p:bg>
      <p:bgRef idx="1001">
        <a:schemeClr val="bg2"/>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8DDDE60-CF92-3E47-B933-9AD563CFC823}"/>
              </a:ext>
              <a:ext uri="{C183D7F6-B498-43B3-948B-1728B52AA6E4}">
                <adec:decorative xmlns:adec="http://schemas.microsoft.com/office/drawing/2017/decorative" val="1"/>
              </a:ext>
            </a:extLst>
          </p:cNvPr>
          <p:cNvCxnSpPr>
            <a:cxnSpLocks/>
          </p:cNvCxnSpPr>
          <p:nvPr userDrawn="1"/>
        </p:nvCxnSpPr>
        <p:spPr>
          <a:xfrm>
            <a:off x="6096000" y="1989442"/>
            <a:ext cx="0" cy="2879117"/>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A9E8FB02-E25B-E14D-8924-32CC3949ADD1}"/>
              </a:ext>
            </a:extLst>
          </p:cNvPr>
          <p:cNvSpPr>
            <a:spLocks noGrp="1"/>
          </p:cNvSpPr>
          <p:nvPr>
            <p:ph type="title" hasCustomPrompt="1"/>
          </p:nvPr>
        </p:nvSpPr>
        <p:spPr>
          <a:xfrm>
            <a:off x="588263" y="585788"/>
            <a:ext cx="4894962" cy="5683250"/>
          </a:xfrm>
        </p:spPr>
        <p:txBody>
          <a:bodyPr anchor="ctr">
            <a:noAutofit/>
          </a:bodyPr>
          <a:lstStyle>
            <a:lvl1pPr>
              <a:defRPr>
                <a:solidFill>
                  <a:schemeClr val="accent3"/>
                </a:solidFill>
              </a:defRPr>
            </a:lvl1pPr>
          </a:lstStyle>
          <a:p>
            <a:r>
              <a:rPr lang="en-US"/>
              <a:t>Title</a:t>
            </a:r>
          </a:p>
        </p:txBody>
      </p:sp>
      <p:sp>
        <p:nvSpPr>
          <p:cNvPr id="6" name="Text Placeholder 2">
            <a:extLst>
              <a:ext uri="{FF2B5EF4-FFF2-40B4-BE49-F238E27FC236}">
                <a16:creationId xmlns:a16="http://schemas.microsoft.com/office/drawing/2014/main" id="{C74FD3CD-1AFC-E14A-A565-37F4D59C5377}"/>
              </a:ext>
            </a:extLst>
          </p:cNvPr>
          <p:cNvSpPr>
            <a:spLocks noGrp="1"/>
          </p:cNvSpPr>
          <p:nvPr>
            <p:ph type="body" sz="quarter" idx="11"/>
          </p:nvPr>
        </p:nvSpPr>
        <p:spPr>
          <a:xfrm>
            <a:off x="6672262" y="585788"/>
            <a:ext cx="4937125"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358327455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6" pos="3749">
          <p15:clr>
            <a:srgbClr val="A4A3A4"/>
          </p15:clr>
        </p15:guide>
        <p15:guide id="17" pos="3931">
          <p15:clr>
            <a:srgbClr val="A4A3A4"/>
          </p15:clr>
        </p15:guide>
        <p15:guide id="28" pos="3840">
          <p15:clr>
            <a:srgbClr val="F26B43"/>
          </p15:clr>
        </p15:guide>
        <p15:guide id="29" pos="3454">
          <p15:clr>
            <a:srgbClr val="FBAE40"/>
          </p15:clr>
        </p15:guide>
        <p15:guide id="30" pos="4203">
          <p15:clr>
            <a:srgbClr val="FBAE4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Project Profi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userDrawn="1"/>
        </p:nvSpPr>
        <p:spPr bwMode="auto">
          <a:xfrm>
            <a:off x="-1" y="0"/>
            <a:ext cx="59594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3" y="585788"/>
            <a:ext cx="4726687" cy="850900"/>
          </a:xfrm>
        </p:spPr>
        <p:txBody>
          <a:bodyPr anchor="t">
            <a:noAutofit/>
          </a:bodyPr>
          <a:lstStyle>
            <a:lvl1pPr>
              <a:defRPr>
                <a:solidFill>
                  <a:schemeClr val="accent3"/>
                </a:solidFill>
              </a:defRPr>
            </a:lvl1pPr>
          </a:lstStyle>
          <a:p>
            <a:r>
              <a:rPr lang="en-US"/>
              <a:t>Project Name</a:t>
            </a:r>
          </a:p>
        </p:txBody>
      </p:sp>
      <p:cxnSp>
        <p:nvCxnSpPr>
          <p:cNvPr id="11" name="Straight Connector 10">
            <a:extLst>
              <a:ext uri="{FF2B5EF4-FFF2-40B4-BE49-F238E27FC236}">
                <a16:creationId xmlns:a16="http://schemas.microsoft.com/office/drawing/2014/main" id="{B2304FDD-17CA-A147-9CB2-F7A4E83816B0}"/>
              </a:ext>
            </a:extLst>
          </p:cNvPr>
          <p:cNvCxnSpPr/>
          <p:nvPr userDrawn="1"/>
        </p:nvCxnSpPr>
        <p:spPr>
          <a:xfrm>
            <a:off x="6240463" y="2028346"/>
            <a:ext cx="5368925"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 name="Text Placeholder 22">
            <a:extLst>
              <a:ext uri="{FF2B5EF4-FFF2-40B4-BE49-F238E27FC236}">
                <a16:creationId xmlns:a16="http://schemas.microsoft.com/office/drawing/2014/main" id="{7E88AE75-9022-0C40-AABE-5A0B8F88A37D}"/>
              </a:ext>
            </a:extLst>
          </p:cNvPr>
          <p:cNvSpPr>
            <a:spLocks noGrp="1"/>
          </p:cNvSpPr>
          <p:nvPr>
            <p:ph type="body" sz="quarter" idx="10" hasCustomPrompt="1"/>
          </p:nvPr>
        </p:nvSpPr>
        <p:spPr>
          <a:xfrm>
            <a:off x="584201" y="2017713"/>
            <a:ext cx="3481387" cy="2326791"/>
          </a:xfrm>
        </p:spPr>
        <p:txBody>
          <a:bodyPr/>
          <a:lstStyle>
            <a:lvl1pPr marL="0" indent="0">
              <a:lnSpc>
                <a:spcPct val="100000"/>
              </a:lnSpc>
              <a:buNone/>
              <a:defRPr sz="1800">
                <a:solidFill>
                  <a:schemeClr val="bg1"/>
                </a:solidFill>
              </a:defRPr>
            </a:lvl1pPr>
            <a:lvl2pPr marL="228600" indent="0">
              <a:buNone/>
              <a:defRPr sz="1800">
                <a:solidFill>
                  <a:schemeClr val="bg1"/>
                </a:solidFill>
              </a:defRPr>
            </a:lvl2pPr>
            <a:lvl3pPr marL="457200" indent="0">
              <a:buNone/>
              <a:defRPr sz="1800">
                <a:solidFill>
                  <a:schemeClr val="bg1"/>
                </a:solidFill>
              </a:defRPr>
            </a:lvl3pPr>
            <a:lvl4pPr marL="661988" indent="0">
              <a:buNone/>
              <a:defRPr sz="1800">
                <a:solidFill>
                  <a:schemeClr val="bg1"/>
                </a:solidFill>
              </a:defRPr>
            </a:lvl4pPr>
            <a:lvl5pPr marL="855663" indent="0">
              <a:buNone/>
              <a:defRPr sz="1800">
                <a:solidFill>
                  <a:schemeClr val="bg1"/>
                </a:solidFill>
              </a:defRPr>
            </a:lvl5pPr>
          </a:lstStyle>
          <a:p>
            <a:pPr>
              <a:lnSpc>
                <a:spcPct val="100000"/>
              </a:lnSpc>
            </a:pPr>
            <a:r>
              <a:rPr lang="en-US" sz="1800" b="0">
                <a:solidFill>
                  <a:schemeClr val="bg1"/>
                </a:solidFill>
                <a:latin typeface="Segoe UI" panose="020B0502040204020203" pitchFamily="34" charset="0"/>
                <a:cs typeface="Segoe UI" panose="020B0502040204020203" pitchFamily="34" charset="0"/>
              </a:rPr>
              <a:t>Provide more context and a detailed overview of what the project goals are, what you have or hope to accomplish.</a:t>
            </a:r>
          </a:p>
          <a:p>
            <a:pPr>
              <a:lnSpc>
                <a:spcPct val="100000"/>
              </a:lnSpc>
            </a:pPr>
            <a:endParaRPr lang="en-US" sz="1800" b="0">
              <a:solidFill>
                <a:schemeClr val="bg1"/>
              </a:solidFill>
              <a:latin typeface="Segoe UI" panose="020B0502040204020203" pitchFamily="34" charset="0"/>
              <a:cs typeface="Segoe UI" panose="020B0502040204020203" pitchFamily="34" charset="0"/>
            </a:endParaRPr>
          </a:p>
          <a:p>
            <a:pPr>
              <a:lnSpc>
                <a:spcPct val="100000"/>
              </a:lnSpc>
            </a:pPr>
            <a:r>
              <a:rPr lang="en-US" sz="1800" b="0">
                <a:solidFill>
                  <a:schemeClr val="bg1"/>
                </a:solidFill>
                <a:latin typeface="Segoe UI" panose="020B0502040204020203" pitchFamily="34" charset="0"/>
                <a:cs typeface="Segoe UI" panose="020B0502040204020203" pitchFamily="34" charset="0"/>
              </a:rPr>
              <a:t>This space accommodates multiple lines of text so there is enough room to give details.</a:t>
            </a:r>
          </a:p>
        </p:txBody>
      </p:sp>
      <p:sp>
        <p:nvSpPr>
          <p:cNvPr id="32" name="Text Placeholder 31">
            <a:extLst>
              <a:ext uri="{FF2B5EF4-FFF2-40B4-BE49-F238E27FC236}">
                <a16:creationId xmlns:a16="http://schemas.microsoft.com/office/drawing/2014/main" id="{A0CD7186-AF1B-F240-9FA1-9EE24D7F044C}"/>
              </a:ext>
            </a:extLst>
          </p:cNvPr>
          <p:cNvSpPr>
            <a:spLocks noGrp="1"/>
          </p:cNvSpPr>
          <p:nvPr>
            <p:ph type="body" sz="quarter" idx="11" hasCustomPrompt="1"/>
          </p:nvPr>
        </p:nvSpPr>
        <p:spPr>
          <a:xfrm>
            <a:off x="6240463" y="585788"/>
            <a:ext cx="1597025"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$2M</a:t>
            </a:r>
          </a:p>
        </p:txBody>
      </p:sp>
      <p:sp>
        <p:nvSpPr>
          <p:cNvPr id="33" name="Text Placeholder 31">
            <a:extLst>
              <a:ext uri="{FF2B5EF4-FFF2-40B4-BE49-F238E27FC236}">
                <a16:creationId xmlns:a16="http://schemas.microsoft.com/office/drawing/2014/main" id="{7587C738-B53A-F743-AF70-728C3FB00C7E}"/>
              </a:ext>
            </a:extLst>
          </p:cNvPr>
          <p:cNvSpPr>
            <a:spLocks noGrp="1"/>
          </p:cNvSpPr>
          <p:nvPr>
            <p:ph type="body" sz="quarter" idx="12" hasCustomPrompt="1"/>
          </p:nvPr>
        </p:nvSpPr>
        <p:spPr>
          <a:xfrm>
            <a:off x="8148638" y="585788"/>
            <a:ext cx="1560611"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70%</a:t>
            </a:r>
          </a:p>
        </p:txBody>
      </p:sp>
      <p:sp>
        <p:nvSpPr>
          <p:cNvPr id="34" name="Text Placeholder 31">
            <a:extLst>
              <a:ext uri="{FF2B5EF4-FFF2-40B4-BE49-F238E27FC236}">
                <a16:creationId xmlns:a16="http://schemas.microsoft.com/office/drawing/2014/main" id="{51CBA738-F416-D541-8E97-0F3A7416055D}"/>
              </a:ext>
            </a:extLst>
          </p:cNvPr>
          <p:cNvSpPr>
            <a:spLocks noGrp="1"/>
          </p:cNvSpPr>
          <p:nvPr>
            <p:ph type="body" sz="quarter" idx="13" hasCustomPrompt="1"/>
          </p:nvPr>
        </p:nvSpPr>
        <p:spPr>
          <a:xfrm>
            <a:off x="10013951" y="585788"/>
            <a:ext cx="1595438"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300</a:t>
            </a:r>
          </a:p>
        </p:txBody>
      </p:sp>
      <p:sp>
        <p:nvSpPr>
          <p:cNvPr id="36" name="Text Placeholder 35">
            <a:extLst>
              <a:ext uri="{FF2B5EF4-FFF2-40B4-BE49-F238E27FC236}">
                <a16:creationId xmlns:a16="http://schemas.microsoft.com/office/drawing/2014/main" id="{28B23554-69BF-764F-A44D-94C8151E6484}"/>
              </a:ext>
            </a:extLst>
          </p:cNvPr>
          <p:cNvSpPr>
            <a:spLocks noGrp="1"/>
          </p:cNvSpPr>
          <p:nvPr>
            <p:ph type="body" sz="quarter" idx="14" hasCustomPrompt="1"/>
          </p:nvPr>
        </p:nvSpPr>
        <p:spPr>
          <a:xfrm>
            <a:off x="6240463"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Financial</a:t>
            </a:r>
          </a:p>
          <a:p>
            <a:pPr lvl="0"/>
            <a:r>
              <a:rPr lang="en-US"/>
              <a:t>Value</a:t>
            </a:r>
          </a:p>
        </p:txBody>
      </p:sp>
      <p:sp>
        <p:nvSpPr>
          <p:cNvPr id="37" name="Text Placeholder 35">
            <a:extLst>
              <a:ext uri="{FF2B5EF4-FFF2-40B4-BE49-F238E27FC236}">
                <a16:creationId xmlns:a16="http://schemas.microsoft.com/office/drawing/2014/main" id="{F959484E-ADD1-F94C-8470-0C113E2E167A}"/>
              </a:ext>
            </a:extLst>
          </p:cNvPr>
          <p:cNvSpPr>
            <a:spLocks noGrp="1"/>
          </p:cNvSpPr>
          <p:nvPr>
            <p:ph type="body" sz="quarter" idx="15" hasCustomPrompt="1"/>
          </p:nvPr>
        </p:nvSpPr>
        <p:spPr>
          <a:xfrm>
            <a:off x="8148638"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Percentage</a:t>
            </a:r>
          </a:p>
          <a:p>
            <a:pPr lvl="0"/>
            <a:r>
              <a:rPr lang="en-US"/>
              <a:t>Value</a:t>
            </a:r>
          </a:p>
        </p:txBody>
      </p:sp>
      <p:sp>
        <p:nvSpPr>
          <p:cNvPr id="38" name="Text Placeholder 35">
            <a:extLst>
              <a:ext uri="{FF2B5EF4-FFF2-40B4-BE49-F238E27FC236}">
                <a16:creationId xmlns:a16="http://schemas.microsoft.com/office/drawing/2014/main" id="{3B6DEB9F-381E-D641-A8C9-29A7CC18D3E2}"/>
              </a:ext>
            </a:extLst>
          </p:cNvPr>
          <p:cNvSpPr>
            <a:spLocks noGrp="1"/>
          </p:cNvSpPr>
          <p:nvPr>
            <p:ph type="body" sz="quarter" idx="16" hasCustomPrompt="1"/>
          </p:nvPr>
        </p:nvSpPr>
        <p:spPr>
          <a:xfrm>
            <a:off x="10013950" y="1233489"/>
            <a:ext cx="1595438"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Additional</a:t>
            </a:r>
          </a:p>
          <a:p>
            <a:pPr lvl="0"/>
            <a:r>
              <a:rPr lang="en-US"/>
              <a:t>Value</a:t>
            </a:r>
          </a:p>
        </p:txBody>
      </p:sp>
      <p:sp>
        <p:nvSpPr>
          <p:cNvPr id="40" name="Text Placeholder 39">
            <a:extLst>
              <a:ext uri="{FF2B5EF4-FFF2-40B4-BE49-F238E27FC236}">
                <a16:creationId xmlns:a16="http://schemas.microsoft.com/office/drawing/2014/main" id="{F5A202A1-4A1F-5843-BD54-EC098D909269}"/>
              </a:ext>
            </a:extLst>
          </p:cNvPr>
          <p:cNvSpPr>
            <a:spLocks noGrp="1"/>
          </p:cNvSpPr>
          <p:nvPr>
            <p:ph type="body" sz="quarter" idx="17" hasCustomPrompt="1"/>
          </p:nvPr>
        </p:nvSpPr>
        <p:spPr>
          <a:xfrm>
            <a:off x="6240463" y="2017713"/>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Project goals</a:t>
            </a:r>
          </a:p>
        </p:txBody>
      </p:sp>
      <p:sp>
        <p:nvSpPr>
          <p:cNvPr id="42" name="Text Placeholder 41">
            <a:extLst>
              <a:ext uri="{FF2B5EF4-FFF2-40B4-BE49-F238E27FC236}">
                <a16:creationId xmlns:a16="http://schemas.microsoft.com/office/drawing/2014/main" id="{9E4D6518-F39B-D540-BBC8-F615FE1B6AF1}"/>
              </a:ext>
            </a:extLst>
          </p:cNvPr>
          <p:cNvSpPr>
            <a:spLocks noGrp="1"/>
          </p:cNvSpPr>
          <p:nvPr>
            <p:ph type="body" sz="quarter" idx="18" hasCustomPrompt="1"/>
          </p:nvPr>
        </p:nvSpPr>
        <p:spPr>
          <a:xfrm>
            <a:off x="6240463" y="2977115"/>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a:t>Descriptive text</a:t>
            </a:r>
          </a:p>
        </p:txBody>
      </p:sp>
      <p:sp>
        <p:nvSpPr>
          <p:cNvPr id="43" name="Text Placeholder 39">
            <a:extLst>
              <a:ext uri="{FF2B5EF4-FFF2-40B4-BE49-F238E27FC236}">
                <a16:creationId xmlns:a16="http://schemas.microsoft.com/office/drawing/2014/main" id="{BFD70A96-999C-1A46-83A7-D06801F55DB7}"/>
              </a:ext>
            </a:extLst>
          </p:cNvPr>
          <p:cNvSpPr>
            <a:spLocks noGrp="1"/>
          </p:cNvSpPr>
          <p:nvPr>
            <p:ph type="body" sz="quarter" idx="19" hasCustomPrompt="1"/>
          </p:nvPr>
        </p:nvSpPr>
        <p:spPr>
          <a:xfrm>
            <a:off x="6240463" y="4161319"/>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Project goals</a:t>
            </a:r>
          </a:p>
        </p:txBody>
      </p:sp>
      <p:sp>
        <p:nvSpPr>
          <p:cNvPr id="44" name="Text Placeholder 41">
            <a:extLst>
              <a:ext uri="{FF2B5EF4-FFF2-40B4-BE49-F238E27FC236}">
                <a16:creationId xmlns:a16="http://schemas.microsoft.com/office/drawing/2014/main" id="{F57534EE-A31A-3942-81EF-7420176EDD7B}"/>
              </a:ext>
            </a:extLst>
          </p:cNvPr>
          <p:cNvSpPr>
            <a:spLocks noGrp="1"/>
          </p:cNvSpPr>
          <p:nvPr>
            <p:ph type="body" sz="quarter" idx="20" hasCustomPrompt="1"/>
          </p:nvPr>
        </p:nvSpPr>
        <p:spPr>
          <a:xfrm>
            <a:off x="6240463" y="5120721"/>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a:t>Descriptive text</a:t>
            </a:r>
          </a:p>
        </p:txBody>
      </p:sp>
    </p:spTree>
    <p:extLst>
      <p:ext uri="{BB962C8B-B14F-4D97-AF65-F5344CB8AC3E}">
        <p14:creationId xmlns:p14="http://schemas.microsoft.com/office/powerpoint/2010/main" val="1042632421"/>
      </p:ext>
    </p:extLst>
  </p:cSld>
  <p:clrMapOvr>
    <a:masterClrMapping/>
  </p:clrMapOvr>
  <p:transition>
    <p:fade/>
  </p:transition>
  <p:extLst>
    <p:ext uri="{DCECCB84-F9BA-43D5-87BE-67443E8EF086}">
      <p15:sldGuideLst xmlns:p15="http://schemas.microsoft.com/office/powerpoint/2012/main">
        <p15:guide id="16" pos="3754">
          <p15:clr>
            <a:srgbClr val="A4A3A4"/>
          </p15:clr>
        </p15:guide>
        <p15:guide id="17" pos="3931">
          <p15:clr>
            <a:srgbClr val="A4A3A4"/>
          </p15:clr>
        </p15:guide>
        <p15:guide id="20" pos="4937">
          <p15:clr>
            <a:srgbClr val="A4A3A4"/>
          </p15:clr>
        </p15:guide>
        <p15:guide id="21" pos="5133">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777">
          <p15:clr>
            <a:srgbClr val="FBAE40"/>
          </p15:clr>
        </p15:guide>
        <p15:guide id="32" orient="horz" pos="116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11" name="Rectangle 10"/>
          <p:cNvSpPr/>
          <p:nvPr userDrawn="1"/>
        </p:nvSpPr>
        <p:spPr>
          <a:xfrm>
            <a:off x="0" y="3193061"/>
            <a:ext cx="12192000" cy="471879"/>
          </a:xfrm>
          <a:prstGeom prst="rect">
            <a:avLst/>
          </a:prstGeom>
          <a:solidFill>
            <a:schemeClr val="accent1"/>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17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 name="Title 1"/>
          <p:cNvSpPr>
            <a:spLocks noGrp="1"/>
          </p:cNvSpPr>
          <p:nvPr>
            <p:ph type="title"/>
          </p:nvPr>
        </p:nvSpPr>
        <p:spPr>
          <a:xfrm>
            <a:off x="831950" y="5042118"/>
            <a:ext cx="10516194" cy="1326059"/>
          </a:xfrm>
          <a:prstGeom prst="rect">
            <a:avLst/>
          </a:prstGeom>
        </p:spPr>
        <p:txBody>
          <a:bodyPr/>
          <a:lstStyle>
            <a:lvl1pPr algn="l">
              <a:defRPr sz="2109">
                <a:solidFill>
                  <a:schemeClr val="bg1"/>
                </a:solidFill>
              </a:defRPr>
            </a:lvl1pPr>
          </a:lstStyle>
          <a:p>
            <a:r>
              <a:rPr lang="en-US"/>
              <a:t>Click to edit Master title style</a:t>
            </a:r>
          </a:p>
        </p:txBody>
      </p:sp>
      <p:pic>
        <p:nvPicPr>
          <p:cNvPr id="4" name="pasted-image.pdf"/>
          <p:cNvPicPr>
            <a:picLocks noChangeAspect="1"/>
          </p:cNvPicPr>
          <p:nvPr userDrawn="1"/>
        </p:nvPicPr>
        <p:blipFill>
          <a:blip r:embed="rId2"/>
          <a:stretch>
            <a:fillRect/>
          </a:stretch>
        </p:blipFill>
        <p:spPr>
          <a:xfrm>
            <a:off x="3442530" y="2357187"/>
            <a:ext cx="5295036" cy="990772"/>
          </a:xfrm>
          <a:prstGeom prst="rect">
            <a:avLst/>
          </a:prstGeom>
          <a:ln w="12700">
            <a:miter lim="400000"/>
          </a:ln>
        </p:spPr>
      </p:pic>
      <p:sp>
        <p:nvSpPr>
          <p:cNvPr id="7" name="Text Placeholder 6"/>
          <p:cNvSpPr>
            <a:spLocks noGrp="1"/>
          </p:cNvSpPr>
          <p:nvPr>
            <p:ph type="body" sz="quarter" idx="10" hasCustomPrompt="1"/>
          </p:nvPr>
        </p:nvSpPr>
        <p:spPr>
          <a:xfrm>
            <a:off x="3349443" y="4082118"/>
            <a:ext cx="5692958" cy="608335"/>
          </a:xfrm>
          <a:prstGeom prst="rect">
            <a:avLst/>
          </a:prstGeom>
        </p:spPr>
        <p:txBody>
          <a:bodyPr/>
          <a:lstStyle>
            <a:lvl1pPr marL="0" marR="0" indent="0" algn="ctr" defTabSz="410730" rtl="0" eaLnBrk="1" fontAlgn="auto" latinLnBrk="0" hangingPunct="1">
              <a:lnSpc>
                <a:spcPct val="100000"/>
              </a:lnSpc>
              <a:spcBef>
                <a:spcPts val="2953"/>
              </a:spcBef>
              <a:spcAft>
                <a:spcPts val="0"/>
              </a:spcAft>
              <a:buClrTx/>
              <a:buSzPct val="75000"/>
              <a:buFont typeface="Wingdings" panose="05000000000000000000" pitchFamily="2" charset="2"/>
              <a:buNone/>
              <a:tabLst/>
              <a:defRPr sz="2109">
                <a:solidFill>
                  <a:schemeClr val="bg1"/>
                </a:solidFill>
              </a:defRPr>
            </a:lvl1pPr>
          </a:lstStyle>
          <a:p>
            <a:pPr marL="0" marR="0" lvl="0" indent="0" algn="l" defTabSz="410730" rtl="0" eaLnBrk="1" fontAlgn="auto" latinLnBrk="0" hangingPunct="1">
              <a:lnSpc>
                <a:spcPct val="100000"/>
              </a:lnSpc>
              <a:spcBef>
                <a:spcPts val="2953"/>
              </a:spcBef>
              <a:spcAft>
                <a:spcPts val="0"/>
              </a:spcAft>
              <a:buClrTx/>
              <a:buSzPct val="75000"/>
              <a:buFont typeface="Wingdings" panose="05000000000000000000" pitchFamily="2" charset="2"/>
              <a:buNone/>
              <a:tabLst/>
              <a:defRPr/>
            </a:pPr>
            <a:r>
              <a:rPr lang="en-US" b="1">
                <a:latin typeface="Arial" panose="020B0604020202020204" pitchFamily="34" charset="0"/>
                <a:cs typeface="Arial" panose="020B0604020202020204" pitchFamily="34" charset="0"/>
              </a:rPr>
              <a:t>www.NOD.org  |  info@NOD.org</a:t>
            </a:r>
          </a:p>
          <a:p>
            <a:pPr lvl="0"/>
            <a:endParaRPr lang="en-US"/>
          </a:p>
        </p:txBody>
      </p:sp>
    </p:spTree>
    <p:extLst>
      <p:ext uri="{BB962C8B-B14F-4D97-AF65-F5344CB8AC3E}">
        <p14:creationId xmlns:p14="http://schemas.microsoft.com/office/powerpoint/2010/main" val="226318479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userDrawn="1"/>
        </p:nvSpPr>
        <p:spPr bwMode="auto">
          <a:xfrm>
            <a:off x="-1" y="0"/>
            <a:ext cx="4065589"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4" y="585788"/>
            <a:ext cx="2824862" cy="850900"/>
          </a:xfrm>
        </p:spPr>
        <p:txBody>
          <a:bodyPr anchor="t">
            <a:noAutofit/>
          </a:bodyPr>
          <a:lstStyle>
            <a:lvl1pPr>
              <a:defRPr>
                <a:solidFill>
                  <a:schemeClr val="accent3"/>
                </a:solidFill>
              </a:defRPr>
            </a:lvl1pPr>
          </a:lstStyle>
          <a:p>
            <a:r>
              <a:rPr lang="en-US"/>
              <a:t>Hello</a:t>
            </a:r>
          </a:p>
        </p:txBody>
      </p:sp>
      <p:sp>
        <p:nvSpPr>
          <p:cNvPr id="25" name="Text Placeholder 24">
            <a:extLst>
              <a:ext uri="{FF2B5EF4-FFF2-40B4-BE49-F238E27FC236}">
                <a16:creationId xmlns:a16="http://schemas.microsoft.com/office/drawing/2014/main" id="{687B7084-FB17-304C-A2D7-1145E7FE9D5A}"/>
              </a:ext>
            </a:extLst>
          </p:cNvPr>
          <p:cNvSpPr>
            <a:spLocks noGrp="1"/>
          </p:cNvSpPr>
          <p:nvPr>
            <p:ph type="body" sz="quarter" idx="11" hasCustomPrompt="1"/>
          </p:nvPr>
        </p:nvSpPr>
        <p:spPr>
          <a:xfrm>
            <a:off x="7192963" y="1437685"/>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27" name="Text Placeholder 26">
            <a:extLst>
              <a:ext uri="{FF2B5EF4-FFF2-40B4-BE49-F238E27FC236}">
                <a16:creationId xmlns:a16="http://schemas.microsoft.com/office/drawing/2014/main" id="{0B58D5F9-9ECC-AE4D-AEE6-08C911DE2503}"/>
              </a:ext>
            </a:extLst>
          </p:cNvPr>
          <p:cNvSpPr>
            <a:spLocks noGrp="1"/>
          </p:cNvSpPr>
          <p:nvPr>
            <p:ph type="body" sz="quarter" idx="12" hasCustomPrompt="1"/>
          </p:nvPr>
        </p:nvSpPr>
        <p:spPr>
          <a:xfrm>
            <a:off x="7192963" y="1802269"/>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29" name="Text Placeholder 28">
            <a:extLst>
              <a:ext uri="{FF2B5EF4-FFF2-40B4-BE49-F238E27FC236}">
                <a16:creationId xmlns:a16="http://schemas.microsoft.com/office/drawing/2014/main" id="{688E32A6-35BF-E143-8E34-3EF1E3F217EA}"/>
              </a:ext>
            </a:extLst>
          </p:cNvPr>
          <p:cNvSpPr>
            <a:spLocks noGrp="1"/>
          </p:cNvSpPr>
          <p:nvPr>
            <p:ph type="body" sz="quarter" idx="13" hasCustomPrompt="1"/>
          </p:nvPr>
        </p:nvSpPr>
        <p:spPr>
          <a:xfrm>
            <a:off x="7192963" y="2200939"/>
            <a:ext cx="3835399" cy="1150185"/>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quis</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nostrud</a:t>
            </a:r>
            <a:r>
              <a:rPr lang="en-US" sz="1200" b="0">
                <a:solidFill>
                  <a:srgbClr val="505050"/>
                </a:solidFill>
                <a:latin typeface="Segoe UI" panose="020B0502040204020203" pitchFamily="34" charset="0"/>
                <a:cs typeface="Segoe UI" panose="020B0502040204020203" pitchFamily="34" charset="0"/>
              </a:rPr>
              <a:t> exercitation </a:t>
            </a:r>
            <a:r>
              <a:rPr lang="en-US" sz="1200" b="0" err="1">
                <a:solidFill>
                  <a:srgbClr val="505050"/>
                </a:solidFill>
                <a:latin typeface="Segoe UI" panose="020B0502040204020203" pitchFamily="34" charset="0"/>
                <a:cs typeface="Segoe UI" panose="020B0502040204020203" pitchFamily="34" charset="0"/>
              </a:rPr>
              <a:t>ullamco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laboris</a:t>
            </a:r>
            <a:r>
              <a:rPr lang="en-US" sz="1200" b="0">
                <a:solidFill>
                  <a:srgbClr val="505050"/>
                </a:solidFill>
                <a:latin typeface="Segoe UI" panose="020B0502040204020203" pitchFamily="34" charset="0"/>
                <a:cs typeface="Segoe UI" panose="020B0502040204020203" pitchFamily="34" charset="0"/>
              </a:rPr>
              <a:t> nisi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aliquip</a:t>
            </a:r>
            <a:r>
              <a:rPr lang="en-US" sz="1200" b="0">
                <a:solidFill>
                  <a:srgbClr val="505050"/>
                </a:solidFill>
                <a:latin typeface="Segoe UI" panose="020B0502040204020203" pitchFamily="34" charset="0"/>
                <a:cs typeface="Segoe UI" panose="020B0502040204020203" pitchFamily="34" charset="0"/>
              </a:rPr>
              <a:t> ex </a:t>
            </a:r>
            <a:r>
              <a:rPr lang="en-US" sz="1200" b="0" err="1">
                <a:solidFill>
                  <a:srgbClr val="505050"/>
                </a:solidFill>
                <a:latin typeface="Segoe UI" panose="020B0502040204020203" pitchFamily="34" charset="0"/>
                <a:cs typeface="Segoe UI" panose="020B0502040204020203" pitchFamily="34" charset="0"/>
              </a:rPr>
              <a:t>ea</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commodo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consequat</a:t>
            </a:r>
            <a:r>
              <a:rPr lang="en-US" sz="1200" b="0">
                <a:solidFill>
                  <a:srgbClr val="505050"/>
                </a:solidFill>
                <a:latin typeface="Segoe UI" panose="020B0502040204020203" pitchFamily="34" charset="0"/>
                <a:cs typeface="Segoe UI" panose="020B0502040204020203" pitchFamily="34" charset="0"/>
              </a:rPr>
              <a:t>. </a:t>
            </a:r>
          </a:p>
        </p:txBody>
      </p:sp>
      <p:sp>
        <p:nvSpPr>
          <p:cNvPr id="30" name="Text Placeholder 24">
            <a:extLst>
              <a:ext uri="{FF2B5EF4-FFF2-40B4-BE49-F238E27FC236}">
                <a16:creationId xmlns:a16="http://schemas.microsoft.com/office/drawing/2014/main" id="{0B57611E-E7C7-324D-8BF8-320980FF4F27}"/>
              </a:ext>
            </a:extLst>
          </p:cNvPr>
          <p:cNvSpPr>
            <a:spLocks noGrp="1"/>
          </p:cNvSpPr>
          <p:nvPr>
            <p:ph type="body" sz="quarter" idx="14" hasCustomPrompt="1"/>
          </p:nvPr>
        </p:nvSpPr>
        <p:spPr>
          <a:xfrm>
            <a:off x="7192963" y="4292600"/>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31" name="Text Placeholder 26">
            <a:extLst>
              <a:ext uri="{FF2B5EF4-FFF2-40B4-BE49-F238E27FC236}">
                <a16:creationId xmlns:a16="http://schemas.microsoft.com/office/drawing/2014/main" id="{3340D410-0B5B-4B4B-AEA6-2655A1EB04FD}"/>
              </a:ext>
            </a:extLst>
          </p:cNvPr>
          <p:cNvSpPr>
            <a:spLocks noGrp="1"/>
          </p:cNvSpPr>
          <p:nvPr>
            <p:ph type="body" sz="quarter" idx="15" hasCustomPrompt="1"/>
          </p:nvPr>
        </p:nvSpPr>
        <p:spPr>
          <a:xfrm>
            <a:off x="7192963" y="4657184"/>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32" name="Text Placeholder 28">
            <a:extLst>
              <a:ext uri="{FF2B5EF4-FFF2-40B4-BE49-F238E27FC236}">
                <a16:creationId xmlns:a16="http://schemas.microsoft.com/office/drawing/2014/main" id="{BD35ACAE-2494-4842-AAF6-13BCA3369290}"/>
              </a:ext>
            </a:extLst>
          </p:cNvPr>
          <p:cNvSpPr>
            <a:spLocks noGrp="1"/>
          </p:cNvSpPr>
          <p:nvPr>
            <p:ph type="body" sz="quarter" idx="16" hasCustomPrompt="1"/>
          </p:nvPr>
        </p:nvSpPr>
        <p:spPr>
          <a:xfrm>
            <a:off x="7192963" y="5055854"/>
            <a:ext cx="3835400" cy="1213183"/>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quis</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nostrud</a:t>
            </a:r>
            <a:r>
              <a:rPr lang="en-US" sz="1200" b="0">
                <a:solidFill>
                  <a:srgbClr val="505050"/>
                </a:solidFill>
                <a:latin typeface="Segoe UI" panose="020B0502040204020203" pitchFamily="34" charset="0"/>
                <a:cs typeface="Segoe UI" panose="020B0502040204020203" pitchFamily="34" charset="0"/>
              </a:rPr>
              <a:t> exercitation </a:t>
            </a:r>
            <a:r>
              <a:rPr lang="en-US" sz="1200" b="0" err="1">
                <a:solidFill>
                  <a:srgbClr val="505050"/>
                </a:solidFill>
                <a:latin typeface="Segoe UI" panose="020B0502040204020203" pitchFamily="34" charset="0"/>
                <a:cs typeface="Segoe UI" panose="020B0502040204020203" pitchFamily="34" charset="0"/>
              </a:rPr>
              <a:t>ullamco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laboris</a:t>
            </a:r>
            <a:r>
              <a:rPr lang="en-US" sz="1200" b="0">
                <a:solidFill>
                  <a:srgbClr val="505050"/>
                </a:solidFill>
                <a:latin typeface="Segoe UI" panose="020B0502040204020203" pitchFamily="34" charset="0"/>
                <a:cs typeface="Segoe UI" panose="020B0502040204020203" pitchFamily="34" charset="0"/>
              </a:rPr>
              <a:t> nisi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aliquip</a:t>
            </a:r>
            <a:r>
              <a:rPr lang="en-US" sz="1200" b="0">
                <a:solidFill>
                  <a:srgbClr val="505050"/>
                </a:solidFill>
                <a:latin typeface="Segoe UI" panose="020B0502040204020203" pitchFamily="34" charset="0"/>
                <a:cs typeface="Segoe UI" panose="020B0502040204020203" pitchFamily="34" charset="0"/>
              </a:rPr>
              <a:t> ex </a:t>
            </a:r>
            <a:r>
              <a:rPr lang="en-US" sz="1200" b="0" err="1">
                <a:solidFill>
                  <a:srgbClr val="505050"/>
                </a:solidFill>
                <a:latin typeface="Segoe UI" panose="020B0502040204020203" pitchFamily="34" charset="0"/>
                <a:cs typeface="Segoe UI" panose="020B0502040204020203" pitchFamily="34" charset="0"/>
              </a:rPr>
              <a:t>ea</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commodo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consequat</a:t>
            </a:r>
            <a:r>
              <a:rPr lang="en-US" sz="1200" b="0">
                <a:solidFill>
                  <a:srgbClr val="505050"/>
                </a:solidFill>
                <a:latin typeface="Segoe UI" panose="020B0502040204020203" pitchFamily="34" charset="0"/>
                <a:cs typeface="Segoe UI" panose="020B0502040204020203" pitchFamily="34" charset="0"/>
              </a:rPr>
              <a:t>. </a:t>
            </a:r>
          </a:p>
        </p:txBody>
      </p:sp>
      <p:sp>
        <p:nvSpPr>
          <p:cNvPr id="40" name="Picture Placeholder 39">
            <a:extLst>
              <a:ext uri="{FF2B5EF4-FFF2-40B4-BE49-F238E27FC236}">
                <a16:creationId xmlns:a16="http://schemas.microsoft.com/office/drawing/2014/main" id="{BA73218E-471B-984D-AF23-10EDB19E9A7F}"/>
              </a:ext>
            </a:extLst>
          </p:cNvPr>
          <p:cNvSpPr>
            <a:spLocks noGrp="1"/>
          </p:cNvSpPr>
          <p:nvPr>
            <p:ph type="pic" sz="quarter" idx="17"/>
          </p:nvPr>
        </p:nvSpPr>
        <p:spPr>
          <a:xfrm>
            <a:off x="5314950" y="1436687"/>
            <a:ext cx="1576800" cy="1576800"/>
          </a:xfrm>
          <a:prstGeom prst="ellipse">
            <a:avLst/>
          </a:prstGeom>
        </p:spPr>
        <p:txBody>
          <a:bodyPr/>
          <a:lstStyle>
            <a:lvl1pPr>
              <a:defRPr sz="1000"/>
            </a:lvl1pPr>
          </a:lstStyle>
          <a:p>
            <a:r>
              <a:rPr lang="en-US"/>
              <a:t>Click icon to add picture</a:t>
            </a:r>
          </a:p>
        </p:txBody>
      </p:sp>
      <p:sp>
        <p:nvSpPr>
          <p:cNvPr id="41" name="Picture Placeholder 39">
            <a:extLst>
              <a:ext uri="{FF2B5EF4-FFF2-40B4-BE49-F238E27FC236}">
                <a16:creationId xmlns:a16="http://schemas.microsoft.com/office/drawing/2014/main" id="{0DF309B0-7379-4C44-A541-B4343B549DC2}"/>
              </a:ext>
            </a:extLst>
          </p:cNvPr>
          <p:cNvSpPr>
            <a:spLocks noGrp="1"/>
          </p:cNvSpPr>
          <p:nvPr>
            <p:ph type="pic" sz="quarter" idx="18"/>
          </p:nvPr>
        </p:nvSpPr>
        <p:spPr>
          <a:xfrm>
            <a:off x="5314950" y="4293096"/>
            <a:ext cx="1576800" cy="1576800"/>
          </a:xfrm>
          <a:prstGeom prst="ellipse">
            <a:avLst/>
          </a:prstGeom>
        </p:spPr>
        <p:txBody>
          <a:bodyPr/>
          <a:lstStyle>
            <a:lvl1pPr>
              <a:defRPr sz="1000"/>
            </a:lvl1pPr>
          </a:lstStyle>
          <a:p>
            <a:r>
              <a:rPr lang="en-US"/>
              <a:t>Click icon to add picture</a:t>
            </a:r>
          </a:p>
        </p:txBody>
      </p:sp>
    </p:spTree>
    <p:extLst>
      <p:ext uri="{BB962C8B-B14F-4D97-AF65-F5344CB8AC3E}">
        <p14:creationId xmlns:p14="http://schemas.microsoft.com/office/powerpoint/2010/main" val="1383825134"/>
      </p:ext>
    </p:extLst>
  </p:cSld>
  <p:clrMapOvr>
    <a:masterClrMapping/>
  </p:clrMapOvr>
  <p:transition>
    <p:fade/>
  </p:transition>
  <p:extLst>
    <p:ext uri="{DCECCB84-F9BA-43D5-87BE-67443E8EF086}">
      <p15:sldGuideLst xmlns:p15="http://schemas.microsoft.com/office/powerpoint/2012/main">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guide id="31" orient="horz" pos="2704">
          <p15:clr>
            <a:srgbClr val="5ACBF0"/>
          </p15:clr>
        </p15:guide>
        <p15:guide id="32" pos="6947">
          <p15:clr>
            <a:srgbClr val="FBAE4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3_4-colum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C7F020-426C-5E40-B5A3-0630A950B075}"/>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EFA85E99-F542-B24A-B446-DFECA22023E3}"/>
              </a:ext>
            </a:extLst>
          </p:cNvPr>
          <p:cNvSpPr>
            <a:spLocks noGrp="1"/>
          </p:cNvSpPr>
          <p:nvPr>
            <p:ph type="title" hasCustomPrompt="1"/>
          </p:nvPr>
        </p:nvSpPr>
        <p:spPr>
          <a:xfrm>
            <a:off x="588263" y="457200"/>
            <a:ext cx="11018520" cy="553998"/>
          </a:xfrm>
        </p:spPr>
        <p:txBody>
          <a:bodyPr>
            <a:spAutoFit/>
          </a:bodyPr>
          <a:lstStyle>
            <a:lvl1pPr>
              <a:defRPr>
                <a:solidFill>
                  <a:schemeClr val="accent3"/>
                </a:solidFill>
              </a:defRPr>
            </a:lvl1pPr>
          </a:lstStyle>
          <a:p>
            <a:r>
              <a:rPr lang="en-US"/>
              <a:t>The Team</a:t>
            </a:r>
          </a:p>
        </p:txBody>
      </p:sp>
      <p:sp>
        <p:nvSpPr>
          <p:cNvPr id="4" name="Text Placeholder 24">
            <a:extLst>
              <a:ext uri="{FF2B5EF4-FFF2-40B4-BE49-F238E27FC236}">
                <a16:creationId xmlns:a16="http://schemas.microsoft.com/office/drawing/2014/main" id="{DAB7DD0E-9CE8-8B49-86A4-00493B0A2C63}"/>
              </a:ext>
            </a:extLst>
          </p:cNvPr>
          <p:cNvSpPr>
            <a:spLocks noGrp="1"/>
          </p:cNvSpPr>
          <p:nvPr>
            <p:ph type="body" sz="quarter" idx="11" hasCustomPrompt="1"/>
          </p:nvPr>
        </p:nvSpPr>
        <p:spPr>
          <a:xfrm>
            <a:off x="601664" y="4408341"/>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5" name="Text Placeholder 26">
            <a:extLst>
              <a:ext uri="{FF2B5EF4-FFF2-40B4-BE49-F238E27FC236}">
                <a16:creationId xmlns:a16="http://schemas.microsoft.com/office/drawing/2014/main" id="{5B9FC220-0063-D14C-BAC7-29C374D5E3B9}"/>
              </a:ext>
            </a:extLst>
          </p:cNvPr>
          <p:cNvSpPr>
            <a:spLocks noGrp="1"/>
          </p:cNvSpPr>
          <p:nvPr>
            <p:ph type="body" sz="quarter" idx="12" hasCustomPrompt="1"/>
          </p:nvPr>
        </p:nvSpPr>
        <p:spPr>
          <a:xfrm>
            <a:off x="601664" y="4772925"/>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6" name="Text Placeholder 28">
            <a:extLst>
              <a:ext uri="{FF2B5EF4-FFF2-40B4-BE49-F238E27FC236}">
                <a16:creationId xmlns:a16="http://schemas.microsoft.com/office/drawing/2014/main" id="{F06C21F1-452A-864F-9F3D-BF7065232F59}"/>
              </a:ext>
            </a:extLst>
          </p:cNvPr>
          <p:cNvSpPr>
            <a:spLocks noGrp="1"/>
          </p:cNvSpPr>
          <p:nvPr>
            <p:ph type="body" sz="quarter" idx="13" hasCustomPrompt="1"/>
          </p:nvPr>
        </p:nvSpPr>
        <p:spPr>
          <a:xfrm>
            <a:off x="601664" y="5171595"/>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7" name="Text Placeholder 24">
            <a:extLst>
              <a:ext uri="{FF2B5EF4-FFF2-40B4-BE49-F238E27FC236}">
                <a16:creationId xmlns:a16="http://schemas.microsoft.com/office/drawing/2014/main" id="{CBF991A4-66F2-0E4F-8612-F380FB5985B0}"/>
              </a:ext>
            </a:extLst>
          </p:cNvPr>
          <p:cNvSpPr>
            <a:spLocks noGrp="1"/>
          </p:cNvSpPr>
          <p:nvPr>
            <p:ph type="body" sz="quarter" idx="14" hasCustomPrompt="1"/>
          </p:nvPr>
        </p:nvSpPr>
        <p:spPr>
          <a:xfrm>
            <a:off x="341312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8" name="Text Placeholder 26">
            <a:extLst>
              <a:ext uri="{FF2B5EF4-FFF2-40B4-BE49-F238E27FC236}">
                <a16:creationId xmlns:a16="http://schemas.microsoft.com/office/drawing/2014/main" id="{B204FDE1-FBCB-1E43-8DBA-A33A86502D94}"/>
              </a:ext>
            </a:extLst>
          </p:cNvPr>
          <p:cNvSpPr>
            <a:spLocks noGrp="1"/>
          </p:cNvSpPr>
          <p:nvPr>
            <p:ph type="body" sz="quarter" idx="15" hasCustomPrompt="1"/>
          </p:nvPr>
        </p:nvSpPr>
        <p:spPr>
          <a:xfrm>
            <a:off x="341312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9" name="Text Placeholder 28">
            <a:extLst>
              <a:ext uri="{FF2B5EF4-FFF2-40B4-BE49-F238E27FC236}">
                <a16:creationId xmlns:a16="http://schemas.microsoft.com/office/drawing/2014/main" id="{48D95D5C-AD2C-964E-B8BB-ECD883345B16}"/>
              </a:ext>
            </a:extLst>
          </p:cNvPr>
          <p:cNvSpPr>
            <a:spLocks noGrp="1"/>
          </p:cNvSpPr>
          <p:nvPr>
            <p:ph type="body" sz="quarter" idx="16" hasCustomPrompt="1"/>
          </p:nvPr>
        </p:nvSpPr>
        <p:spPr>
          <a:xfrm>
            <a:off x="341312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0" name="Text Placeholder 24">
            <a:extLst>
              <a:ext uri="{FF2B5EF4-FFF2-40B4-BE49-F238E27FC236}">
                <a16:creationId xmlns:a16="http://schemas.microsoft.com/office/drawing/2014/main" id="{B7C50AAD-D67F-C045-84A8-3B74373D32E9}"/>
              </a:ext>
            </a:extLst>
          </p:cNvPr>
          <p:cNvSpPr>
            <a:spLocks noGrp="1"/>
          </p:cNvSpPr>
          <p:nvPr>
            <p:ph type="body" sz="quarter" idx="17" hasCustomPrompt="1"/>
          </p:nvPr>
        </p:nvSpPr>
        <p:spPr>
          <a:xfrm>
            <a:off x="6256338"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1" name="Text Placeholder 26">
            <a:extLst>
              <a:ext uri="{FF2B5EF4-FFF2-40B4-BE49-F238E27FC236}">
                <a16:creationId xmlns:a16="http://schemas.microsoft.com/office/drawing/2014/main" id="{7B3F54B5-7211-D041-822C-DDBBC93FDE34}"/>
              </a:ext>
            </a:extLst>
          </p:cNvPr>
          <p:cNvSpPr>
            <a:spLocks noGrp="1"/>
          </p:cNvSpPr>
          <p:nvPr>
            <p:ph type="body" sz="quarter" idx="18" hasCustomPrompt="1"/>
          </p:nvPr>
        </p:nvSpPr>
        <p:spPr>
          <a:xfrm>
            <a:off x="6256338"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2" name="Text Placeholder 28">
            <a:extLst>
              <a:ext uri="{FF2B5EF4-FFF2-40B4-BE49-F238E27FC236}">
                <a16:creationId xmlns:a16="http://schemas.microsoft.com/office/drawing/2014/main" id="{A80F42EC-DE4B-5144-99F7-4F92622AAE27}"/>
              </a:ext>
            </a:extLst>
          </p:cNvPr>
          <p:cNvSpPr>
            <a:spLocks noGrp="1"/>
          </p:cNvSpPr>
          <p:nvPr>
            <p:ph type="body" sz="quarter" idx="19" hasCustomPrompt="1"/>
          </p:nvPr>
        </p:nvSpPr>
        <p:spPr>
          <a:xfrm>
            <a:off x="6256338"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3" name="Text Placeholder 24">
            <a:extLst>
              <a:ext uri="{FF2B5EF4-FFF2-40B4-BE49-F238E27FC236}">
                <a16:creationId xmlns:a16="http://schemas.microsoft.com/office/drawing/2014/main" id="{96B9F418-E7FC-8B4D-B6DF-D05F59C88194}"/>
              </a:ext>
            </a:extLst>
          </p:cNvPr>
          <p:cNvSpPr>
            <a:spLocks noGrp="1"/>
          </p:cNvSpPr>
          <p:nvPr>
            <p:ph type="body" sz="quarter" idx="20" hasCustomPrompt="1"/>
          </p:nvPr>
        </p:nvSpPr>
        <p:spPr>
          <a:xfrm>
            <a:off x="907097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4" name="Text Placeholder 26">
            <a:extLst>
              <a:ext uri="{FF2B5EF4-FFF2-40B4-BE49-F238E27FC236}">
                <a16:creationId xmlns:a16="http://schemas.microsoft.com/office/drawing/2014/main" id="{3C77D641-147C-1940-8BCB-2C5F61CDAA9A}"/>
              </a:ext>
            </a:extLst>
          </p:cNvPr>
          <p:cNvSpPr>
            <a:spLocks noGrp="1"/>
          </p:cNvSpPr>
          <p:nvPr>
            <p:ph type="body" sz="quarter" idx="21" hasCustomPrompt="1"/>
          </p:nvPr>
        </p:nvSpPr>
        <p:spPr>
          <a:xfrm>
            <a:off x="907097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5" name="Text Placeholder 28">
            <a:extLst>
              <a:ext uri="{FF2B5EF4-FFF2-40B4-BE49-F238E27FC236}">
                <a16:creationId xmlns:a16="http://schemas.microsoft.com/office/drawing/2014/main" id="{68B31C8F-F786-E643-88DC-4AE14C437072}"/>
              </a:ext>
            </a:extLst>
          </p:cNvPr>
          <p:cNvSpPr>
            <a:spLocks noGrp="1"/>
          </p:cNvSpPr>
          <p:nvPr>
            <p:ph type="body" sz="quarter" idx="22" hasCustomPrompt="1"/>
          </p:nvPr>
        </p:nvSpPr>
        <p:spPr>
          <a:xfrm>
            <a:off x="907097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24" name="Picture Placeholder 16">
            <a:extLst>
              <a:ext uri="{FF2B5EF4-FFF2-40B4-BE49-F238E27FC236}">
                <a16:creationId xmlns:a16="http://schemas.microsoft.com/office/drawing/2014/main" id="{8644B5A4-4C62-164B-9FCA-E1A62ECDC6A0}"/>
              </a:ext>
            </a:extLst>
          </p:cNvPr>
          <p:cNvSpPr>
            <a:spLocks noGrp="1"/>
          </p:cNvSpPr>
          <p:nvPr>
            <p:ph type="pic" sz="quarter" idx="23"/>
          </p:nvPr>
        </p:nvSpPr>
        <p:spPr>
          <a:xfrm>
            <a:off x="774200" y="1785409"/>
            <a:ext cx="2160000" cy="2160000"/>
          </a:xfrm>
          <a:prstGeom prst="ellipse">
            <a:avLst/>
          </a:prstGeom>
          <a:ln>
            <a:noFill/>
          </a:ln>
        </p:spPr>
        <p:txBody>
          <a:bodyPr/>
          <a:lstStyle/>
          <a:p>
            <a:r>
              <a:rPr lang="en-US"/>
              <a:t>Click icon to add picture</a:t>
            </a:r>
          </a:p>
        </p:txBody>
      </p:sp>
      <p:sp>
        <p:nvSpPr>
          <p:cNvPr id="26" name="Picture Placeholder 16">
            <a:extLst>
              <a:ext uri="{FF2B5EF4-FFF2-40B4-BE49-F238E27FC236}">
                <a16:creationId xmlns:a16="http://schemas.microsoft.com/office/drawing/2014/main" id="{7216C99D-59E0-D148-8FD5-A06B5D098A96}"/>
              </a:ext>
            </a:extLst>
          </p:cNvPr>
          <p:cNvSpPr>
            <a:spLocks noGrp="1"/>
          </p:cNvSpPr>
          <p:nvPr>
            <p:ph type="pic" sz="quarter" idx="24"/>
          </p:nvPr>
        </p:nvSpPr>
        <p:spPr>
          <a:xfrm>
            <a:off x="3603125" y="1785409"/>
            <a:ext cx="2160000" cy="2160000"/>
          </a:xfrm>
          <a:prstGeom prst="ellipse">
            <a:avLst/>
          </a:prstGeom>
          <a:ln>
            <a:noFill/>
          </a:ln>
        </p:spPr>
        <p:txBody>
          <a:bodyPr/>
          <a:lstStyle/>
          <a:p>
            <a:r>
              <a:rPr lang="en-US"/>
              <a:t>Click icon to add picture</a:t>
            </a:r>
          </a:p>
        </p:txBody>
      </p:sp>
      <p:sp>
        <p:nvSpPr>
          <p:cNvPr id="28" name="Picture Placeholder 16">
            <a:extLst>
              <a:ext uri="{FF2B5EF4-FFF2-40B4-BE49-F238E27FC236}">
                <a16:creationId xmlns:a16="http://schemas.microsoft.com/office/drawing/2014/main" id="{D4B99A33-76D9-4843-8919-AD5FEF9A31F2}"/>
              </a:ext>
            </a:extLst>
          </p:cNvPr>
          <p:cNvSpPr>
            <a:spLocks noGrp="1"/>
          </p:cNvSpPr>
          <p:nvPr>
            <p:ph type="pic" sz="quarter" idx="25"/>
          </p:nvPr>
        </p:nvSpPr>
        <p:spPr>
          <a:xfrm>
            <a:off x="6428875" y="1785409"/>
            <a:ext cx="2160000" cy="2160000"/>
          </a:xfrm>
          <a:prstGeom prst="ellipse">
            <a:avLst/>
          </a:prstGeom>
          <a:ln>
            <a:noFill/>
          </a:ln>
        </p:spPr>
        <p:txBody>
          <a:bodyPr/>
          <a:lstStyle/>
          <a:p>
            <a:r>
              <a:rPr lang="en-US"/>
              <a:t>Click icon to add picture</a:t>
            </a:r>
          </a:p>
        </p:txBody>
      </p:sp>
      <p:sp>
        <p:nvSpPr>
          <p:cNvPr id="30" name="Picture Placeholder 16">
            <a:extLst>
              <a:ext uri="{FF2B5EF4-FFF2-40B4-BE49-F238E27FC236}">
                <a16:creationId xmlns:a16="http://schemas.microsoft.com/office/drawing/2014/main" id="{961589AC-2E68-5C4F-BF84-D883C8663119}"/>
              </a:ext>
            </a:extLst>
          </p:cNvPr>
          <p:cNvSpPr>
            <a:spLocks noGrp="1"/>
          </p:cNvSpPr>
          <p:nvPr>
            <p:ph type="pic" sz="quarter" idx="26"/>
          </p:nvPr>
        </p:nvSpPr>
        <p:spPr>
          <a:xfrm>
            <a:off x="9260975" y="1785409"/>
            <a:ext cx="2160000" cy="2160000"/>
          </a:xfrm>
          <a:prstGeom prst="ellipse">
            <a:avLst/>
          </a:prstGeom>
          <a:ln>
            <a:noFill/>
          </a:ln>
        </p:spPr>
        <p:txBody>
          <a:bodyPr/>
          <a:lstStyle/>
          <a:p>
            <a:r>
              <a:rPr lang="en-US"/>
              <a:t>Click icon to add picture</a:t>
            </a:r>
          </a:p>
        </p:txBody>
      </p:sp>
    </p:spTree>
    <p:extLst>
      <p:ext uri="{BB962C8B-B14F-4D97-AF65-F5344CB8AC3E}">
        <p14:creationId xmlns:p14="http://schemas.microsoft.com/office/powerpoint/2010/main" val="2248365433"/>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0" pos="1967">
          <p15:clr>
            <a:srgbClr val="A4A3A4"/>
          </p15:clr>
        </p15:guide>
        <p15:guide id="11" pos="2150">
          <p15:clr>
            <a:srgbClr val="A4A3A4"/>
          </p15:clr>
        </p15:guide>
        <p15:guide id="16" pos="3749">
          <p15:clr>
            <a:srgbClr val="A4A3A4"/>
          </p15:clr>
        </p15:guide>
        <p15:guide id="17" pos="3932">
          <p15:clr>
            <a:srgbClr val="A4A3A4"/>
          </p15:clr>
        </p15:guide>
        <p15:guide id="22" pos="5529">
          <p15:clr>
            <a:srgbClr val="A4A3A4"/>
          </p15:clr>
        </p15:guide>
        <p15:guide id="23" pos="5714">
          <p15:clr>
            <a:srgbClr val="A4A3A4"/>
          </p15:clr>
        </p15:guide>
        <p15:guide id="28" pos="3840">
          <p15:clr>
            <a:srgbClr val="F26B43"/>
          </p15:clr>
        </p15:guide>
        <p15:guide id="29" pos="5576">
          <p15:clr>
            <a:srgbClr val="F26B43"/>
          </p15:clr>
        </p15:guide>
        <p15:guide id="30" pos="2105">
          <p15:clr>
            <a:srgbClr val="F26B43"/>
          </p15:clr>
        </p15:guide>
        <p15:guide id="31" orient="horz" pos="2772">
          <p15:clr>
            <a:srgbClr val="FBAE4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Profile Slide">
    <p:bg>
      <p:bgRef idx="1001">
        <a:schemeClr val="bg2"/>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065588" cy="6858000"/>
          </a:xfrm>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1125538"/>
            <a:ext cx="5832475" cy="371513"/>
          </a:xfrm>
        </p:spPr>
        <p:txBody>
          <a:bodyPr lIns="90000" tIns="46800" rIns="90000" bIns="46800"/>
          <a:lstStyle>
            <a:lvl1pPr marL="0" indent="0">
              <a:buNone/>
              <a:defRPr sz="1800">
                <a:solidFill>
                  <a:schemeClr val="accent3"/>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518666"/>
            <a:ext cx="5832475" cy="309958"/>
          </a:xfrm>
        </p:spPr>
        <p:txBody>
          <a:bodyPr lIns="90000" tIns="46800" rIns="90000" bIns="46800"/>
          <a:lstStyle>
            <a:lvl1pPr marL="0" indent="0">
              <a:buNone/>
              <a:defRPr sz="1400">
                <a:solidFill>
                  <a:schemeClr val="tx1"/>
                </a:solidFill>
              </a:defRPr>
            </a:lvl1pPr>
          </a:lstStyle>
          <a:p>
            <a:pPr lvl="0"/>
            <a:r>
              <a:rPr lang="en-US"/>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614613"/>
            <a:ext cx="5832475" cy="956288"/>
          </a:xfrm>
        </p:spPr>
        <p:txBody>
          <a:bodyPr lIns="90000" tIns="46800" rIns="90000" bIns="46800"/>
          <a:lstStyle>
            <a:lvl1pPr marL="0" indent="0">
              <a:buNone/>
              <a:defRPr sz="1400">
                <a:solidFill>
                  <a:schemeClr val="tx1"/>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93722"/>
            <a:ext cx="5832475" cy="371513"/>
          </a:xfrm>
        </p:spPr>
        <p:txBody>
          <a:bodyPr lIns="90000" tIns="46800" rIns="90000" bIns="46800"/>
          <a:lstStyle>
            <a:lvl1pPr marL="0" indent="0">
              <a:buNone/>
              <a:defRPr sz="1800">
                <a:solidFill>
                  <a:schemeClr val="tx1"/>
                </a:solidFill>
                <a:latin typeface="+mj-lt"/>
              </a:defRPr>
            </a:lvl1pPr>
          </a:lstStyle>
          <a:p>
            <a:pPr lvl="0"/>
            <a:r>
              <a:rPr lang="en-US"/>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4426832"/>
            <a:ext cx="5832475" cy="371513"/>
          </a:xfrm>
        </p:spPr>
        <p:txBody>
          <a:bodyPr lIns="90000" tIns="46800" rIns="90000" bIns="46800"/>
          <a:lstStyle>
            <a:lvl1pPr marL="0" indent="0">
              <a:buNone/>
              <a:defRPr sz="1800">
                <a:solidFill>
                  <a:schemeClr val="tx1"/>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864164"/>
            <a:ext cx="1649476" cy="827022"/>
          </a:xfrm>
        </p:spPr>
        <p:txBody>
          <a:bodyPr lIns="90000" tIns="46800" rIns="90000" bIns="46800"/>
          <a:lstStyle>
            <a:lvl1pPr>
              <a:buSzPct val="100000"/>
              <a:defRPr sz="1400">
                <a:solidFill>
                  <a:schemeClr val="tx1"/>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864164"/>
            <a:ext cx="1649476" cy="827022"/>
          </a:xfrm>
        </p:spPr>
        <p:txBody>
          <a:bodyPr lIns="90000" tIns="46800" rIns="90000" bIns="46800"/>
          <a:lstStyle>
            <a:lvl1pPr>
              <a:buSzPct val="100000"/>
              <a:defRPr sz="1400">
                <a:solidFill>
                  <a:schemeClr val="tx1"/>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864164"/>
            <a:ext cx="1649476" cy="827022"/>
          </a:xfrm>
        </p:spPr>
        <p:txBody>
          <a:bodyPr lIns="90000" tIns="46800" rIns="90000" bIns="46800"/>
          <a:lstStyle>
            <a:lvl1pPr>
              <a:buSzPct val="100000"/>
              <a:defRPr sz="1400">
                <a:solidFill>
                  <a:schemeClr val="tx1"/>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141993061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p15:clr>
            <a:srgbClr val="FBAE40"/>
          </p15:clr>
        </p15:guide>
        <p15:guide id="25" orient="horz" pos="709">
          <p15:clr>
            <a:srgbClr val="FBAE40"/>
          </p15:clr>
        </p15:guide>
        <p15:guide id="26" pos="6834">
          <p15:clr>
            <a:srgbClr val="FBAE4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Profile Slide 2">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065588" cy="6858000"/>
          </a:xfrm>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1125538"/>
            <a:ext cx="5832475" cy="371513"/>
          </a:xfrm>
        </p:spPr>
        <p:txBody>
          <a:bodyPr lIns="90000" tIns="46800" rIns="90000" bIns="46800"/>
          <a:lstStyle>
            <a:lvl1pPr marL="0" indent="0">
              <a:buNone/>
              <a:defRPr sz="1800">
                <a:solidFill>
                  <a:schemeClr val="tx1"/>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518666"/>
            <a:ext cx="5832475" cy="309958"/>
          </a:xfrm>
        </p:spPr>
        <p:txBody>
          <a:bodyPr lIns="90000" tIns="46800" rIns="90000" bIns="46800"/>
          <a:lstStyle>
            <a:lvl1pPr marL="0" indent="0">
              <a:buNone/>
              <a:defRPr sz="1400">
                <a:solidFill>
                  <a:schemeClr val="accent6"/>
                </a:solidFill>
              </a:defRPr>
            </a:lvl1pPr>
          </a:lstStyle>
          <a:p>
            <a:pPr lvl="0"/>
            <a:r>
              <a:rPr lang="en-US"/>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614613"/>
            <a:ext cx="5832475" cy="956288"/>
          </a:xfrm>
        </p:spPr>
        <p:txBody>
          <a:bodyPr lIns="90000" tIns="46800" rIns="90000" bIns="46800"/>
          <a:lstStyle>
            <a:lvl1pPr marL="0" indent="0">
              <a:buNone/>
              <a:defRPr sz="1400">
                <a:solidFill>
                  <a:schemeClr val="accent6"/>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93722"/>
            <a:ext cx="5832475" cy="371513"/>
          </a:xfrm>
        </p:spPr>
        <p:txBody>
          <a:bodyPr lIns="90000" tIns="46800" rIns="90000" bIns="46800"/>
          <a:lstStyle>
            <a:lvl1pPr marL="0" indent="0">
              <a:buNone/>
              <a:defRPr sz="1800">
                <a:solidFill>
                  <a:schemeClr val="accent6"/>
                </a:solidFill>
                <a:latin typeface="+mj-lt"/>
              </a:defRPr>
            </a:lvl1pPr>
          </a:lstStyle>
          <a:p>
            <a:pPr lvl="0"/>
            <a:r>
              <a:rPr lang="en-US"/>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4426832"/>
            <a:ext cx="5832475" cy="371513"/>
          </a:xfrm>
        </p:spPr>
        <p:txBody>
          <a:bodyPr lIns="90000" tIns="46800" rIns="90000" bIns="46800"/>
          <a:lstStyle>
            <a:lvl1pPr marL="0" indent="0">
              <a:buNone/>
              <a:defRPr sz="1800">
                <a:solidFill>
                  <a:schemeClr val="accent6"/>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864164"/>
            <a:ext cx="1649476" cy="827022"/>
          </a:xfrm>
        </p:spPr>
        <p:txBody>
          <a:bodyPr lIns="90000" tIns="46800" rIns="90000" bIns="46800"/>
          <a:lstStyle>
            <a:lvl1pPr>
              <a:buSzPct val="100000"/>
              <a:defRPr sz="1400">
                <a:solidFill>
                  <a:schemeClr val="accent6"/>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864164"/>
            <a:ext cx="1649476" cy="827022"/>
          </a:xfrm>
        </p:spPr>
        <p:txBody>
          <a:bodyPr lIns="90000" tIns="46800" rIns="90000" bIns="46800"/>
          <a:lstStyle>
            <a:lvl1pPr>
              <a:buSzPct val="100000"/>
              <a:defRPr sz="1400">
                <a:solidFill>
                  <a:schemeClr val="accent6"/>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864164"/>
            <a:ext cx="1649476" cy="827022"/>
          </a:xfrm>
        </p:spPr>
        <p:txBody>
          <a:bodyPr lIns="90000" tIns="46800" rIns="90000" bIns="46800"/>
          <a:lstStyle>
            <a:lvl1pPr>
              <a:buSzPct val="100000"/>
              <a:defRPr sz="1400">
                <a:solidFill>
                  <a:schemeClr val="accent6"/>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349348945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p15:clr>
            <a:srgbClr val="FBAE40"/>
          </p15:clr>
        </p15:guide>
        <p15:guide id="25" orient="horz" pos="709">
          <p15:clr>
            <a:srgbClr val="FBAE40"/>
          </p15:clr>
        </p15:guide>
        <p15:guide id="26" pos="6834">
          <p15:clr>
            <a:srgbClr val="FBAE4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Large Number Divider 1">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4941888" y="585788"/>
            <a:ext cx="6667500" cy="690119"/>
          </a:xfrm>
        </p:spPr>
        <p:txBody>
          <a:bodyPr anchor="t">
            <a:noAutofit/>
          </a:bodyPr>
          <a:lstStyle>
            <a:lvl1pPr marL="0" indent="0">
              <a:spcAft>
                <a:spcPts val="600"/>
              </a:spcAft>
              <a:buFont typeface="Wingdings" panose="05000000000000000000" pitchFamily="2" charset="2"/>
              <a:buNone/>
              <a:defRPr sz="3600">
                <a:solidFill>
                  <a:schemeClr val="tx1"/>
                </a:solidFill>
                <a:latin typeface="+mj-lt"/>
              </a:defRPr>
            </a:lvl1pPr>
          </a:lstStyle>
          <a:p>
            <a:pPr lvl="0"/>
            <a:r>
              <a:rPr lang="en-US"/>
              <a:t>Section 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5"/>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1</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Tree>
    <p:extLst>
      <p:ext uri="{BB962C8B-B14F-4D97-AF65-F5344CB8AC3E}">
        <p14:creationId xmlns:p14="http://schemas.microsoft.com/office/powerpoint/2010/main" val="155204544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1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3"/>
            <a:ext cx="4356100" cy="6177517"/>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E8663993-2CF4-0843-9834-2078442DBA7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40574424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2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25F75097-07A2-DA4F-AFC5-71B04739FCB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81984708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3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96CEF9B0-0F7A-414C-9382-56532822A96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01096272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4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0B03ADF2-CBA0-AB48-AC2A-77EAF2C81AA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93262629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5_Large Number Divider 1">
    <p:bg>
      <p:bgRef idx="1001">
        <a:schemeClr val="bg2"/>
      </p:bgRef>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287FF5-DA2B-6549-A430-2AB0462370E7}"/>
              </a:ext>
            </a:extLst>
          </p:cNvPr>
          <p:cNvSpPr txBox="1"/>
          <p:nvPr userDrawn="1"/>
        </p:nvSpPr>
        <p:spPr>
          <a:xfrm>
            <a:off x="0" y="680485"/>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1</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9" name="Title 1">
            <a:extLst>
              <a:ext uri="{FF2B5EF4-FFF2-40B4-BE49-F238E27FC236}">
                <a16:creationId xmlns:a16="http://schemas.microsoft.com/office/drawing/2014/main" id="{939C9626-6AB7-9442-8C32-698E08BC85A7}"/>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82541890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77200" y="1371601"/>
            <a:ext cx="4091709" cy="1722876"/>
          </a:xfrm>
          <a:prstGeom prst="rect">
            <a:avLst/>
          </a:prstGeom>
        </p:spPr>
      </p:pic>
      <p:pic>
        <p:nvPicPr>
          <p:cNvPr id="4" name="Picture 3" descr="background1 copy.jp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Picture 8" descr="Logo" title="National Organization on Disability"/>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860800" y="3505201"/>
            <a:ext cx="4580353" cy="857195"/>
          </a:xfrm>
          <a:prstGeom prst="rect">
            <a:avLst/>
          </a:prstGeom>
        </p:spPr>
      </p:pic>
      <p:sp>
        <p:nvSpPr>
          <p:cNvPr id="12" name="Content Placeholder 4"/>
          <p:cNvSpPr>
            <a:spLocks noGrp="1"/>
          </p:cNvSpPr>
          <p:nvPr>
            <p:ph sz="quarter" idx="10"/>
          </p:nvPr>
        </p:nvSpPr>
        <p:spPr>
          <a:xfrm>
            <a:off x="0" y="5562601"/>
            <a:ext cx="12192000" cy="1676401"/>
          </a:xfrm>
          <a:prstGeom prst="rect">
            <a:avLst/>
          </a:prstGeom>
          <a:solidFill>
            <a:schemeClr val="bg1"/>
          </a:solidFill>
        </p:spPr>
        <p:txBody>
          <a:bodyPr/>
          <a:lstStyle>
            <a:lvl1pPr marL="0" indent="0" algn="ctr">
              <a:spcBef>
                <a:spcPts val="0"/>
              </a:spcBef>
              <a:buNone/>
              <a:defRPr>
                <a:solidFill>
                  <a:schemeClr val="bg1">
                    <a:lumMod val="85000"/>
                  </a:schemeClr>
                </a:solidFill>
              </a:defRPr>
            </a:lvl1pPr>
          </a:lstStyle>
          <a:p>
            <a:pPr>
              <a:spcBef>
                <a:spcPts val="0"/>
              </a:spcBef>
            </a:pPr>
            <a:r>
              <a:rPr lang="en-US" sz="2000"/>
              <a:t>Sample Executive Briefing</a:t>
            </a:r>
          </a:p>
        </p:txBody>
      </p:sp>
      <p:sp>
        <p:nvSpPr>
          <p:cNvPr id="13" name="Content Placeholder 5"/>
          <p:cNvSpPr>
            <a:spLocks noGrp="1"/>
          </p:cNvSpPr>
          <p:nvPr>
            <p:ph sz="quarter" idx="11"/>
          </p:nvPr>
        </p:nvSpPr>
        <p:spPr>
          <a:xfrm>
            <a:off x="0" y="4876801"/>
            <a:ext cx="12192000" cy="762000"/>
          </a:xfrm>
          <a:prstGeom prst="rect">
            <a:avLst/>
          </a:prstGeom>
        </p:spPr>
        <p:txBody>
          <a:bodyPr/>
          <a:lstStyle>
            <a:lvl1pPr marL="0" indent="0" algn="ctr">
              <a:buNone/>
              <a:defRPr>
                <a:solidFill>
                  <a:srgbClr val="FFFFFF"/>
                </a:solidFill>
              </a:defRPr>
            </a:lvl1pPr>
          </a:lstStyle>
          <a:p>
            <a:r>
              <a:rPr lang="en-US" b="1"/>
              <a:t>Company X </a:t>
            </a:r>
          </a:p>
          <a:p>
            <a:endParaRPr lang="en-US"/>
          </a:p>
        </p:txBody>
      </p:sp>
      <p:pic>
        <p:nvPicPr>
          <p:cNvPr id="6" name="Picture 5"/>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064000" y="1371601"/>
            <a:ext cx="4040909" cy="1722876"/>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3653205" y="3167442"/>
            <a:ext cx="5064369" cy="1504782"/>
          </a:xfrm>
          <a:prstGeom prst="rect">
            <a:avLst/>
          </a:prstGeom>
        </p:spPr>
      </p:pic>
    </p:spTree>
    <p:extLst>
      <p:ext uri="{BB962C8B-B14F-4D97-AF65-F5344CB8AC3E}">
        <p14:creationId xmlns:p14="http://schemas.microsoft.com/office/powerpoint/2010/main" val="187229235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6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3"/>
            <a:ext cx="4356100" cy="6177517"/>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649666AF-1BFD-C547-B312-5E30EBC9B839}"/>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60551836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7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443D24FC-F71D-C245-A2DA-55D32F6AA87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02567043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8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DA3A573E-5425-E24C-AC5B-D2C67E89FC53}"/>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23507560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9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AD9EEC05-DC95-844E-868F-EEEB231AD96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74361434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07334759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47033824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813180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94943748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29295120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17554436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4" name="Picture 13" descr="background1.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555" y="0"/>
            <a:ext cx="12192000" cy="6934200"/>
          </a:xfrm>
          <a:prstGeom prst="rect">
            <a:avLst/>
          </a:prstGeom>
        </p:spPr>
      </p:pic>
      <p:pic>
        <p:nvPicPr>
          <p:cNvPr id="15" name="Picture 14" descr="blue_bar.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2362200"/>
            <a:ext cx="12192000" cy="2176272"/>
          </a:xfrm>
          <a:prstGeom prst="rect">
            <a:avLst/>
          </a:prstGeom>
        </p:spPr>
      </p:pic>
      <p:pic>
        <p:nvPicPr>
          <p:cNvPr id="9" name="Picture 8" descr="Logo" title="National Organization on Disability"/>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3547" y="2895600"/>
            <a:ext cx="4580353" cy="857195"/>
          </a:xfrm>
          <a:prstGeom prst="rect">
            <a:avLst/>
          </a:prstGeom>
        </p:spPr>
      </p:pic>
      <p:sp>
        <p:nvSpPr>
          <p:cNvPr id="12" name="Content Placeholder 4"/>
          <p:cNvSpPr>
            <a:spLocks noGrp="1"/>
          </p:cNvSpPr>
          <p:nvPr>
            <p:ph sz="quarter" idx="10"/>
          </p:nvPr>
        </p:nvSpPr>
        <p:spPr>
          <a:xfrm>
            <a:off x="5003899" y="2743201"/>
            <a:ext cx="7213600" cy="1676401"/>
          </a:xfrm>
          <a:prstGeom prst="rect">
            <a:avLst/>
          </a:prstGeom>
        </p:spPr>
        <p:txBody>
          <a:bodyPr/>
          <a:lstStyle>
            <a:lvl1pPr marL="0" indent="0" algn="ctr">
              <a:spcBef>
                <a:spcPts val="0"/>
              </a:spcBef>
              <a:buNone/>
              <a:defRPr>
                <a:solidFill>
                  <a:schemeClr val="bg1">
                    <a:lumMod val="85000"/>
                  </a:schemeClr>
                </a:solidFill>
              </a:defRPr>
            </a:lvl1pPr>
          </a:lstStyle>
          <a:p>
            <a:pPr>
              <a:spcBef>
                <a:spcPts val="0"/>
              </a:spcBef>
            </a:pPr>
            <a:r>
              <a:rPr lang="en-US" sz="2000"/>
              <a:t>Sample Executive Briefing</a:t>
            </a:r>
          </a:p>
        </p:txBody>
      </p:sp>
      <p:sp>
        <p:nvSpPr>
          <p:cNvPr id="13" name="Content Placeholder 5"/>
          <p:cNvSpPr>
            <a:spLocks noGrp="1"/>
          </p:cNvSpPr>
          <p:nvPr>
            <p:ph sz="quarter" idx="11"/>
          </p:nvPr>
        </p:nvSpPr>
        <p:spPr>
          <a:xfrm>
            <a:off x="5003899" y="3200400"/>
            <a:ext cx="7213600" cy="762000"/>
          </a:xfrm>
          <a:prstGeom prst="rect">
            <a:avLst/>
          </a:prstGeom>
        </p:spPr>
        <p:txBody>
          <a:bodyPr/>
          <a:lstStyle>
            <a:lvl1pPr marL="0" indent="0" algn="ctr">
              <a:buNone/>
              <a:defRPr>
                <a:solidFill>
                  <a:srgbClr val="FFFFFF"/>
                </a:solidFill>
              </a:defRPr>
            </a:lvl1pPr>
          </a:lstStyle>
          <a:p>
            <a:r>
              <a:rPr lang="en-US" b="1"/>
              <a:t>Company X </a:t>
            </a:r>
          </a:p>
          <a:p>
            <a:endParaRPr lang="en-US"/>
          </a:p>
        </p:txBody>
      </p:sp>
      <p:pic>
        <p:nvPicPr>
          <p:cNvPr id="7" name="Picture 6"/>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6555" y="2432251"/>
            <a:ext cx="6003727" cy="1783894"/>
          </a:xfrm>
          <a:prstGeom prst="rect">
            <a:avLst/>
          </a:prstGeom>
        </p:spPr>
      </p:pic>
    </p:spTree>
    <p:extLst>
      <p:ext uri="{BB962C8B-B14F-4D97-AF65-F5344CB8AC3E}">
        <p14:creationId xmlns:p14="http://schemas.microsoft.com/office/powerpoint/2010/main" val="120146787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7818901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4266220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Section Divi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32230229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Section Divider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34762873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Section Divider 3">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13943740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Section Divider 4">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93204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description</a:t>
            </a:r>
          </a:p>
        </p:txBody>
      </p:sp>
      <p:sp>
        <p:nvSpPr>
          <p:cNvPr id="5" name="Text Placeholder 4"/>
          <p:cNvSpPr>
            <a:spLocks noGrp="1"/>
          </p:cNvSpPr>
          <p:nvPr>
            <p:ph type="body" sz="quarter" idx="12" hasCustomPrompt="1"/>
          </p:nvPr>
        </p:nvSpPr>
        <p:spPr>
          <a:xfrm>
            <a:off x="585216" y="585788"/>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accent3"/>
                </a:solidFill>
                <a:latin typeface="+mn-lt"/>
              </a:defRPr>
            </a:lvl1pPr>
          </a:lstStyle>
          <a:p>
            <a:pPr lvl="0"/>
            <a:r>
              <a:rPr lang="en-US"/>
              <a:t>Section Name</a:t>
            </a:r>
          </a:p>
        </p:txBody>
      </p:sp>
    </p:spTree>
    <p:extLst>
      <p:ext uri="{BB962C8B-B14F-4D97-AF65-F5344CB8AC3E}">
        <p14:creationId xmlns:p14="http://schemas.microsoft.com/office/powerpoint/2010/main" val="38637633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title with no subtitle</a:t>
            </a:r>
          </a:p>
        </p:txBody>
      </p:sp>
    </p:spTree>
    <p:extLst>
      <p:ext uri="{BB962C8B-B14F-4D97-AF65-F5344CB8AC3E}">
        <p14:creationId xmlns:p14="http://schemas.microsoft.com/office/powerpoint/2010/main" val="10567567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 with no subtitle</a:t>
            </a:r>
          </a:p>
        </p:txBody>
      </p:sp>
    </p:spTree>
    <p:extLst>
      <p:ext uri="{BB962C8B-B14F-4D97-AF65-F5344CB8AC3E}">
        <p14:creationId xmlns:p14="http://schemas.microsoft.com/office/powerpoint/2010/main" val="32152264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9534788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Blank 12 Column Dark Bkg">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227245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5" name="Picture 14" descr="blue_bar.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362200"/>
            <a:ext cx="12192000" cy="2176272"/>
          </a:xfrm>
          <a:prstGeom prst="rect">
            <a:avLst/>
          </a:prstGeom>
        </p:spPr>
      </p:pic>
      <p:pic>
        <p:nvPicPr>
          <p:cNvPr id="9" name="Picture 8" descr="Logo" title="National Organization on Disability"/>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3547" y="2895600"/>
            <a:ext cx="4580353" cy="857195"/>
          </a:xfrm>
          <a:prstGeom prst="rect">
            <a:avLst/>
          </a:prstGeom>
        </p:spPr>
      </p:pic>
      <p:sp>
        <p:nvSpPr>
          <p:cNvPr id="12" name="Content Placeholder 4"/>
          <p:cNvSpPr>
            <a:spLocks noGrp="1"/>
          </p:cNvSpPr>
          <p:nvPr>
            <p:ph sz="quarter" idx="10"/>
          </p:nvPr>
        </p:nvSpPr>
        <p:spPr>
          <a:xfrm>
            <a:off x="5003899" y="2743201"/>
            <a:ext cx="7213600" cy="1676401"/>
          </a:xfrm>
          <a:prstGeom prst="rect">
            <a:avLst/>
          </a:prstGeom>
        </p:spPr>
        <p:txBody>
          <a:bodyPr/>
          <a:lstStyle>
            <a:lvl1pPr marL="0" indent="0" algn="ctr">
              <a:spcBef>
                <a:spcPts val="0"/>
              </a:spcBef>
              <a:buNone/>
              <a:defRPr>
                <a:solidFill>
                  <a:schemeClr val="bg1">
                    <a:lumMod val="85000"/>
                  </a:schemeClr>
                </a:solidFill>
              </a:defRPr>
            </a:lvl1pPr>
          </a:lstStyle>
          <a:p>
            <a:pPr>
              <a:spcBef>
                <a:spcPts val="0"/>
              </a:spcBef>
            </a:pPr>
            <a:r>
              <a:rPr lang="en-US" sz="2000"/>
              <a:t>Sample Executive Briefing</a:t>
            </a:r>
          </a:p>
        </p:txBody>
      </p:sp>
      <p:sp>
        <p:nvSpPr>
          <p:cNvPr id="13" name="Content Placeholder 5"/>
          <p:cNvSpPr>
            <a:spLocks noGrp="1"/>
          </p:cNvSpPr>
          <p:nvPr>
            <p:ph sz="quarter" idx="11"/>
          </p:nvPr>
        </p:nvSpPr>
        <p:spPr>
          <a:xfrm>
            <a:off x="5003899" y="3200400"/>
            <a:ext cx="7213600" cy="762000"/>
          </a:xfrm>
          <a:prstGeom prst="rect">
            <a:avLst/>
          </a:prstGeom>
        </p:spPr>
        <p:txBody>
          <a:bodyPr/>
          <a:lstStyle>
            <a:lvl1pPr marL="0" indent="0" algn="ctr">
              <a:buNone/>
              <a:defRPr>
                <a:solidFill>
                  <a:srgbClr val="FFFFFF"/>
                </a:solidFill>
              </a:defRPr>
            </a:lvl1pPr>
          </a:lstStyle>
          <a:p>
            <a:r>
              <a:rPr lang="en-US" b="1"/>
              <a:t>Company X </a:t>
            </a:r>
          </a:p>
          <a:p>
            <a:endParaRPr lang="en-US"/>
          </a:p>
        </p:txBody>
      </p:sp>
      <p:sp>
        <p:nvSpPr>
          <p:cNvPr id="2" name="TextBox 1"/>
          <p:cNvSpPr txBox="1"/>
          <p:nvPr userDrawn="1"/>
        </p:nvSpPr>
        <p:spPr>
          <a:xfrm>
            <a:off x="-101600" y="5715001"/>
            <a:ext cx="3657600" cy="618919"/>
          </a:xfrm>
          <a:prstGeom prst="rect">
            <a:avLst/>
          </a:prstGeom>
          <a:solidFill>
            <a:schemeClr val="bg1"/>
          </a:solidFill>
          <a:ln>
            <a:solidFill>
              <a:schemeClr val="bg1"/>
            </a:solidFill>
          </a:ln>
          <a:effectLst/>
        </p:spPr>
        <p:txBody>
          <a:bodyPr wrap="square" rtlCol="0">
            <a:spAutoFit/>
          </a:bodyPr>
          <a:lstStyle/>
          <a:p>
            <a:endParaRPr lang="en-US" sz="3600"/>
          </a:p>
        </p:txBody>
      </p:sp>
      <p:pic>
        <p:nvPicPr>
          <p:cNvPr id="7" name="Picture 6"/>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66971" y="2450896"/>
            <a:ext cx="6003727" cy="1783894"/>
          </a:xfrm>
          <a:prstGeom prst="rect">
            <a:avLst/>
          </a:prstGeom>
        </p:spPr>
      </p:pic>
    </p:spTree>
    <p:extLst>
      <p:ext uri="{BB962C8B-B14F-4D97-AF65-F5344CB8AC3E}">
        <p14:creationId xmlns:p14="http://schemas.microsoft.com/office/powerpoint/2010/main" val="75303883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Apendix Blue Bkg">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377B63-6619-6B40-8D85-1D972ED609B9}"/>
              </a:ext>
            </a:extLst>
          </p:cNvPr>
          <p:cNvSpPr>
            <a:spLocks noGrp="1"/>
          </p:cNvSpPr>
          <p:nvPr>
            <p:ph type="body" sz="quarter" idx="10" hasCustomPrompt="1"/>
          </p:nvPr>
        </p:nvSpPr>
        <p:spPr>
          <a:xfrm>
            <a:off x="584200" y="5715040"/>
            <a:ext cx="5367338" cy="553998"/>
          </a:xfrm>
        </p:spPr>
        <p:txBody>
          <a:bodyPr anchor="b"/>
          <a:lstStyle>
            <a:lvl1pPr marL="0" indent="0">
              <a:buNone/>
              <a:defRPr sz="3600">
                <a:latin typeface="+mj-lt"/>
              </a:defRPr>
            </a:lvl1pPr>
          </a:lstStyle>
          <a:p>
            <a:pPr lvl="0"/>
            <a:r>
              <a:rPr lang="en-US"/>
              <a:t>Appendix</a:t>
            </a:r>
          </a:p>
        </p:txBody>
      </p:sp>
    </p:spTree>
    <p:extLst>
      <p:ext uri="{BB962C8B-B14F-4D97-AF65-F5344CB8AC3E}">
        <p14:creationId xmlns:p14="http://schemas.microsoft.com/office/powerpoint/2010/main" val="242683749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6" pos="3749">
          <p15:clr>
            <a:srgbClr val="A4A3A4"/>
          </p15:clr>
        </p15:guide>
        <p15:guide id="17" pos="3932">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68085499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45822028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Blank Accen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54819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15775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p:cSld name="Walk-in">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B880DD4-DCE2-080D-E2BB-98B59F8277D3}"/>
              </a:ext>
              <a:ext uri="{C183D7F6-B498-43B3-948B-1728B52AA6E4}">
                <adec:decorative xmlns:adec="http://schemas.microsoft.com/office/drawing/2017/decorative" val="1"/>
              </a:ext>
            </a:extLst>
          </p:cNvPr>
          <p:cNvPicPr>
            <a:picLocks noChangeAspect="1"/>
          </p:cNvPicPr>
          <p:nvPr/>
        </p:nvPicPr>
        <p:blipFill rotWithShape="1">
          <a:blip r:embed="rId2"/>
          <a:srcRect l="447" t="447" r="447" b="447"/>
          <a:stretch/>
        </p:blipFill>
        <p:spPr>
          <a:xfrm>
            <a:off x="0" y="0"/>
            <a:ext cx="12192000" cy="6858000"/>
          </a:xfrm>
          <a:prstGeom prst="rect">
            <a:avLst/>
          </a:prstGeom>
        </p:spPr>
      </p:pic>
      <p:pic>
        <p:nvPicPr>
          <p:cNvPr id="5" name="MS logo white - EMF" descr="Microsoft logo white text version">
            <a:extLst>
              <a:ext uri="{FF2B5EF4-FFF2-40B4-BE49-F238E27FC236}">
                <a16:creationId xmlns:a16="http://schemas.microsoft.com/office/drawing/2014/main" id="{A59D9057-AB20-B6A4-B687-74A02BCBBAC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pic>
        <p:nvPicPr>
          <p:cNvPr id="3" name="Picture 2" descr="Ability Summit">
            <a:extLst>
              <a:ext uri="{FF2B5EF4-FFF2-40B4-BE49-F238E27FC236}">
                <a16:creationId xmlns:a16="http://schemas.microsoft.com/office/drawing/2014/main" id="{8D97A7CC-5F84-5A2C-9FE7-10B233241CCB}"/>
              </a:ext>
            </a:extLst>
          </p:cNvPr>
          <p:cNvPicPr>
            <a:picLocks noChangeAspect="1"/>
          </p:cNvPicPr>
          <p:nvPr/>
        </p:nvPicPr>
        <p:blipFill rotWithShape="1">
          <a:blip r:embed="rId4"/>
          <a:srcRect l="13565" t="14354" r="13883" b="38420"/>
          <a:stretch/>
        </p:blipFill>
        <p:spPr>
          <a:xfrm>
            <a:off x="561700" y="2658292"/>
            <a:ext cx="2690950" cy="1541417"/>
          </a:xfrm>
          <a:prstGeom prst="rect">
            <a:avLst/>
          </a:prstGeom>
        </p:spPr>
      </p:pic>
    </p:spTree>
    <p:extLst>
      <p:ext uri="{BB962C8B-B14F-4D97-AF65-F5344CB8AC3E}">
        <p14:creationId xmlns:p14="http://schemas.microsoft.com/office/powerpoint/2010/main" val="41188570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p15:clr>
            <a:srgbClr val="5ACBF0"/>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0078D4"/>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13" name="MS logo gray - EMF" descr="Microsoft logo, gray text version">
            <a:extLst>
              <a:ext uri="{FF2B5EF4-FFF2-40B4-BE49-F238E27FC236}">
                <a16:creationId xmlns:a16="http://schemas.microsoft.com/office/drawing/2014/main" id="{CDFE8FF8-5A1C-3A50-B2A3-C6FF6C67CFD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3602703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9252563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22238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6763321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11" name="Rectangle 10"/>
          <p:cNvSpPr/>
          <p:nvPr userDrawn="1"/>
        </p:nvSpPr>
        <p:spPr>
          <a:xfrm>
            <a:off x="-11289" y="3193061"/>
            <a:ext cx="12192000" cy="471879"/>
          </a:xfrm>
          <a:prstGeom prst="rect">
            <a:avLst/>
          </a:prstGeom>
          <a:solidFill>
            <a:schemeClr val="accent1"/>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17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 name="Title 1"/>
          <p:cNvSpPr>
            <a:spLocks noGrp="1"/>
          </p:cNvSpPr>
          <p:nvPr>
            <p:ph type="title"/>
          </p:nvPr>
        </p:nvSpPr>
        <p:spPr>
          <a:xfrm>
            <a:off x="2946400" y="4038601"/>
            <a:ext cx="6364431" cy="959940"/>
          </a:xfrm>
          <a:prstGeom prst="rect">
            <a:avLst/>
          </a:prstGeom>
        </p:spPr>
        <p:txBody>
          <a:bodyPr/>
          <a:lstStyle>
            <a:lvl1pPr algn="ctr">
              <a:defRPr sz="2109">
                <a:solidFill>
                  <a:schemeClr val="bg1"/>
                </a:solidFill>
              </a:defRPr>
            </a:lvl1pPr>
          </a:lstStyle>
          <a:p>
            <a:r>
              <a:rPr lang="en-US"/>
              <a:t>Click to edit Master title style</a:t>
            </a:r>
          </a:p>
        </p:txBody>
      </p:sp>
      <p:sp>
        <p:nvSpPr>
          <p:cNvPr id="12" name="Title 1"/>
          <p:cNvSpPr txBox="1">
            <a:spLocks/>
          </p:cNvSpPr>
          <p:nvPr userDrawn="1"/>
        </p:nvSpPr>
        <p:spPr>
          <a:xfrm>
            <a:off x="2946400" y="4998542"/>
            <a:ext cx="6364431" cy="1021259"/>
          </a:xfrm>
          <a:prstGeom prst="rect">
            <a:avLst/>
          </a:prstGeom>
        </p:spPr>
        <p:txBody>
          <a:bodyPr/>
          <a:lstStyle>
            <a:lvl1pPr marL="0" marR="0" indent="0" algn="ctr" defTabSz="410751" latinLnBrk="0">
              <a:lnSpc>
                <a:spcPct val="100000"/>
              </a:lnSpc>
              <a:spcBef>
                <a:spcPts val="0"/>
              </a:spcBef>
              <a:spcAft>
                <a:spcPts val="0"/>
              </a:spcAft>
              <a:buClrTx/>
              <a:buSzTx/>
              <a:buFontTx/>
              <a:buNone/>
              <a:tabLst/>
              <a:defRPr sz="2109" b="1" i="0" u="none" strike="noStrike" cap="all" spc="-91" baseline="0">
                <a:ln>
                  <a:noFill/>
                </a:ln>
                <a:solidFill>
                  <a:schemeClr val="bg1"/>
                </a:solidFill>
                <a:uFillTx/>
                <a:latin typeface="Arial" panose="020B0604020202020204" pitchFamily="34" charset="0"/>
                <a:ea typeface="Arial" panose="020B0604020202020204" pitchFamily="34" charset="0"/>
                <a:cs typeface="Arial" panose="020B0604020202020204" pitchFamily="34" charset="0"/>
                <a:sym typeface="DIN-Medium"/>
              </a:defRPr>
            </a:lvl1pPr>
            <a:lvl2pPr marL="0" marR="0" indent="160729" algn="ctr" defTabSz="410751" latinLnBrk="0">
              <a:lnSpc>
                <a:spcPct val="100000"/>
              </a:lnSpc>
              <a:spcBef>
                <a:spcPts val="0"/>
              </a:spcBef>
              <a:spcAft>
                <a:spcPts val="0"/>
              </a:spcAft>
              <a:buClrTx/>
              <a:buSzTx/>
              <a:buFontTx/>
              <a:buNone/>
              <a:tabLst/>
              <a:defRPr sz="4570" b="0" i="0" u="none" strike="noStrike" cap="all" spc="-91" baseline="0">
                <a:ln>
                  <a:noFill/>
                </a:ln>
                <a:solidFill>
                  <a:srgbClr val="000000"/>
                </a:solidFill>
                <a:uFillTx/>
                <a:latin typeface="DIN-Medium"/>
                <a:ea typeface="DIN-Medium"/>
                <a:cs typeface="DIN-Medium"/>
                <a:sym typeface="DIN-Medium"/>
              </a:defRPr>
            </a:lvl2pPr>
            <a:lvl3pPr marL="0" marR="0" indent="321457" algn="ctr" defTabSz="410751" latinLnBrk="0">
              <a:lnSpc>
                <a:spcPct val="100000"/>
              </a:lnSpc>
              <a:spcBef>
                <a:spcPts val="0"/>
              </a:spcBef>
              <a:spcAft>
                <a:spcPts val="0"/>
              </a:spcAft>
              <a:buClrTx/>
              <a:buSzTx/>
              <a:buFontTx/>
              <a:buNone/>
              <a:tabLst/>
              <a:defRPr sz="4570" b="0" i="0" u="none" strike="noStrike" cap="all" spc="-91" baseline="0">
                <a:ln>
                  <a:noFill/>
                </a:ln>
                <a:solidFill>
                  <a:srgbClr val="000000"/>
                </a:solidFill>
                <a:uFillTx/>
                <a:latin typeface="DIN-Medium"/>
                <a:ea typeface="DIN-Medium"/>
                <a:cs typeface="DIN-Medium"/>
                <a:sym typeface="DIN-Medium"/>
              </a:defRPr>
            </a:lvl3pPr>
            <a:lvl4pPr marL="0" marR="0" indent="482186" algn="ctr" defTabSz="410751" latinLnBrk="0">
              <a:lnSpc>
                <a:spcPct val="100000"/>
              </a:lnSpc>
              <a:spcBef>
                <a:spcPts val="0"/>
              </a:spcBef>
              <a:spcAft>
                <a:spcPts val="0"/>
              </a:spcAft>
              <a:buClrTx/>
              <a:buSzTx/>
              <a:buFontTx/>
              <a:buNone/>
              <a:tabLst/>
              <a:defRPr sz="4570" b="0" i="0" u="none" strike="noStrike" cap="all" spc="-91" baseline="0">
                <a:ln>
                  <a:noFill/>
                </a:ln>
                <a:solidFill>
                  <a:srgbClr val="000000"/>
                </a:solidFill>
                <a:uFillTx/>
                <a:latin typeface="DIN-Medium"/>
                <a:ea typeface="DIN-Medium"/>
                <a:cs typeface="DIN-Medium"/>
                <a:sym typeface="DIN-Medium"/>
              </a:defRPr>
            </a:lvl4pPr>
            <a:lvl5pPr marL="0" marR="0" indent="642915" algn="ctr" defTabSz="410751" latinLnBrk="0">
              <a:lnSpc>
                <a:spcPct val="100000"/>
              </a:lnSpc>
              <a:spcBef>
                <a:spcPts val="0"/>
              </a:spcBef>
              <a:spcAft>
                <a:spcPts val="0"/>
              </a:spcAft>
              <a:buClrTx/>
              <a:buSzTx/>
              <a:buFontTx/>
              <a:buNone/>
              <a:tabLst/>
              <a:defRPr sz="4570" b="0" i="0" u="none" strike="noStrike" cap="all" spc="-91" baseline="0">
                <a:ln>
                  <a:noFill/>
                </a:ln>
                <a:solidFill>
                  <a:srgbClr val="000000"/>
                </a:solidFill>
                <a:uFillTx/>
                <a:latin typeface="DIN-Medium"/>
                <a:ea typeface="DIN-Medium"/>
                <a:cs typeface="DIN-Medium"/>
                <a:sym typeface="DIN-Medium"/>
              </a:defRPr>
            </a:lvl5pPr>
            <a:lvl6pPr marL="0" marR="0" indent="803643" algn="ctr" defTabSz="410751" latinLnBrk="0">
              <a:lnSpc>
                <a:spcPct val="100000"/>
              </a:lnSpc>
              <a:spcBef>
                <a:spcPts val="0"/>
              </a:spcBef>
              <a:spcAft>
                <a:spcPts val="0"/>
              </a:spcAft>
              <a:buClrTx/>
              <a:buSzTx/>
              <a:buFontTx/>
              <a:buNone/>
              <a:tabLst/>
              <a:defRPr sz="4570" b="0" i="0" u="none" strike="noStrike" cap="all" spc="-91" baseline="0">
                <a:ln>
                  <a:noFill/>
                </a:ln>
                <a:solidFill>
                  <a:srgbClr val="000000"/>
                </a:solidFill>
                <a:uFillTx/>
                <a:latin typeface="DIN-Medium"/>
                <a:ea typeface="DIN-Medium"/>
                <a:cs typeface="DIN-Medium"/>
                <a:sym typeface="DIN-Medium"/>
              </a:defRPr>
            </a:lvl6pPr>
            <a:lvl7pPr marL="0" marR="0" indent="964372" algn="ctr" defTabSz="410751" latinLnBrk="0">
              <a:lnSpc>
                <a:spcPct val="100000"/>
              </a:lnSpc>
              <a:spcBef>
                <a:spcPts val="0"/>
              </a:spcBef>
              <a:spcAft>
                <a:spcPts val="0"/>
              </a:spcAft>
              <a:buClrTx/>
              <a:buSzTx/>
              <a:buFontTx/>
              <a:buNone/>
              <a:tabLst/>
              <a:defRPr sz="4570" b="0" i="0" u="none" strike="noStrike" cap="all" spc="-91" baseline="0">
                <a:ln>
                  <a:noFill/>
                </a:ln>
                <a:solidFill>
                  <a:srgbClr val="000000"/>
                </a:solidFill>
                <a:uFillTx/>
                <a:latin typeface="DIN-Medium"/>
                <a:ea typeface="DIN-Medium"/>
                <a:cs typeface="DIN-Medium"/>
                <a:sym typeface="DIN-Medium"/>
              </a:defRPr>
            </a:lvl7pPr>
            <a:lvl8pPr marL="0" marR="0" indent="1125101" algn="ctr" defTabSz="410751" latinLnBrk="0">
              <a:lnSpc>
                <a:spcPct val="100000"/>
              </a:lnSpc>
              <a:spcBef>
                <a:spcPts val="0"/>
              </a:spcBef>
              <a:spcAft>
                <a:spcPts val="0"/>
              </a:spcAft>
              <a:buClrTx/>
              <a:buSzTx/>
              <a:buFontTx/>
              <a:buNone/>
              <a:tabLst/>
              <a:defRPr sz="4570" b="0" i="0" u="none" strike="noStrike" cap="all" spc="-91" baseline="0">
                <a:ln>
                  <a:noFill/>
                </a:ln>
                <a:solidFill>
                  <a:srgbClr val="000000"/>
                </a:solidFill>
                <a:uFillTx/>
                <a:latin typeface="DIN-Medium"/>
                <a:ea typeface="DIN-Medium"/>
                <a:cs typeface="DIN-Medium"/>
                <a:sym typeface="DIN-Medium"/>
              </a:defRPr>
            </a:lvl8pPr>
            <a:lvl9pPr marL="0" marR="0" indent="1285829" algn="ctr" defTabSz="410751" latinLnBrk="0">
              <a:lnSpc>
                <a:spcPct val="100000"/>
              </a:lnSpc>
              <a:spcBef>
                <a:spcPts val="0"/>
              </a:spcBef>
              <a:spcAft>
                <a:spcPts val="0"/>
              </a:spcAft>
              <a:buClrTx/>
              <a:buSzTx/>
              <a:buFontTx/>
              <a:buNone/>
              <a:tabLst/>
              <a:defRPr sz="4570" b="0" i="0" u="none" strike="noStrike" cap="all" spc="-91" baseline="0">
                <a:ln>
                  <a:noFill/>
                </a:ln>
                <a:solidFill>
                  <a:srgbClr val="000000"/>
                </a:solidFill>
                <a:uFillTx/>
                <a:latin typeface="DIN-Medium"/>
                <a:ea typeface="DIN-Medium"/>
                <a:cs typeface="DIN-Medium"/>
                <a:sym typeface="DIN-Medium"/>
              </a:defRPr>
            </a:lvl9pPr>
          </a:lstStyle>
          <a:p>
            <a:endParaRPr lang="en-US" sz="1800" kern="0"/>
          </a:p>
        </p:txBody>
      </p:sp>
    </p:spTree>
    <p:extLst>
      <p:ext uri="{BB962C8B-B14F-4D97-AF65-F5344CB8AC3E}">
        <p14:creationId xmlns:p14="http://schemas.microsoft.com/office/powerpoint/2010/main" val="123365616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546972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367112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813475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3541816"/>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768045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8530058"/>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5466804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27487251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52857987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5562193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0" name="Content Placeholder 2"/>
          <p:cNvSpPr>
            <a:spLocks noGrp="1"/>
          </p:cNvSpPr>
          <p:nvPr>
            <p:ph sz="half" idx="1"/>
          </p:nvPr>
        </p:nvSpPr>
        <p:spPr>
          <a:xfrm>
            <a:off x="1320800" y="1295401"/>
            <a:ext cx="9652001" cy="4495800"/>
          </a:xfrm>
          <a:prstGeom prst="rect">
            <a:avLst/>
          </a:prstGeom>
        </p:spPr>
        <p:txBody>
          <a:bodyPr vert="horz" lIns="64291" tIns="32146" rIns="64291" bIns="32146"/>
          <a:lstStyle>
            <a:lvl1pPr marL="454002" indent="-231763">
              <a:spcBef>
                <a:spcPts val="0"/>
              </a:spcBef>
              <a:spcAft>
                <a:spcPts val="600"/>
              </a:spcAft>
              <a:buClr>
                <a:srgbClr val="0073AE"/>
              </a:buClr>
              <a:buSzPct val="120000"/>
              <a:buFont typeface="Wingdings" pitchFamily="2" charset="2"/>
              <a:buChar char="§"/>
              <a:defRPr sz="1800">
                <a:solidFill>
                  <a:schemeClr val="bg2">
                    <a:lumMod val="50000"/>
                  </a:schemeClr>
                </a:solidFill>
              </a:defRPr>
            </a:lvl1pPr>
            <a:lvl2pPr marL="623856" indent="-166680">
              <a:spcBef>
                <a:spcPts val="0"/>
              </a:spcBef>
              <a:spcAft>
                <a:spcPts val="600"/>
              </a:spcAft>
              <a:buClr>
                <a:srgbClr val="0073AE"/>
              </a:buClr>
              <a:buSzPct val="120000"/>
              <a:buFont typeface="Century Gothic" pitchFamily="34" charset="0"/>
              <a:buChar char="-"/>
              <a:defRPr sz="1800">
                <a:solidFill>
                  <a:schemeClr val="bg2">
                    <a:lumMod val="50000"/>
                  </a:schemeClr>
                </a:solidFill>
              </a:defRPr>
            </a:lvl2pPr>
            <a:lvl3pPr marL="1088969" indent="-174616">
              <a:spcBef>
                <a:spcPts val="0"/>
              </a:spcBef>
              <a:spcAft>
                <a:spcPts val="600"/>
              </a:spcAft>
              <a:buClr>
                <a:srgbClr val="0073AE"/>
              </a:buClr>
              <a:buSzPct val="120000"/>
              <a:buFont typeface="Gill Sans MT" pitchFamily="34" charset="0"/>
              <a:buChar char="•"/>
              <a:defRPr sz="1800">
                <a:solidFill>
                  <a:schemeClr val="bg2">
                    <a:lumMod val="50000"/>
                  </a:schemeClr>
                </a:solidFill>
              </a:defRPr>
            </a:lvl3pPr>
            <a:lvl4pPr marL="1600118" indent="-228588">
              <a:spcBef>
                <a:spcPts val="0"/>
              </a:spcBef>
              <a:spcAft>
                <a:spcPts val="600"/>
              </a:spcAft>
              <a:buClr>
                <a:srgbClr val="0073AE"/>
              </a:buClr>
              <a:buSzPct val="120000"/>
              <a:buFont typeface="Gill Sans MT" pitchFamily="34" charset="0"/>
              <a:buChar char="&gt;"/>
              <a:defRPr sz="1800">
                <a:solidFill>
                  <a:schemeClr val="bg2">
                    <a:lumMod val="50000"/>
                  </a:schemeClr>
                </a:solidFill>
              </a:defRPr>
            </a:lvl4pPr>
            <a:lvl5pPr marL="1473125" indent="0">
              <a:spcBef>
                <a:spcPts val="0"/>
              </a:spcBef>
              <a:spcAft>
                <a:spcPts val="600"/>
              </a:spcAft>
              <a:buClr>
                <a:srgbClr val="0073AE"/>
              </a:buClr>
              <a:buSzPct val="120000"/>
              <a:buFont typeface="Gill Sans MT" pitchFamily="34" charset="0"/>
              <a:buNone/>
              <a:defRPr sz="1600">
                <a:solidFill>
                  <a:srgbClr val="717073"/>
                </a:solidFill>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itle 22"/>
          <p:cNvSpPr>
            <a:spLocks noGrp="1"/>
          </p:cNvSpPr>
          <p:nvPr userDrawn="1">
            <p:ph type="title"/>
          </p:nvPr>
        </p:nvSpPr>
        <p:spPr>
          <a:xfrm>
            <a:off x="609600" y="533401"/>
            <a:ext cx="11074400" cy="762000"/>
          </a:xfrm>
          <a:prstGeom prst="rect">
            <a:avLst/>
          </a:prstGeom>
        </p:spPr>
        <p:txBody>
          <a:bodyPr vert="horz"/>
          <a:lstStyle>
            <a:lvl1pPr algn="l">
              <a:lnSpc>
                <a:spcPct val="80000"/>
              </a:lnSpc>
              <a:defRPr sz="2400" b="1">
                <a:solidFill>
                  <a:srgbClr val="808080"/>
                </a:solidFill>
              </a:defRPr>
            </a:lvl1pPr>
          </a:lstStyle>
          <a:p>
            <a:r>
              <a:rPr lang="en-US"/>
              <a:t>CLICK TO EDIT MASTER TITLE STYLE</a:t>
            </a:r>
          </a:p>
        </p:txBody>
      </p:sp>
      <p:grpSp>
        <p:nvGrpSpPr>
          <p:cNvPr id="7" name="Group 6"/>
          <p:cNvGrpSpPr/>
          <p:nvPr userDrawn="1"/>
        </p:nvGrpSpPr>
        <p:grpSpPr>
          <a:xfrm>
            <a:off x="711201" y="35653"/>
            <a:ext cx="8350742" cy="250421"/>
            <a:chOff x="496456" y="155274"/>
            <a:chExt cx="6263056" cy="250421"/>
          </a:xfrm>
        </p:grpSpPr>
        <p:sp>
          <p:nvSpPr>
            <p:cNvPr id="23" name="Rectangle 22"/>
            <p:cNvSpPr/>
            <p:nvPr userDrawn="1"/>
          </p:nvSpPr>
          <p:spPr>
            <a:xfrm>
              <a:off x="6035681" y="161206"/>
              <a:ext cx="723831" cy="203421"/>
            </a:xfrm>
            <a:prstGeom prst="rect">
              <a:avLst/>
            </a:prstGeom>
            <a:noFill/>
          </p:spPr>
          <p:txBody>
            <a:bodyPr wrap="none">
              <a:spAutoFit/>
            </a:bodyPr>
            <a:lstStyle/>
            <a:p>
              <a:r>
                <a:rPr lang="en-US" sz="900">
                  <a:solidFill>
                    <a:schemeClr val="tx1">
                      <a:lumMod val="75000"/>
                      <a:lumOff val="25000"/>
                    </a:schemeClr>
                  </a:solidFill>
                </a:rPr>
                <a:t>Next Steps </a:t>
              </a:r>
              <a:endParaRPr lang="en-US" sz="900"/>
            </a:p>
          </p:txBody>
        </p:sp>
        <p:sp>
          <p:nvSpPr>
            <p:cNvPr id="25" name="Oval 24"/>
            <p:cNvSpPr/>
            <p:nvPr userDrawn="1"/>
          </p:nvSpPr>
          <p:spPr>
            <a:xfrm>
              <a:off x="5819857" y="161206"/>
              <a:ext cx="240092" cy="244489"/>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a:t>7</a:t>
              </a:r>
            </a:p>
          </p:txBody>
        </p:sp>
        <p:sp>
          <p:nvSpPr>
            <p:cNvPr id="11" name="Rectangle 10"/>
            <p:cNvSpPr/>
            <p:nvPr userDrawn="1"/>
          </p:nvSpPr>
          <p:spPr>
            <a:xfrm>
              <a:off x="733842" y="161206"/>
              <a:ext cx="611120" cy="203421"/>
            </a:xfrm>
            <a:prstGeom prst="rect">
              <a:avLst/>
            </a:prstGeom>
          </p:spPr>
          <p:txBody>
            <a:bodyPr wrap="none">
              <a:spAutoFit/>
            </a:bodyPr>
            <a:lstStyle/>
            <a:p>
              <a:r>
                <a:rPr lang="en-US" sz="900">
                  <a:solidFill>
                    <a:schemeClr val="tx1">
                      <a:lumMod val="75000"/>
                      <a:lumOff val="25000"/>
                    </a:schemeClr>
                  </a:solidFill>
                </a:rPr>
                <a:t>Overview</a:t>
              </a:r>
              <a:endParaRPr lang="en-US" sz="900"/>
            </a:p>
          </p:txBody>
        </p:sp>
        <p:sp>
          <p:nvSpPr>
            <p:cNvPr id="12" name="Rectangle 11"/>
            <p:cNvSpPr/>
            <p:nvPr userDrawn="1"/>
          </p:nvSpPr>
          <p:spPr>
            <a:xfrm>
              <a:off x="1591929" y="161206"/>
              <a:ext cx="655077" cy="203421"/>
            </a:xfrm>
            <a:prstGeom prst="rect">
              <a:avLst/>
            </a:prstGeom>
          </p:spPr>
          <p:txBody>
            <a:bodyPr wrap="none">
              <a:spAutoFit/>
            </a:bodyPr>
            <a:lstStyle/>
            <a:p>
              <a:r>
                <a:rPr lang="en-US" sz="900">
                  <a:solidFill>
                    <a:schemeClr val="tx1">
                      <a:lumMod val="75000"/>
                      <a:lumOff val="25000"/>
                    </a:schemeClr>
                  </a:solidFill>
                </a:rPr>
                <a:t>Outcomes</a:t>
              </a:r>
              <a:endParaRPr lang="en-US" sz="900"/>
            </a:p>
          </p:txBody>
        </p:sp>
        <p:sp>
          <p:nvSpPr>
            <p:cNvPr id="13" name="Rectangle 12"/>
            <p:cNvSpPr/>
            <p:nvPr userDrawn="1"/>
          </p:nvSpPr>
          <p:spPr>
            <a:xfrm>
              <a:off x="2455270" y="161206"/>
              <a:ext cx="891771" cy="203421"/>
            </a:xfrm>
            <a:prstGeom prst="rect">
              <a:avLst/>
            </a:prstGeom>
          </p:spPr>
          <p:txBody>
            <a:bodyPr wrap="none">
              <a:spAutoFit/>
            </a:bodyPr>
            <a:lstStyle/>
            <a:p>
              <a:r>
                <a:rPr lang="en-US" sz="900">
                  <a:solidFill>
                    <a:schemeClr val="tx1">
                      <a:lumMod val="75000"/>
                      <a:lumOff val="25000"/>
                    </a:schemeClr>
                  </a:solidFill>
                </a:rPr>
                <a:t>Beyond Basics</a:t>
              </a:r>
              <a:endParaRPr lang="en-US" sz="900"/>
            </a:p>
          </p:txBody>
        </p:sp>
        <p:sp>
          <p:nvSpPr>
            <p:cNvPr id="14" name="Rectangle 13"/>
            <p:cNvSpPr/>
            <p:nvPr userDrawn="1"/>
          </p:nvSpPr>
          <p:spPr>
            <a:xfrm>
              <a:off x="3554792" y="161206"/>
              <a:ext cx="489392" cy="203421"/>
            </a:xfrm>
            <a:prstGeom prst="rect">
              <a:avLst/>
            </a:prstGeom>
          </p:spPr>
          <p:txBody>
            <a:bodyPr wrap="none">
              <a:spAutoFit/>
            </a:bodyPr>
            <a:lstStyle/>
            <a:p>
              <a:r>
                <a:rPr lang="en-US" sz="900">
                  <a:solidFill>
                    <a:schemeClr val="tx1">
                      <a:lumMod val="75000"/>
                      <a:lumOff val="25000"/>
                    </a:schemeClr>
                  </a:solidFill>
                </a:rPr>
                <a:t>Trends</a:t>
              </a:r>
              <a:endParaRPr lang="en-US" sz="900"/>
            </a:p>
          </p:txBody>
        </p:sp>
        <p:sp>
          <p:nvSpPr>
            <p:cNvPr id="15" name="Rectangle 14"/>
            <p:cNvSpPr/>
            <p:nvPr userDrawn="1"/>
          </p:nvSpPr>
          <p:spPr>
            <a:xfrm>
              <a:off x="5118916" y="161206"/>
              <a:ext cx="694526" cy="203421"/>
            </a:xfrm>
            <a:prstGeom prst="rect">
              <a:avLst/>
            </a:prstGeom>
            <a:noFill/>
          </p:spPr>
          <p:txBody>
            <a:bodyPr wrap="none">
              <a:spAutoFit/>
            </a:bodyPr>
            <a:lstStyle/>
            <a:p>
              <a:r>
                <a:rPr lang="en-US" sz="900">
                  <a:solidFill>
                    <a:schemeClr val="tx1">
                      <a:lumMod val="75000"/>
                      <a:lumOff val="25000"/>
                    </a:schemeClr>
                  </a:solidFill>
                </a:rPr>
                <a:t>Take-away</a:t>
              </a:r>
              <a:endParaRPr lang="en-US" sz="900"/>
            </a:p>
          </p:txBody>
        </p:sp>
        <p:sp>
          <p:nvSpPr>
            <p:cNvPr id="16" name="Rectangle 15"/>
            <p:cNvSpPr/>
            <p:nvPr userDrawn="1"/>
          </p:nvSpPr>
          <p:spPr>
            <a:xfrm>
              <a:off x="4296506" y="161206"/>
              <a:ext cx="590832" cy="203421"/>
            </a:xfrm>
            <a:prstGeom prst="rect">
              <a:avLst/>
            </a:prstGeom>
            <a:noFill/>
          </p:spPr>
          <p:txBody>
            <a:bodyPr wrap="none">
              <a:spAutoFit/>
            </a:bodyPr>
            <a:lstStyle/>
            <a:p>
              <a:r>
                <a:rPr lang="en-US" sz="900">
                  <a:solidFill>
                    <a:schemeClr val="tx1">
                      <a:lumMod val="75000"/>
                      <a:lumOff val="25000"/>
                    </a:schemeClr>
                  </a:solidFill>
                </a:rPr>
                <a:t>Veterans</a:t>
              </a:r>
              <a:endParaRPr lang="en-US" sz="900"/>
            </a:p>
          </p:txBody>
        </p:sp>
        <p:pic>
          <p:nvPicPr>
            <p:cNvPr id="17" name="Picture 1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6456" y="161206"/>
              <a:ext cx="228599" cy="236764"/>
            </a:xfrm>
            <a:prstGeom prst="rect">
              <a:avLst/>
            </a:prstGeom>
          </p:spPr>
        </p:pic>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71600" y="161206"/>
              <a:ext cx="228599" cy="236764"/>
            </a:xfrm>
            <a:prstGeom prst="rect">
              <a:avLst/>
            </a:prstGeom>
          </p:spPr>
        </p:pic>
        <p:pic>
          <p:nvPicPr>
            <p:cNvPr id="19" name="Picture 1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38151" y="161206"/>
              <a:ext cx="228599" cy="236764"/>
            </a:xfrm>
            <a:prstGeom prst="rect">
              <a:avLst/>
            </a:prstGeom>
          </p:spPr>
        </p:pic>
        <p:pic>
          <p:nvPicPr>
            <p:cNvPr id="20" name="Picture 1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357386" y="160398"/>
              <a:ext cx="228599" cy="236764"/>
            </a:xfrm>
            <a:prstGeom prst="rect">
              <a:avLst/>
            </a:prstGeom>
          </p:spPr>
        </p:pic>
        <p:pic>
          <p:nvPicPr>
            <p:cNvPr id="21" name="Picture 20"/>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085525" y="155274"/>
              <a:ext cx="228599" cy="236764"/>
            </a:xfrm>
            <a:prstGeom prst="rect">
              <a:avLst/>
            </a:prstGeom>
          </p:spPr>
        </p:pic>
        <p:pic>
          <p:nvPicPr>
            <p:cNvPr id="22" name="Picture 21"/>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913208" y="161206"/>
              <a:ext cx="228599" cy="236764"/>
            </a:xfrm>
            <a:prstGeom prst="rect">
              <a:avLst/>
            </a:prstGeom>
          </p:spPr>
        </p:pic>
      </p:grpSp>
    </p:spTree>
    <p:extLst>
      <p:ext uri="{BB962C8B-B14F-4D97-AF65-F5344CB8AC3E}">
        <p14:creationId xmlns:p14="http://schemas.microsoft.com/office/powerpoint/2010/main" val="149885915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3"/>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custDataLst>
      <p:tags r:id="rId1"/>
    </p:custDataLst>
    <p:extLst>
      <p:ext uri="{BB962C8B-B14F-4D97-AF65-F5344CB8AC3E}">
        <p14:creationId xmlns:p14="http://schemas.microsoft.com/office/powerpoint/2010/main" val="275113687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3276203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5416494"/>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10330889"/>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13409782"/>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036698"/>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13167416"/>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4015261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5024627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2371828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95081-23F6-4139-8C00-ECCB7C539C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2BF1E0A-C434-4FFB-8EF8-2F51B4F073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Date Placeholder 3">
            <a:extLst>
              <a:ext uri="{FF2B5EF4-FFF2-40B4-BE49-F238E27FC236}">
                <a16:creationId xmlns:a16="http://schemas.microsoft.com/office/drawing/2014/main" id="{DAD3E6A9-73CA-423C-BCCA-C95DFBBDE31E}"/>
              </a:ext>
            </a:extLst>
          </p:cNvPr>
          <p:cNvSpPr>
            <a:spLocks noGrp="1"/>
          </p:cNvSpPr>
          <p:nvPr>
            <p:ph type="dt" sz="half" idx="2"/>
          </p:nvPr>
        </p:nvSpPr>
        <p:spPr>
          <a:xfrm>
            <a:off x="838200" y="6356350"/>
            <a:ext cx="2743200" cy="35877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9" name="Footer Placeholder 4">
            <a:extLst>
              <a:ext uri="{FF2B5EF4-FFF2-40B4-BE49-F238E27FC236}">
                <a16:creationId xmlns:a16="http://schemas.microsoft.com/office/drawing/2014/main" id="{B1D76EF2-5255-459D-95EA-A80C0ABD2C14}"/>
              </a:ext>
            </a:extLst>
          </p:cNvPr>
          <p:cNvSpPr>
            <a:spLocks noGrp="1"/>
          </p:cNvSpPr>
          <p:nvPr>
            <p:ph type="ftr" sz="quarter" idx="3"/>
          </p:nvPr>
        </p:nvSpPr>
        <p:spPr>
          <a:xfrm>
            <a:off x="4038600" y="6356350"/>
            <a:ext cx="4114800" cy="35877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9725EFF7-C806-4E22-844C-F7D878D0F37A}"/>
              </a:ext>
            </a:extLst>
          </p:cNvPr>
          <p:cNvSpPr>
            <a:spLocks noGrp="1"/>
          </p:cNvSpPr>
          <p:nvPr>
            <p:ph type="sldNum" sz="quarter" idx="4"/>
          </p:nvPr>
        </p:nvSpPr>
        <p:spPr>
          <a:xfrm>
            <a:off x="8610600" y="6356350"/>
            <a:ext cx="2743200" cy="35877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4394164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9" name="Title 22"/>
          <p:cNvSpPr>
            <a:spLocks noGrp="1"/>
          </p:cNvSpPr>
          <p:nvPr>
            <p:ph type="title"/>
          </p:nvPr>
        </p:nvSpPr>
        <p:spPr>
          <a:xfrm>
            <a:off x="609600" y="533401"/>
            <a:ext cx="11074400" cy="762000"/>
          </a:xfrm>
          <a:prstGeom prst="rect">
            <a:avLst/>
          </a:prstGeom>
        </p:spPr>
        <p:txBody>
          <a:bodyPr vert="horz"/>
          <a:lstStyle>
            <a:lvl1pPr algn="l">
              <a:lnSpc>
                <a:spcPct val="80000"/>
              </a:lnSpc>
              <a:defRPr sz="2400" b="1">
                <a:solidFill>
                  <a:srgbClr val="808080"/>
                </a:solidFill>
              </a:defRPr>
            </a:lvl1pPr>
          </a:lstStyle>
          <a:p>
            <a:r>
              <a:rPr lang="en-US"/>
              <a:t>CLICK TO EDIT MASTER TITLE STYLE</a:t>
            </a:r>
          </a:p>
        </p:txBody>
      </p:sp>
      <p:sp>
        <p:nvSpPr>
          <p:cNvPr id="10" name="Content Placeholder 2"/>
          <p:cNvSpPr>
            <a:spLocks noGrp="1"/>
          </p:cNvSpPr>
          <p:nvPr>
            <p:ph sz="half" idx="1"/>
          </p:nvPr>
        </p:nvSpPr>
        <p:spPr>
          <a:xfrm>
            <a:off x="1320800" y="1295401"/>
            <a:ext cx="9652001" cy="4495800"/>
          </a:xfrm>
          <a:prstGeom prst="rect">
            <a:avLst/>
          </a:prstGeom>
        </p:spPr>
        <p:txBody>
          <a:bodyPr vert="horz" lIns="64291" tIns="32146" rIns="64291" bIns="32146"/>
          <a:lstStyle>
            <a:lvl1pPr marL="454002" indent="-231763">
              <a:spcBef>
                <a:spcPts val="0"/>
              </a:spcBef>
              <a:spcAft>
                <a:spcPts val="600"/>
              </a:spcAft>
              <a:buClr>
                <a:srgbClr val="0073AE"/>
              </a:buClr>
              <a:buSzPct val="120000"/>
              <a:buFont typeface="Wingdings" pitchFamily="2" charset="2"/>
              <a:buChar char="§"/>
              <a:defRPr sz="1800">
                <a:solidFill>
                  <a:schemeClr val="bg2">
                    <a:lumMod val="50000"/>
                  </a:schemeClr>
                </a:solidFill>
              </a:defRPr>
            </a:lvl1pPr>
            <a:lvl2pPr marL="623856" indent="-166680">
              <a:spcBef>
                <a:spcPts val="0"/>
              </a:spcBef>
              <a:spcAft>
                <a:spcPts val="600"/>
              </a:spcAft>
              <a:buClr>
                <a:srgbClr val="0073AE"/>
              </a:buClr>
              <a:buSzPct val="120000"/>
              <a:buFont typeface="Century Gothic" pitchFamily="34" charset="0"/>
              <a:buChar char="-"/>
              <a:defRPr sz="1800">
                <a:solidFill>
                  <a:schemeClr val="bg2">
                    <a:lumMod val="50000"/>
                  </a:schemeClr>
                </a:solidFill>
              </a:defRPr>
            </a:lvl2pPr>
            <a:lvl3pPr marL="1088969" indent="-174616">
              <a:spcBef>
                <a:spcPts val="0"/>
              </a:spcBef>
              <a:spcAft>
                <a:spcPts val="600"/>
              </a:spcAft>
              <a:buClr>
                <a:srgbClr val="0073AE"/>
              </a:buClr>
              <a:buSzPct val="120000"/>
              <a:buFont typeface="Gill Sans MT" pitchFamily="34" charset="0"/>
              <a:buChar char="•"/>
              <a:defRPr sz="1800">
                <a:solidFill>
                  <a:schemeClr val="bg2">
                    <a:lumMod val="50000"/>
                  </a:schemeClr>
                </a:solidFill>
              </a:defRPr>
            </a:lvl3pPr>
            <a:lvl4pPr marL="1600118" indent="-228588">
              <a:spcBef>
                <a:spcPts val="0"/>
              </a:spcBef>
              <a:spcAft>
                <a:spcPts val="600"/>
              </a:spcAft>
              <a:buClr>
                <a:srgbClr val="0073AE"/>
              </a:buClr>
              <a:buSzPct val="120000"/>
              <a:buFont typeface="Gill Sans MT" pitchFamily="34" charset="0"/>
              <a:buChar char="&gt;"/>
              <a:defRPr sz="1800">
                <a:solidFill>
                  <a:schemeClr val="bg2">
                    <a:lumMod val="50000"/>
                  </a:schemeClr>
                </a:solidFill>
              </a:defRPr>
            </a:lvl4pPr>
            <a:lvl5pPr marL="1473125" indent="0">
              <a:spcBef>
                <a:spcPts val="0"/>
              </a:spcBef>
              <a:spcAft>
                <a:spcPts val="600"/>
              </a:spcAft>
              <a:buClr>
                <a:srgbClr val="0073AE"/>
              </a:buClr>
              <a:buSzPct val="120000"/>
              <a:buFont typeface="Gill Sans MT" pitchFamily="34" charset="0"/>
              <a:buNone/>
              <a:defRPr sz="1600">
                <a:solidFill>
                  <a:srgbClr val="717073"/>
                </a:solidFill>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p:txBody>
      </p:sp>
      <p:grpSp>
        <p:nvGrpSpPr>
          <p:cNvPr id="70" name="Group 69"/>
          <p:cNvGrpSpPr/>
          <p:nvPr userDrawn="1"/>
        </p:nvGrpSpPr>
        <p:grpSpPr>
          <a:xfrm>
            <a:off x="755158" y="76200"/>
            <a:ext cx="8350742" cy="250421"/>
            <a:chOff x="496456" y="155274"/>
            <a:chExt cx="6263056" cy="250421"/>
          </a:xfrm>
        </p:grpSpPr>
        <p:sp>
          <p:nvSpPr>
            <p:cNvPr id="71" name="Rectangle 70"/>
            <p:cNvSpPr/>
            <p:nvPr userDrawn="1"/>
          </p:nvSpPr>
          <p:spPr>
            <a:xfrm>
              <a:off x="6035681" y="161206"/>
              <a:ext cx="723831" cy="203421"/>
            </a:xfrm>
            <a:prstGeom prst="rect">
              <a:avLst/>
            </a:prstGeom>
            <a:noFill/>
          </p:spPr>
          <p:txBody>
            <a:bodyPr wrap="none">
              <a:spAutoFit/>
            </a:bodyPr>
            <a:lstStyle/>
            <a:p>
              <a:r>
                <a:rPr lang="en-US" sz="900">
                  <a:solidFill>
                    <a:schemeClr val="accent5">
                      <a:lumMod val="60000"/>
                      <a:lumOff val="40000"/>
                    </a:schemeClr>
                  </a:solidFill>
                </a:rPr>
                <a:t>Next Steps </a:t>
              </a:r>
            </a:p>
          </p:txBody>
        </p:sp>
        <p:sp>
          <p:nvSpPr>
            <p:cNvPr id="72" name="Oval 71"/>
            <p:cNvSpPr/>
            <p:nvPr userDrawn="1"/>
          </p:nvSpPr>
          <p:spPr>
            <a:xfrm>
              <a:off x="5819857" y="161206"/>
              <a:ext cx="240092" cy="244489"/>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a:t>7</a:t>
              </a:r>
            </a:p>
          </p:txBody>
        </p:sp>
        <p:sp>
          <p:nvSpPr>
            <p:cNvPr id="73" name="Rectangle 72"/>
            <p:cNvSpPr/>
            <p:nvPr userDrawn="1"/>
          </p:nvSpPr>
          <p:spPr>
            <a:xfrm>
              <a:off x="695078" y="160339"/>
              <a:ext cx="697907" cy="218795"/>
            </a:xfrm>
            <a:prstGeom prst="rect">
              <a:avLst/>
            </a:prstGeom>
          </p:spPr>
          <p:txBody>
            <a:bodyPr wrap="none">
              <a:spAutoFit/>
            </a:bodyPr>
            <a:lstStyle/>
            <a:p>
              <a:r>
                <a:rPr lang="en-US" sz="1000" b="1">
                  <a:solidFill>
                    <a:schemeClr val="tx1">
                      <a:lumMod val="75000"/>
                      <a:lumOff val="25000"/>
                    </a:schemeClr>
                  </a:solidFill>
                </a:rPr>
                <a:t>Overview</a:t>
              </a:r>
              <a:endParaRPr lang="en-US" sz="900" b="1"/>
            </a:p>
          </p:txBody>
        </p:sp>
        <p:sp>
          <p:nvSpPr>
            <p:cNvPr id="74" name="Rectangle 73"/>
            <p:cNvSpPr/>
            <p:nvPr userDrawn="1"/>
          </p:nvSpPr>
          <p:spPr>
            <a:xfrm>
              <a:off x="1591929" y="161206"/>
              <a:ext cx="655077" cy="203421"/>
            </a:xfrm>
            <a:prstGeom prst="rect">
              <a:avLst/>
            </a:prstGeom>
          </p:spPr>
          <p:txBody>
            <a:bodyPr wrap="none">
              <a:spAutoFit/>
            </a:bodyPr>
            <a:lstStyle/>
            <a:p>
              <a:r>
                <a:rPr lang="en-US" sz="900">
                  <a:solidFill>
                    <a:schemeClr val="accent5">
                      <a:lumMod val="60000"/>
                      <a:lumOff val="40000"/>
                    </a:schemeClr>
                  </a:solidFill>
                </a:rPr>
                <a:t>Outcomes</a:t>
              </a:r>
            </a:p>
          </p:txBody>
        </p:sp>
        <p:sp>
          <p:nvSpPr>
            <p:cNvPr id="75" name="Rectangle 74"/>
            <p:cNvSpPr/>
            <p:nvPr userDrawn="1"/>
          </p:nvSpPr>
          <p:spPr>
            <a:xfrm>
              <a:off x="2455270" y="161206"/>
              <a:ext cx="891771" cy="203421"/>
            </a:xfrm>
            <a:prstGeom prst="rect">
              <a:avLst/>
            </a:prstGeom>
          </p:spPr>
          <p:txBody>
            <a:bodyPr wrap="none">
              <a:spAutoFit/>
            </a:bodyPr>
            <a:lstStyle/>
            <a:p>
              <a:r>
                <a:rPr lang="en-US" sz="900">
                  <a:solidFill>
                    <a:schemeClr val="accent5">
                      <a:lumMod val="60000"/>
                      <a:lumOff val="40000"/>
                    </a:schemeClr>
                  </a:solidFill>
                </a:rPr>
                <a:t>Beyond Basics</a:t>
              </a:r>
            </a:p>
          </p:txBody>
        </p:sp>
        <p:sp>
          <p:nvSpPr>
            <p:cNvPr id="76" name="Rectangle 75"/>
            <p:cNvSpPr/>
            <p:nvPr userDrawn="1"/>
          </p:nvSpPr>
          <p:spPr>
            <a:xfrm>
              <a:off x="3554792" y="161206"/>
              <a:ext cx="489392" cy="203421"/>
            </a:xfrm>
            <a:prstGeom prst="rect">
              <a:avLst/>
            </a:prstGeom>
          </p:spPr>
          <p:txBody>
            <a:bodyPr wrap="none">
              <a:spAutoFit/>
            </a:bodyPr>
            <a:lstStyle/>
            <a:p>
              <a:r>
                <a:rPr lang="en-US" sz="900">
                  <a:solidFill>
                    <a:schemeClr val="accent5">
                      <a:lumMod val="60000"/>
                      <a:lumOff val="40000"/>
                    </a:schemeClr>
                  </a:solidFill>
                </a:rPr>
                <a:t>Trends</a:t>
              </a:r>
            </a:p>
          </p:txBody>
        </p:sp>
        <p:sp>
          <p:nvSpPr>
            <p:cNvPr id="77" name="Rectangle 76"/>
            <p:cNvSpPr/>
            <p:nvPr userDrawn="1"/>
          </p:nvSpPr>
          <p:spPr>
            <a:xfrm>
              <a:off x="5118916" y="161206"/>
              <a:ext cx="694526" cy="203421"/>
            </a:xfrm>
            <a:prstGeom prst="rect">
              <a:avLst/>
            </a:prstGeom>
            <a:noFill/>
          </p:spPr>
          <p:txBody>
            <a:bodyPr wrap="none">
              <a:spAutoFit/>
            </a:bodyPr>
            <a:lstStyle/>
            <a:p>
              <a:r>
                <a:rPr lang="en-US" sz="900">
                  <a:solidFill>
                    <a:schemeClr val="accent5">
                      <a:lumMod val="60000"/>
                      <a:lumOff val="40000"/>
                    </a:schemeClr>
                  </a:solidFill>
                </a:rPr>
                <a:t>Take-away</a:t>
              </a:r>
            </a:p>
          </p:txBody>
        </p:sp>
        <p:sp>
          <p:nvSpPr>
            <p:cNvPr id="78" name="Rectangle 77"/>
            <p:cNvSpPr/>
            <p:nvPr userDrawn="1"/>
          </p:nvSpPr>
          <p:spPr>
            <a:xfrm>
              <a:off x="4296506" y="161206"/>
              <a:ext cx="590832" cy="203421"/>
            </a:xfrm>
            <a:prstGeom prst="rect">
              <a:avLst/>
            </a:prstGeom>
            <a:noFill/>
          </p:spPr>
          <p:txBody>
            <a:bodyPr wrap="none">
              <a:spAutoFit/>
            </a:bodyPr>
            <a:lstStyle/>
            <a:p>
              <a:r>
                <a:rPr lang="en-US" sz="900">
                  <a:solidFill>
                    <a:schemeClr val="accent5">
                      <a:lumMod val="60000"/>
                      <a:lumOff val="40000"/>
                    </a:schemeClr>
                  </a:solidFill>
                </a:rPr>
                <a:t>Veterans</a:t>
              </a:r>
            </a:p>
          </p:txBody>
        </p:sp>
        <p:pic>
          <p:nvPicPr>
            <p:cNvPr id="79" name="Picture 7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6456" y="161206"/>
              <a:ext cx="228599" cy="236764"/>
            </a:xfrm>
            <a:prstGeom prst="rect">
              <a:avLst/>
            </a:prstGeom>
          </p:spPr>
        </p:pic>
        <p:pic>
          <p:nvPicPr>
            <p:cNvPr id="80" name="Picture 7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71600" y="161206"/>
              <a:ext cx="228599" cy="236764"/>
            </a:xfrm>
            <a:prstGeom prst="rect">
              <a:avLst/>
            </a:prstGeom>
          </p:spPr>
        </p:pic>
        <p:pic>
          <p:nvPicPr>
            <p:cNvPr id="81" name="Picture 8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38151" y="161206"/>
              <a:ext cx="228599" cy="236764"/>
            </a:xfrm>
            <a:prstGeom prst="rect">
              <a:avLst/>
            </a:prstGeom>
          </p:spPr>
        </p:pic>
        <p:pic>
          <p:nvPicPr>
            <p:cNvPr id="82" name="Picture 81"/>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357386" y="160398"/>
              <a:ext cx="228599" cy="236764"/>
            </a:xfrm>
            <a:prstGeom prst="rect">
              <a:avLst/>
            </a:prstGeom>
          </p:spPr>
        </p:pic>
        <p:pic>
          <p:nvPicPr>
            <p:cNvPr id="83" name="Picture 82"/>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085525" y="155274"/>
              <a:ext cx="228599" cy="236764"/>
            </a:xfrm>
            <a:prstGeom prst="rect">
              <a:avLst/>
            </a:prstGeom>
          </p:spPr>
        </p:pic>
        <p:pic>
          <p:nvPicPr>
            <p:cNvPr id="84" name="Picture 83"/>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913208" y="161206"/>
              <a:ext cx="228599" cy="236764"/>
            </a:xfrm>
            <a:prstGeom prst="rect">
              <a:avLst/>
            </a:prstGeom>
          </p:spPr>
        </p:pic>
      </p:grpSp>
    </p:spTree>
    <p:extLst>
      <p:ext uri="{BB962C8B-B14F-4D97-AF65-F5344CB8AC3E}">
        <p14:creationId xmlns:p14="http://schemas.microsoft.com/office/powerpoint/2010/main" val="994589265"/>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4550873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489308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2798030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8459606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2716796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3045381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03782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400827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4250688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p:cSld name="Key Dates Layout">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09AA3643-D5D9-41B9-96E4-855AEB76ED22}"/>
              </a:ext>
              <a:ext uri="{C183D7F6-B498-43B3-948B-1728B52AA6E4}">
                <adec:decorative xmlns:adec="http://schemas.microsoft.com/office/drawing/2017/decorative" val="1"/>
              </a:ext>
            </a:extLst>
          </p:cNvPr>
          <p:cNvCxnSpPr>
            <a:cxnSpLocks/>
          </p:cNvCxnSpPr>
          <p:nvPr/>
        </p:nvCxnSpPr>
        <p:spPr>
          <a:xfrm>
            <a:off x="6689" y="2948801"/>
            <a:ext cx="12185311" cy="0"/>
          </a:xfrm>
          <a:prstGeom prst="line">
            <a:avLst/>
          </a:prstGeom>
          <a:ln>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AB3B0E4D-D109-49B7-BF11-D8753C60B622}"/>
              </a:ext>
              <a:ext uri="{C183D7F6-B498-43B3-948B-1728B52AA6E4}">
                <adec:decorative xmlns:adec="http://schemas.microsoft.com/office/drawing/2017/decorative" val="1"/>
              </a:ext>
            </a:extLst>
          </p:cNvPr>
          <p:cNvCxnSpPr>
            <a:cxnSpLocks/>
          </p:cNvCxnSpPr>
          <p:nvPr/>
        </p:nvCxnSpPr>
        <p:spPr>
          <a:xfrm>
            <a:off x="-1" y="4781629"/>
            <a:ext cx="12185311" cy="0"/>
          </a:xfrm>
          <a:prstGeom prst="line">
            <a:avLst/>
          </a:prstGeom>
          <a:ln>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A4601C7D-5B7B-4418-AB27-23F676F8ED8D}"/>
              </a:ext>
              <a:ext uri="{C183D7F6-B498-43B3-948B-1728B52AA6E4}">
                <adec:decorative xmlns:adec="http://schemas.microsoft.com/office/drawing/2017/decorative" val="1"/>
              </a:ext>
            </a:extLst>
          </p:cNvPr>
          <p:cNvSpPr/>
          <p:nvPr/>
        </p:nvSpPr>
        <p:spPr bwMode="auto">
          <a:xfrm>
            <a:off x="7743826" y="0"/>
            <a:ext cx="4448175" cy="6858000"/>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34" fontAlgn="base">
              <a:spcBef>
                <a:spcPct val="0"/>
              </a:spcBef>
              <a:spcAft>
                <a:spcPct val="0"/>
              </a:spcAft>
              <a:defRPr/>
            </a:pPr>
            <a:endParaRPr lang="en-US" sz="2000">
              <a:solidFill>
                <a:srgbClr val="FFFFFF"/>
              </a:solidFill>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6957756" cy="553998"/>
          </a:xfrm>
        </p:spPr>
        <p:txBody>
          <a:bodyPr/>
          <a:lstStyle/>
          <a:p>
            <a:r>
              <a:rPr lang="en-US"/>
              <a:t>Click to edit Master title style</a:t>
            </a:r>
          </a:p>
        </p:txBody>
      </p:sp>
      <p:sp>
        <p:nvSpPr>
          <p:cNvPr id="5" name="TextBox 4">
            <a:extLst>
              <a:ext uri="{FF2B5EF4-FFF2-40B4-BE49-F238E27FC236}">
                <a16:creationId xmlns:a16="http://schemas.microsoft.com/office/drawing/2014/main" id="{8DEA047F-F46A-4D66-90BE-735B879FEA32}"/>
              </a:ext>
              <a:ext uri="{C183D7F6-B498-43B3-948B-1728B52AA6E4}">
                <adec:decorative xmlns:adec="http://schemas.microsoft.com/office/drawing/2017/decorative" val="1"/>
              </a:ext>
            </a:extLst>
          </p:cNvPr>
          <p:cNvSpPr txBox="1"/>
          <p:nvPr/>
        </p:nvSpPr>
        <p:spPr>
          <a:xfrm>
            <a:off x="8061665" y="2643945"/>
            <a:ext cx="3836648" cy="3283903"/>
          </a:xfrm>
          <a:prstGeom prst="rect">
            <a:avLst/>
          </a:prstGeom>
          <a:solidFill>
            <a:srgbClr val="0078D4"/>
          </a:solidFill>
        </p:spPr>
        <p:txBody>
          <a:bodyPr wrap="square" lIns="288000" tIns="288000" rIns="288000" bIns="288000" rtlCol="0">
            <a:noAutofit/>
          </a:bodyPr>
          <a:lstStyle/>
          <a:p>
            <a:pPr defTabSz="914330">
              <a:spcAft>
                <a:spcPts val="600"/>
              </a:spcAft>
              <a:defRPr/>
            </a:pPr>
            <a:endParaRPr lang="en-US" sz="2000">
              <a:solidFill>
                <a:srgbClr val="FFFFFF"/>
              </a:solidFill>
              <a:latin typeface="Segoe UI"/>
            </a:endParaRPr>
          </a:p>
        </p:txBody>
      </p:sp>
      <p:sp>
        <p:nvSpPr>
          <p:cNvPr id="6" name="TextBox 5">
            <a:extLst>
              <a:ext uri="{FF2B5EF4-FFF2-40B4-BE49-F238E27FC236}">
                <a16:creationId xmlns:a16="http://schemas.microsoft.com/office/drawing/2014/main" id="{C3AEBF4D-1538-4661-A974-9DC95BE8CEA9}"/>
              </a:ext>
              <a:ext uri="{C183D7F6-B498-43B3-948B-1728B52AA6E4}">
                <adec:decorative xmlns:adec="http://schemas.microsoft.com/office/drawing/2017/decorative" val="1"/>
              </a:ext>
            </a:extLst>
          </p:cNvPr>
          <p:cNvSpPr txBox="1"/>
          <p:nvPr/>
        </p:nvSpPr>
        <p:spPr>
          <a:xfrm>
            <a:off x="8061665" y="317934"/>
            <a:ext cx="3836648" cy="721700"/>
          </a:xfrm>
          <a:prstGeom prst="rect">
            <a:avLst/>
          </a:prstGeom>
          <a:solidFill>
            <a:srgbClr val="8DE971"/>
          </a:solidFill>
        </p:spPr>
        <p:txBody>
          <a:bodyPr wrap="square" lIns="288000" tIns="144000" rIns="288000" bIns="144000" rtlCol="0">
            <a:noAutofit/>
          </a:bodyPr>
          <a:lstStyle/>
          <a:p>
            <a:pPr defTabSz="914330">
              <a:defRPr/>
            </a:pPr>
            <a:endParaRPr lang="en-US" sz="1600">
              <a:latin typeface="Segoe UI"/>
            </a:endParaRPr>
          </a:p>
        </p:txBody>
      </p:sp>
      <p:sp>
        <p:nvSpPr>
          <p:cNvPr id="7" name="TextBox 6">
            <a:extLst>
              <a:ext uri="{FF2B5EF4-FFF2-40B4-BE49-F238E27FC236}">
                <a16:creationId xmlns:a16="http://schemas.microsoft.com/office/drawing/2014/main" id="{666BD227-A1D8-426C-A894-FCF492029B43}"/>
              </a:ext>
              <a:ext uri="{C183D7F6-B498-43B3-948B-1728B52AA6E4}">
                <adec:decorative xmlns:adec="http://schemas.microsoft.com/office/drawing/2017/decorative" val="1"/>
              </a:ext>
            </a:extLst>
          </p:cNvPr>
          <p:cNvSpPr txBox="1"/>
          <p:nvPr/>
        </p:nvSpPr>
        <p:spPr>
          <a:xfrm>
            <a:off x="8061665" y="1868608"/>
            <a:ext cx="3836648" cy="721700"/>
          </a:xfrm>
          <a:prstGeom prst="rect">
            <a:avLst/>
          </a:prstGeom>
          <a:solidFill>
            <a:srgbClr val="8DE971"/>
          </a:solidFill>
        </p:spPr>
        <p:txBody>
          <a:bodyPr wrap="square" lIns="288000" tIns="144000" rIns="288000" bIns="144000" rtlCol="0">
            <a:noAutofit/>
          </a:bodyPr>
          <a:lstStyle/>
          <a:p>
            <a:pPr defTabSz="914330">
              <a:defRPr/>
            </a:pPr>
            <a:endParaRPr lang="en-US" sz="1600">
              <a:latin typeface="Segoe UI"/>
            </a:endParaRPr>
          </a:p>
        </p:txBody>
      </p:sp>
      <p:sp>
        <p:nvSpPr>
          <p:cNvPr id="8" name="TextBox 7">
            <a:extLst>
              <a:ext uri="{FF2B5EF4-FFF2-40B4-BE49-F238E27FC236}">
                <a16:creationId xmlns:a16="http://schemas.microsoft.com/office/drawing/2014/main" id="{F8F418C7-E3F4-4A91-8CFC-D77B437C3953}"/>
              </a:ext>
              <a:ext uri="{C183D7F6-B498-43B3-948B-1728B52AA6E4}">
                <adec:decorative xmlns:adec="http://schemas.microsoft.com/office/drawing/2017/decorative" val="1"/>
              </a:ext>
            </a:extLst>
          </p:cNvPr>
          <p:cNvSpPr txBox="1"/>
          <p:nvPr/>
        </p:nvSpPr>
        <p:spPr>
          <a:xfrm>
            <a:off x="8061665" y="5818366"/>
            <a:ext cx="3836648" cy="721700"/>
          </a:xfrm>
          <a:prstGeom prst="rect">
            <a:avLst/>
          </a:prstGeom>
          <a:solidFill>
            <a:srgbClr val="F4364C"/>
          </a:solidFill>
        </p:spPr>
        <p:txBody>
          <a:bodyPr wrap="square" lIns="288000" tIns="144000" rIns="288000" bIns="144000" rtlCol="0">
            <a:noAutofit/>
          </a:bodyPr>
          <a:lstStyle/>
          <a:p>
            <a:pPr defTabSz="914330">
              <a:defRPr/>
            </a:pPr>
            <a:endParaRPr lang="en-US" sz="1600">
              <a:solidFill>
                <a:srgbClr val="FFFFFF"/>
              </a:solidFill>
              <a:latin typeface="Segoe UI"/>
            </a:endParaRPr>
          </a:p>
        </p:txBody>
      </p:sp>
      <p:sp>
        <p:nvSpPr>
          <p:cNvPr id="9" name="TextBox 8">
            <a:extLst>
              <a:ext uri="{FF2B5EF4-FFF2-40B4-BE49-F238E27FC236}">
                <a16:creationId xmlns:a16="http://schemas.microsoft.com/office/drawing/2014/main" id="{B71AEB94-766F-4C38-8F21-EE365EB3B255}"/>
              </a:ext>
              <a:ext uri="{C183D7F6-B498-43B3-948B-1728B52AA6E4}">
                <adec:decorative xmlns:adec="http://schemas.microsoft.com/office/drawing/2017/decorative" val="1"/>
              </a:ext>
            </a:extLst>
          </p:cNvPr>
          <p:cNvSpPr txBox="1"/>
          <p:nvPr/>
        </p:nvSpPr>
        <p:spPr>
          <a:xfrm>
            <a:off x="8061665" y="1093271"/>
            <a:ext cx="3836648" cy="721700"/>
          </a:xfrm>
          <a:prstGeom prst="rect">
            <a:avLst/>
          </a:prstGeom>
          <a:solidFill>
            <a:srgbClr val="8DE971"/>
          </a:solidFill>
        </p:spPr>
        <p:txBody>
          <a:bodyPr wrap="square" lIns="288000" tIns="144000" rIns="288000" bIns="144000" rtlCol="0">
            <a:noAutofit/>
          </a:bodyPr>
          <a:lstStyle/>
          <a:p>
            <a:pPr defTabSz="914330">
              <a:defRPr/>
            </a:pPr>
            <a:endParaRPr lang="en-US" sz="1600">
              <a:latin typeface="Segoe UI"/>
            </a:endParaRPr>
          </a:p>
        </p:txBody>
      </p:sp>
      <p:sp>
        <p:nvSpPr>
          <p:cNvPr id="11" name="TextBox 10">
            <a:extLst>
              <a:ext uri="{FF2B5EF4-FFF2-40B4-BE49-F238E27FC236}">
                <a16:creationId xmlns:a16="http://schemas.microsoft.com/office/drawing/2014/main" id="{A8FCED19-D572-492D-9329-F23C5197CE8E}"/>
              </a:ext>
            </a:extLst>
          </p:cNvPr>
          <p:cNvSpPr txBox="1"/>
          <p:nvPr/>
        </p:nvSpPr>
        <p:spPr>
          <a:xfrm>
            <a:off x="588264" y="1464199"/>
            <a:ext cx="2210670" cy="369332"/>
          </a:xfrm>
          <a:prstGeom prst="rect">
            <a:avLst/>
          </a:prstGeom>
          <a:noFill/>
        </p:spPr>
        <p:txBody>
          <a:bodyPr wrap="none" lIns="0" tIns="0" rIns="0" bIns="0" rtlCol="0">
            <a:spAutoFit/>
          </a:bodyPr>
          <a:lstStyle/>
          <a:p>
            <a:pPr defTabSz="914330">
              <a:defRPr/>
            </a:pPr>
            <a:r>
              <a:rPr lang="en-US" sz="2400">
                <a:solidFill>
                  <a:srgbClr val="0078D4"/>
                </a:solidFill>
                <a:latin typeface="Segoe UI Semibold"/>
              </a:rPr>
              <a:t>Content owners</a:t>
            </a:r>
          </a:p>
        </p:txBody>
      </p:sp>
      <p:sp>
        <p:nvSpPr>
          <p:cNvPr id="12" name="TextBox 11">
            <a:extLst>
              <a:ext uri="{FF2B5EF4-FFF2-40B4-BE49-F238E27FC236}">
                <a16:creationId xmlns:a16="http://schemas.microsoft.com/office/drawing/2014/main" id="{4847234D-6452-4D02-98D0-4EC0666FA2D4}"/>
              </a:ext>
            </a:extLst>
          </p:cNvPr>
          <p:cNvSpPr txBox="1"/>
          <p:nvPr/>
        </p:nvSpPr>
        <p:spPr>
          <a:xfrm>
            <a:off x="588264" y="3297034"/>
            <a:ext cx="3377271" cy="369332"/>
          </a:xfrm>
          <a:prstGeom prst="rect">
            <a:avLst/>
          </a:prstGeom>
          <a:noFill/>
        </p:spPr>
        <p:txBody>
          <a:bodyPr wrap="none" lIns="0" tIns="0" rIns="0" bIns="0" rtlCol="0">
            <a:spAutoFit/>
          </a:bodyPr>
          <a:lstStyle/>
          <a:p>
            <a:pPr marL="0" algn="l" defTabSz="914330" rtl="0" eaLnBrk="1" latinLnBrk="0" hangingPunct="1">
              <a:defRPr/>
            </a:pPr>
            <a:r>
              <a:rPr lang="en-US" sz="2400" kern="1200">
                <a:solidFill>
                  <a:srgbClr val="0078D4"/>
                </a:solidFill>
                <a:latin typeface="Segoe UI Semibold"/>
                <a:ea typeface="+mn-ea"/>
                <a:cs typeface="+mn-cs"/>
              </a:rPr>
              <a:t>Design and art direction</a:t>
            </a:r>
          </a:p>
        </p:txBody>
      </p:sp>
      <p:sp>
        <p:nvSpPr>
          <p:cNvPr id="13" name="TextBox 12">
            <a:extLst>
              <a:ext uri="{FF2B5EF4-FFF2-40B4-BE49-F238E27FC236}">
                <a16:creationId xmlns:a16="http://schemas.microsoft.com/office/drawing/2014/main" id="{7ABA6838-7838-4608-9DBE-CAF9E79615B8}"/>
              </a:ext>
            </a:extLst>
          </p:cNvPr>
          <p:cNvSpPr txBox="1"/>
          <p:nvPr/>
        </p:nvSpPr>
        <p:spPr>
          <a:xfrm>
            <a:off x="588263" y="5129863"/>
            <a:ext cx="1539396" cy="369332"/>
          </a:xfrm>
          <a:prstGeom prst="rect">
            <a:avLst/>
          </a:prstGeom>
          <a:noFill/>
        </p:spPr>
        <p:txBody>
          <a:bodyPr wrap="none" lIns="0" tIns="0" rIns="0" bIns="0" rtlCol="0">
            <a:spAutoFit/>
          </a:bodyPr>
          <a:lstStyle/>
          <a:p>
            <a:pPr marL="0" algn="l" defTabSz="914330" rtl="0" eaLnBrk="1" latinLnBrk="0" hangingPunct="1">
              <a:defRPr/>
            </a:pPr>
            <a:r>
              <a:rPr lang="en-US" sz="2400" kern="1200">
                <a:solidFill>
                  <a:srgbClr val="0078D4"/>
                </a:solidFill>
                <a:latin typeface="Segoe UI Semibold"/>
                <a:ea typeface="+mn-ea"/>
                <a:cs typeface="+mn-cs"/>
              </a:rPr>
              <a:t>Production</a:t>
            </a:r>
          </a:p>
        </p:txBody>
      </p:sp>
    </p:spTree>
    <p:extLst>
      <p:ext uri="{BB962C8B-B14F-4D97-AF65-F5344CB8AC3E}">
        <p14:creationId xmlns:p14="http://schemas.microsoft.com/office/powerpoint/2010/main" val="223968343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9" name="Title 22"/>
          <p:cNvSpPr>
            <a:spLocks noGrp="1"/>
          </p:cNvSpPr>
          <p:nvPr>
            <p:ph type="title"/>
          </p:nvPr>
        </p:nvSpPr>
        <p:spPr>
          <a:xfrm>
            <a:off x="609600" y="533401"/>
            <a:ext cx="11074400" cy="762000"/>
          </a:xfrm>
          <a:prstGeom prst="rect">
            <a:avLst/>
          </a:prstGeom>
        </p:spPr>
        <p:txBody>
          <a:bodyPr vert="horz"/>
          <a:lstStyle>
            <a:lvl1pPr algn="l">
              <a:lnSpc>
                <a:spcPct val="80000"/>
              </a:lnSpc>
              <a:defRPr sz="2400" b="1">
                <a:solidFill>
                  <a:srgbClr val="808080"/>
                </a:solidFill>
              </a:defRPr>
            </a:lvl1pPr>
          </a:lstStyle>
          <a:p>
            <a:r>
              <a:rPr lang="en-US"/>
              <a:t>CLICK TO EDIT MASTER TITLE STYLE</a:t>
            </a:r>
          </a:p>
        </p:txBody>
      </p:sp>
      <p:sp>
        <p:nvSpPr>
          <p:cNvPr id="10" name="Content Placeholder 2"/>
          <p:cNvSpPr>
            <a:spLocks noGrp="1"/>
          </p:cNvSpPr>
          <p:nvPr>
            <p:ph sz="half" idx="1"/>
          </p:nvPr>
        </p:nvSpPr>
        <p:spPr>
          <a:xfrm>
            <a:off x="1320800" y="1295401"/>
            <a:ext cx="9652001" cy="4495800"/>
          </a:xfrm>
          <a:prstGeom prst="rect">
            <a:avLst/>
          </a:prstGeom>
        </p:spPr>
        <p:txBody>
          <a:bodyPr vert="horz" lIns="64291" tIns="32146" rIns="64291" bIns="32146"/>
          <a:lstStyle>
            <a:lvl1pPr marL="454002" indent="-231763">
              <a:spcBef>
                <a:spcPts val="0"/>
              </a:spcBef>
              <a:spcAft>
                <a:spcPts val="600"/>
              </a:spcAft>
              <a:buClr>
                <a:srgbClr val="0073AE"/>
              </a:buClr>
              <a:buSzPct val="120000"/>
              <a:buFont typeface="Wingdings" pitchFamily="2" charset="2"/>
              <a:buChar char="§"/>
              <a:defRPr sz="1800">
                <a:solidFill>
                  <a:schemeClr val="bg2">
                    <a:lumMod val="50000"/>
                  </a:schemeClr>
                </a:solidFill>
              </a:defRPr>
            </a:lvl1pPr>
            <a:lvl2pPr marL="623856" indent="-166680">
              <a:spcBef>
                <a:spcPts val="0"/>
              </a:spcBef>
              <a:spcAft>
                <a:spcPts val="600"/>
              </a:spcAft>
              <a:buClr>
                <a:srgbClr val="0073AE"/>
              </a:buClr>
              <a:buSzPct val="120000"/>
              <a:buFont typeface="Century Gothic" pitchFamily="34" charset="0"/>
              <a:buChar char="-"/>
              <a:defRPr sz="1800">
                <a:solidFill>
                  <a:schemeClr val="bg2">
                    <a:lumMod val="50000"/>
                  </a:schemeClr>
                </a:solidFill>
              </a:defRPr>
            </a:lvl2pPr>
            <a:lvl3pPr marL="1088969" indent="-174616">
              <a:spcBef>
                <a:spcPts val="0"/>
              </a:spcBef>
              <a:spcAft>
                <a:spcPts val="600"/>
              </a:spcAft>
              <a:buClr>
                <a:srgbClr val="0073AE"/>
              </a:buClr>
              <a:buSzPct val="120000"/>
              <a:buFont typeface="Gill Sans MT" pitchFamily="34" charset="0"/>
              <a:buChar char="•"/>
              <a:defRPr sz="1800">
                <a:solidFill>
                  <a:schemeClr val="bg2">
                    <a:lumMod val="50000"/>
                  </a:schemeClr>
                </a:solidFill>
              </a:defRPr>
            </a:lvl3pPr>
            <a:lvl4pPr marL="1600118" indent="-228588">
              <a:spcBef>
                <a:spcPts val="0"/>
              </a:spcBef>
              <a:spcAft>
                <a:spcPts val="600"/>
              </a:spcAft>
              <a:buClr>
                <a:srgbClr val="0073AE"/>
              </a:buClr>
              <a:buSzPct val="120000"/>
              <a:buFont typeface="Gill Sans MT" pitchFamily="34" charset="0"/>
              <a:buChar char="&gt;"/>
              <a:defRPr sz="1800">
                <a:solidFill>
                  <a:schemeClr val="bg2">
                    <a:lumMod val="50000"/>
                  </a:schemeClr>
                </a:solidFill>
              </a:defRPr>
            </a:lvl4pPr>
            <a:lvl5pPr marL="1473125" indent="0">
              <a:spcBef>
                <a:spcPts val="0"/>
              </a:spcBef>
              <a:spcAft>
                <a:spcPts val="600"/>
              </a:spcAft>
              <a:buClr>
                <a:srgbClr val="0073AE"/>
              </a:buClr>
              <a:buSzPct val="120000"/>
              <a:buFont typeface="Gill Sans MT" pitchFamily="34" charset="0"/>
              <a:buNone/>
              <a:defRPr sz="1600">
                <a:solidFill>
                  <a:srgbClr val="717073"/>
                </a:solidFill>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p:txBody>
      </p:sp>
      <p:grpSp>
        <p:nvGrpSpPr>
          <p:cNvPr id="21" name="Group 20"/>
          <p:cNvGrpSpPr/>
          <p:nvPr userDrawn="1"/>
        </p:nvGrpSpPr>
        <p:grpSpPr>
          <a:xfrm>
            <a:off x="755158" y="76200"/>
            <a:ext cx="8350742" cy="250421"/>
            <a:chOff x="496456" y="155274"/>
            <a:chExt cx="6263056" cy="250421"/>
          </a:xfrm>
        </p:grpSpPr>
        <p:sp>
          <p:nvSpPr>
            <p:cNvPr id="22" name="Rectangle 21"/>
            <p:cNvSpPr/>
            <p:nvPr userDrawn="1"/>
          </p:nvSpPr>
          <p:spPr>
            <a:xfrm>
              <a:off x="6035681" y="161206"/>
              <a:ext cx="723831" cy="203421"/>
            </a:xfrm>
            <a:prstGeom prst="rect">
              <a:avLst/>
            </a:prstGeom>
            <a:noFill/>
          </p:spPr>
          <p:txBody>
            <a:bodyPr wrap="none">
              <a:spAutoFit/>
            </a:bodyPr>
            <a:lstStyle/>
            <a:p>
              <a:r>
                <a:rPr lang="en-US" sz="900">
                  <a:solidFill>
                    <a:schemeClr val="accent5">
                      <a:lumMod val="60000"/>
                      <a:lumOff val="40000"/>
                    </a:schemeClr>
                  </a:solidFill>
                </a:rPr>
                <a:t>Next Steps </a:t>
              </a:r>
            </a:p>
          </p:txBody>
        </p:sp>
        <p:sp>
          <p:nvSpPr>
            <p:cNvPr id="23" name="Oval 22"/>
            <p:cNvSpPr/>
            <p:nvPr userDrawn="1"/>
          </p:nvSpPr>
          <p:spPr>
            <a:xfrm>
              <a:off x="5819857" y="161206"/>
              <a:ext cx="240092" cy="244489"/>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a:t>7</a:t>
              </a:r>
            </a:p>
          </p:txBody>
        </p:sp>
        <p:sp>
          <p:nvSpPr>
            <p:cNvPr id="24" name="Rectangle 23"/>
            <p:cNvSpPr/>
            <p:nvPr userDrawn="1"/>
          </p:nvSpPr>
          <p:spPr>
            <a:xfrm>
              <a:off x="733842" y="161206"/>
              <a:ext cx="611120" cy="203421"/>
            </a:xfrm>
            <a:prstGeom prst="rect">
              <a:avLst/>
            </a:prstGeom>
          </p:spPr>
          <p:txBody>
            <a:bodyPr wrap="none">
              <a:spAutoFit/>
            </a:bodyPr>
            <a:lstStyle/>
            <a:p>
              <a:r>
                <a:rPr lang="en-US" sz="900">
                  <a:solidFill>
                    <a:schemeClr val="accent5">
                      <a:lumMod val="60000"/>
                      <a:lumOff val="40000"/>
                    </a:schemeClr>
                  </a:solidFill>
                </a:rPr>
                <a:t>Overview</a:t>
              </a:r>
            </a:p>
          </p:txBody>
        </p:sp>
        <p:sp>
          <p:nvSpPr>
            <p:cNvPr id="25" name="Rectangle 24"/>
            <p:cNvSpPr/>
            <p:nvPr userDrawn="1"/>
          </p:nvSpPr>
          <p:spPr>
            <a:xfrm>
              <a:off x="1513765" y="160339"/>
              <a:ext cx="754263" cy="218795"/>
            </a:xfrm>
            <a:prstGeom prst="rect">
              <a:avLst/>
            </a:prstGeom>
          </p:spPr>
          <p:txBody>
            <a:bodyPr wrap="none">
              <a:spAutoFit/>
            </a:bodyPr>
            <a:lstStyle/>
            <a:p>
              <a:r>
                <a:rPr lang="en-US" sz="1000" b="1">
                  <a:solidFill>
                    <a:schemeClr val="tx1">
                      <a:lumMod val="75000"/>
                      <a:lumOff val="25000"/>
                    </a:schemeClr>
                  </a:solidFill>
                </a:rPr>
                <a:t>Outcomes</a:t>
              </a:r>
              <a:endParaRPr lang="en-US" sz="900" b="1"/>
            </a:p>
          </p:txBody>
        </p:sp>
        <p:sp>
          <p:nvSpPr>
            <p:cNvPr id="26" name="Rectangle 25"/>
            <p:cNvSpPr/>
            <p:nvPr userDrawn="1"/>
          </p:nvSpPr>
          <p:spPr>
            <a:xfrm>
              <a:off x="2455270" y="161206"/>
              <a:ext cx="891771" cy="203421"/>
            </a:xfrm>
            <a:prstGeom prst="rect">
              <a:avLst/>
            </a:prstGeom>
          </p:spPr>
          <p:txBody>
            <a:bodyPr wrap="none">
              <a:spAutoFit/>
            </a:bodyPr>
            <a:lstStyle/>
            <a:p>
              <a:r>
                <a:rPr lang="en-US" sz="900">
                  <a:solidFill>
                    <a:schemeClr val="accent5">
                      <a:lumMod val="60000"/>
                      <a:lumOff val="40000"/>
                    </a:schemeClr>
                  </a:solidFill>
                </a:rPr>
                <a:t>Beyond</a:t>
              </a:r>
              <a:r>
                <a:rPr lang="en-US" sz="900">
                  <a:solidFill>
                    <a:schemeClr val="tx1">
                      <a:lumMod val="75000"/>
                      <a:lumOff val="25000"/>
                    </a:schemeClr>
                  </a:solidFill>
                </a:rPr>
                <a:t> </a:t>
              </a:r>
              <a:r>
                <a:rPr lang="en-US" sz="900">
                  <a:solidFill>
                    <a:schemeClr val="accent5">
                      <a:lumMod val="60000"/>
                      <a:lumOff val="40000"/>
                    </a:schemeClr>
                  </a:solidFill>
                </a:rPr>
                <a:t>Basics</a:t>
              </a:r>
            </a:p>
          </p:txBody>
        </p:sp>
        <p:sp>
          <p:nvSpPr>
            <p:cNvPr id="28" name="Rectangle 27"/>
            <p:cNvSpPr/>
            <p:nvPr userDrawn="1"/>
          </p:nvSpPr>
          <p:spPr>
            <a:xfrm>
              <a:off x="3554792" y="161206"/>
              <a:ext cx="489392" cy="203421"/>
            </a:xfrm>
            <a:prstGeom prst="rect">
              <a:avLst/>
            </a:prstGeom>
          </p:spPr>
          <p:txBody>
            <a:bodyPr wrap="none">
              <a:spAutoFit/>
            </a:bodyPr>
            <a:lstStyle/>
            <a:p>
              <a:r>
                <a:rPr lang="en-US" sz="900">
                  <a:solidFill>
                    <a:schemeClr val="accent5">
                      <a:lumMod val="60000"/>
                      <a:lumOff val="40000"/>
                    </a:schemeClr>
                  </a:solidFill>
                </a:rPr>
                <a:t>Trends</a:t>
              </a:r>
            </a:p>
          </p:txBody>
        </p:sp>
        <p:sp>
          <p:nvSpPr>
            <p:cNvPr id="33" name="Rectangle 32"/>
            <p:cNvSpPr/>
            <p:nvPr userDrawn="1"/>
          </p:nvSpPr>
          <p:spPr>
            <a:xfrm>
              <a:off x="5118916" y="161206"/>
              <a:ext cx="694526" cy="203421"/>
            </a:xfrm>
            <a:prstGeom prst="rect">
              <a:avLst/>
            </a:prstGeom>
            <a:noFill/>
          </p:spPr>
          <p:txBody>
            <a:bodyPr wrap="none">
              <a:spAutoFit/>
            </a:bodyPr>
            <a:lstStyle/>
            <a:p>
              <a:r>
                <a:rPr lang="en-US" sz="900">
                  <a:solidFill>
                    <a:schemeClr val="accent5">
                      <a:lumMod val="60000"/>
                      <a:lumOff val="40000"/>
                    </a:schemeClr>
                  </a:solidFill>
                </a:rPr>
                <a:t>Take-away</a:t>
              </a:r>
            </a:p>
          </p:txBody>
        </p:sp>
        <p:sp>
          <p:nvSpPr>
            <p:cNvPr id="34" name="Rectangle 33"/>
            <p:cNvSpPr/>
            <p:nvPr userDrawn="1"/>
          </p:nvSpPr>
          <p:spPr>
            <a:xfrm>
              <a:off x="4296506" y="161206"/>
              <a:ext cx="590832" cy="203421"/>
            </a:xfrm>
            <a:prstGeom prst="rect">
              <a:avLst/>
            </a:prstGeom>
            <a:noFill/>
          </p:spPr>
          <p:txBody>
            <a:bodyPr wrap="none">
              <a:spAutoFit/>
            </a:bodyPr>
            <a:lstStyle/>
            <a:p>
              <a:r>
                <a:rPr lang="en-US" sz="900">
                  <a:solidFill>
                    <a:schemeClr val="accent5">
                      <a:lumMod val="60000"/>
                      <a:lumOff val="40000"/>
                    </a:schemeClr>
                  </a:solidFill>
                </a:rPr>
                <a:t>Veterans</a:t>
              </a:r>
            </a:p>
          </p:txBody>
        </p:sp>
        <p:pic>
          <p:nvPicPr>
            <p:cNvPr id="35" name="Picture 3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6456" y="161206"/>
              <a:ext cx="228599" cy="236764"/>
            </a:xfrm>
            <a:prstGeom prst="rect">
              <a:avLst/>
            </a:prstGeom>
          </p:spPr>
        </p:pic>
        <p:pic>
          <p:nvPicPr>
            <p:cNvPr id="36" name="Picture 3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34253" y="158148"/>
              <a:ext cx="228599" cy="236764"/>
            </a:xfrm>
            <a:prstGeom prst="rect">
              <a:avLst/>
            </a:prstGeom>
          </p:spPr>
        </p:pic>
        <p:pic>
          <p:nvPicPr>
            <p:cNvPr id="37" name="Picture 3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38151" y="161206"/>
              <a:ext cx="228599" cy="236764"/>
            </a:xfrm>
            <a:prstGeom prst="rect">
              <a:avLst/>
            </a:prstGeom>
          </p:spPr>
        </p:pic>
        <p:pic>
          <p:nvPicPr>
            <p:cNvPr id="43" name="Picture 4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357386" y="160398"/>
              <a:ext cx="228599" cy="236764"/>
            </a:xfrm>
            <a:prstGeom prst="rect">
              <a:avLst/>
            </a:prstGeom>
          </p:spPr>
        </p:pic>
        <p:pic>
          <p:nvPicPr>
            <p:cNvPr id="44" name="Picture 43"/>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085525" y="155274"/>
              <a:ext cx="228599" cy="236764"/>
            </a:xfrm>
            <a:prstGeom prst="rect">
              <a:avLst/>
            </a:prstGeom>
          </p:spPr>
        </p:pic>
        <p:pic>
          <p:nvPicPr>
            <p:cNvPr id="45" name="Picture 44"/>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913208" y="161206"/>
              <a:ext cx="228599" cy="236764"/>
            </a:xfrm>
            <a:prstGeom prst="rect">
              <a:avLst/>
            </a:prstGeom>
          </p:spPr>
        </p:pic>
      </p:grpSp>
    </p:spTree>
    <p:extLst>
      <p:ext uri="{BB962C8B-B14F-4D97-AF65-F5344CB8AC3E}">
        <p14:creationId xmlns:p14="http://schemas.microsoft.com/office/powerpoint/2010/main" val="195108693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63238049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26409077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26830930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51087538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51771902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92646366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Demo slide">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1A687AB-954D-A11C-4BB1-27807E02BC6A}"/>
              </a:ext>
              <a:ext uri="{C183D7F6-B498-43B3-948B-1728B52AA6E4}">
                <adec:decorative xmlns:adec="http://schemas.microsoft.com/office/drawing/2017/decorative" val="1"/>
              </a:ext>
            </a:extLst>
          </p:cNvPr>
          <p:cNvSpPr/>
          <p:nvPr/>
        </p:nvSpPr>
        <p:spPr bwMode="auto">
          <a:xfrm>
            <a:off x="8128000" y="0"/>
            <a:ext cx="4064000" cy="6858000"/>
          </a:xfrm>
          <a:prstGeom prst="rect">
            <a:avLst/>
          </a:prstGeom>
          <a:gradFill>
            <a:gsLst>
              <a:gs pos="22000">
                <a:srgbClr val="FF5C39"/>
              </a:gs>
              <a:gs pos="59000">
                <a:srgbClr val="BF44C3"/>
              </a:gs>
              <a:gs pos="74000">
                <a:srgbClr val="8C49D4"/>
              </a:gs>
              <a:gs pos="100000">
                <a:schemeClr val="accent1"/>
              </a:gs>
            </a:gsLst>
            <a:lin ang="120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pic>
        <p:nvPicPr>
          <p:cNvPr id="8" name="Picture 7">
            <a:extLst>
              <a:ext uri="{FF2B5EF4-FFF2-40B4-BE49-F238E27FC236}">
                <a16:creationId xmlns:a16="http://schemas.microsoft.com/office/drawing/2014/main" id="{4676083A-5DC7-29F4-097D-B4959CCEE157}"/>
              </a:ext>
              <a:ext uri="{C183D7F6-B498-43B3-948B-1728B52AA6E4}">
                <adec:decorative xmlns:adec="http://schemas.microsoft.com/office/drawing/2017/decorative" val="1"/>
              </a:ext>
            </a:extLst>
          </p:cNvPr>
          <p:cNvPicPr>
            <a:picLocks noChangeAspect="1"/>
          </p:cNvPicPr>
          <p:nvPr/>
        </p:nvPicPr>
        <p:blipFill rotWithShape="1">
          <a:blip r:embed="rId2"/>
          <a:srcRect l="55789"/>
          <a:stretch/>
        </p:blipFill>
        <p:spPr>
          <a:xfrm>
            <a:off x="6801852" y="0"/>
            <a:ext cx="5390147" cy="6858000"/>
          </a:xfrm>
          <a:prstGeom prst="rect">
            <a:avLst/>
          </a:prstGeom>
        </p:spPr>
      </p:pic>
      <p:sp>
        <p:nvSpPr>
          <p:cNvPr id="2" name="Title 1"/>
          <p:cNvSpPr>
            <a:spLocks noGrp="1"/>
          </p:cNvSpPr>
          <p:nvPr>
            <p:ph type="title" hasCustomPrompt="1"/>
          </p:nvPr>
        </p:nvSpPr>
        <p:spPr>
          <a:xfrm>
            <a:off x="585216" y="3033223"/>
            <a:ext cx="7539453"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4"/>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7539453"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40687617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p:cSld name="Section Title">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851B9FC-9FEE-2D69-27EB-727AA761E735}"/>
              </a:ext>
              <a:ext uri="{C183D7F6-B498-43B3-948B-1728B52AA6E4}">
                <adec:decorative xmlns:adec="http://schemas.microsoft.com/office/drawing/2017/decorative" val="1"/>
              </a:ext>
            </a:extLst>
          </p:cNvPr>
          <p:cNvSpPr/>
          <p:nvPr/>
        </p:nvSpPr>
        <p:spPr bwMode="auto">
          <a:xfrm flipV="1">
            <a:off x="8128000" y="0"/>
            <a:ext cx="4064000" cy="6858000"/>
          </a:xfrm>
          <a:prstGeom prst="rect">
            <a:avLst/>
          </a:prstGeom>
          <a:gradFill>
            <a:gsLst>
              <a:gs pos="11000">
                <a:srgbClr val="FF5C39"/>
              </a:gs>
              <a:gs pos="45000">
                <a:srgbClr val="BF44C3"/>
              </a:gs>
              <a:gs pos="76000">
                <a:srgbClr val="0078D4"/>
              </a:gs>
            </a:gsLst>
            <a:lin ang="12000000" scaled="0"/>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kern="0">
              <a:solidFill>
                <a:srgbClr val="FFFFFF"/>
              </a:solidFill>
              <a:ea typeface="Segoe UI" pitchFamily="34" charset="0"/>
              <a:cs typeface="Segoe UI" pitchFamily="34" charset="0"/>
            </a:endParaRPr>
          </a:p>
        </p:txBody>
      </p:sp>
      <p:pic>
        <p:nvPicPr>
          <p:cNvPr id="6" name="Picture 5">
            <a:extLst>
              <a:ext uri="{FF2B5EF4-FFF2-40B4-BE49-F238E27FC236}">
                <a16:creationId xmlns:a16="http://schemas.microsoft.com/office/drawing/2014/main" id="{8C118675-AB2D-F196-5800-CDFBD3392A4E}"/>
              </a:ext>
              <a:ext uri="{C183D7F6-B498-43B3-948B-1728B52AA6E4}">
                <adec:decorative xmlns:adec="http://schemas.microsoft.com/office/drawing/2017/decorative" val="1"/>
              </a:ext>
            </a:extLst>
          </p:cNvPr>
          <p:cNvPicPr>
            <a:picLocks noChangeAspect="1"/>
          </p:cNvPicPr>
          <p:nvPr/>
        </p:nvPicPr>
        <p:blipFill rotWithShape="1">
          <a:blip r:embed="rId2"/>
          <a:srcRect l="63684"/>
          <a:stretch/>
        </p:blipFill>
        <p:spPr>
          <a:xfrm>
            <a:off x="7764378" y="0"/>
            <a:ext cx="4427621" cy="6857999"/>
          </a:xfrm>
          <a:prstGeom prst="rect">
            <a:avLst/>
          </a:prstGeom>
        </p:spPr>
      </p:pic>
      <p:sp>
        <p:nvSpPr>
          <p:cNvPr id="2" name="Title 1"/>
          <p:cNvSpPr>
            <a:spLocks noGrp="1"/>
          </p:cNvSpPr>
          <p:nvPr>
            <p:ph type="title" hasCustomPrompt="1"/>
          </p:nvPr>
        </p:nvSpPr>
        <p:spPr>
          <a:xfrm>
            <a:off x="585216" y="3035808"/>
            <a:ext cx="75427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8DC8E8"/>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7053360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78D4"/>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6036269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20549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9" name="Title 22"/>
          <p:cNvSpPr>
            <a:spLocks noGrp="1"/>
          </p:cNvSpPr>
          <p:nvPr>
            <p:ph type="title"/>
          </p:nvPr>
        </p:nvSpPr>
        <p:spPr>
          <a:xfrm>
            <a:off x="609600" y="533401"/>
            <a:ext cx="11074400" cy="762000"/>
          </a:xfrm>
          <a:prstGeom prst="rect">
            <a:avLst/>
          </a:prstGeom>
        </p:spPr>
        <p:txBody>
          <a:bodyPr vert="horz"/>
          <a:lstStyle>
            <a:lvl1pPr algn="l">
              <a:lnSpc>
                <a:spcPct val="80000"/>
              </a:lnSpc>
              <a:defRPr sz="2400" b="1">
                <a:solidFill>
                  <a:srgbClr val="808080"/>
                </a:solidFill>
              </a:defRPr>
            </a:lvl1pPr>
          </a:lstStyle>
          <a:p>
            <a:r>
              <a:rPr lang="en-US"/>
              <a:t>CLICK TO EDIT MASTER TITLE STYLE</a:t>
            </a:r>
          </a:p>
        </p:txBody>
      </p:sp>
      <p:sp>
        <p:nvSpPr>
          <p:cNvPr id="10" name="Content Placeholder 2"/>
          <p:cNvSpPr>
            <a:spLocks noGrp="1"/>
          </p:cNvSpPr>
          <p:nvPr>
            <p:ph sz="half" idx="1"/>
          </p:nvPr>
        </p:nvSpPr>
        <p:spPr>
          <a:xfrm>
            <a:off x="1320800" y="1295401"/>
            <a:ext cx="9652001" cy="4495800"/>
          </a:xfrm>
          <a:prstGeom prst="rect">
            <a:avLst/>
          </a:prstGeom>
        </p:spPr>
        <p:txBody>
          <a:bodyPr vert="horz" lIns="64291" tIns="32146" rIns="64291" bIns="32146"/>
          <a:lstStyle>
            <a:lvl1pPr marL="454002" indent="-231763">
              <a:spcBef>
                <a:spcPts val="0"/>
              </a:spcBef>
              <a:spcAft>
                <a:spcPts val="600"/>
              </a:spcAft>
              <a:buClr>
                <a:srgbClr val="0073AE"/>
              </a:buClr>
              <a:buSzPct val="120000"/>
              <a:buFont typeface="Wingdings" pitchFamily="2" charset="2"/>
              <a:buChar char="§"/>
              <a:defRPr sz="1800">
                <a:solidFill>
                  <a:schemeClr val="bg2">
                    <a:lumMod val="50000"/>
                  </a:schemeClr>
                </a:solidFill>
              </a:defRPr>
            </a:lvl1pPr>
            <a:lvl2pPr marL="623856" indent="-166680">
              <a:spcBef>
                <a:spcPts val="0"/>
              </a:spcBef>
              <a:spcAft>
                <a:spcPts val="600"/>
              </a:spcAft>
              <a:buClr>
                <a:srgbClr val="0073AE"/>
              </a:buClr>
              <a:buSzPct val="120000"/>
              <a:buFont typeface="Century Gothic" pitchFamily="34" charset="0"/>
              <a:buChar char="-"/>
              <a:defRPr sz="1800">
                <a:solidFill>
                  <a:schemeClr val="bg2">
                    <a:lumMod val="50000"/>
                  </a:schemeClr>
                </a:solidFill>
              </a:defRPr>
            </a:lvl2pPr>
            <a:lvl3pPr marL="1088969" indent="-174616">
              <a:spcBef>
                <a:spcPts val="0"/>
              </a:spcBef>
              <a:spcAft>
                <a:spcPts val="600"/>
              </a:spcAft>
              <a:buClr>
                <a:srgbClr val="0073AE"/>
              </a:buClr>
              <a:buSzPct val="120000"/>
              <a:buFont typeface="Gill Sans MT" pitchFamily="34" charset="0"/>
              <a:buChar char="•"/>
              <a:defRPr sz="1800">
                <a:solidFill>
                  <a:schemeClr val="bg2">
                    <a:lumMod val="50000"/>
                  </a:schemeClr>
                </a:solidFill>
              </a:defRPr>
            </a:lvl3pPr>
            <a:lvl4pPr marL="1600118" indent="-228588">
              <a:spcBef>
                <a:spcPts val="0"/>
              </a:spcBef>
              <a:spcAft>
                <a:spcPts val="600"/>
              </a:spcAft>
              <a:buClr>
                <a:srgbClr val="0073AE"/>
              </a:buClr>
              <a:buSzPct val="120000"/>
              <a:buFont typeface="Gill Sans MT" pitchFamily="34" charset="0"/>
              <a:buChar char="&gt;"/>
              <a:defRPr sz="1800">
                <a:solidFill>
                  <a:schemeClr val="bg2">
                    <a:lumMod val="50000"/>
                  </a:schemeClr>
                </a:solidFill>
              </a:defRPr>
            </a:lvl4pPr>
            <a:lvl5pPr marL="1473125" indent="0">
              <a:spcBef>
                <a:spcPts val="0"/>
              </a:spcBef>
              <a:spcAft>
                <a:spcPts val="600"/>
              </a:spcAft>
              <a:buClr>
                <a:srgbClr val="0073AE"/>
              </a:buClr>
              <a:buSzPct val="120000"/>
              <a:buFont typeface="Gill Sans MT" pitchFamily="34" charset="0"/>
              <a:buNone/>
              <a:defRPr sz="1600">
                <a:solidFill>
                  <a:srgbClr val="717073"/>
                </a:solidFill>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p:txBody>
      </p:sp>
      <p:grpSp>
        <p:nvGrpSpPr>
          <p:cNvPr id="23" name="Group 22"/>
          <p:cNvGrpSpPr/>
          <p:nvPr userDrawn="1"/>
        </p:nvGrpSpPr>
        <p:grpSpPr>
          <a:xfrm>
            <a:off x="755158" y="76200"/>
            <a:ext cx="8350742" cy="250421"/>
            <a:chOff x="496456" y="155274"/>
            <a:chExt cx="6263056" cy="250421"/>
          </a:xfrm>
        </p:grpSpPr>
        <p:sp>
          <p:nvSpPr>
            <p:cNvPr id="24" name="Rectangle 23"/>
            <p:cNvSpPr/>
            <p:nvPr userDrawn="1"/>
          </p:nvSpPr>
          <p:spPr>
            <a:xfrm>
              <a:off x="6035681" y="161206"/>
              <a:ext cx="723831" cy="203421"/>
            </a:xfrm>
            <a:prstGeom prst="rect">
              <a:avLst/>
            </a:prstGeom>
            <a:noFill/>
          </p:spPr>
          <p:txBody>
            <a:bodyPr wrap="none">
              <a:spAutoFit/>
            </a:bodyPr>
            <a:lstStyle/>
            <a:p>
              <a:r>
                <a:rPr lang="en-US" sz="900">
                  <a:solidFill>
                    <a:schemeClr val="accent5">
                      <a:lumMod val="60000"/>
                      <a:lumOff val="40000"/>
                    </a:schemeClr>
                  </a:solidFill>
                </a:rPr>
                <a:t>Next Steps </a:t>
              </a:r>
            </a:p>
          </p:txBody>
        </p:sp>
        <p:sp>
          <p:nvSpPr>
            <p:cNvPr id="25" name="Oval 24"/>
            <p:cNvSpPr/>
            <p:nvPr userDrawn="1"/>
          </p:nvSpPr>
          <p:spPr>
            <a:xfrm>
              <a:off x="5819857" y="161206"/>
              <a:ext cx="240092" cy="244489"/>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a:t>7</a:t>
              </a:r>
            </a:p>
          </p:txBody>
        </p:sp>
        <p:sp>
          <p:nvSpPr>
            <p:cNvPr id="26" name="Rectangle 25"/>
            <p:cNvSpPr/>
            <p:nvPr userDrawn="1"/>
          </p:nvSpPr>
          <p:spPr>
            <a:xfrm>
              <a:off x="733842" y="161206"/>
              <a:ext cx="611120" cy="203421"/>
            </a:xfrm>
            <a:prstGeom prst="rect">
              <a:avLst/>
            </a:prstGeom>
          </p:spPr>
          <p:txBody>
            <a:bodyPr wrap="none">
              <a:spAutoFit/>
            </a:bodyPr>
            <a:lstStyle/>
            <a:p>
              <a:r>
                <a:rPr lang="en-US" sz="900">
                  <a:solidFill>
                    <a:schemeClr val="accent5">
                      <a:lumMod val="60000"/>
                      <a:lumOff val="40000"/>
                    </a:schemeClr>
                  </a:solidFill>
                </a:rPr>
                <a:t>Overview</a:t>
              </a:r>
            </a:p>
          </p:txBody>
        </p:sp>
        <p:sp>
          <p:nvSpPr>
            <p:cNvPr id="27" name="Rectangle 26"/>
            <p:cNvSpPr/>
            <p:nvPr userDrawn="1"/>
          </p:nvSpPr>
          <p:spPr>
            <a:xfrm>
              <a:off x="1513407" y="167673"/>
              <a:ext cx="655077" cy="203421"/>
            </a:xfrm>
            <a:prstGeom prst="rect">
              <a:avLst/>
            </a:prstGeom>
          </p:spPr>
          <p:txBody>
            <a:bodyPr wrap="none">
              <a:spAutoFit/>
            </a:bodyPr>
            <a:lstStyle/>
            <a:p>
              <a:r>
                <a:rPr lang="en-US" sz="900">
                  <a:solidFill>
                    <a:schemeClr val="accent5">
                      <a:lumMod val="60000"/>
                      <a:lumOff val="40000"/>
                    </a:schemeClr>
                  </a:solidFill>
                </a:rPr>
                <a:t>Outcomes</a:t>
              </a:r>
            </a:p>
          </p:txBody>
        </p:sp>
        <p:sp>
          <p:nvSpPr>
            <p:cNvPr id="28" name="Rectangle 27"/>
            <p:cNvSpPr/>
            <p:nvPr userDrawn="1"/>
          </p:nvSpPr>
          <p:spPr>
            <a:xfrm>
              <a:off x="2334754" y="159474"/>
              <a:ext cx="1046185" cy="218795"/>
            </a:xfrm>
            <a:prstGeom prst="rect">
              <a:avLst/>
            </a:prstGeom>
          </p:spPr>
          <p:txBody>
            <a:bodyPr wrap="none">
              <a:spAutoFit/>
            </a:bodyPr>
            <a:lstStyle/>
            <a:p>
              <a:r>
                <a:rPr lang="en-US" sz="1000" b="1">
                  <a:solidFill>
                    <a:schemeClr val="tx1">
                      <a:lumMod val="75000"/>
                      <a:lumOff val="25000"/>
                    </a:schemeClr>
                  </a:solidFill>
                </a:rPr>
                <a:t>Beyond Basics</a:t>
              </a:r>
              <a:endParaRPr lang="en-US" sz="1000" b="1"/>
            </a:p>
          </p:txBody>
        </p:sp>
        <p:sp>
          <p:nvSpPr>
            <p:cNvPr id="37" name="Rectangle 36"/>
            <p:cNvSpPr/>
            <p:nvPr userDrawn="1"/>
          </p:nvSpPr>
          <p:spPr>
            <a:xfrm>
              <a:off x="3554792" y="161206"/>
              <a:ext cx="489392" cy="203421"/>
            </a:xfrm>
            <a:prstGeom prst="rect">
              <a:avLst/>
            </a:prstGeom>
          </p:spPr>
          <p:txBody>
            <a:bodyPr wrap="none">
              <a:spAutoFit/>
            </a:bodyPr>
            <a:lstStyle/>
            <a:p>
              <a:r>
                <a:rPr lang="en-US" sz="900">
                  <a:solidFill>
                    <a:schemeClr val="accent5">
                      <a:lumMod val="60000"/>
                      <a:lumOff val="40000"/>
                    </a:schemeClr>
                  </a:solidFill>
                </a:rPr>
                <a:t>Trends</a:t>
              </a:r>
            </a:p>
          </p:txBody>
        </p:sp>
        <p:sp>
          <p:nvSpPr>
            <p:cNvPr id="38" name="Rectangle 37"/>
            <p:cNvSpPr/>
            <p:nvPr userDrawn="1"/>
          </p:nvSpPr>
          <p:spPr>
            <a:xfrm>
              <a:off x="5118916" y="161206"/>
              <a:ext cx="694526" cy="203421"/>
            </a:xfrm>
            <a:prstGeom prst="rect">
              <a:avLst/>
            </a:prstGeom>
            <a:noFill/>
          </p:spPr>
          <p:txBody>
            <a:bodyPr wrap="none">
              <a:spAutoFit/>
            </a:bodyPr>
            <a:lstStyle/>
            <a:p>
              <a:r>
                <a:rPr lang="en-US" sz="900">
                  <a:solidFill>
                    <a:schemeClr val="accent5">
                      <a:lumMod val="60000"/>
                      <a:lumOff val="40000"/>
                    </a:schemeClr>
                  </a:solidFill>
                </a:rPr>
                <a:t>Take-away</a:t>
              </a:r>
            </a:p>
          </p:txBody>
        </p:sp>
        <p:sp>
          <p:nvSpPr>
            <p:cNvPr id="39" name="Rectangle 38"/>
            <p:cNvSpPr/>
            <p:nvPr userDrawn="1"/>
          </p:nvSpPr>
          <p:spPr>
            <a:xfrm>
              <a:off x="4296506" y="161206"/>
              <a:ext cx="590832" cy="203421"/>
            </a:xfrm>
            <a:prstGeom prst="rect">
              <a:avLst/>
            </a:prstGeom>
            <a:noFill/>
          </p:spPr>
          <p:txBody>
            <a:bodyPr wrap="none">
              <a:spAutoFit/>
            </a:bodyPr>
            <a:lstStyle/>
            <a:p>
              <a:r>
                <a:rPr lang="en-US" sz="900">
                  <a:solidFill>
                    <a:schemeClr val="accent5">
                      <a:lumMod val="60000"/>
                      <a:lumOff val="40000"/>
                    </a:schemeClr>
                  </a:solidFill>
                </a:rPr>
                <a:t>Veterans</a:t>
              </a:r>
            </a:p>
          </p:txBody>
        </p:sp>
        <p:pic>
          <p:nvPicPr>
            <p:cNvPr id="40" name="Picture 3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6456" y="161206"/>
              <a:ext cx="228599" cy="236764"/>
            </a:xfrm>
            <a:prstGeom prst="rect">
              <a:avLst/>
            </a:prstGeom>
          </p:spPr>
        </p:pic>
        <p:pic>
          <p:nvPicPr>
            <p:cNvPr id="41" name="Picture 4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10050" y="167673"/>
              <a:ext cx="228599" cy="236764"/>
            </a:xfrm>
            <a:prstGeom prst="rect">
              <a:avLst/>
            </a:prstGeom>
          </p:spPr>
        </p:pic>
        <p:pic>
          <p:nvPicPr>
            <p:cNvPr id="42" name="Picture 4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147776" y="155274"/>
              <a:ext cx="228599" cy="236764"/>
            </a:xfrm>
            <a:prstGeom prst="rect">
              <a:avLst/>
            </a:prstGeom>
          </p:spPr>
        </p:pic>
        <p:pic>
          <p:nvPicPr>
            <p:cNvPr id="43" name="Picture 4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357386" y="160398"/>
              <a:ext cx="228599" cy="236764"/>
            </a:xfrm>
            <a:prstGeom prst="rect">
              <a:avLst/>
            </a:prstGeom>
          </p:spPr>
        </p:pic>
        <p:pic>
          <p:nvPicPr>
            <p:cNvPr id="44" name="Picture 43"/>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085525" y="155274"/>
              <a:ext cx="228599" cy="236764"/>
            </a:xfrm>
            <a:prstGeom prst="rect">
              <a:avLst/>
            </a:prstGeom>
          </p:spPr>
        </p:pic>
        <p:pic>
          <p:nvPicPr>
            <p:cNvPr id="45" name="Picture 44"/>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913208" y="161206"/>
              <a:ext cx="228599" cy="236764"/>
            </a:xfrm>
            <a:prstGeom prst="rect">
              <a:avLst/>
            </a:prstGeom>
          </p:spPr>
        </p:pic>
      </p:grpSp>
    </p:spTree>
    <p:extLst>
      <p:ext uri="{BB962C8B-B14F-4D97-AF65-F5344CB8AC3E}">
        <p14:creationId xmlns:p14="http://schemas.microsoft.com/office/powerpoint/2010/main" val="92363633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82683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1"/>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57905932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57768940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7" y="457205"/>
            <a:ext cx="11018519" cy="492038"/>
          </a:xfrm>
        </p:spPr>
        <p:txBody>
          <a:bodyPr/>
          <a:lstStyle>
            <a:lvl1pPr>
              <a:defRPr sz="3198"/>
            </a:lvl1pPr>
          </a:lstStyle>
          <a:p>
            <a:r>
              <a:rPr lang="en-US"/>
              <a:t>Click to edit Master title style</a:t>
            </a:r>
          </a:p>
        </p:txBody>
      </p:sp>
    </p:spTree>
    <p:extLst>
      <p:ext uri="{BB962C8B-B14F-4D97-AF65-F5344CB8AC3E}">
        <p14:creationId xmlns:p14="http://schemas.microsoft.com/office/powerpoint/2010/main" val="4285732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6" pos="693">
          <p15:clr>
            <a:srgbClr val="A4A3A4"/>
          </p15:clr>
        </p15:guide>
        <p15:guide id="7" pos="856">
          <p15:clr>
            <a:srgbClr val="A4A3A4"/>
          </p15:clr>
        </p15:guide>
        <p15:guide id="8" pos="1220">
          <p15:clr>
            <a:srgbClr val="A4A3A4"/>
          </p15:clr>
        </p15:guide>
        <p15:guide id="9" pos="1383">
          <p15:clr>
            <a:srgbClr val="A4A3A4"/>
          </p15:clr>
        </p15:guide>
        <p15:guide id="10" pos="1750">
          <p15:clr>
            <a:srgbClr val="A4A3A4"/>
          </p15:clr>
        </p15:guide>
        <p15:guide id="11" pos="1912">
          <p15:clr>
            <a:srgbClr val="A4A3A4"/>
          </p15:clr>
        </p15:guide>
        <p15:guide id="12" pos="2277">
          <p15:clr>
            <a:srgbClr val="A4A3A4"/>
          </p15:clr>
        </p15:guide>
        <p15:guide id="13" pos="2439">
          <p15:clr>
            <a:srgbClr val="A4A3A4"/>
          </p15:clr>
        </p15:guide>
        <p15:guide id="14" pos="2803">
          <p15:clr>
            <a:srgbClr val="A4A3A4"/>
          </p15:clr>
        </p15:guide>
        <p15:guide id="15" pos="2967">
          <p15:clr>
            <a:srgbClr val="A4A3A4"/>
          </p15:clr>
        </p15:guide>
        <p15:guide id="16" pos="3332">
          <p15:clr>
            <a:srgbClr val="A4A3A4"/>
          </p15:clr>
        </p15:guide>
        <p15:guide id="17" pos="3494">
          <p15:clr>
            <a:srgbClr val="A4A3A4"/>
          </p15:clr>
        </p15:guide>
        <p15:guide id="18" pos="3860">
          <p15:clr>
            <a:srgbClr val="A4A3A4"/>
          </p15:clr>
        </p15:guide>
        <p15:guide id="19" pos="4022">
          <p15:clr>
            <a:srgbClr val="A4A3A4"/>
          </p15:clr>
        </p15:guide>
        <p15:guide id="20" pos="4386">
          <p15:clr>
            <a:srgbClr val="A4A3A4"/>
          </p15:clr>
        </p15:guide>
        <p15:guide id="21" pos="4550">
          <p15:clr>
            <a:srgbClr val="A4A3A4"/>
          </p15:clr>
        </p15:guide>
        <p15:guide id="22" pos="4912">
          <p15:clr>
            <a:srgbClr val="A4A3A4"/>
          </p15:clr>
        </p15:guide>
        <p15:guide id="23" pos="5078">
          <p15:clr>
            <a:srgbClr val="A4A3A4"/>
          </p15:clr>
        </p15:guide>
        <p15:guide id="24" pos="5441">
          <p15:clr>
            <a:srgbClr val="A4A3A4"/>
          </p15:clr>
        </p15:guide>
        <p15:guide id="25" pos="5606">
          <p15:clr>
            <a:srgbClr val="A4A3A4"/>
          </p15:clr>
        </p15:guide>
        <p15:guide id="26" pos="5970">
          <p15:clr>
            <a:srgbClr val="A4A3A4"/>
          </p15:clr>
        </p15:guide>
        <p15:guide id="27" pos="6133">
          <p15:clr>
            <a:srgbClr val="A4A3A4"/>
          </p15:clr>
        </p15:guide>
        <p15:guide id="28" orient="horz" pos="804">
          <p15:clr>
            <a:srgbClr val="5ACBF0"/>
          </p15:clr>
        </p15:guide>
        <p15:guide id="29" orient="horz" pos="1129">
          <p15:clr>
            <a:srgbClr val="5ACBF0"/>
          </p15:clr>
        </p15:guide>
        <p15:guide id="30" orient="horz" pos="256">
          <p15:clr>
            <a:srgbClr val="5ACBF0"/>
          </p15:clr>
        </p15:guide>
      </p15:sldGuideLst>
    </p:ext>
  </p:extLs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p:cSld name="Header Background Two Column Content with Subhead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941E1A-46FF-9B43-8237-B9FAC6645B8E}"/>
              </a:ext>
            </a:extLst>
          </p:cNvPr>
          <p:cNvSpPr/>
          <p:nvPr/>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851161"/>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495686"/>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844675"/>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489200"/>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428359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8771777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C2757830-8643-4967-8DD9-8E24B889F66B}"/>
              </a:ext>
              <a:ext uri="{C183D7F6-B498-43B3-948B-1728B52AA6E4}">
                <adec:decorative xmlns:adec="http://schemas.microsoft.com/office/drawing/2017/decorative" val="1"/>
              </a:ext>
            </a:extLst>
          </p:cNvPr>
          <p:cNvSpPr txBox="1">
            <a:spLocks/>
          </p:cNvSpPr>
          <p:nvPr/>
        </p:nvSpPr>
        <p:spPr>
          <a:xfrm>
            <a:off x="-1" y="1233714"/>
            <a:ext cx="4817883" cy="4564208"/>
          </a:xfrm>
          <a:prstGeom prst="rect">
            <a:avLst/>
          </a:prstGeom>
          <a:solidFill>
            <a:srgbClr val="1D4288"/>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endParaRPr lang="en-US" dirty="0"/>
          </a:p>
        </p:txBody>
      </p:sp>
      <p:sp>
        <p:nvSpPr>
          <p:cNvPr id="2" name="Title 1">
            <a:extLst>
              <a:ext uri="{FF2B5EF4-FFF2-40B4-BE49-F238E27FC236}">
                <a16:creationId xmlns:a16="http://schemas.microsoft.com/office/drawing/2014/main" id="{99670050-D1B7-4CBA-8DE1-683288EB2675}"/>
              </a:ext>
            </a:extLst>
          </p:cNvPr>
          <p:cNvSpPr>
            <a:spLocks noGrp="1"/>
          </p:cNvSpPr>
          <p:nvPr>
            <p:ph type="ctrTitle" hasCustomPrompt="1"/>
          </p:nvPr>
        </p:nvSpPr>
        <p:spPr>
          <a:xfrm>
            <a:off x="5919979" y="1838318"/>
            <a:ext cx="5842430" cy="1450567"/>
          </a:xfrm>
          <a:noFill/>
        </p:spPr>
        <p:txBody>
          <a:bodyPr anchor="ctr">
            <a:normAutofit/>
          </a:bodyPr>
          <a:lstStyle>
            <a:lvl1pPr algn="ctr">
              <a:defRPr sz="4800" b="1" i="0">
                <a:solidFill>
                  <a:srgbClr val="1D4288"/>
                </a:solidFill>
              </a:defRPr>
            </a:lvl1pPr>
          </a:lstStyle>
          <a:p>
            <a:r>
              <a:rPr lang="en-US" dirty="0" err="1"/>
              <a:t>nTIDE</a:t>
            </a:r>
            <a:r>
              <a:rPr lang="en-US" dirty="0"/>
              <a:t> Lunch &amp; Learn Webinar Series</a:t>
            </a:r>
          </a:p>
        </p:txBody>
      </p:sp>
      <p:sp>
        <p:nvSpPr>
          <p:cNvPr id="3" name="Subtitle 2">
            <a:extLst>
              <a:ext uri="{FF2B5EF4-FFF2-40B4-BE49-F238E27FC236}">
                <a16:creationId xmlns:a16="http://schemas.microsoft.com/office/drawing/2014/main" id="{0C5FBB6A-2C60-4860-9F73-B3B6C793E891}"/>
              </a:ext>
            </a:extLst>
          </p:cNvPr>
          <p:cNvSpPr>
            <a:spLocks noGrp="1"/>
          </p:cNvSpPr>
          <p:nvPr>
            <p:ph type="subTitle" idx="1" hasCustomPrompt="1"/>
          </p:nvPr>
        </p:nvSpPr>
        <p:spPr>
          <a:xfrm>
            <a:off x="5919979" y="3566596"/>
            <a:ext cx="5842431" cy="1467218"/>
          </a:xfrm>
        </p:spPr>
        <p:txBody>
          <a:bodyPr anchor="ctr">
            <a:normAutofit/>
          </a:bodyPr>
          <a:lstStyle>
            <a:lvl1pPr marL="0" indent="0" algn="ctr">
              <a:buNone/>
              <a:defRPr sz="1800" i="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Kessler Foundation, AUCD,</a:t>
            </a:r>
            <a:br>
              <a:rPr lang="en-US" dirty="0"/>
            </a:br>
            <a:r>
              <a:rPr lang="en-US" dirty="0"/>
              <a:t>University of New Hampshire Institute on Disability</a:t>
            </a:r>
            <a:br>
              <a:rPr lang="en-US" dirty="0"/>
            </a:br>
            <a:r>
              <a:rPr lang="en-US" dirty="0"/>
              <a:t>Episode #</a:t>
            </a:r>
            <a:br>
              <a:rPr lang="en-US" dirty="0"/>
            </a:br>
            <a:r>
              <a:rPr lang="en-US" dirty="0"/>
              <a:t>Date</a:t>
            </a:r>
          </a:p>
        </p:txBody>
      </p:sp>
      <p:sp>
        <p:nvSpPr>
          <p:cNvPr id="32" name="Rectangle 31">
            <a:extLst>
              <a:ext uri="{FF2B5EF4-FFF2-40B4-BE49-F238E27FC236}">
                <a16:creationId xmlns:a16="http://schemas.microsoft.com/office/drawing/2014/main" id="{294FA965-C0E9-41B4-83FD-463D87645777}"/>
              </a:ext>
            </a:extLst>
          </p:cNvPr>
          <p:cNvSpPr/>
          <p:nvPr/>
        </p:nvSpPr>
        <p:spPr>
          <a:xfrm>
            <a:off x="0" y="1117164"/>
            <a:ext cx="12192000" cy="180957"/>
          </a:xfrm>
          <a:prstGeom prst="rect">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noFill/>
              </a:ln>
              <a:noFill/>
            </a:endParaRPr>
          </a:p>
        </p:txBody>
      </p:sp>
      <p:pic>
        <p:nvPicPr>
          <p:cNvPr id="48" name="Picture 47">
            <a:extLst>
              <a:ext uri="{FF2B5EF4-FFF2-40B4-BE49-F238E27FC236}">
                <a16:creationId xmlns:a16="http://schemas.microsoft.com/office/drawing/2014/main" id="{7484CDB2-6DCA-4531-81FD-4037CEDB66F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580" y="1997822"/>
            <a:ext cx="5055752" cy="3035992"/>
          </a:xfrm>
          <a:prstGeom prst="rect">
            <a:avLst/>
          </a:prstGeom>
        </p:spPr>
      </p:pic>
      <p:pic>
        <p:nvPicPr>
          <p:cNvPr id="5" name="Picture 4" descr="Institute on Disability/UCED">
            <a:extLst>
              <a:ext uri="{FF2B5EF4-FFF2-40B4-BE49-F238E27FC236}">
                <a16:creationId xmlns:a16="http://schemas.microsoft.com/office/drawing/2014/main" id="{8C6F161C-69F2-4916-B6B8-F22E87F0C06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82844" y="5301149"/>
            <a:ext cx="2243496" cy="620541"/>
          </a:xfrm>
          <a:prstGeom prst="rect">
            <a:avLst/>
          </a:prstGeom>
        </p:spPr>
      </p:pic>
      <p:pic>
        <p:nvPicPr>
          <p:cNvPr id="7" name="Picture 6" descr="Kessler Foundation">
            <a:extLst>
              <a:ext uri="{FF2B5EF4-FFF2-40B4-BE49-F238E27FC236}">
                <a16:creationId xmlns:a16="http://schemas.microsoft.com/office/drawing/2014/main" id="{68BC836B-45DB-4DBC-978E-226027990BB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920" r="28503" b="37974"/>
          <a:stretch/>
        </p:blipFill>
        <p:spPr>
          <a:xfrm>
            <a:off x="5848783" y="5340763"/>
            <a:ext cx="1915952" cy="541312"/>
          </a:xfrm>
          <a:prstGeom prst="rect">
            <a:avLst/>
          </a:prstGeom>
        </p:spPr>
      </p:pic>
      <p:pic>
        <p:nvPicPr>
          <p:cNvPr id="9" name="Picture 8" descr="A close up of a sign&#10;&#10;Description automatically generated">
            <a:extLst>
              <a:ext uri="{FF2B5EF4-FFF2-40B4-BE49-F238E27FC236}">
                <a16:creationId xmlns:a16="http://schemas.microsoft.com/office/drawing/2014/main" id="{AFD654AF-88F2-4AE1-A572-BA715FC5D4C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244449" y="5333180"/>
            <a:ext cx="1547470" cy="556479"/>
          </a:xfrm>
          <a:prstGeom prst="rect">
            <a:avLst/>
          </a:prstGeom>
        </p:spPr>
      </p:pic>
    </p:spTree>
    <p:extLst>
      <p:ext uri="{BB962C8B-B14F-4D97-AF65-F5344CB8AC3E}">
        <p14:creationId xmlns:p14="http://schemas.microsoft.com/office/powerpoint/2010/main" val="3131287230"/>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B0621-1D96-4F04-918C-8603F56AF9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9003CC-7A49-4CDF-ADA0-28F0B61779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a:extLst>
              <a:ext uri="{FF2B5EF4-FFF2-40B4-BE49-F238E27FC236}">
                <a16:creationId xmlns:a16="http://schemas.microsoft.com/office/drawing/2014/main" id="{FF8E1FF5-4DEF-4AB7-A056-C283CAF34047}"/>
              </a:ext>
            </a:extLst>
          </p:cNvPr>
          <p:cNvSpPr>
            <a:spLocks noGrp="1"/>
          </p:cNvSpPr>
          <p:nvPr>
            <p:ph type="dt" sz="half" idx="10"/>
          </p:nvPr>
        </p:nvSpPr>
        <p:spPr/>
        <p:txBody>
          <a:bodyPr/>
          <a:lstStyle/>
          <a:p>
            <a:r>
              <a:rPr lang="en-US" dirty="0"/>
              <a:t>#nTIDE</a:t>
            </a:r>
          </a:p>
        </p:txBody>
      </p:sp>
      <p:sp>
        <p:nvSpPr>
          <p:cNvPr id="11" name="Footer Placeholder 10">
            <a:extLst>
              <a:ext uri="{FF2B5EF4-FFF2-40B4-BE49-F238E27FC236}">
                <a16:creationId xmlns:a16="http://schemas.microsoft.com/office/drawing/2014/main" id="{8242BBB1-942C-4DBA-B132-88195F17E2FA}"/>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15075F1E-16B5-4FF2-B83E-939969ACCDA0}"/>
              </a:ext>
            </a:extLst>
          </p:cNvPr>
          <p:cNvSpPr>
            <a:spLocks noGrp="1"/>
          </p:cNvSpPr>
          <p:nvPr>
            <p:ph type="sldNum" sz="quarter" idx="12"/>
          </p:nvPr>
        </p:nvSpPr>
        <p:spPr/>
        <p:txBody>
          <a:bodyPr/>
          <a:lstStyle/>
          <a:p>
            <a:fld id="{9C637C1D-740A-4EE7-9AC7-DE15DA94B719}" type="slidenum">
              <a:rPr lang="en-US" smtClean="0"/>
              <a:t>‹#›</a:t>
            </a:fld>
            <a:endParaRPr lang="en-US" dirty="0"/>
          </a:p>
        </p:txBody>
      </p:sp>
    </p:spTree>
    <p:extLst>
      <p:ext uri="{BB962C8B-B14F-4D97-AF65-F5344CB8AC3E}">
        <p14:creationId xmlns:p14="http://schemas.microsoft.com/office/powerpoint/2010/main" val="373594903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95081-23F6-4139-8C00-ECCB7C539C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2BF1E0A-C434-4FFB-8EF8-2F51B4F073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Date Placeholder 3">
            <a:extLst>
              <a:ext uri="{FF2B5EF4-FFF2-40B4-BE49-F238E27FC236}">
                <a16:creationId xmlns:a16="http://schemas.microsoft.com/office/drawing/2014/main" id="{DAD3E6A9-73CA-423C-BCCA-C95DFBBDE31E}"/>
              </a:ext>
            </a:extLst>
          </p:cNvPr>
          <p:cNvSpPr>
            <a:spLocks noGrp="1"/>
          </p:cNvSpPr>
          <p:nvPr>
            <p:ph type="dt" sz="half" idx="2"/>
          </p:nvPr>
        </p:nvSpPr>
        <p:spPr>
          <a:xfrm>
            <a:off x="838200" y="6356350"/>
            <a:ext cx="2743200" cy="358775"/>
          </a:xfrm>
          <a:prstGeom prst="rect">
            <a:avLst/>
          </a:prstGeom>
        </p:spPr>
        <p:txBody>
          <a:bodyPr vert="horz" lIns="91440" tIns="45720" rIns="91440" bIns="45720" rtlCol="0" anchor="ctr"/>
          <a:lstStyle>
            <a:lvl1pPr algn="l">
              <a:defRPr sz="1400">
                <a:solidFill>
                  <a:schemeClr val="bg1"/>
                </a:solidFill>
              </a:defRPr>
            </a:lvl1pPr>
          </a:lstStyle>
          <a:p>
            <a:r>
              <a:rPr lang="en-US" dirty="0"/>
              <a:t>#nTIDE</a:t>
            </a:r>
          </a:p>
        </p:txBody>
      </p:sp>
      <p:sp>
        <p:nvSpPr>
          <p:cNvPr id="9" name="Footer Placeholder 4">
            <a:extLst>
              <a:ext uri="{FF2B5EF4-FFF2-40B4-BE49-F238E27FC236}">
                <a16:creationId xmlns:a16="http://schemas.microsoft.com/office/drawing/2014/main" id="{B1D76EF2-5255-459D-95EA-A80C0ABD2C14}"/>
              </a:ext>
            </a:extLst>
          </p:cNvPr>
          <p:cNvSpPr>
            <a:spLocks noGrp="1"/>
          </p:cNvSpPr>
          <p:nvPr>
            <p:ph type="ftr" sz="quarter" idx="3"/>
          </p:nvPr>
        </p:nvSpPr>
        <p:spPr>
          <a:xfrm>
            <a:off x="4038600" y="6356350"/>
            <a:ext cx="4114800" cy="358775"/>
          </a:xfrm>
          <a:prstGeom prst="rect">
            <a:avLst/>
          </a:prstGeom>
        </p:spPr>
        <p:txBody>
          <a:bodyPr vert="horz" lIns="91440" tIns="45720" rIns="91440" bIns="45720" rtlCol="0" anchor="ctr"/>
          <a:lstStyle>
            <a:lvl1pPr algn="ctr">
              <a:defRPr sz="1400" b="0">
                <a:solidFill>
                  <a:schemeClr val="bg1"/>
                </a:solidFill>
              </a:defRPr>
            </a:lvl1pPr>
          </a:lstStyle>
          <a:p>
            <a:endParaRPr lang="en-US" dirty="0"/>
          </a:p>
        </p:txBody>
      </p:sp>
      <p:sp>
        <p:nvSpPr>
          <p:cNvPr id="10" name="Slide Number Placeholder 5">
            <a:extLst>
              <a:ext uri="{FF2B5EF4-FFF2-40B4-BE49-F238E27FC236}">
                <a16:creationId xmlns:a16="http://schemas.microsoft.com/office/drawing/2014/main" id="{9725EFF7-C806-4E22-844C-F7D878D0F37A}"/>
              </a:ext>
            </a:extLst>
          </p:cNvPr>
          <p:cNvSpPr>
            <a:spLocks noGrp="1"/>
          </p:cNvSpPr>
          <p:nvPr>
            <p:ph type="sldNum" sz="quarter" idx="4"/>
          </p:nvPr>
        </p:nvSpPr>
        <p:spPr>
          <a:xfrm>
            <a:off x="8610600" y="6356350"/>
            <a:ext cx="2743200" cy="35877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dirty="0"/>
          </a:p>
        </p:txBody>
      </p:sp>
    </p:spTree>
    <p:extLst>
      <p:ext uri="{BB962C8B-B14F-4D97-AF65-F5344CB8AC3E}">
        <p14:creationId xmlns:p14="http://schemas.microsoft.com/office/powerpoint/2010/main" val="196671406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AC03B-0D8F-410F-943A-4BF8A5C161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97028F-0211-4056-81C6-93FA13B78D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813791-527E-4EF2-8983-F16C2C0C8F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27808E6A-B4F2-40A2-9CA5-FB6C51527F21}"/>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dirty="0"/>
              <a:t>#nTIDE</a:t>
            </a:r>
          </a:p>
        </p:txBody>
      </p:sp>
      <p:sp>
        <p:nvSpPr>
          <p:cNvPr id="9" name="Footer Placeholder 4">
            <a:extLst>
              <a:ext uri="{FF2B5EF4-FFF2-40B4-BE49-F238E27FC236}">
                <a16:creationId xmlns:a16="http://schemas.microsoft.com/office/drawing/2014/main" id="{CDB3228C-6597-4D0F-A65C-65209EFAE2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dirty="0"/>
          </a:p>
        </p:txBody>
      </p:sp>
      <p:sp>
        <p:nvSpPr>
          <p:cNvPr id="10" name="Slide Number Placeholder 5">
            <a:extLst>
              <a:ext uri="{FF2B5EF4-FFF2-40B4-BE49-F238E27FC236}">
                <a16:creationId xmlns:a16="http://schemas.microsoft.com/office/drawing/2014/main" id="{70AF7B83-AAA0-4BEB-9A52-BFE15E0B1A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dirty="0"/>
          </a:p>
        </p:txBody>
      </p:sp>
    </p:spTree>
    <p:extLst>
      <p:ext uri="{BB962C8B-B14F-4D97-AF65-F5344CB8AC3E}">
        <p14:creationId xmlns:p14="http://schemas.microsoft.com/office/powerpoint/2010/main" val="9170976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9" name="Title 22"/>
          <p:cNvSpPr>
            <a:spLocks noGrp="1"/>
          </p:cNvSpPr>
          <p:nvPr>
            <p:ph type="title"/>
          </p:nvPr>
        </p:nvSpPr>
        <p:spPr>
          <a:xfrm>
            <a:off x="609600" y="533401"/>
            <a:ext cx="11074400" cy="762000"/>
          </a:xfrm>
          <a:prstGeom prst="rect">
            <a:avLst/>
          </a:prstGeom>
        </p:spPr>
        <p:txBody>
          <a:bodyPr vert="horz"/>
          <a:lstStyle>
            <a:lvl1pPr algn="l">
              <a:lnSpc>
                <a:spcPct val="80000"/>
              </a:lnSpc>
              <a:defRPr sz="2400" b="1">
                <a:solidFill>
                  <a:srgbClr val="808080"/>
                </a:solidFill>
              </a:defRPr>
            </a:lvl1pPr>
          </a:lstStyle>
          <a:p>
            <a:r>
              <a:rPr lang="en-US"/>
              <a:t>CLICK TO EDIT MASTER TITLE STYLE</a:t>
            </a:r>
          </a:p>
        </p:txBody>
      </p:sp>
      <p:sp>
        <p:nvSpPr>
          <p:cNvPr id="10" name="Content Placeholder 2"/>
          <p:cNvSpPr>
            <a:spLocks noGrp="1"/>
          </p:cNvSpPr>
          <p:nvPr>
            <p:ph sz="half" idx="1"/>
          </p:nvPr>
        </p:nvSpPr>
        <p:spPr>
          <a:xfrm>
            <a:off x="1320800" y="1295401"/>
            <a:ext cx="9652001" cy="4495800"/>
          </a:xfrm>
          <a:prstGeom prst="rect">
            <a:avLst/>
          </a:prstGeom>
        </p:spPr>
        <p:txBody>
          <a:bodyPr vert="horz" lIns="64291" tIns="32146" rIns="64291" bIns="32146"/>
          <a:lstStyle>
            <a:lvl1pPr marL="454002" indent="-231763">
              <a:spcBef>
                <a:spcPts val="0"/>
              </a:spcBef>
              <a:spcAft>
                <a:spcPts val="600"/>
              </a:spcAft>
              <a:buClr>
                <a:srgbClr val="0073AE"/>
              </a:buClr>
              <a:buSzPct val="120000"/>
              <a:buFont typeface="Wingdings" pitchFamily="2" charset="2"/>
              <a:buChar char="§"/>
              <a:defRPr sz="1800">
                <a:solidFill>
                  <a:schemeClr val="bg2">
                    <a:lumMod val="50000"/>
                  </a:schemeClr>
                </a:solidFill>
              </a:defRPr>
            </a:lvl1pPr>
            <a:lvl2pPr marL="623856" indent="-166680">
              <a:spcBef>
                <a:spcPts val="0"/>
              </a:spcBef>
              <a:spcAft>
                <a:spcPts val="600"/>
              </a:spcAft>
              <a:buClr>
                <a:srgbClr val="0073AE"/>
              </a:buClr>
              <a:buSzPct val="120000"/>
              <a:buFont typeface="Century Gothic" pitchFamily="34" charset="0"/>
              <a:buChar char="-"/>
              <a:defRPr sz="1800">
                <a:solidFill>
                  <a:schemeClr val="bg2">
                    <a:lumMod val="50000"/>
                  </a:schemeClr>
                </a:solidFill>
              </a:defRPr>
            </a:lvl2pPr>
            <a:lvl3pPr marL="1088969" indent="-174616">
              <a:spcBef>
                <a:spcPts val="0"/>
              </a:spcBef>
              <a:spcAft>
                <a:spcPts val="600"/>
              </a:spcAft>
              <a:buClr>
                <a:srgbClr val="0073AE"/>
              </a:buClr>
              <a:buSzPct val="120000"/>
              <a:buFont typeface="Gill Sans MT" pitchFamily="34" charset="0"/>
              <a:buChar char="•"/>
              <a:defRPr sz="1800">
                <a:solidFill>
                  <a:schemeClr val="bg2">
                    <a:lumMod val="50000"/>
                  </a:schemeClr>
                </a:solidFill>
              </a:defRPr>
            </a:lvl3pPr>
            <a:lvl4pPr marL="1600118" indent="-228588">
              <a:spcBef>
                <a:spcPts val="0"/>
              </a:spcBef>
              <a:spcAft>
                <a:spcPts val="600"/>
              </a:spcAft>
              <a:buClr>
                <a:srgbClr val="0073AE"/>
              </a:buClr>
              <a:buSzPct val="120000"/>
              <a:buFont typeface="Gill Sans MT" pitchFamily="34" charset="0"/>
              <a:buChar char="&gt;"/>
              <a:defRPr sz="1800">
                <a:solidFill>
                  <a:schemeClr val="bg2">
                    <a:lumMod val="50000"/>
                  </a:schemeClr>
                </a:solidFill>
              </a:defRPr>
            </a:lvl4pPr>
            <a:lvl5pPr marL="1473125" indent="0">
              <a:spcBef>
                <a:spcPts val="0"/>
              </a:spcBef>
              <a:spcAft>
                <a:spcPts val="600"/>
              </a:spcAft>
              <a:buClr>
                <a:srgbClr val="0073AE"/>
              </a:buClr>
              <a:buSzPct val="120000"/>
              <a:buFont typeface="Gill Sans MT" pitchFamily="34" charset="0"/>
              <a:buNone/>
              <a:defRPr sz="1600">
                <a:solidFill>
                  <a:srgbClr val="717073"/>
                </a:solidFill>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p:txBody>
      </p:sp>
      <p:grpSp>
        <p:nvGrpSpPr>
          <p:cNvPr id="21" name="Group 20"/>
          <p:cNvGrpSpPr/>
          <p:nvPr userDrawn="1"/>
        </p:nvGrpSpPr>
        <p:grpSpPr>
          <a:xfrm>
            <a:off x="755158" y="76200"/>
            <a:ext cx="8350742" cy="250421"/>
            <a:chOff x="496456" y="155274"/>
            <a:chExt cx="6263056" cy="250421"/>
          </a:xfrm>
        </p:grpSpPr>
        <p:sp>
          <p:nvSpPr>
            <p:cNvPr id="22" name="Rectangle 21"/>
            <p:cNvSpPr/>
            <p:nvPr userDrawn="1"/>
          </p:nvSpPr>
          <p:spPr>
            <a:xfrm>
              <a:off x="6035681" y="161206"/>
              <a:ext cx="723831" cy="203421"/>
            </a:xfrm>
            <a:prstGeom prst="rect">
              <a:avLst/>
            </a:prstGeom>
            <a:noFill/>
          </p:spPr>
          <p:txBody>
            <a:bodyPr wrap="none">
              <a:spAutoFit/>
            </a:bodyPr>
            <a:lstStyle/>
            <a:p>
              <a:r>
                <a:rPr lang="en-US" sz="900">
                  <a:solidFill>
                    <a:schemeClr val="accent5">
                      <a:lumMod val="60000"/>
                      <a:lumOff val="40000"/>
                    </a:schemeClr>
                  </a:solidFill>
                </a:rPr>
                <a:t>Next Steps </a:t>
              </a:r>
            </a:p>
          </p:txBody>
        </p:sp>
        <p:sp>
          <p:nvSpPr>
            <p:cNvPr id="23" name="Oval 22"/>
            <p:cNvSpPr/>
            <p:nvPr userDrawn="1"/>
          </p:nvSpPr>
          <p:spPr>
            <a:xfrm>
              <a:off x="5819857" y="161206"/>
              <a:ext cx="240092" cy="244489"/>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a:t>7</a:t>
              </a:r>
            </a:p>
          </p:txBody>
        </p:sp>
        <p:sp>
          <p:nvSpPr>
            <p:cNvPr id="24" name="Rectangle 23"/>
            <p:cNvSpPr/>
            <p:nvPr userDrawn="1"/>
          </p:nvSpPr>
          <p:spPr>
            <a:xfrm>
              <a:off x="733842" y="161206"/>
              <a:ext cx="611120" cy="203421"/>
            </a:xfrm>
            <a:prstGeom prst="rect">
              <a:avLst/>
            </a:prstGeom>
          </p:spPr>
          <p:txBody>
            <a:bodyPr wrap="none">
              <a:spAutoFit/>
            </a:bodyPr>
            <a:lstStyle/>
            <a:p>
              <a:r>
                <a:rPr lang="en-US" sz="900">
                  <a:solidFill>
                    <a:schemeClr val="accent5">
                      <a:lumMod val="60000"/>
                      <a:lumOff val="40000"/>
                    </a:schemeClr>
                  </a:solidFill>
                </a:rPr>
                <a:t>Overview</a:t>
              </a:r>
            </a:p>
          </p:txBody>
        </p:sp>
        <p:sp>
          <p:nvSpPr>
            <p:cNvPr id="25" name="Rectangle 24"/>
            <p:cNvSpPr/>
            <p:nvPr userDrawn="1"/>
          </p:nvSpPr>
          <p:spPr>
            <a:xfrm>
              <a:off x="1591929" y="161206"/>
              <a:ext cx="655077" cy="203421"/>
            </a:xfrm>
            <a:prstGeom prst="rect">
              <a:avLst/>
            </a:prstGeom>
          </p:spPr>
          <p:txBody>
            <a:bodyPr wrap="none">
              <a:spAutoFit/>
            </a:bodyPr>
            <a:lstStyle/>
            <a:p>
              <a:r>
                <a:rPr lang="en-US" sz="900">
                  <a:solidFill>
                    <a:schemeClr val="accent5">
                      <a:lumMod val="60000"/>
                      <a:lumOff val="40000"/>
                    </a:schemeClr>
                  </a:solidFill>
                </a:rPr>
                <a:t>Outcomes</a:t>
              </a:r>
            </a:p>
          </p:txBody>
        </p:sp>
        <p:sp>
          <p:nvSpPr>
            <p:cNvPr id="26" name="Rectangle 25"/>
            <p:cNvSpPr/>
            <p:nvPr userDrawn="1"/>
          </p:nvSpPr>
          <p:spPr>
            <a:xfrm>
              <a:off x="2455270" y="161206"/>
              <a:ext cx="891771" cy="203421"/>
            </a:xfrm>
            <a:prstGeom prst="rect">
              <a:avLst/>
            </a:prstGeom>
          </p:spPr>
          <p:txBody>
            <a:bodyPr wrap="none">
              <a:spAutoFit/>
            </a:bodyPr>
            <a:lstStyle/>
            <a:p>
              <a:r>
                <a:rPr lang="en-US" sz="900">
                  <a:solidFill>
                    <a:schemeClr val="accent5">
                      <a:lumMod val="60000"/>
                      <a:lumOff val="40000"/>
                    </a:schemeClr>
                  </a:solidFill>
                </a:rPr>
                <a:t>Beyond Basics</a:t>
              </a:r>
            </a:p>
          </p:txBody>
        </p:sp>
        <p:sp>
          <p:nvSpPr>
            <p:cNvPr id="27" name="Rectangle 26"/>
            <p:cNvSpPr/>
            <p:nvPr userDrawn="1"/>
          </p:nvSpPr>
          <p:spPr>
            <a:xfrm>
              <a:off x="3549333" y="160339"/>
              <a:ext cx="554764" cy="218795"/>
            </a:xfrm>
            <a:prstGeom prst="rect">
              <a:avLst/>
            </a:prstGeom>
          </p:spPr>
          <p:txBody>
            <a:bodyPr wrap="none">
              <a:spAutoFit/>
            </a:bodyPr>
            <a:lstStyle/>
            <a:p>
              <a:r>
                <a:rPr lang="en-US" sz="1000" b="1">
                  <a:solidFill>
                    <a:schemeClr val="tx1">
                      <a:lumMod val="75000"/>
                      <a:lumOff val="25000"/>
                    </a:schemeClr>
                  </a:solidFill>
                </a:rPr>
                <a:t>Trends</a:t>
              </a:r>
              <a:endParaRPr lang="en-US" sz="900" b="1"/>
            </a:p>
          </p:txBody>
        </p:sp>
        <p:sp>
          <p:nvSpPr>
            <p:cNvPr id="28" name="Rectangle 27"/>
            <p:cNvSpPr/>
            <p:nvPr userDrawn="1"/>
          </p:nvSpPr>
          <p:spPr>
            <a:xfrm>
              <a:off x="5118916" y="161206"/>
              <a:ext cx="694526" cy="203421"/>
            </a:xfrm>
            <a:prstGeom prst="rect">
              <a:avLst/>
            </a:prstGeom>
            <a:noFill/>
          </p:spPr>
          <p:txBody>
            <a:bodyPr wrap="none">
              <a:spAutoFit/>
            </a:bodyPr>
            <a:lstStyle/>
            <a:p>
              <a:r>
                <a:rPr lang="en-US" sz="900">
                  <a:solidFill>
                    <a:schemeClr val="accent5">
                      <a:lumMod val="60000"/>
                      <a:lumOff val="40000"/>
                    </a:schemeClr>
                  </a:solidFill>
                </a:rPr>
                <a:t>Take-away</a:t>
              </a:r>
            </a:p>
          </p:txBody>
        </p:sp>
        <p:sp>
          <p:nvSpPr>
            <p:cNvPr id="29" name="Rectangle 28"/>
            <p:cNvSpPr/>
            <p:nvPr userDrawn="1"/>
          </p:nvSpPr>
          <p:spPr>
            <a:xfrm>
              <a:off x="4296506" y="161206"/>
              <a:ext cx="590832" cy="203421"/>
            </a:xfrm>
            <a:prstGeom prst="rect">
              <a:avLst/>
            </a:prstGeom>
            <a:noFill/>
          </p:spPr>
          <p:txBody>
            <a:bodyPr wrap="none">
              <a:spAutoFit/>
            </a:bodyPr>
            <a:lstStyle/>
            <a:p>
              <a:r>
                <a:rPr lang="en-US" sz="900">
                  <a:solidFill>
                    <a:schemeClr val="accent5">
                      <a:lumMod val="60000"/>
                      <a:lumOff val="40000"/>
                    </a:schemeClr>
                  </a:solidFill>
                </a:rPr>
                <a:t>Veterans</a:t>
              </a:r>
            </a:p>
          </p:txBody>
        </p:sp>
        <p:pic>
          <p:nvPicPr>
            <p:cNvPr id="30" name="Picture 2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6456" y="161206"/>
              <a:ext cx="228599" cy="236764"/>
            </a:xfrm>
            <a:prstGeom prst="rect">
              <a:avLst/>
            </a:prstGeom>
          </p:spPr>
        </p:pic>
        <p:pic>
          <p:nvPicPr>
            <p:cNvPr id="31" name="Picture 3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71600" y="161206"/>
              <a:ext cx="228599" cy="236764"/>
            </a:xfrm>
            <a:prstGeom prst="rect">
              <a:avLst/>
            </a:prstGeom>
          </p:spPr>
        </p:pic>
        <p:pic>
          <p:nvPicPr>
            <p:cNvPr id="32" name="Picture 3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38151" y="161206"/>
              <a:ext cx="228599" cy="236764"/>
            </a:xfrm>
            <a:prstGeom prst="rect">
              <a:avLst/>
            </a:prstGeom>
          </p:spPr>
        </p:pic>
        <p:pic>
          <p:nvPicPr>
            <p:cNvPr id="43" name="Picture 4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350951" y="160398"/>
              <a:ext cx="228599" cy="236764"/>
            </a:xfrm>
            <a:prstGeom prst="rect">
              <a:avLst/>
            </a:prstGeom>
          </p:spPr>
        </p:pic>
        <p:pic>
          <p:nvPicPr>
            <p:cNvPr id="44" name="Picture 43"/>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093783" y="155274"/>
              <a:ext cx="228599" cy="236764"/>
            </a:xfrm>
            <a:prstGeom prst="rect">
              <a:avLst/>
            </a:prstGeom>
          </p:spPr>
        </p:pic>
        <p:pic>
          <p:nvPicPr>
            <p:cNvPr id="45" name="Picture 44"/>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913208" y="161206"/>
              <a:ext cx="228599" cy="236764"/>
            </a:xfrm>
            <a:prstGeom prst="rect">
              <a:avLst/>
            </a:prstGeom>
          </p:spPr>
        </p:pic>
      </p:grpSp>
    </p:spTree>
    <p:extLst>
      <p:ext uri="{BB962C8B-B14F-4D97-AF65-F5344CB8AC3E}">
        <p14:creationId xmlns:p14="http://schemas.microsoft.com/office/powerpoint/2010/main" val="3627372299"/>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1EDA1-74ED-4E4D-80F0-EEFC99BA865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686FCE-64FB-4BEE-9C50-6EC8E88C74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1278D2-C1B9-49BD-A074-CBA66AD2C4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3E0751-E261-4C41-B61C-2D90B2C6C4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CA9DB7-3899-4BF3-8781-0A485D5F6B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394AEF92-4B35-4CF3-831A-94880B42DB0B}"/>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dirty="0"/>
              <a:t>#nTIDE</a:t>
            </a:r>
          </a:p>
        </p:txBody>
      </p:sp>
      <p:sp>
        <p:nvSpPr>
          <p:cNvPr id="11" name="Footer Placeholder 4">
            <a:extLst>
              <a:ext uri="{FF2B5EF4-FFF2-40B4-BE49-F238E27FC236}">
                <a16:creationId xmlns:a16="http://schemas.microsoft.com/office/drawing/2014/main" id="{0C83B1EB-A1D1-47BB-9D2A-1E5C47374701}"/>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dirty="0"/>
          </a:p>
        </p:txBody>
      </p:sp>
      <p:sp>
        <p:nvSpPr>
          <p:cNvPr id="12" name="Slide Number Placeholder 5">
            <a:extLst>
              <a:ext uri="{FF2B5EF4-FFF2-40B4-BE49-F238E27FC236}">
                <a16:creationId xmlns:a16="http://schemas.microsoft.com/office/drawing/2014/main" id="{18FED95D-B791-4756-A36A-C7B38FFB1F80}"/>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dirty="0"/>
          </a:p>
        </p:txBody>
      </p:sp>
    </p:spTree>
    <p:extLst>
      <p:ext uri="{BB962C8B-B14F-4D97-AF65-F5344CB8AC3E}">
        <p14:creationId xmlns:p14="http://schemas.microsoft.com/office/powerpoint/2010/main" val="104777037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53EB3-36B3-417A-B97B-092F4642E215}"/>
              </a:ext>
            </a:extLst>
          </p:cNvPr>
          <p:cNvSpPr>
            <a:spLocks noGrp="1"/>
          </p:cNvSpPr>
          <p:nvPr>
            <p:ph type="title"/>
          </p:nvPr>
        </p:nvSpPr>
        <p:spPr/>
        <p:txBody>
          <a:bodyPr/>
          <a:lstStyle/>
          <a:p>
            <a:r>
              <a:rPr lang="en-US"/>
              <a:t>Click to edit Master title style</a:t>
            </a:r>
          </a:p>
        </p:txBody>
      </p:sp>
      <p:sp>
        <p:nvSpPr>
          <p:cNvPr id="6" name="Date Placeholder 3">
            <a:extLst>
              <a:ext uri="{FF2B5EF4-FFF2-40B4-BE49-F238E27FC236}">
                <a16:creationId xmlns:a16="http://schemas.microsoft.com/office/drawing/2014/main" id="{4133FA6F-9949-4137-AA26-A9C1F3C72D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dirty="0"/>
              <a:t>#nTIDE</a:t>
            </a:r>
          </a:p>
        </p:txBody>
      </p:sp>
      <p:sp>
        <p:nvSpPr>
          <p:cNvPr id="7" name="Footer Placeholder 4">
            <a:extLst>
              <a:ext uri="{FF2B5EF4-FFF2-40B4-BE49-F238E27FC236}">
                <a16:creationId xmlns:a16="http://schemas.microsoft.com/office/drawing/2014/main" id="{D657E03C-4682-477A-ADE9-21CD5F7594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dirty="0"/>
          </a:p>
        </p:txBody>
      </p:sp>
      <p:sp>
        <p:nvSpPr>
          <p:cNvPr id="8" name="Slide Number Placeholder 5">
            <a:extLst>
              <a:ext uri="{FF2B5EF4-FFF2-40B4-BE49-F238E27FC236}">
                <a16:creationId xmlns:a16="http://schemas.microsoft.com/office/drawing/2014/main" id="{1115F16B-6A99-4978-B68A-34F59F34AD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dirty="0"/>
          </a:p>
        </p:txBody>
      </p:sp>
    </p:spTree>
    <p:extLst>
      <p:ext uri="{BB962C8B-B14F-4D97-AF65-F5344CB8AC3E}">
        <p14:creationId xmlns:p14="http://schemas.microsoft.com/office/powerpoint/2010/main" val="269536661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7EBC40F5-17E0-4456-8659-FF531506DB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dirty="0"/>
              <a:t>#nTIDE</a:t>
            </a:r>
          </a:p>
        </p:txBody>
      </p:sp>
      <p:sp>
        <p:nvSpPr>
          <p:cNvPr id="6" name="Footer Placeholder 4">
            <a:extLst>
              <a:ext uri="{FF2B5EF4-FFF2-40B4-BE49-F238E27FC236}">
                <a16:creationId xmlns:a16="http://schemas.microsoft.com/office/drawing/2014/main" id="{A3FF5BCE-2844-4AFF-8CDC-F83CF5AC05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dirty="0"/>
          </a:p>
        </p:txBody>
      </p:sp>
      <p:sp>
        <p:nvSpPr>
          <p:cNvPr id="7" name="Slide Number Placeholder 5">
            <a:extLst>
              <a:ext uri="{FF2B5EF4-FFF2-40B4-BE49-F238E27FC236}">
                <a16:creationId xmlns:a16="http://schemas.microsoft.com/office/drawing/2014/main" id="{8EFCD86D-2E58-446B-AD12-C62A689247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dirty="0"/>
          </a:p>
        </p:txBody>
      </p:sp>
    </p:spTree>
    <p:extLst>
      <p:ext uri="{BB962C8B-B14F-4D97-AF65-F5344CB8AC3E}">
        <p14:creationId xmlns:p14="http://schemas.microsoft.com/office/powerpoint/2010/main" val="375103200"/>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5682B-617A-402D-B8EB-681C1542BC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25C791-5743-4AD2-A39C-E4D6AAF13D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EAA6CF-4382-4AF5-B1F0-C0D5FC0650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9CD9E96F-A4F0-42DA-B7BB-1AE6CA1DF14A}"/>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dirty="0"/>
              <a:t>#nTIDE</a:t>
            </a:r>
          </a:p>
        </p:txBody>
      </p:sp>
      <p:sp>
        <p:nvSpPr>
          <p:cNvPr id="9" name="Footer Placeholder 4">
            <a:extLst>
              <a:ext uri="{FF2B5EF4-FFF2-40B4-BE49-F238E27FC236}">
                <a16:creationId xmlns:a16="http://schemas.microsoft.com/office/drawing/2014/main" id="{DAA3998E-EF43-4811-AC4E-2AB0765334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dirty="0"/>
          </a:p>
        </p:txBody>
      </p:sp>
      <p:sp>
        <p:nvSpPr>
          <p:cNvPr id="10" name="Slide Number Placeholder 5">
            <a:extLst>
              <a:ext uri="{FF2B5EF4-FFF2-40B4-BE49-F238E27FC236}">
                <a16:creationId xmlns:a16="http://schemas.microsoft.com/office/drawing/2014/main" id="{228769E3-2397-46AB-A4E0-E82900D861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dirty="0"/>
          </a:p>
        </p:txBody>
      </p:sp>
    </p:spTree>
    <p:extLst>
      <p:ext uri="{BB962C8B-B14F-4D97-AF65-F5344CB8AC3E}">
        <p14:creationId xmlns:p14="http://schemas.microsoft.com/office/powerpoint/2010/main" val="1285390670"/>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7770B-F7B7-4153-B0D7-43F680FF0D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92E431-C5AF-4617-A7C7-ABEE5F9320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3B4D63DA-531B-462F-B9CC-705DEEAD1A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9752C9FF-B664-45CD-B1D6-7C85CCA0E199}"/>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dirty="0"/>
              <a:t>#nTIDE</a:t>
            </a:r>
          </a:p>
        </p:txBody>
      </p:sp>
      <p:sp>
        <p:nvSpPr>
          <p:cNvPr id="9" name="Footer Placeholder 4">
            <a:extLst>
              <a:ext uri="{FF2B5EF4-FFF2-40B4-BE49-F238E27FC236}">
                <a16:creationId xmlns:a16="http://schemas.microsoft.com/office/drawing/2014/main" id="{B59CE466-E188-4443-8905-2A42E4F282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dirty="0"/>
          </a:p>
        </p:txBody>
      </p:sp>
      <p:sp>
        <p:nvSpPr>
          <p:cNvPr id="10" name="Slide Number Placeholder 5">
            <a:extLst>
              <a:ext uri="{FF2B5EF4-FFF2-40B4-BE49-F238E27FC236}">
                <a16:creationId xmlns:a16="http://schemas.microsoft.com/office/drawing/2014/main" id="{4F6CC2A3-9F62-4500-907F-D7B351332B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dirty="0"/>
          </a:p>
        </p:txBody>
      </p:sp>
    </p:spTree>
    <p:extLst>
      <p:ext uri="{BB962C8B-B14F-4D97-AF65-F5344CB8AC3E}">
        <p14:creationId xmlns:p14="http://schemas.microsoft.com/office/powerpoint/2010/main" val="4183632511"/>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78AC1-4F2E-4DBF-8C30-0835870AFB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3CF65C-6ACE-4F71-9F4C-024B6F5622A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7FF8A39-33C1-481C-B7F8-84E06D4F50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dirty="0"/>
              <a:t>#nTIDE</a:t>
            </a:r>
          </a:p>
        </p:txBody>
      </p:sp>
      <p:sp>
        <p:nvSpPr>
          <p:cNvPr id="8" name="Footer Placeholder 4">
            <a:extLst>
              <a:ext uri="{FF2B5EF4-FFF2-40B4-BE49-F238E27FC236}">
                <a16:creationId xmlns:a16="http://schemas.microsoft.com/office/drawing/2014/main" id="{B089AE88-9060-41BC-AFA1-8C5A3BB09B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dirty="0"/>
          </a:p>
        </p:txBody>
      </p:sp>
      <p:sp>
        <p:nvSpPr>
          <p:cNvPr id="9" name="Slide Number Placeholder 5">
            <a:extLst>
              <a:ext uri="{FF2B5EF4-FFF2-40B4-BE49-F238E27FC236}">
                <a16:creationId xmlns:a16="http://schemas.microsoft.com/office/drawing/2014/main" id="{B4DB17F2-7B46-454B-9E36-28EE527099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dirty="0"/>
          </a:p>
        </p:txBody>
      </p:sp>
    </p:spTree>
    <p:extLst>
      <p:ext uri="{BB962C8B-B14F-4D97-AF65-F5344CB8AC3E}">
        <p14:creationId xmlns:p14="http://schemas.microsoft.com/office/powerpoint/2010/main" val="2479779279"/>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FB0C3C-69E4-4835-9CE0-2BB8EDF128C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001A30-B2A6-4318-8CC9-9BF403D57E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3DEBDE7-BFB6-4A4E-90BF-5C5891255F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dirty="0"/>
              <a:t>#nTIDE</a:t>
            </a:r>
          </a:p>
        </p:txBody>
      </p:sp>
      <p:sp>
        <p:nvSpPr>
          <p:cNvPr id="8" name="Footer Placeholder 4">
            <a:extLst>
              <a:ext uri="{FF2B5EF4-FFF2-40B4-BE49-F238E27FC236}">
                <a16:creationId xmlns:a16="http://schemas.microsoft.com/office/drawing/2014/main" id="{94E2D06C-60D1-4D03-9DB3-533D4FA82B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dirty="0"/>
          </a:p>
        </p:txBody>
      </p:sp>
      <p:sp>
        <p:nvSpPr>
          <p:cNvPr id="9" name="Slide Number Placeholder 5">
            <a:extLst>
              <a:ext uri="{FF2B5EF4-FFF2-40B4-BE49-F238E27FC236}">
                <a16:creationId xmlns:a16="http://schemas.microsoft.com/office/drawing/2014/main" id="{690D75C5-E0DE-4E44-9C22-3219A4C79B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dirty="0"/>
          </a:p>
        </p:txBody>
      </p:sp>
    </p:spTree>
    <p:extLst>
      <p:ext uri="{BB962C8B-B14F-4D97-AF65-F5344CB8AC3E}">
        <p14:creationId xmlns:p14="http://schemas.microsoft.com/office/powerpoint/2010/main" val="354173909"/>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71422-625F-43AC-A453-5E2D5E741C0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FCB813-D8C2-4F85-8FDF-E1AC25DD2C33}"/>
              </a:ext>
            </a:extLst>
          </p:cNvPr>
          <p:cNvSpPr>
            <a:spLocks noGrp="1"/>
          </p:cNvSpPr>
          <p:nvPr>
            <p:ph type="dt" sz="half" idx="10"/>
          </p:nvPr>
        </p:nvSpPr>
        <p:spPr/>
        <p:txBody>
          <a:bodyPr/>
          <a:lstStyle/>
          <a:p>
            <a:r>
              <a:rPr lang="en-US" dirty="0"/>
              <a:t>#nTIDE</a:t>
            </a:r>
          </a:p>
        </p:txBody>
      </p:sp>
      <p:sp>
        <p:nvSpPr>
          <p:cNvPr id="4" name="Footer Placeholder 3">
            <a:extLst>
              <a:ext uri="{FF2B5EF4-FFF2-40B4-BE49-F238E27FC236}">
                <a16:creationId xmlns:a16="http://schemas.microsoft.com/office/drawing/2014/main" id="{3E6838CF-BB3B-464F-8BE5-57B56AF6D9C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8566AE-21EA-4F6B-B84D-A50507CB5E70}"/>
              </a:ext>
            </a:extLst>
          </p:cNvPr>
          <p:cNvSpPr>
            <a:spLocks noGrp="1"/>
          </p:cNvSpPr>
          <p:nvPr>
            <p:ph type="sldNum" sz="quarter" idx="12"/>
          </p:nvPr>
        </p:nvSpPr>
        <p:spPr/>
        <p:txBody>
          <a:bodyPr/>
          <a:lstStyle/>
          <a:p>
            <a:fld id="{9C637C1D-740A-4EE7-9AC7-DE15DA94B719}" type="slidenum">
              <a:rPr lang="en-US" smtClean="0"/>
              <a:t>‹#›</a:t>
            </a:fld>
            <a:endParaRPr lang="en-US" dirty="0"/>
          </a:p>
        </p:txBody>
      </p:sp>
    </p:spTree>
    <p:extLst>
      <p:ext uri="{BB962C8B-B14F-4D97-AF65-F5344CB8AC3E}">
        <p14:creationId xmlns:p14="http://schemas.microsoft.com/office/powerpoint/2010/main" val="363568228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1" cy="1440180"/>
          </a:xfrm>
          <a:prstGeom prst="rect">
            <a:avLst/>
          </a:prstGeom>
        </p:spPr>
        <p:txBody>
          <a:bodyPr wrap="square" lIns="0" tIns="0" rIns="0" bIns="0">
            <a:spAutoFit/>
          </a:bodyPr>
          <a:lstStyle>
            <a:lvl1pPr>
              <a:defRPr sz="4336" b="0" i="0">
                <a:solidFill>
                  <a:srgbClr val="806F59"/>
                </a:solidFill>
                <a:latin typeface="Garamond"/>
                <a:cs typeface="Garamond"/>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1728" b="1" i="0">
                <a:solidFill>
                  <a:srgbClr val="806F59"/>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11/3/2023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336" b="0" i="0">
                <a:solidFill>
                  <a:srgbClr val="806F59"/>
                </a:solidFill>
                <a:latin typeface="Garamond"/>
                <a:cs typeface="Garamond"/>
              </a:defRPr>
            </a:lvl1pPr>
          </a:lstStyle>
          <a:p>
            <a:endParaRPr/>
          </a:p>
        </p:txBody>
      </p:sp>
      <p:sp>
        <p:nvSpPr>
          <p:cNvPr id="3" name="Holder 3"/>
          <p:cNvSpPr>
            <a:spLocks noGrp="1"/>
          </p:cNvSpPr>
          <p:nvPr>
            <p:ph type="body" idx="1"/>
          </p:nvPr>
        </p:nvSpPr>
        <p:spPr/>
        <p:txBody>
          <a:bodyPr lIns="0" tIns="0" rIns="0" bIns="0"/>
          <a:lstStyle>
            <a:lvl1pPr>
              <a:defRPr sz="1728" b="1" i="0">
                <a:solidFill>
                  <a:srgbClr val="806F59"/>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11/3/2023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9" name="Title 22"/>
          <p:cNvSpPr>
            <a:spLocks noGrp="1"/>
          </p:cNvSpPr>
          <p:nvPr>
            <p:ph type="title"/>
          </p:nvPr>
        </p:nvSpPr>
        <p:spPr>
          <a:xfrm>
            <a:off x="609600" y="533401"/>
            <a:ext cx="11074400" cy="762000"/>
          </a:xfrm>
          <a:prstGeom prst="rect">
            <a:avLst/>
          </a:prstGeom>
        </p:spPr>
        <p:txBody>
          <a:bodyPr vert="horz"/>
          <a:lstStyle>
            <a:lvl1pPr algn="l">
              <a:lnSpc>
                <a:spcPct val="80000"/>
              </a:lnSpc>
              <a:defRPr sz="2400" b="1">
                <a:solidFill>
                  <a:srgbClr val="808080"/>
                </a:solidFill>
              </a:defRPr>
            </a:lvl1pPr>
          </a:lstStyle>
          <a:p>
            <a:r>
              <a:rPr lang="en-US"/>
              <a:t>CLICK TO EDIT MASTER TITLE STYLE</a:t>
            </a:r>
          </a:p>
        </p:txBody>
      </p:sp>
      <p:sp>
        <p:nvSpPr>
          <p:cNvPr id="10" name="Content Placeholder 2"/>
          <p:cNvSpPr>
            <a:spLocks noGrp="1"/>
          </p:cNvSpPr>
          <p:nvPr>
            <p:ph sz="half" idx="1"/>
          </p:nvPr>
        </p:nvSpPr>
        <p:spPr>
          <a:xfrm>
            <a:off x="1320800" y="1295401"/>
            <a:ext cx="9652001" cy="4495800"/>
          </a:xfrm>
          <a:prstGeom prst="rect">
            <a:avLst/>
          </a:prstGeom>
        </p:spPr>
        <p:txBody>
          <a:bodyPr vert="horz" lIns="64291" tIns="32146" rIns="64291" bIns="32146"/>
          <a:lstStyle>
            <a:lvl1pPr marL="454002" indent="-231763">
              <a:spcBef>
                <a:spcPts val="0"/>
              </a:spcBef>
              <a:spcAft>
                <a:spcPts val="600"/>
              </a:spcAft>
              <a:buClr>
                <a:srgbClr val="0073AE"/>
              </a:buClr>
              <a:buSzPct val="120000"/>
              <a:buFont typeface="Wingdings" pitchFamily="2" charset="2"/>
              <a:buChar char="§"/>
              <a:defRPr sz="1800">
                <a:solidFill>
                  <a:schemeClr val="bg2">
                    <a:lumMod val="50000"/>
                  </a:schemeClr>
                </a:solidFill>
              </a:defRPr>
            </a:lvl1pPr>
            <a:lvl2pPr marL="623856" indent="-166680">
              <a:spcBef>
                <a:spcPts val="0"/>
              </a:spcBef>
              <a:spcAft>
                <a:spcPts val="600"/>
              </a:spcAft>
              <a:buClr>
                <a:srgbClr val="0073AE"/>
              </a:buClr>
              <a:buSzPct val="120000"/>
              <a:buFont typeface="Century Gothic" pitchFamily="34" charset="0"/>
              <a:buChar char="-"/>
              <a:defRPr sz="1800">
                <a:solidFill>
                  <a:schemeClr val="bg2">
                    <a:lumMod val="50000"/>
                  </a:schemeClr>
                </a:solidFill>
              </a:defRPr>
            </a:lvl2pPr>
            <a:lvl3pPr marL="1088969" indent="-174616">
              <a:spcBef>
                <a:spcPts val="0"/>
              </a:spcBef>
              <a:spcAft>
                <a:spcPts val="600"/>
              </a:spcAft>
              <a:buClr>
                <a:srgbClr val="0073AE"/>
              </a:buClr>
              <a:buSzPct val="120000"/>
              <a:buFont typeface="Gill Sans MT" pitchFamily="34" charset="0"/>
              <a:buChar char="•"/>
              <a:defRPr sz="1800">
                <a:solidFill>
                  <a:schemeClr val="bg2">
                    <a:lumMod val="50000"/>
                  </a:schemeClr>
                </a:solidFill>
              </a:defRPr>
            </a:lvl3pPr>
            <a:lvl4pPr marL="1600118" indent="-228588">
              <a:spcBef>
                <a:spcPts val="0"/>
              </a:spcBef>
              <a:spcAft>
                <a:spcPts val="600"/>
              </a:spcAft>
              <a:buClr>
                <a:srgbClr val="0073AE"/>
              </a:buClr>
              <a:buSzPct val="120000"/>
              <a:buFont typeface="Gill Sans MT" pitchFamily="34" charset="0"/>
              <a:buChar char="&gt;"/>
              <a:defRPr sz="1800">
                <a:solidFill>
                  <a:schemeClr val="bg2">
                    <a:lumMod val="50000"/>
                  </a:schemeClr>
                </a:solidFill>
              </a:defRPr>
            </a:lvl4pPr>
            <a:lvl5pPr marL="1473125" indent="0">
              <a:spcBef>
                <a:spcPts val="0"/>
              </a:spcBef>
              <a:spcAft>
                <a:spcPts val="600"/>
              </a:spcAft>
              <a:buClr>
                <a:srgbClr val="0073AE"/>
              </a:buClr>
              <a:buSzPct val="120000"/>
              <a:buFont typeface="Gill Sans MT" pitchFamily="34" charset="0"/>
              <a:buNone/>
              <a:defRPr sz="1600">
                <a:solidFill>
                  <a:srgbClr val="717073"/>
                </a:solidFill>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p:txBody>
      </p:sp>
      <p:grpSp>
        <p:nvGrpSpPr>
          <p:cNvPr id="21" name="Group 20"/>
          <p:cNvGrpSpPr/>
          <p:nvPr userDrawn="1"/>
        </p:nvGrpSpPr>
        <p:grpSpPr>
          <a:xfrm>
            <a:off x="755158" y="76201"/>
            <a:ext cx="8350742" cy="253946"/>
            <a:chOff x="496456" y="151749"/>
            <a:chExt cx="6263056" cy="253946"/>
          </a:xfrm>
        </p:grpSpPr>
        <p:sp>
          <p:nvSpPr>
            <p:cNvPr id="22" name="Rectangle 21"/>
            <p:cNvSpPr/>
            <p:nvPr userDrawn="1"/>
          </p:nvSpPr>
          <p:spPr>
            <a:xfrm>
              <a:off x="6035681" y="161206"/>
              <a:ext cx="723831" cy="203421"/>
            </a:xfrm>
            <a:prstGeom prst="rect">
              <a:avLst/>
            </a:prstGeom>
            <a:noFill/>
          </p:spPr>
          <p:txBody>
            <a:bodyPr wrap="none">
              <a:spAutoFit/>
            </a:bodyPr>
            <a:lstStyle/>
            <a:p>
              <a:r>
                <a:rPr lang="en-US" sz="900">
                  <a:solidFill>
                    <a:schemeClr val="accent5">
                      <a:lumMod val="60000"/>
                      <a:lumOff val="40000"/>
                    </a:schemeClr>
                  </a:solidFill>
                </a:rPr>
                <a:t>Next Steps </a:t>
              </a:r>
            </a:p>
          </p:txBody>
        </p:sp>
        <p:sp>
          <p:nvSpPr>
            <p:cNvPr id="23" name="Oval 22"/>
            <p:cNvSpPr/>
            <p:nvPr userDrawn="1"/>
          </p:nvSpPr>
          <p:spPr>
            <a:xfrm>
              <a:off x="5819857" y="161206"/>
              <a:ext cx="240092" cy="244489"/>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a:t>7</a:t>
              </a:r>
            </a:p>
          </p:txBody>
        </p:sp>
        <p:sp>
          <p:nvSpPr>
            <p:cNvPr id="24" name="Rectangle 23"/>
            <p:cNvSpPr/>
            <p:nvPr userDrawn="1"/>
          </p:nvSpPr>
          <p:spPr>
            <a:xfrm>
              <a:off x="733842" y="161206"/>
              <a:ext cx="611120" cy="203421"/>
            </a:xfrm>
            <a:prstGeom prst="rect">
              <a:avLst/>
            </a:prstGeom>
          </p:spPr>
          <p:txBody>
            <a:bodyPr wrap="none">
              <a:spAutoFit/>
            </a:bodyPr>
            <a:lstStyle/>
            <a:p>
              <a:r>
                <a:rPr lang="en-US" sz="900">
                  <a:solidFill>
                    <a:schemeClr val="accent5">
                      <a:lumMod val="60000"/>
                      <a:lumOff val="40000"/>
                    </a:schemeClr>
                  </a:solidFill>
                </a:rPr>
                <a:t>Overview</a:t>
              </a:r>
            </a:p>
          </p:txBody>
        </p:sp>
        <p:sp>
          <p:nvSpPr>
            <p:cNvPr id="25" name="Rectangle 24"/>
            <p:cNvSpPr/>
            <p:nvPr userDrawn="1"/>
          </p:nvSpPr>
          <p:spPr>
            <a:xfrm>
              <a:off x="1591929" y="161206"/>
              <a:ext cx="655077" cy="203421"/>
            </a:xfrm>
            <a:prstGeom prst="rect">
              <a:avLst/>
            </a:prstGeom>
          </p:spPr>
          <p:txBody>
            <a:bodyPr wrap="none">
              <a:spAutoFit/>
            </a:bodyPr>
            <a:lstStyle/>
            <a:p>
              <a:r>
                <a:rPr lang="en-US" sz="900">
                  <a:solidFill>
                    <a:schemeClr val="accent5">
                      <a:lumMod val="60000"/>
                      <a:lumOff val="40000"/>
                    </a:schemeClr>
                  </a:solidFill>
                </a:rPr>
                <a:t>Outcomes</a:t>
              </a:r>
            </a:p>
          </p:txBody>
        </p:sp>
        <p:sp>
          <p:nvSpPr>
            <p:cNvPr id="26" name="Rectangle 25"/>
            <p:cNvSpPr/>
            <p:nvPr userDrawn="1"/>
          </p:nvSpPr>
          <p:spPr>
            <a:xfrm>
              <a:off x="2455270" y="161206"/>
              <a:ext cx="891771" cy="203421"/>
            </a:xfrm>
            <a:prstGeom prst="rect">
              <a:avLst/>
            </a:prstGeom>
          </p:spPr>
          <p:txBody>
            <a:bodyPr wrap="none">
              <a:spAutoFit/>
            </a:bodyPr>
            <a:lstStyle/>
            <a:p>
              <a:r>
                <a:rPr lang="en-US" sz="900">
                  <a:solidFill>
                    <a:schemeClr val="accent5">
                      <a:lumMod val="60000"/>
                      <a:lumOff val="40000"/>
                    </a:schemeClr>
                  </a:solidFill>
                </a:rPr>
                <a:t>Beyond Basics</a:t>
              </a:r>
            </a:p>
          </p:txBody>
        </p:sp>
        <p:sp>
          <p:nvSpPr>
            <p:cNvPr id="27" name="Rectangle 26"/>
            <p:cNvSpPr/>
            <p:nvPr userDrawn="1"/>
          </p:nvSpPr>
          <p:spPr>
            <a:xfrm>
              <a:off x="3554792" y="161206"/>
              <a:ext cx="489392" cy="203421"/>
            </a:xfrm>
            <a:prstGeom prst="rect">
              <a:avLst/>
            </a:prstGeom>
          </p:spPr>
          <p:txBody>
            <a:bodyPr wrap="none">
              <a:spAutoFit/>
            </a:bodyPr>
            <a:lstStyle/>
            <a:p>
              <a:r>
                <a:rPr lang="en-US" sz="900">
                  <a:solidFill>
                    <a:schemeClr val="accent5">
                      <a:lumMod val="60000"/>
                      <a:lumOff val="40000"/>
                    </a:schemeClr>
                  </a:solidFill>
                </a:rPr>
                <a:t>Trends</a:t>
              </a:r>
            </a:p>
          </p:txBody>
        </p:sp>
        <p:sp>
          <p:nvSpPr>
            <p:cNvPr id="28" name="Rectangle 27"/>
            <p:cNvSpPr/>
            <p:nvPr userDrawn="1"/>
          </p:nvSpPr>
          <p:spPr>
            <a:xfrm>
              <a:off x="5118916" y="161206"/>
              <a:ext cx="694526" cy="203421"/>
            </a:xfrm>
            <a:prstGeom prst="rect">
              <a:avLst/>
            </a:prstGeom>
            <a:noFill/>
          </p:spPr>
          <p:txBody>
            <a:bodyPr wrap="none">
              <a:spAutoFit/>
            </a:bodyPr>
            <a:lstStyle/>
            <a:p>
              <a:r>
                <a:rPr lang="en-US" sz="900">
                  <a:solidFill>
                    <a:schemeClr val="accent5">
                      <a:lumMod val="60000"/>
                      <a:lumOff val="40000"/>
                    </a:schemeClr>
                  </a:solidFill>
                </a:rPr>
                <a:t>Take-away</a:t>
              </a:r>
            </a:p>
          </p:txBody>
        </p:sp>
        <p:sp>
          <p:nvSpPr>
            <p:cNvPr id="29" name="Rectangle 28"/>
            <p:cNvSpPr/>
            <p:nvPr userDrawn="1"/>
          </p:nvSpPr>
          <p:spPr>
            <a:xfrm>
              <a:off x="4256804" y="151749"/>
              <a:ext cx="669729" cy="218795"/>
            </a:xfrm>
            <a:prstGeom prst="rect">
              <a:avLst/>
            </a:prstGeom>
            <a:noFill/>
          </p:spPr>
          <p:txBody>
            <a:bodyPr wrap="none">
              <a:spAutoFit/>
            </a:bodyPr>
            <a:lstStyle/>
            <a:p>
              <a:r>
                <a:rPr lang="en-US" sz="1000" b="1">
                  <a:solidFill>
                    <a:schemeClr val="tx1">
                      <a:lumMod val="75000"/>
                      <a:lumOff val="25000"/>
                    </a:schemeClr>
                  </a:solidFill>
                </a:rPr>
                <a:t>Veterans</a:t>
              </a:r>
              <a:endParaRPr lang="en-US" sz="900" b="1"/>
            </a:p>
          </p:txBody>
        </p:sp>
        <p:pic>
          <p:nvPicPr>
            <p:cNvPr id="30" name="Picture 2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6456" y="161206"/>
              <a:ext cx="228599" cy="236764"/>
            </a:xfrm>
            <a:prstGeom prst="rect">
              <a:avLst/>
            </a:prstGeom>
          </p:spPr>
        </p:pic>
        <p:pic>
          <p:nvPicPr>
            <p:cNvPr id="31" name="Picture 3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71600" y="161206"/>
              <a:ext cx="228599" cy="236764"/>
            </a:xfrm>
            <a:prstGeom prst="rect">
              <a:avLst/>
            </a:prstGeom>
          </p:spPr>
        </p:pic>
        <p:pic>
          <p:nvPicPr>
            <p:cNvPr id="32" name="Picture 3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38151" y="161206"/>
              <a:ext cx="228599" cy="236764"/>
            </a:xfrm>
            <a:prstGeom prst="rect">
              <a:avLst/>
            </a:prstGeom>
          </p:spPr>
        </p:pic>
        <p:pic>
          <p:nvPicPr>
            <p:cNvPr id="43" name="Picture 4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357386" y="160398"/>
              <a:ext cx="228599" cy="236764"/>
            </a:xfrm>
            <a:prstGeom prst="rect">
              <a:avLst/>
            </a:prstGeom>
          </p:spPr>
        </p:pic>
        <p:pic>
          <p:nvPicPr>
            <p:cNvPr id="44" name="Picture 43"/>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045124" y="154716"/>
              <a:ext cx="228599" cy="236764"/>
            </a:xfrm>
            <a:prstGeom prst="rect">
              <a:avLst/>
            </a:prstGeom>
          </p:spPr>
        </p:pic>
        <p:pic>
          <p:nvPicPr>
            <p:cNvPr id="45" name="Picture 44"/>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920268" y="161206"/>
              <a:ext cx="228599" cy="236764"/>
            </a:xfrm>
            <a:prstGeom prst="rect">
              <a:avLst/>
            </a:prstGeom>
          </p:spPr>
        </p:pic>
      </p:grpSp>
    </p:spTree>
    <p:extLst>
      <p:ext uri="{BB962C8B-B14F-4D97-AF65-F5344CB8AC3E}">
        <p14:creationId xmlns:p14="http://schemas.microsoft.com/office/powerpoint/2010/main" val="2405656303"/>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336" b="0" i="0">
                <a:solidFill>
                  <a:srgbClr val="806F59"/>
                </a:solidFill>
                <a:latin typeface="Garamond"/>
                <a:cs typeface="Garamond"/>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11/3/2023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7615"/>
          </a:xfrm>
          <a:custGeom>
            <a:avLst/>
            <a:gdLst/>
            <a:ahLst/>
            <a:cxnLst/>
            <a:rect l="l" t="t" r="r" b="b"/>
            <a:pathLst>
              <a:path w="20104100" h="11308715">
                <a:moveTo>
                  <a:pt x="20104099" y="0"/>
                </a:moveTo>
                <a:lnTo>
                  <a:pt x="0" y="0"/>
                </a:lnTo>
                <a:lnTo>
                  <a:pt x="0" y="11308556"/>
                </a:lnTo>
                <a:lnTo>
                  <a:pt x="20104099" y="11308556"/>
                </a:lnTo>
                <a:lnTo>
                  <a:pt x="20104099" y="0"/>
                </a:lnTo>
                <a:close/>
              </a:path>
            </a:pathLst>
          </a:custGeom>
          <a:solidFill>
            <a:srgbClr val="005D7E"/>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336" b="0" i="0">
                <a:solidFill>
                  <a:srgbClr val="806F59"/>
                </a:solidFill>
                <a:latin typeface="Garamond"/>
                <a:cs typeface="Garamond"/>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11/3/2023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11/3/2023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9" name="Title 22"/>
          <p:cNvSpPr>
            <a:spLocks noGrp="1"/>
          </p:cNvSpPr>
          <p:nvPr>
            <p:ph type="title"/>
          </p:nvPr>
        </p:nvSpPr>
        <p:spPr>
          <a:xfrm>
            <a:off x="609600" y="533401"/>
            <a:ext cx="11074400" cy="762000"/>
          </a:xfrm>
          <a:prstGeom prst="rect">
            <a:avLst/>
          </a:prstGeom>
        </p:spPr>
        <p:txBody>
          <a:bodyPr vert="horz"/>
          <a:lstStyle>
            <a:lvl1pPr algn="l">
              <a:lnSpc>
                <a:spcPct val="80000"/>
              </a:lnSpc>
              <a:defRPr sz="2400" b="1">
                <a:solidFill>
                  <a:srgbClr val="808080"/>
                </a:solidFill>
              </a:defRPr>
            </a:lvl1pPr>
          </a:lstStyle>
          <a:p>
            <a:r>
              <a:rPr lang="en-US"/>
              <a:t>CLICK TO EDIT MASTER TITLE STYLE</a:t>
            </a:r>
          </a:p>
        </p:txBody>
      </p:sp>
      <p:sp>
        <p:nvSpPr>
          <p:cNvPr id="10" name="Content Placeholder 2"/>
          <p:cNvSpPr>
            <a:spLocks noGrp="1"/>
          </p:cNvSpPr>
          <p:nvPr>
            <p:ph sz="half" idx="1"/>
          </p:nvPr>
        </p:nvSpPr>
        <p:spPr>
          <a:xfrm>
            <a:off x="1320800" y="1295401"/>
            <a:ext cx="9652001" cy="4495800"/>
          </a:xfrm>
          <a:prstGeom prst="rect">
            <a:avLst/>
          </a:prstGeom>
        </p:spPr>
        <p:txBody>
          <a:bodyPr vert="horz" lIns="64291" tIns="32146" rIns="64291" bIns="32146"/>
          <a:lstStyle>
            <a:lvl1pPr marL="454002" indent="-231763">
              <a:spcBef>
                <a:spcPts val="0"/>
              </a:spcBef>
              <a:spcAft>
                <a:spcPts val="600"/>
              </a:spcAft>
              <a:buClr>
                <a:srgbClr val="0073AE"/>
              </a:buClr>
              <a:buSzPct val="120000"/>
              <a:buFont typeface="Wingdings" pitchFamily="2" charset="2"/>
              <a:buChar char="§"/>
              <a:defRPr sz="1800">
                <a:solidFill>
                  <a:schemeClr val="bg2">
                    <a:lumMod val="50000"/>
                  </a:schemeClr>
                </a:solidFill>
              </a:defRPr>
            </a:lvl1pPr>
            <a:lvl2pPr marL="623856" indent="-166680">
              <a:spcBef>
                <a:spcPts val="0"/>
              </a:spcBef>
              <a:spcAft>
                <a:spcPts val="600"/>
              </a:spcAft>
              <a:buClr>
                <a:srgbClr val="0073AE"/>
              </a:buClr>
              <a:buSzPct val="120000"/>
              <a:buFont typeface="Century Gothic" pitchFamily="34" charset="0"/>
              <a:buChar char="-"/>
              <a:defRPr sz="1800">
                <a:solidFill>
                  <a:schemeClr val="bg2">
                    <a:lumMod val="50000"/>
                  </a:schemeClr>
                </a:solidFill>
              </a:defRPr>
            </a:lvl2pPr>
            <a:lvl3pPr marL="1088969" indent="-174616">
              <a:spcBef>
                <a:spcPts val="0"/>
              </a:spcBef>
              <a:spcAft>
                <a:spcPts val="600"/>
              </a:spcAft>
              <a:buClr>
                <a:srgbClr val="0073AE"/>
              </a:buClr>
              <a:buSzPct val="120000"/>
              <a:buFont typeface="Gill Sans MT" pitchFamily="34" charset="0"/>
              <a:buChar char="•"/>
              <a:defRPr sz="1800">
                <a:solidFill>
                  <a:schemeClr val="bg2">
                    <a:lumMod val="50000"/>
                  </a:schemeClr>
                </a:solidFill>
              </a:defRPr>
            </a:lvl3pPr>
            <a:lvl4pPr marL="1600118" indent="-228588">
              <a:spcBef>
                <a:spcPts val="0"/>
              </a:spcBef>
              <a:spcAft>
                <a:spcPts val="600"/>
              </a:spcAft>
              <a:buClr>
                <a:srgbClr val="0073AE"/>
              </a:buClr>
              <a:buSzPct val="120000"/>
              <a:buFont typeface="Gill Sans MT" pitchFamily="34" charset="0"/>
              <a:buChar char="&gt;"/>
              <a:defRPr sz="1800">
                <a:solidFill>
                  <a:schemeClr val="bg2">
                    <a:lumMod val="50000"/>
                  </a:schemeClr>
                </a:solidFill>
              </a:defRPr>
            </a:lvl4pPr>
            <a:lvl5pPr marL="1473125" indent="0">
              <a:spcBef>
                <a:spcPts val="0"/>
              </a:spcBef>
              <a:spcAft>
                <a:spcPts val="600"/>
              </a:spcAft>
              <a:buClr>
                <a:srgbClr val="0073AE"/>
              </a:buClr>
              <a:buSzPct val="120000"/>
              <a:buFont typeface="Gill Sans MT" pitchFamily="34" charset="0"/>
              <a:buNone/>
              <a:defRPr sz="1600">
                <a:solidFill>
                  <a:srgbClr val="717073"/>
                </a:solidFill>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p:txBody>
      </p:sp>
      <p:grpSp>
        <p:nvGrpSpPr>
          <p:cNvPr id="21" name="Group 20"/>
          <p:cNvGrpSpPr/>
          <p:nvPr userDrawn="1"/>
        </p:nvGrpSpPr>
        <p:grpSpPr>
          <a:xfrm>
            <a:off x="755158" y="76200"/>
            <a:ext cx="8350742" cy="250418"/>
            <a:chOff x="496456" y="155274"/>
            <a:chExt cx="6263056" cy="250418"/>
          </a:xfrm>
        </p:grpSpPr>
        <p:sp>
          <p:nvSpPr>
            <p:cNvPr id="22" name="Rectangle 21"/>
            <p:cNvSpPr/>
            <p:nvPr userDrawn="1"/>
          </p:nvSpPr>
          <p:spPr>
            <a:xfrm>
              <a:off x="6035681" y="161206"/>
              <a:ext cx="723831" cy="203421"/>
            </a:xfrm>
            <a:prstGeom prst="rect">
              <a:avLst/>
            </a:prstGeom>
            <a:noFill/>
          </p:spPr>
          <p:txBody>
            <a:bodyPr wrap="none">
              <a:spAutoFit/>
            </a:bodyPr>
            <a:lstStyle/>
            <a:p>
              <a:r>
                <a:rPr lang="en-US" sz="900">
                  <a:solidFill>
                    <a:schemeClr val="accent5">
                      <a:lumMod val="60000"/>
                      <a:lumOff val="40000"/>
                    </a:schemeClr>
                  </a:solidFill>
                </a:rPr>
                <a:t>Next Steps </a:t>
              </a:r>
            </a:p>
          </p:txBody>
        </p:sp>
        <p:sp>
          <p:nvSpPr>
            <p:cNvPr id="23" name="Oval 22"/>
            <p:cNvSpPr/>
            <p:nvPr userDrawn="1"/>
          </p:nvSpPr>
          <p:spPr>
            <a:xfrm>
              <a:off x="5829624" y="161203"/>
              <a:ext cx="240092" cy="244489"/>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a:t>7</a:t>
              </a:r>
            </a:p>
          </p:txBody>
        </p:sp>
        <p:sp>
          <p:nvSpPr>
            <p:cNvPr id="24" name="Rectangle 23"/>
            <p:cNvSpPr/>
            <p:nvPr userDrawn="1"/>
          </p:nvSpPr>
          <p:spPr>
            <a:xfrm>
              <a:off x="733842" y="161206"/>
              <a:ext cx="611120" cy="203421"/>
            </a:xfrm>
            <a:prstGeom prst="rect">
              <a:avLst/>
            </a:prstGeom>
          </p:spPr>
          <p:txBody>
            <a:bodyPr wrap="none">
              <a:spAutoFit/>
            </a:bodyPr>
            <a:lstStyle/>
            <a:p>
              <a:r>
                <a:rPr lang="en-US" sz="900">
                  <a:solidFill>
                    <a:schemeClr val="accent5">
                      <a:lumMod val="60000"/>
                      <a:lumOff val="40000"/>
                    </a:schemeClr>
                  </a:solidFill>
                </a:rPr>
                <a:t>Overview</a:t>
              </a:r>
            </a:p>
          </p:txBody>
        </p:sp>
        <p:sp>
          <p:nvSpPr>
            <p:cNvPr id="25" name="Rectangle 24"/>
            <p:cNvSpPr/>
            <p:nvPr userDrawn="1"/>
          </p:nvSpPr>
          <p:spPr>
            <a:xfrm>
              <a:off x="1591929" y="161206"/>
              <a:ext cx="655077" cy="203421"/>
            </a:xfrm>
            <a:prstGeom prst="rect">
              <a:avLst/>
            </a:prstGeom>
          </p:spPr>
          <p:txBody>
            <a:bodyPr wrap="none">
              <a:spAutoFit/>
            </a:bodyPr>
            <a:lstStyle/>
            <a:p>
              <a:r>
                <a:rPr lang="en-US" sz="900">
                  <a:solidFill>
                    <a:schemeClr val="accent5">
                      <a:lumMod val="60000"/>
                      <a:lumOff val="40000"/>
                    </a:schemeClr>
                  </a:solidFill>
                </a:rPr>
                <a:t>Outcomes</a:t>
              </a:r>
            </a:p>
          </p:txBody>
        </p:sp>
        <p:sp>
          <p:nvSpPr>
            <p:cNvPr id="26" name="Rectangle 25"/>
            <p:cNvSpPr/>
            <p:nvPr userDrawn="1"/>
          </p:nvSpPr>
          <p:spPr>
            <a:xfrm>
              <a:off x="2455270" y="161206"/>
              <a:ext cx="891771" cy="203421"/>
            </a:xfrm>
            <a:prstGeom prst="rect">
              <a:avLst/>
            </a:prstGeom>
          </p:spPr>
          <p:txBody>
            <a:bodyPr wrap="none">
              <a:spAutoFit/>
            </a:bodyPr>
            <a:lstStyle/>
            <a:p>
              <a:r>
                <a:rPr lang="en-US" sz="900">
                  <a:solidFill>
                    <a:schemeClr val="accent5">
                      <a:lumMod val="60000"/>
                      <a:lumOff val="40000"/>
                    </a:schemeClr>
                  </a:solidFill>
                </a:rPr>
                <a:t>Beyond Basics</a:t>
              </a:r>
            </a:p>
          </p:txBody>
        </p:sp>
        <p:sp>
          <p:nvSpPr>
            <p:cNvPr id="27" name="Rectangle 26"/>
            <p:cNvSpPr/>
            <p:nvPr userDrawn="1"/>
          </p:nvSpPr>
          <p:spPr>
            <a:xfrm>
              <a:off x="3554792" y="161206"/>
              <a:ext cx="489392" cy="203421"/>
            </a:xfrm>
            <a:prstGeom prst="rect">
              <a:avLst/>
            </a:prstGeom>
          </p:spPr>
          <p:txBody>
            <a:bodyPr wrap="none">
              <a:spAutoFit/>
            </a:bodyPr>
            <a:lstStyle/>
            <a:p>
              <a:r>
                <a:rPr lang="en-US" sz="900">
                  <a:solidFill>
                    <a:schemeClr val="accent5">
                      <a:lumMod val="60000"/>
                      <a:lumOff val="40000"/>
                    </a:schemeClr>
                  </a:solidFill>
                </a:rPr>
                <a:t>Trends</a:t>
              </a:r>
            </a:p>
          </p:txBody>
        </p:sp>
        <p:sp>
          <p:nvSpPr>
            <p:cNvPr id="28" name="Rectangle 27"/>
            <p:cNvSpPr/>
            <p:nvPr userDrawn="1"/>
          </p:nvSpPr>
          <p:spPr>
            <a:xfrm>
              <a:off x="5085691" y="160338"/>
              <a:ext cx="775678" cy="218795"/>
            </a:xfrm>
            <a:prstGeom prst="rect">
              <a:avLst/>
            </a:prstGeom>
            <a:noFill/>
          </p:spPr>
          <p:txBody>
            <a:bodyPr wrap="none">
              <a:spAutoFit/>
            </a:bodyPr>
            <a:lstStyle/>
            <a:p>
              <a:r>
                <a:rPr lang="en-US" sz="1000" b="1">
                  <a:solidFill>
                    <a:schemeClr val="tx1">
                      <a:lumMod val="75000"/>
                      <a:lumOff val="25000"/>
                    </a:schemeClr>
                  </a:solidFill>
                </a:rPr>
                <a:t>Take-away</a:t>
              </a:r>
              <a:endParaRPr lang="en-US" sz="1000" b="1"/>
            </a:p>
          </p:txBody>
        </p:sp>
        <p:sp>
          <p:nvSpPr>
            <p:cNvPr id="29" name="Rectangle 28"/>
            <p:cNvSpPr/>
            <p:nvPr userDrawn="1"/>
          </p:nvSpPr>
          <p:spPr>
            <a:xfrm>
              <a:off x="4296506" y="161206"/>
              <a:ext cx="590832" cy="203421"/>
            </a:xfrm>
            <a:prstGeom prst="rect">
              <a:avLst/>
            </a:prstGeom>
            <a:noFill/>
          </p:spPr>
          <p:txBody>
            <a:bodyPr wrap="none">
              <a:spAutoFit/>
            </a:bodyPr>
            <a:lstStyle/>
            <a:p>
              <a:r>
                <a:rPr lang="en-US" sz="900">
                  <a:solidFill>
                    <a:schemeClr val="accent5">
                      <a:lumMod val="60000"/>
                      <a:lumOff val="40000"/>
                    </a:schemeClr>
                  </a:solidFill>
                </a:rPr>
                <a:t>Veterans</a:t>
              </a:r>
            </a:p>
          </p:txBody>
        </p:sp>
        <p:pic>
          <p:nvPicPr>
            <p:cNvPr id="30" name="Picture 2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6456" y="161206"/>
              <a:ext cx="228599" cy="236764"/>
            </a:xfrm>
            <a:prstGeom prst="rect">
              <a:avLst/>
            </a:prstGeom>
          </p:spPr>
        </p:pic>
        <p:pic>
          <p:nvPicPr>
            <p:cNvPr id="31" name="Picture 3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71600" y="161206"/>
              <a:ext cx="228599" cy="236764"/>
            </a:xfrm>
            <a:prstGeom prst="rect">
              <a:avLst/>
            </a:prstGeom>
          </p:spPr>
        </p:pic>
        <p:pic>
          <p:nvPicPr>
            <p:cNvPr id="32" name="Picture 3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38151" y="161206"/>
              <a:ext cx="228599" cy="236764"/>
            </a:xfrm>
            <a:prstGeom prst="rect">
              <a:avLst/>
            </a:prstGeom>
          </p:spPr>
        </p:pic>
        <p:pic>
          <p:nvPicPr>
            <p:cNvPr id="43" name="Picture 4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357386" y="160398"/>
              <a:ext cx="228599" cy="236764"/>
            </a:xfrm>
            <a:prstGeom prst="rect">
              <a:avLst/>
            </a:prstGeom>
          </p:spPr>
        </p:pic>
        <p:pic>
          <p:nvPicPr>
            <p:cNvPr id="44" name="Picture 43"/>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085525" y="155274"/>
              <a:ext cx="228599" cy="236764"/>
            </a:xfrm>
            <a:prstGeom prst="rect">
              <a:avLst/>
            </a:prstGeom>
          </p:spPr>
        </p:pic>
        <p:pic>
          <p:nvPicPr>
            <p:cNvPr id="45" name="Picture 44"/>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883079" y="165067"/>
              <a:ext cx="228599" cy="236764"/>
            </a:xfrm>
            <a:prstGeom prst="rect">
              <a:avLst/>
            </a:prstGeom>
          </p:spPr>
        </p:pic>
      </p:grpSp>
    </p:spTree>
    <p:extLst>
      <p:ext uri="{BB962C8B-B14F-4D97-AF65-F5344CB8AC3E}">
        <p14:creationId xmlns:p14="http://schemas.microsoft.com/office/powerpoint/2010/main" val="7563173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9" name="Title 22"/>
          <p:cNvSpPr>
            <a:spLocks noGrp="1"/>
          </p:cNvSpPr>
          <p:nvPr>
            <p:ph type="title"/>
          </p:nvPr>
        </p:nvSpPr>
        <p:spPr>
          <a:xfrm>
            <a:off x="609600" y="533401"/>
            <a:ext cx="11074400" cy="762000"/>
          </a:xfrm>
          <a:prstGeom prst="rect">
            <a:avLst/>
          </a:prstGeom>
        </p:spPr>
        <p:txBody>
          <a:bodyPr vert="horz"/>
          <a:lstStyle>
            <a:lvl1pPr algn="l">
              <a:lnSpc>
                <a:spcPct val="80000"/>
              </a:lnSpc>
              <a:defRPr sz="2400" b="1">
                <a:solidFill>
                  <a:srgbClr val="808080"/>
                </a:solidFill>
              </a:defRPr>
            </a:lvl1pPr>
          </a:lstStyle>
          <a:p>
            <a:r>
              <a:rPr lang="en-US"/>
              <a:t>CLICK TO EDIT MASTER TITLE STYLE</a:t>
            </a:r>
          </a:p>
        </p:txBody>
      </p:sp>
      <p:sp>
        <p:nvSpPr>
          <p:cNvPr id="10" name="Content Placeholder 2"/>
          <p:cNvSpPr>
            <a:spLocks noGrp="1"/>
          </p:cNvSpPr>
          <p:nvPr>
            <p:ph sz="half" idx="1"/>
          </p:nvPr>
        </p:nvSpPr>
        <p:spPr>
          <a:xfrm>
            <a:off x="1320800" y="1295401"/>
            <a:ext cx="9652001" cy="4495800"/>
          </a:xfrm>
          <a:prstGeom prst="rect">
            <a:avLst/>
          </a:prstGeom>
        </p:spPr>
        <p:txBody>
          <a:bodyPr vert="horz" lIns="64291" tIns="32146" rIns="64291" bIns="32146"/>
          <a:lstStyle>
            <a:lvl1pPr marL="454002" indent="-231763">
              <a:spcBef>
                <a:spcPts val="0"/>
              </a:spcBef>
              <a:spcAft>
                <a:spcPts val="600"/>
              </a:spcAft>
              <a:buClr>
                <a:srgbClr val="0073AE"/>
              </a:buClr>
              <a:buSzPct val="120000"/>
              <a:buFont typeface="Wingdings" pitchFamily="2" charset="2"/>
              <a:buChar char="§"/>
              <a:defRPr sz="1800">
                <a:solidFill>
                  <a:schemeClr val="bg2">
                    <a:lumMod val="50000"/>
                  </a:schemeClr>
                </a:solidFill>
              </a:defRPr>
            </a:lvl1pPr>
            <a:lvl2pPr marL="623856" indent="-166680">
              <a:spcBef>
                <a:spcPts val="0"/>
              </a:spcBef>
              <a:spcAft>
                <a:spcPts val="600"/>
              </a:spcAft>
              <a:buClr>
                <a:srgbClr val="0073AE"/>
              </a:buClr>
              <a:buSzPct val="120000"/>
              <a:buFont typeface="Century Gothic" pitchFamily="34" charset="0"/>
              <a:buChar char="-"/>
              <a:defRPr sz="1800">
                <a:solidFill>
                  <a:schemeClr val="bg2">
                    <a:lumMod val="50000"/>
                  </a:schemeClr>
                </a:solidFill>
              </a:defRPr>
            </a:lvl2pPr>
            <a:lvl3pPr marL="1088969" indent="-174616">
              <a:spcBef>
                <a:spcPts val="0"/>
              </a:spcBef>
              <a:spcAft>
                <a:spcPts val="600"/>
              </a:spcAft>
              <a:buClr>
                <a:srgbClr val="0073AE"/>
              </a:buClr>
              <a:buSzPct val="120000"/>
              <a:buFont typeface="Gill Sans MT" pitchFamily="34" charset="0"/>
              <a:buChar char="•"/>
              <a:defRPr sz="1800">
                <a:solidFill>
                  <a:schemeClr val="bg2">
                    <a:lumMod val="50000"/>
                  </a:schemeClr>
                </a:solidFill>
              </a:defRPr>
            </a:lvl3pPr>
            <a:lvl4pPr marL="1600118" indent="-228588">
              <a:spcBef>
                <a:spcPts val="0"/>
              </a:spcBef>
              <a:spcAft>
                <a:spcPts val="600"/>
              </a:spcAft>
              <a:buClr>
                <a:srgbClr val="0073AE"/>
              </a:buClr>
              <a:buSzPct val="120000"/>
              <a:buFont typeface="Gill Sans MT" pitchFamily="34" charset="0"/>
              <a:buChar char="&gt;"/>
              <a:defRPr sz="1800">
                <a:solidFill>
                  <a:schemeClr val="bg2">
                    <a:lumMod val="50000"/>
                  </a:schemeClr>
                </a:solidFill>
              </a:defRPr>
            </a:lvl4pPr>
            <a:lvl5pPr marL="1473125" indent="0">
              <a:spcBef>
                <a:spcPts val="0"/>
              </a:spcBef>
              <a:spcAft>
                <a:spcPts val="600"/>
              </a:spcAft>
              <a:buClr>
                <a:srgbClr val="0073AE"/>
              </a:buClr>
              <a:buSzPct val="120000"/>
              <a:buFont typeface="Gill Sans MT" pitchFamily="34" charset="0"/>
              <a:buNone/>
              <a:defRPr sz="1600">
                <a:solidFill>
                  <a:srgbClr val="717073"/>
                </a:solidFill>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p:txBody>
      </p:sp>
      <p:grpSp>
        <p:nvGrpSpPr>
          <p:cNvPr id="21" name="Group 20"/>
          <p:cNvGrpSpPr/>
          <p:nvPr userDrawn="1"/>
        </p:nvGrpSpPr>
        <p:grpSpPr>
          <a:xfrm>
            <a:off x="724243" y="76201"/>
            <a:ext cx="8486128" cy="250421"/>
            <a:chOff x="496456" y="155274"/>
            <a:chExt cx="6364596" cy="250421"/>
          </a:xfrm>
        </p:grpSpPr>
        <p:sp>
          <p:nvSpPr>
            <p:cNvPr id="22" name="Rectangle 21"/>
            <p:cNvSpPr/>
            <p:nvPr userDrawn="1"/>
          </p:nvSpPr>
          <p:spPr>
            <a:xfrm>
              <a:off x="6033527" y="161206"/>
              <a:ext cx="827525" cy="218795"/>
            </a:xfrm>
            <a:prstGeom prst="rect">
              <a:avLst/>
            </a:prstGeom>
            <a:noFill/>
          </p:spPr>
          <p:txBody>
            <a:bodyPr wrap="none">
              <a:spAutoFit/>
            </a:bodyPr>
            <a:lstStyle/>
            <a:p>
              <a:r>
                <a:rPr lang="en-US" sz="1000" b="1">
                  <a:solidFill>
                    <a:schemeClr val="tx1">
                      <a:lumMod val="75000"/>
                      <a:lumOff val="25000"/>
                    </a:schemeClr>
                  </a:solidFill>
                </a:rPr>
                <a:t>Next Steps </a:t>
              </a:r>
              <a:endParaRPr lang="en-US" sz="1000" b="1"/>
            </a:p>
          </p:txBody>
        </p:sp>
        <p:sp>
          <p:nvSpPr>
            <p:cNvPr id="23" name="Oval 22"/>
            <p:cNvSpPr/>
            <p:nvPr userDrawn="1"/>
          </p:nvSpPr>
          <p:spPr>
            <a:xfrm>
              <a:off x="5819857" y="161206"/>
              <a:ext cx="240092" cy="244489"/>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a:t>7</a:t>
              </a:r>
            </a:p>
          </p:txBody>
        </p:sp>
        <p:sp>
          <p:nvSpPr>
            <p:cNvPr id="24" name="Rectangle 23"/>
            <p:cNvSpPr/>
            <p:nvPr userDrawn="1"/>
          </p:nvSpPr>
          <p:spPr>
            <a:xfrm>
              <a:off x="733842" y="161206"/>
              <a:ext cx="611120" cy="203421"/>
            </a:xfrm>
            <a:prstGeom prst="rect">
              <a:avLst/>
            </a:prstGeom>
          </p:spPr>
          <p:txBody>
            <a:bodyPr wrap="none">
              <a:spAutoFit/>
            </a:bodyPr>
            <a:lstStyle/>
            <a:p>
              <a:r>
                <a:rPr lang="en-US" sz="900">
                  <a:solidFill>
                    <a:schemeClr val="accent5">
                      <a:lumMod val="60000"/>
                      <a:lumOff val="40000"/>
                    </a:schemeClr>
                  </a:solidFill>
                </a:rPr>
                <a:t>Overview</a:t>
              </a:r>
            </a:p>
          </p:txBody>
        </p:sp>
        <p:sp>
          <p:nvSpPr>
            <p:cNvPr id="25" name="Rectangle 24"/>
            <p:cNvSpPr/>
            <p:nvPr userDrawn="1"/>
          </p:nvSpPr>
          <p:spPr>
            <a:xfrm>
              <a:off x="1591929" y="161206"/>
              <a:ext cx="655077" cy="203421"/>
            </a:xfrm>
            <a:prstGeom prst="rect">
              <a:avLst/>
            </a:prstGeom>
          </p:spPr>
          <p:txBody>
            <a:bodyPr wrap="none">
              <a:spAutoFit/>
            </a:bodyPr>
            <a:lstStyle/>
            <a:p>
              <a:r>
                <a:rPr lang="en-US" sz="900">
                  <a:solidFill>
                    <a:schemeClr val="accent5">
                      <a:lumMod val="60000"/>
                      <a:lumOff val="40000"/>
                    </a:schemeClr>
                  </a:solidFill>
                </a:rPr>
                <a:t>Outcomes</a:t>
              </a:r>
            </a:p>
          </p:txBody>
        </p:sp>
        <p:sp>
          <p:nvSpPr>
            <p:cNvPr id="26" name="Rectangle 25"/>
            <p:cNvSpPr/>
            <p:nvPr userDrawn="1"/>
          </p:nvSpPr>
          <p:spPr>
            <a:xfrm>
              <a:off x="2455270" y="161206"/>
              <a:ext cx="891771" cy="203421"/>
            </a:xfrm>
            <a:prstGeom prst="rect">
              <a:avLst/>
            </a:prstGeom>
          </p:spPr>
          <p:txBody>
            <a:bodyPr wrap="none">
              <a:spAutoFit/>
            </a:bodyPr>
            <a:lstStyle/>
            <a:p>
              <a:r>
                <a:rPr lang="en-US" sz="900">
                  <a:solidFill>
                    <a:schemeClr val="accent5">
                      <a:lumMod val="60000"/>
                      <a:lumOff val="40000"/>
                    </a:schemeClr>
                  </a:solidFill>
                </a:rPr>
                <a:t>Beyond Basics</a:t>
              </a:r>
            </a:p>
          </p:txBody>
        </p:sp>
        <p:sp>
          <p:nvSpPr>
            <p:cNvPr id="27" name="Rectangle 26"/>
            <p:cNvSpPr/>
            <p:nvPr userDrawn="1"/>
          </p:nvSpPr>
          <p:spPr>
            <a:xfrm>
              <a:off x="3554792" y="161206"/>
              <a:ext cx="489392" cy="203421"/>
            </a:xfrm>
            <a:prstGeom prst="rect">
              <a:avLst/>
            </a:prstGeom>
          </p:spPr>
          <p:txBody>
            <a:bodyPr wrap="none">
              <a:spAutoFit/>
            </a:bodyPr>
            <a:lstStyle/>
            <a:p>
              <a:r>
                <a:rPr lang="en-US" sz="900">
                  <a:solidFill>
                    <a:schemeClr val="accent5">
                      <a:lumMod val="60000"/>
                      <a:lumOff val="40000"/>
                    </a:schemeClr>
                  </a:solidFill>
                </a:rPr>
                <a:t>Trends</a:t>
              </a:r>
            </a:p>
          </p:txBody>
        </p:sp>
        <p:sp>
          <p:nvSpPr>
            <p:cNvPr id="28" name="Rectangle 27"/>
            <p:cNvSpPr/>
            <p:nvPr userDrawn="1"/>
          </p:nvSpPr>
          <p:spPr>
            <a:xfrm>
              <a:off x="5118916" y="161206"/>
              <a:ext cx="694526" cy="203421"/>
            </a:xfrm>
            <a:prstGeom prst="rect">
              <a:avLst/>
            </a:prstGeom>
            <a:noFill/>
          </p:spPr>
          <p:txBody>
            <a:bodyPr wrap="none">
              <a:spAutoFit/>
            </a:bodyPr>
            <a:lstStyle/>
            <a:p>
              <a:r>
                <a:rPr lang="en-US" sz="900">
                  <a:solidFill>
                    <a:schemeClr val="accent5">
                      <a:lumMod val="60000"/>
                      <a:lumOff val="40000"/>
                    </a:schemeClr>
                  </a:solidFill>
                </a:rPr>
                <a:t>Take-away</a:t>
              </a:r>
            </a:p>
          </p:txBody>
        </p:sp>
        <p:sp>
          <p:nvSpPr>
            <p:cNvPr id="29" name="Rectangle 28"/>
            <p:cNvSpPr/>
            <p:nvPr userDrawn="1"/>
          </p:nvSpPr>
          <p:spPr>
            <a:xfrm>
              <a:off x="4296506" y="161206"/>
              <a:ext cx="590832" cy="203421"/>
            </a:xfrm>
            <a:prstGeom prst="rect">
              <a:avLst/>
            </a:prstGeom>
            <a:noFill/>
          </p:spPr>
          <p:txBody>
            <a:bodyPr wrap="none">
              <a:spAutoFit/>
            </a:bodyPr>
            <a:lstStyle/>
            <a:p>
              <a:r>
                <a:rPr lang="en-US" sz="900">
                  <a:solidFill>
                    <a:schemeClr val="accent5">
                      <a:lumMod val="60000"/>
                      <a:lumOff val="40000"/>
                    </a:schemeClr>
                  </a:solidFill>
                </a:rPr>
                <a:t>Veterans</a:t>
              </a:r>
            </a:p>
          </p:txBody>
        </p:sp>
        <p:pic>
          <p:nvPicPr>
            <p:cNvPr id="30" name="Picture 2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6456" y="161206"/>
              <a:ext cx="228599" cy="236764"/>
            </a:xfrm>
            <a:prstGeom prst="rect">
              <a:avLst/>
            </a:prstGeom>
          </p:spPr>
        </p:pic>
        <p:pic>
          <p:nvPicPr>
            <p:cNvPr id="31" name="Picture 3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71600" y="161206"/>
              <a:ext cx="228599" cy="236764"/>
            </a:xfrm>
            <a:prstGeom prst="rect">
              <a:avLst/>
            </a:prstGeom>
          </p:spPr>
        </p:pic>
        <p:pic>
          <p:nvPicPr>
            <p:cNvPr id="32" name="Picture 3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38151" y="161206"/>
              <a:ext cx="228599" cy="236764"/>
            </a:xfrm>
            <a:prstGeom prst="rect">
              <a:avLst/>
            </a:prstGeom>
          </p:spPr>
        </p:pic>
        <p:pic>
          <p:nvPicPr>
            <p:cNvPr id="43" name="Picture 4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357386" y="160398"/>
              <a:ext cx="228599" cy="236764"/>
            </a:xfrm>
            <a:prstGeom prst="rect">
              <a:avLst/>
            </a:prstGeom>
          </p:spPr>
        </p:pic>
        <p:pic>
          <p:nvPicPr>
            <p:cNvPr id="44" name="Picture 43"/>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085525" y="155274"/>
              <a:ext cx="228599" cy="236764"/>
            </a:xfrm>
            <a:prstGeom prst="rect">
              <a:avLst/>
            </a:prstGeom>
          </p:spPr>
        </p:pic>
        <p:pic>
          <p:nvPicPr>
            <p:cNvPr id="45" name="Picture 44"/>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913208" y="161206"/>
              <a:ext cx="228599" cy="236764"/>
            </a:xfrm>
            <a:prstGeom prst="rect">
              <a:avLst/>
            </a:prstGeom>
          </p:spPr>
        </p:pic>
      </p:grpSp>
    </p:spTree>
    <p:extLst>
      <p:ext uri="{BB962C8B-B14F-4D97-AF65-F5344CB8AC3E}">
        <p14:creationId xmlns:p14="http://schemas.microsoft.com/office/powerpoint/2010/main" val="42309669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0" name="Picture 9" descr="background1 copy.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extBox 7"/>
          <p:cNvSpPr txBox="1"/>
          <p:nvPr/>
        </p:nvSpPr>
        <p:spPr>
          <a:xfrm>
            <a:off x="304800" y="6324601"/>
            <a:ext cx="10769600" cy="677108"/>
          </a:xfrm>
          <a:prstGeom prst="rect">
            <a:avLst/>
          </a:prstGeom>
          <a:noFill/>
        </p:spPr>
        <p:txBody>
          <a:bodyPr wrap="square" rtlCol="0">
            <a:spAutoFit/>
          </a:bodyPr>
          <a:lstStyle/>
          <a:p>
            <a:pPr lvl="0" algn="l" defTabSz="457154"/>
            <a:r>
              <a:rPr lang="en-US" sz="2000" b="1">
                <a:solidFill>
                  <a:schemeClr val="bg1"/>
                </a:solidFill>
              </a:rPr>
              <a:t>C O N F I D E N T I A L</a:t>
            </a:r>
          </a:p>
          <a:p>
            <a:pPr algn="l"/>
            <a:endParaRPr lang="en-US" sz="1800"/>
          </a:p>
        </p:txBody>
      </p:sp>
      <p:pic>
        <p:nvPicPr>
          <p:cNvPr id="11" name="Picture 10" descr="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60800" y="3505201"/>
            <a:ext cx="4580353" cy="857195"/>
          </a:xfrm>
          <a:prstGeom prst="rect">
            <a:avLst/>
          </a:prstGeom>
        </p:spPr>
      </p:pic>
      <p:sp>
        <p:nvSpPr>
          <p:cNvPr id="18" name="Text Placeholder 2"/>
          <p:cNvSpPr>
            <a:spLocks noGrp="1"/>
          </p:cNvSpPr>
          <p:nvPr>
            <p:ph type="body" sz="quarter" idx="13" hasCustomPrompt="1"/>
          </p:nvPr>
        </p:nvSpPr>
        <p:spPr>
          <a:xfrm>
            <a:off x="1363266" y="6027175"/>
            <a:ext cx="9465470" cy="571965"/>
          </a:xfrm>
          <a:prstGeom prst="rect">
            <a:avLst/>
          </a:prstGeom>
        </p:spPr>
        <p:txBody>
          <a:bodyPr/>
          <a:lstStyle>
            <a:lvl1pPr marL="0" indent="0" algn="ctr">
              <a:buNone/>
              <a:defRPr sz="1687" b="0">
                <a:solidFill>
                  <a:schemeClr val="accent5"/>
                </a:solidFill>
              </a:defRPr>
            </a:lvl1pPr>
            <a:lvl2pPr marL="457153" indent="0">
              <a:buNone/>
              <a:defRPr/>
            </a:lvl2pPr>
            <a:lvl3pPr marL="914306" indent="0">
              <a:buNone/>
              <a:defRPr/>
            </a:lvl3pPr>
            <a:lvl4pPr marL="1371459" indent="0">
              <a:buNone/>
              <a:defRPr/>
            </a:lvl4pPr>
            <a:lvl5pPr marL="1828613" indent="0">
              <a:buNone/>
              <a:defRPr/>
            </a:lvl5pPr>
          </a:lstStyle>
          <a:p>
            <a:pPr lvl="0"/>
            <a:r>
              <a:rPr lang="en-US"/>
              <a:t>EDIT MASTER TEXT STYLES</a:t>
            </a:r>
          </a:p>
        </p:txBody>
      </p:sp>
      <p:sp>
        <p:nvSpPr>
          <p:cNvPr id="4" name="Text Placeholder 3"/>
          <p:cNvSpPr>
            <a:spLocks noGrp="1"/>
          </p:cNvSpPr>
          <p:nvPr>
            <p:ph type="body" sz="quarter" idx="14" hasCustomPrompt="1"/>
          </p:nvPr>
        </p:nvSpPr>
        <p:spPr>
          <a:xfrm>
            <a:off x="1363266" y="5062920"/>
            <a:ext cx="9465470" cy="942082"/>
          </a:xfrm>
          <a:prstGeom prst="rect">
            <a:avLst/>
          </a:prstGeom>
        </p:spPr>
        <p:txBody>
          <a:bodyPr/>
          <a:lstStyle>
            <a:lvl1pPr algn="ctr">
              <a:defRPr sz="2531" b="1"/>
            </a:lvl1pPr>
          </a:lstStyle>
          <a:p>
            <a:pPr lvl="0"/>
            <a:r>
              <a:rPr lang="en-US"/>
              <a:t>EDIT MASTER TEXT STYLES</a:t>
            </a:r>
          </a:p>
        </p:txBody>
      </p:sp>
      <p:pic>
        <p:nvPicPr>
          <p:cNvPr id="7" name="Picture 6"/>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494942" y="3163543"/>
            <a:ext cx="5446835" cy="1618424"/>
          </a:xfrm>
          <a:prstGeom prst="rect">
            <a:avLst/>
          </a:prstGeom>
        </p:spPr>
      </p:pic>
    </p:spTree>
    <p:extLst>
      <p:ext uri="{BB962C8B-B14F-4D97-AF65-F5344CB8AC3E}">
        <p14:creationId xmlns:p14="http://schemas.microsoft.com/office/powerpoint/2010/main" val="576459384"/>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Header and Bullet List">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345907" y="3296974"/>
            <a:ext cx="12537908" cy="331732"/>
          </a:xfrm>
          <a:prstGeom prst="rect">
            <a:avLst/>
          </a:prstGeom>
          <a:solidFill>
            <a:schemeClr val="bg1"/>
          </a:solidFill>
          <a:ln w="12700" cap="flat">
            <a:solidFill>
              <a:schemeClr val="bg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30" rtl="0" fontAlgn="auto" latinLnBrk="0" hangingPunct="0">
              <a:lnSpc>
                <a:spcPct val="100000"/>
              </a:lnSpc>
              <a:spcBef>
                <a:spcPts val="0"/>
              </a:spcBef>
              <a:spcAft>
                <a:spcPts val="0"/>
              </a:spcAft>
              <a:buClrTx/>
              <a:buSzTx/>
              <a:buFontTx/>
              <a:buNone/>
              <a:tabLst/>
            </a:pPr>
            <a:endParaRPr kumimoji="0" lang="en-US" sz="1687"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2796571997"/>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Header and Bullet Lis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312204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AC03B-0D8F-410F-943A-4BF8A5C161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97028F-0211-4056-81C6-93FA13B78D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813791-527E-4EF2-8983-F16C2C0C8F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27808E6A-B4F2-40A2-9CA5-FB6C51527F21}"/>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9" name="Footer Placeholder 4">
            <a:extLst>
              <a:ext uri="{FF2B5EF4-FFF2-40B4-BE49-F238E27FC236}">
                <a16:creationId xmlns:a16="http://schemas.microsoft.com/office/drawing/2014/main" id="{CDB3228C-6597-4D0F-A65C-65209EFAE2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70AF7B83-AAA0-4BEB-9A52-BFE15E0B1A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9376444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0_Header and Bullet List">
    <p:bg>
      <p:bgRef idx="1001">
        <a:schemeClr val="bg1"/>
      </p:bgRef>
    </p:bg>
    <p:spTree>
      <p:nvGrpSpPr>
        <p:cNvPr id="1" name=""/>
        <p:cNvGrpSpPr/>
        <p:nvPr/>
      </p:nvGrpSpPr>
      <p:grpSpPr>
        <a:xfrm>
          <a:off x="0" y="0"/>
          <a:ext cx="0" cy="0"/>
          <a:chOff x="0" y="0"/>
          <a:chExt cx="0" cy="0"/>
        </a:xfrm>
      </p:grpSpPr>
      <p:sp>
        <p:nvSpPr>
          <p:cNvPr id="12" name="Shape 28"/>
          <p:cNvSpPr/>
          <p:nvPr userDrawn="1"/>
        </p:nvSpPr>
        <p:spPr>
          <a:xfrm>
            <a:off x="1074107" y="6583785"/>
            <a:ext cx="2444046" cy="215444"/>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200" baseline="30000">
                <a:solidFill>
                  <a:srgbClr val="FFFFFF"/>
                </a:solidFill>
              </a:defRPr>
            </a:lvl1pPr>
          </a:lstStyle>
          <a:p>
            <a:pPr lvl="0" algn="r">
              <a:defRPr sz="1800" baseline="0">
                <a:solidFill>
                  <a:srgbClr val="000000"/>
                </a:solidFill>
              </a:defRPr>
            </a:pPr>
            <a:r>
              <a:rPr sz="1200" baseline="30000">
                <a:solidFill>
                  <a:srgbClr val="FFFFFF"/>
                </a:solidFill>
              </a:rPr>
              <a:t>Copyright © 201</a:t>
            </a:r>
            <a:r>
              <a:rPr lang="en-US" sz="1200" baseline="30000">
                <a:solidFill>
                  <a:srgbClr val="FFFFFF"/>
                </a:solidFill>
              </a:rPr>
              <a:t>6</a:t>
            </a:r>
            <a:r>
              <a:rPr sz="1200" baseline="30000">
                <a:solidFill>
                  <a:srgbClr val="FFFFFF"/>
                </a:solidFill>
              </a:rPr>
              <a:t> CONFIDENTIAL    </a:t>
            </a:r>
          </a:p>
        </p:txBody>
      </p:sp>
      <p:sp>
        <p:nvSpPr>
          <p:cNvPr id="2" name="Rectangle 1"/>
          <p:cNvSpPr/>
          <p:nvPr userDrawn="1"/>
        </p:nvSpPr>
        <p:spPr>
          <a:xfrm>
            <a:off x="-345907" y="3296974"/>
            <a:ext cx="12537908" cy="331732"/>
          </a:xfrm>
          <a:prstGeom prst="rect">
            <a:avLst/>
          </a:prstGeom>
          <a:solidFill>
            <a:schemeClr val="bg1"/>
          </a:solidFill>
          <a:ln w="12700" cap="flat">
            <a:solidFill>
              <a:schemeClr val="bg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30" rtl="0" fontAlgn="auto" latinLnBrk="0" hangingPunct="0">
              <a:lnSpc>
                <a:spcPct val="100000"/>
              </a:lnSpc>
              <a:spcBef>
                <a:spcPts val="0"/>
              </a:spcBef>
              <a:spcAft>
                <a:spcPts val="0"/>
              </a:spcAft>
              <a:buClrTx/>
              <a:buSzTx/>
              <a:buFontTx/>
              <a:buNone/>
              <a:tabLst/>
            </a:pPr>
            <a:endParaRPr kumimoji="0" lang="en-US" sz="1687"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3982974320"/>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1_Header and Bullet List">
    <p:bg>
      <p:bgRef idx="1001">
        <a:schemeClr val="bg1"/>
      </p:bgRef>
    </p:bg>
    <p:spTree>
      <p:nvGrpSpPr>
        <p:cNvPr id="1" name=""/>
        <p:cNvGrpSpPr/>
        <p:nvPr/>
      </p:nvGrpSpPr>
      <p:grpSpPr>
        <a:xfrm>
          <a:off x="0" y="0"/>
          <a:ext cx="0" cy="0"/>
          <a:chOff x="0" y="0"/>
          <a:chExt cx="0" cy="0"/>
        </a:xfrm>
      </p:grpSpPr>
      <p:sp>
        <p:nvSpPr>
          <p:cNvPr id="12" name="Shape 28"/>
          <p:cNvSpPr/>
          <p:nvPr userDrawn="1"/>
        </p:nvSpPr>
        <p:spPr>
          <a:xfrm>
            <a:off x="1074107" y="6583785"/>
            <a:ext cx="2444046" cy="215444"/>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200" baseline="30000">
                <a:solidFill>
                  <a:srgbClr val="FFFFFF"/>
                </a:solidFill>
              </a:defRPr>
            </a:lvl1pPr>
          </a:lstStyle>
          <a:p>
            <a:pPr lvl="0" algn="r">
              <a:defRPr sz="1800" baseline="0">
                <a:solidFill>
                  <a:srgbClr val="000000"/>
                </a:solidFill>
              </a:defRPr>
            </a:pPr>
            <a:r>
              <a:rPr sz="1200" baseline="30000">
                <a:solidFill>
                  <a:srgbClr val="FFFFFF"/>
                </a:solidFill>
              </a:rPr>
              <a:t>Copyright © 201</a:t>
            </a:r>
            <a:r>
              <a:rPr lang="en-US" sz="1200" baseline="30000">
                <a:solidFill>
                  <a:srgbClr val="FFFFFF"/>
                </a:solidFill>
              </a:rPr>
              <a:t>6</a:t>
            </a:r>
            <a:r>
              <a:rPr sz="1200" baseline="30000">
                <a:solidFill>
                  <a:srgbClr val="FFFFFF"/>
                </a:solidFill>
              </a:rPr>
              <a:t> CONFIDENTIAL    </a:t>
            </a:r>
          </a:p>
        </p:txBody>
      </p:sp>
      <p:sp>
        <p:nvSpPr>
          <p:cNvPr id="2" name="Rectangle 1"/>
          <p:cNvSpPr/>
          <p:nvPr userDrawn="1"/>
        </p:nvSpPr>
        <p:spPr>
          <a:xfrm>
            <a:off x="-345907" y="3296974"/>
            <a:ext cx="12537908" cy="331732"/>
          </a:xfrm>
          <a:prstGeom prst="rect">
            <a:avLst/>
          </a:prstGeom>
          <a:solidFill>
            <a:schemeClr val="bg1"/>
          </a:solidFill>
          <a:ln w="12700" cap="flat">
            <a:solidFill>
              <a:schemeClr val="bg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30" rtl="0" fontAlgn="auto" latinLnBrk="0" hangingPunct="0">
              <a:lnSpc>
                <a:spcPct val="100000"/>
              </a:lnSpc>
              <a:spcBef>
                <a:spcPts val="0"/>
              </a:spcBef>
              <a:spcAft>
                <a:spcPts val="0"/>
              </a:spcAft>
              <a:buClrTx/>
              <a:buSzTx/>
              <a:buFontTx/>
              <a:buNone/>
              <a:tabLst/>
            </a:pPr>
            <a:endParaRPr kumimoji="0" lang="en-US" sz="1687"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1160935221"/>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2_Header and Bullet List">
    <p:bg>
      <p:bgRef idx="1001">
        <a:schemeClr val="bg1"/>
      </p:bgRef>
    </p:bg>
    <p:spTree>
      <p:nvGrpSpPr>
        <p:cNvPr id="1" name=""/>
        <p:cNvGrpSpPr/>
        <p:nvPr/>
      </p:nvGrpSpPr>
      <p:grpSpPr>
        <a:xfrm>
          <a:off x="0" y="0"/>
          <a:ext cx="0" cy="0"/>
          <a:chOff x="0" y="0"/>
          <a:chExt cx="0" cy="0"/>
        </a:xfrm>
      </p:grpSpPr>
      <p:sp>
        <p:nvSpPr>
          <p:cNvPr id="12" name="Shape 28"/>
          <p:cNvSpPr/>
          <p:nvPr userDrawn="1"/>
        </p:nvSpPr>
        <p:spPr>
          <a:xfrm>
            <a:off x="1074107" y="6583785"/>
            <a:ext cx="2444046" cy="215444"/>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200" baseline="30000">
                <a:solidFill>
                  <a:srgbClr val="FFFFFF"/>
                </a:solidFill>
              </a:defRPr>
            </a:lvl1pPr>
          </a:lstStyle>
          <a:p>
            <a:pPr lvl="0" algn="r">
              <a:defRPr sz="1800" baseline="0">
                <a:solidFill>
                  <a:srgbClr val="000000"/>
                </a:solidFill>
              </a:defRPr>
            </a:pPr>
            <a:r>
              <a:rPr sz="1200" baseline="30000">
                <a:solidFill>
                  <a:srgbClr val="FFFFFF"/>
                </a:solidFill>
              </a:rPr>
              <a:t>Copyright © 201</a:t>
            </a:r>
            <a:r>
              <a:rPr lang="en-US" sz="1200" baseline="30000">
                <a:solidFill>
                  <a:srgbClr val="FFFFFF"/>
                </a:solidFill>
              </a:rPr>
              <a:t>6</a:t>
            </a:r>
            <a:r>
              <a:rPr sz="1200" baseline="30000">
                <a:solidFill>
                  <a:srgbClr val="FFFFFF"/>
                </a:solidFill>
              </a:rPr>
              <a:t> CONFIDENTIAL    </a:t>
            </a:r>
          </a:p>
        </p:txBody>
      </p:sp>
      <p:sp>
        <p:nvSpPr>
          <p:cNvPr id="2" name="Rectangle 1"/>
          <p:cNvSpPr/>
          <p:nvPr userDrawn="1"/>
        </p:nvSpPr>
        <p:spPr>
          <a:xfrm>
            <a:off x="-345907" y="3296974"/>
            <a:ext cx="12537908" cy="331732"/>
          </a:xfrm>
          <a:prstGeom prst="rect">
            <a:avLst/>
          </a:prstGeom>
          <a:solidFill>
            <a:schemeClr val="bg1"/>
          </a:solidFill>
          <a:ln w="12700" cap="flat">
            <a:solidFill>
              <a:schemeClr val="bg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30" rtl="0" fontAlgn="auto" latinLnBrk="0" hangingPunct="0">
              <a:lnSpc>
                <a:spcPct val="100000"/>
              </a:lnSpc>
              <a:spcBef>
                <a:spcPts val="0"/>
              </a:spcBef>
              <a:spcAft>
                <a:spcPts val="0"/>
              </a:spcAft>
              <a:buClrTx/>
              <a:buSzTx/>
              <a:buFontTx/>
              <a:buNone/>
              <a:tabLst/>
            </a:pPr>
            <a:endParaRPr kumimoji="0" lang="en-US" sz="1687"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93427779"/>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3_Header and Bullet List">
    <p:bg>
      <p:bgRef idx="1001">
        <a:schemeClr val="bg1"/>
      </p:bgRef>
    </p:bg>
    <p:spTree>
      <p:nvGrpSpPr>
        <p:cNvPr id="1" name=""/>
        <p:cNvGrpSpPr/>
        <p:nvPr/>
      </p:nvGrpSpPr>
      <p:grpSpPr>
        <a:xfrm>
          <a:off x="0" y="0"/>
          <a:ext cx="0" cy="0"/>
          <a:chOff x="0" y="0"/>
          <a:chExt cx="0" cy="0"/>
        </a:xfrm>
      </p:grpSpPr>
      <p:sp>
        <p:nvSpPr>
          <p:cNvPr id="12" name="Shape 28"/>
          <p:cNvSpPr/>
          <p:nvPr userDrawn="1"/>
        </p:nvSpPr>
        <p:spPr>
          <a:xfrm>
            <a:off x="1074107" y="6583785"/>
            <a:ext cx="2444046" cy="215444"/>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200" baseline="30000">
                <a:solidFill>
                  <a:srgbClr val="FFFFFF"/>
                </a:solidFill>
              </a:defRPr>
            </a:lvl1pPr>
          </a:lstStyle>
          <a:p>
            <a:pPr lvl="0" algn="r">
              <a:defRPr sz="1800" baseline="0">
                <a:solidFill>
                  <a:srgbClr val="000000"/>
                </a:solidFill>
              </a:defRPr>
            </a:pPr>
            <a:r>
              <a:rPr sz="1200" baseline="30000">
                <a:solidFill>
                  <a:srgbClr val="FFFFFF"/>
                </a:solidFill>
              </a:rPr>
              <a:t>Copyright © 201</a:t>
            </a:r>
            <a:r>
              <a:rPr lang="en-US" sz="1200" baseline="30000">
                <a:solidFill>
                  <a:srgbClr val="FFFFFF"/>
                </a:solidFill>
              </a:rPr>
              <a:t>6</a:t>
            </a:r>
            <a:r>
              <a:rPr sz="1200" baseline="30000">
                <a:solidFill>
                  <a:srgbClr val="FFFFFF"/>
                </a:solidFill>
              </a:rPr>
              <a:t> CONFIDENTIAL    </a:t>
            </a:r>
          </a:p>
        </p:txBody>
      </p:sp>
      <p:sp>
        <p:nvSpPr>
          <p:cNvPr id="2" name="Rectangle 1"/>
          <p:cNvSpPr/>
          <p:nvPr userDrawn="1"/>
        </p:nvSpPr>
        <p:spPr>
          <a:xfrm>
            <a:off x="-345907" y="3296974"/>
            <a:ext cx="12537908" cy="331732"/>
          </a:xfrm>
          <a:prstGeom prst="rect">
            <a:avLst/>
          </a:prstGeom>
          <a:solidFill>
            <a:schemeClr val="bg1"/>
          </a:solidFill>
          <a:ln w="12700" cap="flat">
            <a:solidFill>
              <a:schemeClr val="bg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30" rtl="0" fontAlgn="auto" latinLnBrk="0" hangingPunct="0">
              <a:lnSpc>
                <a:spcPct val="100000"/>
              </a:lnSpc>
              <a:spcBef>
                <a:spcPts val="0"/>
              </a:spcBef>
              <a:spcAft>
                <a:spcPts val="0"/>
              </a:spcAft>
              <a:buClrTx/>
              <a:buSzTx/>
              <a:buFontTx/>
              <a:buNone/>
              <a:tabLst/>
            </a:pPr>
            <a:endParaRPr kumimoji="0" lang="en-US" sz="1687"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4248686019"/>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4_Header and Bullet List">
    <p:bg>
      <p:bgRef idx="1001">
        <a:schemeClr val="bg1"/>
      </p:bgRef>
    </p:bg>
    <p:spTree>
      <p:nvGrpSpPr>
        <p:cNvPr id="1" name=""/>
        <p:cNvGrpSpPr/>
        <p:nvPr/>
      </p:nvGrpSpPr>
      <p:grpSpPr>
        <a:xfrm>
          <a:off x="0" y="0"/>
          <a:ext cx="0" cy="0"/>
          <a:chOff x="0" y="0"/>
          <a:chExt cx="0" cy="0"/>
        </a:xfrm>
      </p:grpSpPr>
      <p:sp>
        <p:nvSpPr>
          <p:cNvPr id="12" name="Shape 28"/>
          <p:cNvSpPr/>
          <p:nvPr userDrawn="1"/>
        </p:nvSpPr>
        <p:spPr>
          <a:xfrm>
            <a:off x="1074107" y="6583785"/>
            <a:ext cx="2444046" cy="215444"/>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200" baseline="30000">
                <a:solidFill>
                  <a:srgbClr val="FFFFFF"/>
                </a:solidFill>
              </a:defRPr>
            </a:lvl1pPr>
          </a:lstStyle>
          <a:p>
            <a:pPr lvl="0" algn="r">
              <a:defRPr sz="1800" baseline="0">
                <a:solidFill>
                  <a:srgbClr val="000000"/>
                </a:solidFill>
              </a:defRPr>
            </a:pPr>
            <a:r>
              <a:rPr sz="1200" baseline="30000">
                <a:solidFill>
                  <a:srgbClr val="FFFFFF"/>
                </a:solidFill>
              </a:rPr>
              <a:t>Copyright © 201</a:t>
            </a:r>
            <a:r>
              <a:rPr lang="en-US" sz="1200" baseline="30000">
                <a:solidFill>
                  <a:srgbClr val="FFFFFF"/>
                </a:solidFill>
              </a:rPr>
              <a:t>6</a:t>
            </a:r>
            <a:r>
              <a:rPr sz="1200" baseline="30000">
                <a:solidFill>
                  <a:srgbClr val="FFFFFF"/>
                </a:solidFill>
              </a:rPr>
              <a:t> CONFIDENTIAL    </a:t>
            </a:r>
          </a:p>
        </p:txBody>
      </p:sp>
    </p:spTree>
    <p:extLst>
      <p:ext uri="{BB962C8B-B14F-4D97-AF65-F5344CB8AC3E}">
        <p14:creationId xmlns:p14="http://schemas.microsoft.com/office/powerpoint/2010/main" val="191218868"/>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5_Header and Bullet List">
    <p:bg>
      <p:bgRef idx="1001">
        <a:schemeClr val="bg1"/>
      </p:bgRef>
    </p:bg>
    <p:spTree>
      <p:nvGrpSpPr>
        <p:cNvPr id="1" name=""/>
        <p:cNvGrpSpPr/>
        <p:nvPr/>
      </p:nvGrpSpPr>
      <p:grpSpPr>
        <a:xfrm>
          <a:off x="0" y="0"/>
          <a:ext cx="0" cy="0"/>
          <a:chOff x="0" y="0"/>
          <a:chExt cx="0" cy="0"/>
        </a:xfrm>
      </p:grpSpPr>
      <p:sp>
        <p:nvSpPr>
          <p:cNvPr id="12" name="Shape 28"/>
          <p:cNvSpPr/>
          <p:nvPr userDrawn="1"/>
        </p:nvSpPr>
        <p:spPr>
          <a:xfrm>
            <a:off x="1074107" y="6583785"/>
            <a:ext cx="2444046" cy="215444"/>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200" baseline="30000">
                <a:solidFill>
                  <a:srgbClr val="FFFFFF"/>
                </a:solidFill>
              </a:defRPr>
            </a:lvl1pPr>
          </a:lstStyle>
          <a:p>
            <a:pPr lvl="0" algn="r">
              <a:defRPr sz="1800" baseline="0">
                <a:solidFill>
                  <a:srgbClr val="000000"/>
                </a:solidFill>
              </a:defRPr>
            </a:pPr>
            <a:r>
              <a:rPr sz="1200" baseline="30000">
                <a:solidFill>
                  <a:srgbClr val="FFFFFF"/>
                </a:solidFill>
              </a:rPr>
              <a:t>Copyright © 201</a:t>
            </a:r>
            <a:r>
              <a:rPr lang="en-US" sz="1200" baseline="30000">
                <a:solidFill>
                  <a:srgbClr val="FFFFFF"/>
                </a:solidFill>
              </a:rPr>
              <a:t>6</a:t>
            </a:r>
            <a:r>
              <a:rPr sz="1200" baseline="30000">
                <a:solidFill>
                  <a:srgbClr val="FFFFFF"/>
                </a:solidFill>
              </a:rPr>
              <a:t> CONFIDENTIAL    </a:t>
            </a:r>
          </a:p>
        </p:txBody>
      </p:sp>
      <p:sp>
        <p:nvSpPr>
          <p:cNvPr id="2" name="Rectangle 1"/>
          <p:cNvSpPr/>
          <p:nvPr userDrawn="1"/>
        </p:nvSpPr>
        <p:spPr>
          <a:xfrm>
            <a:off x="-345907" y="3296974"/>
            <a:ext cx="12537908" cy="331732"/>
          </a:xfrm>
          <a:prstGeom prst="rect">
            <a:avLst/>
          </a:prstGeom>
          <a:solidFill>
            <a:schemeClr val="bg1"/>
          </a:solidFill>
          <a:ln w="12700" cap="flat">
            <a:solidFill>
              <a:schemeClr val="bg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30" rtl="0" fontAlgn="auto" latinLnBrk="0" hangingPunct="0">
              <a:lnSpc>
                <a:spcPct val="100000"/>
              </a:lnSpc>
              <a:spcBef>
                <a:spcPts val="0"/>
              </a:spcBef>
              <a:spcAft>
                <a:spcPts val="0"/>
              </a:spcAft>
              <a:buClrTx/>
              <a:buSzTx/>
              <a:buFontTx/>
              <a:buNone/>
              <a:tabLst/>
            </a:pPr>
            <a:endParaRPr kumimoji="0" lang="en-US" sz="1687"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3760231577"/>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over with Stock Photo">
    <p:spTree>
      <p:nvGrpSpPr>
        <p:cNvPr id="1" name=""/>
        <p:cNvGrpSpPr/>
        <p:nvPr/>
      </p:nvGrpSpPr>
      <p:grpSpPr>
        <a:xfrm>
          <a:off x="0" y="0"/>
          <a:ext cx="0" cy="0"/>
          <a:chOff x="0" y="0"/>
          <a:chExt cx="0" cy="0"/>
        </a:xfrm>
      </p:grpSpPr>
      <p:pic>
        <p:nvPicPr>
          <p:cNvPr id="7" name="Picture 6" descr="pooper_1.eps"/>
          <p:cNvPicPr>
            <a:picLocks noChangeAspect="1"/>
          </p:cNvPicPr>
          <p:nvPr userDrawn="1"/>
        </p:nvPicPr>
        <p:blipFill>
          <a:blip r:embed="rId2"/>
          <a:stretch>
            <a:fillRect/>
          </a:stretch>
        </p:blipFill>
        <p:spPr>
          <a:xfrm>
            <a:off x="0" y="-5402"/>
            <a:ext cx="12208933" cy="6870700"/>
          </a:xfrm>
          <a:prstGeom prst="rect">
            <a:avLst/>
          </a:prstGeom>
        </p:spPr>
      </p:pic>
      <p:sp>
        <p:nvSpPr>
          <p:cNvPr id="4" name="Content Placeholder 3"/>
          <p:cNvSpPr>
            <a:spLocks noGrp="1"/>
          </p:cNvSpPr>
          <p:nvPr>
            <p:ph sz="quarter" idx="10" hasCustomPrompt="1"/>
          </p:nvPr>
        </p:nvSpPr>
        <p:spPr>
          <a:xfrm>
            <a:off x="524933" y="4284023"/>
            <a:ext cx="11129434" cy="1316676"/>
          </a:xfrm>
          <a:prstGeom prst="rect">
            <a:avLst/>
          </a:prstGeom>
        </p:spPr>
        <p:txBody>
          <a:bodyPr/>
          <a:lstStyle>
            <a:lvl1pPr marL="0" indent="0" algn="ctr">
              <a:buNone/>
              <a:defRPr sz="3300" b="1">
                <a:solidFill>
                  <a:schemeClr val="bg1"/>
                </a:solidFill>
              </a:defRPr>
            </a:lvl1pPr>
            <a:lvl2pPr marL="457177" indent="0">
              <a:buNone/>
              <a:defRPr>
                <a:solidFill>
                  <a:schemeClr val="bg1"/>
                </a:solidFill>
              </a:defRPr>
            </a:lvl2pPr>
            <a:lvl3pPr marL="914353" indent="0">
              <a:buNone/>
              <a:defRPr>
                <a:solidFill>
                  <a:schemeClr val="bg1"/>
                </a:solidFill>
              </a:defRPr>
            </a:lvl3pPr>
            <a:lvl4pPr marL="1371530" indent="0">
              <a:buNone/>
              <a:defRPr>
                <a:solidFill>
                  <a:schemeClr val="bg1"/>
                </a:solidFill>
              </a:defRPr>
            </a:lvl4pPr>
            <a:lvl5pPr marL="1828706" indent="0">
              <a:buNone/>
              <a:defRPr>
                <a:solidFill>
                  <a:schemeClr val="bg1"/>
                </a:solidFill>
              </a:defRPr>
            </a:lvl5pPr>
          </a:lstStyle>
          <a:p>
            <a:pPr lvl="0"/>
            <a:r>
              <a:rPr lang="en-US"/>
              <a:t>Click To Edit Master Text Styles</a:t>
            </a:r>
          </a:p>
        </p:txBody>
      </p:sp>
      <p:sp>
        <p:nvSpPr>
          <p:cNvPr id="11" name="Content Placeholder 3"/>
          <p:cNvSpPr>
            <a:spLocks noGrp="1"/>
          </p:cNvSpPr>
          <p:nvPr>
            <p:ph sz="quarter" idx="11" hasCustomPrompt="1"/>
          </p:nvPr>
        </p:nvSpPr>
        <p:spPr>
          <a:xfrm>
            <a:off x="527963" y="5791200"/>
            <a:ext cx="11129434" cy="866287"/>
          </a:xfrm>
          <a:prstGeom prst="rect">
            <a:avLst/>
          </a:prstGeom>
        </p:spPr>
        <p:txBody>
          <a:bodyPr/>
          <a:lstStyle>
            <a:lvl1pPr marL="0" indent="0" algn="ctr">
              <a:buNone/>
              <a:defRPr sz="2600" b="1" cap="none" baseline="0">
                <a:solidFill>
                  <a:schemeClr val="bg1"/>
                </a:solidFill>
              </a:defRPr>
            </a:lvl1pPr>
            <a:lvl2pPr marL="457177" indent="0">
              <a:buNone/>
              <a:defRPr>
                <a:solidFill>
                  <a:schemeClr val="bg1"/>
                </a:solidFill>
              </a:defRPr>
            </a:lvl2pPr>
            <a:lvl3pPr marL="914353" indent="0">
              <a:buNone/>
              <a:defRPr>
                <a:solidFill>
                  <a:schemeClr val="bg1"/>
                </a:solidFill>
              </a:defRPr>
            </a:lvl3pPr>
            <a:lvl4pPr marL="1371530" indent="0">
              <a:buNone/>
              <a:defRPr>
                <a:solidFill>
                  <a:schemeClr val="bg1"/>
                </a:solidFill>
              </a:defRPr>
            </a:lvl4pPr>
            <a:lvl5pPr marL="1828706" indent="0">
              <a:buNone/>
              <a:defRPr>
                <a:solidFill>
                  <a:schemeClr val="bg1"/>
                </a:solidFill>
              </a:defRPr>
            </a:lvl5pPr>
          </a:lstStyle>
          <a:p>
            <a:pPr lvl="0"/>
            <a:r>
              <a:rPr lang="en-US"/>
              <a:t>CLICK TO EDIT MASTER TEXT STYLES</a:t>
            </a:r>
          </a:p>
        </p:txBody>
      </p:sp>
      <p:pic>
        <p:nvPicPr>
          <p:cNvPr id="5" name="Picture 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190035" y="217058"/>
            <a:ext cx="3884390" cy="1154173"/>
          </a:xfrm>
          <a:prstGeom prst="rect">
            <a:avLst/>
          </a:prstGeom>
        </p:spPr>
      </p:pic>
    </p:spTree>
    <p:extLst>
      <p:ext uri="{BB962C8B-B14F-4D97-AF65-F5344CB8AC3E}">
        <p14:creationId xmlns:p14="http://schemas.microsoft.com/office/powerpoint/2010/main" val="175380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Header and Bullet List">
    <p:spTree>
      <p:nvGrpSpPr>
        <p:cNvPr id="1" name=""/>
        <p:cNvGrpSpPr/>
        <p:nvPr/>
      </p:nvGrpSpPr>
      <p:grpSpPr>
        <a:xfrm>
          <a:off x="0" y="0"/>
          <a:ext cx="0" cy="0"/>
          <a:chOff x="0" y="0"/>
          <a:chExt cx="0" cy="0"/>
        </a:xfrm>
      </p:grpSpPr>
      <p:sp>
        <p:nvSpPr>
          <p:cNvPr id="11" name="Content Placeholder 2"/>
          <p:cNvSpPr>
            <a:spLocks noGrp="1"/>
          </p:cNvSpPr>
          <p:nvPr>
            <p:ph sz="quarter" idx="17"/>
          </p:nvPr>
        </p:nvSpPr>
        <p:spPr>
          <a:xfrm>
            <a:off x="450883" y="1517652"/>
            <a:ext cx="11268000" cy="4282649"/>
          </a:xfrm>
          <a:prstGeom prst="rect">
            <a:avLst/>
          </a:prstGeom>
        </p:spPr>
        <p:txBody>
          <a:bodyPr/>
          <a:lstStyle>
            <a:lvl1pPr marL="342882" indent="-342882">
              <a:buClr>
                <a:schemeClr val="accent1"/>
              </a:buClr>
              <a:buSzPct val="125000"/>
              <a:buFont typeface="Wingdings" panose="05000000000000000000" pitchFamily="2" charset="2"/>
              <a:buChar char="§"/>
              <a:defRPr sz="1800"/>
            </a:lvl1pPr>
            <a:lvl2pPr marL="742912" indent="-285736">
              <a:buClr>
                <a:schemeClr val="accent1"/>
              </a:buClr>
              <a:buSzPct val="125000"/>
              <a:buFont typeface="Wingdings" panose="05000000000000000000" pitchFamily="2" charset="2"/>
              <a:buChar char="§"/>
              <a:defRPr sz="1800"/>
            </a:lvl2pPr>
            <a:lvl3pPr marL="1142942" indent="-228588">
              <a:buClr>
                <a:schemeClr val="accent1"/>
              </a:buClr>
              <a:buSzPct val="125000"/>
              <a:buFont typeface="Wingdings" panose="05000000000000000000" pitchFamily="2" charset="2"/>
              <a:buChar char="§"/>
              <a:defRPr sz="1800"/>
            </a:lvl3pPr>
            <a:lvl4pPr marL="1600118" indent="-228588">
              <a:buClr>
                <a:schemeClr val="accent1"/>
              </a:buClr>
              <a:buSzPct val="125000"/>
              <a:buFont typeface="Wingdings" panose="05000000000000000000" pitchFamily="2" charset="2"/>
              <a:buChar char="§"/>
              <a:defRPr sz="1800"/>
            </a:lvl4pPr>
            <a:lvl5pPr marL="2057295" indent="-228588">
              <a:buClr>
                <a:schemeClr val="accent1"/>
              </a:buClr>
              <a:buSzPct val="125000"/>
              <a:buFont typeface="Wingdings" panose="05000000000000000000" pitchFamily="2" charset="2"/>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image2.jpeg" descr="NOD_ppt_slides_p22.jpg"/>
          <p:cNvPicPr/>
          <p:nvPr userDrawn="1"/>
        </p:nvPicPr>
        <p:blipFill rotWithShape="1">
          <a:blip r:embed="rId2" cstate="screen">
            <a:extLst>
              <a:ext uri="{28A0092B-C50C-407E-A947-70E740481C1C}">
                <a14:useLocalDpi xmlns:a14="http://schemas.microsoft.com/office/drawing/2010/main"/>
              </a:ext>
            </a:extLst>
          </a:blip>
          <a:srcRect/>
          <a:stretch/>
        </p:blipFill>
        <p:spPr>
          <a:xfrm>
            <a:off x="0" y="6166710"/>
            <a:ext cx="12192000" cy="691290"/>
          </a:xfrm>
          <a:prstGeom prst="rect">
            <a:avLst/>
          </a:prstGeom>
          <a:ln w="12700">
            <a:miter lim="400000"/>
          </a:ln>
        </p:spPr>
      </p:pic>
      <p:sp>
        <p:nvSpPr>
          <p:cNvPr id="9" name="Title 1"/>
          <p:cNvSpPr>
            <a:spLocks noGrp="1"/>
          </p:cNvSpPr>
          <p:nvPr>
            <p:ph type="title" hasCustomPrompt="1"/>
          </p:nvPr>
        </p:nvSpPr>
        <p:spPr>
          <a:xfrm>
            <a:off x="450884" y="372470"/>
            <a:ext cx="7804497" cy="977900"/>
          </a:xfrm>
          <a:prstGeom prst="rect">
            <a:avLst/>
          </a:prstGeom>
        </p:spPr>
        <p:txBody>
          <a:bodyPr anchor="ctr" anchorCtr="0"/>
          <a:lstStyle>
            <a:lvl1pPr algn="l">
              <a:defRPr sz="2500" b="1" i="0" cap="none">
                <a:latin typeface="Arial"/>
                <a:cs typeface="Arial"/>
              </a:defRPr>
            </a:lvl1pPr>
          </a:lstStyle>
          <a:p>
            <a:r>
              <a:rPr lang="en-US"/>
              <a:t>Header</a:t>
            </a:r>
          </a:p>
        </p:txBody>
      </p:sp>
      <p:sp>
        <p:nvSpPr>
          <p:cNvPr id="10" name="Slide Number Placeholder 5"/>
          <p:cNvSpPr>
            <a:spLocks noGrp="1"/>
          </p:cNvSpPr>
          <p:nvPr>
            <p:ph type="sldNum" sz="quarter" idx="12"/>
          </p:nvPr>
        </p:nvSpPr>
        <p:spPr>
          <a:xfrm>
            <a:off x="541867" y="6303180"/>
            <a:ext cx="762000" cy="422275"/>
          </a:xfrm>
          <a:prstGeom prst="rect">
            <a:avLst/>
          </a:prstGeom>
        </p:spPr>
        <p:txBody>
          <a:bodyPr/>
          <a:lstStyle>
            <a:lvl1pPr>
              <a:defRPr sz="2500" b="0" i="0">
                <a:solidFill>
                  <a:schemeClr val="bg1"/>
                </a:solidFill>
                <a:latin typeface="Arial"/>
                <a:cs typeface="Arial"/>
              </a:defRPr>
            </a:lvl1pPr>
          </a:lstStyle>
          <a:p>
            <a:fld id="{6E8A2DA3-49F7-8C4D-9D96-11C7954C97B7}" type="slidenum">
              <a:rPr lang="en-US" smtClean="0"/>
              <a:pPr/>
              <a:t>‹#›</a:t>
            </a:fld>
            <a:endParaRPr lang="en-US"/>
          </a:p>
        </p:txBody>
      </p:sp>
      <p:sp>
        <p:nvSpPr>
          <p:cNvPr id="12" name="Shape 28"/>
          <p:cNvSpPr/>
          <p:nvPr userDrawn="1"/>
        </p:nvSpPr>
        <p:spPr>
          <a:xfrm>
            <a:off x="1074107" y="6583785"/>
            <a:ext cx="2444046" cy="215444"/>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200" baseline="30000">
                <a:solidFill>
                  <a:srgbClr val="FFFFFF"/>
                </a:solidFill>
              </a:defRPr>
            </a:lvl1pPr>
          </a:lstStyle>
          <a:p>
            <a:pPr lvl="0" algn="r">
              <a:defRPr sz="1800" baseline="0">
                <a:solidFill>
                  <a:srgbClr val="000000"/>
                </a:solidFill>
              </a:defRPr>
            </a:pPr>
            <a:r>
              <a:rPr sz="1200" baseline="30000">
                <a:solidFill>
                  <a:srgbClr val="FFFFFF"/>
                </a:solidFill>
              </a:rPr>
              <a:t>Copyright © 201</a:t>
            </a:r>
            <a:r>
              <a:rPr lang="en-US" sz="1200" baseline="30000">
                <a:solidFill>
                  <a:srgbClr val="FFFFFF"/>
                </a:solidFill>
              </a:rPr>
              <a:t>5</a:t>
            </a:r>
            <a:r>
              <a:rPr sz="1200" baseline="30000">
                <a:solidFill>
                  <a:srgbClr val="FFFFFF"/>
                </a:solidFill>
              </a:rPr>
              <a:t> CONFIDENTIAL    </a:t>
            </a:r>
          </a:p>
        </p:txBody>
      </p:sp>
    </p:spTree>
    <p:extLst>
      <p:ext uri="{BB962C8B-B14F-4D97-AF65-F5344CB8AC3E}">
        <p14:creationId xmlns:p14="http://schemas.microsoft.com/office/powerpoint/2010/main" val="769080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Header and Paragraph">
    <p:spTree>
      <p:nvGrpSpPr>
        <p:cNvPr id="1" name=""/>
        <p:cNvGrpSpPr/>
        <p:nvPr/>
      </p:nvGrpSpPr>
      <p:grpSpPr>
        <a:xfrm>
          <a:off x="0" y="0"/>
          <a:ext cx="0" cy="0"/>
          <a:chOff x="0" y="0"/>
          <a:chExt cx="0" cy="0"/>
        </a:xfrm>
      </p:grpSpPr>
      <p:sp>
        <p:nvSpPr>
          <p:cNvPr id="11" name="Content Placeholder 2"/>
          <p:cNvSpPr>
            <a:spLocks noGrp="1"/>
          </p:cNvSpPr>
          <p:nvPr>
            <p:ph sz="quarter" idx="17"/>
          </p:nvPr>
        </p:nvSpPr>
        <p:spPr>
          <a:xfrm>
            <a:off x="450883" y="1517652"/>
            <a:ext cx="11268000" cy="4282649"/>
          </a:xfrm>
          <a:prstGeom prst="rect">
            <a:avLst/>
          </a:prstGeom>
        </p:spPr>
        <p:txBody>
          <a:bodyPr/>
          <a:lstStyle>
            <a:lvl1pPr marL="0" indent="0">
              <a:buClr>
                <a:schemeClr val="accent1"/>
              </a:buClr>
              <a:buSzPct val="125000"/>
              <a:buFont typeface="Wingdings" panose="05000000000000000000" pitchFamily="2" charset="2"/>
              <a:buNone/>
              <a:defRPr sz="1800"/>
            </a:lvl1pPr>
            <a:lvl2pPr marL="742912" indent="-285736">
              <a:buClr>
                <a:schemeClr val="accent1"/>
              </a:buClr>
              <a:buSzPct val="125000"/>
              <a:buFont typeface="Wingdings" panose="05000000000000000000" pitchFamily="2" charset="2"/>
              <a:buChar char="§"/>
              <a:defRPr sz="1800"/>
            </a:lvl2pPr>
            <a:lvl3pPr marL="1142942" indent="-228588">
              <a:buClr>
                <a:schemeClr val="accent1"/>
              </a:buClr>
              <a:buSzPct val="125000"/>
              <a:buFont typeface="Wingdings" panose="05000000000000000000" pitchFamily="2" charset="2"/>
              <a:buChar char="§"/>
              <a:defRPr sz="1800"/>
            </a:lvl3pPr>
            <a:lvl4pPr marL="1600118" indent="-228588">
              <a:buClr>
                <a:schemeClr val="accent1"/>
              </a:buClr>
              <a:buSzPct val="125000"/>
              <a:buFont typeface="Wingdings" panose="05000000000000000000" pitchFamily="2" charset="2"/>
              <a:buChar char="§"/>
              <a:defRPr sz="1800"/>
            </a:lvl4pPr>
            <a:lvl5pPr marL="2057295" indent="-228588">
              <a:buClr>
                <a:schemeClr val="accent1"/>
              </a:buClr>
              <a:buSzPct val="125000"/>
              <a:buFont typeface="Wingdings" panose="05000000000000000000" pitchFamily="2" charset="2"/>
              <a:buChar char="§"/>
              <a:defRPr sz="1800"/>
            </a:lvl5pPr>
          </a:lstStyle>
          <a:p>
            <a:pPr lvl="0"/>
            <a:r>
              <a:rPr lang="en-US"/>
              <a:t>Click to edit Master text styles</a:t>
            </a:r>
          </a:p>
        </p:txBody>
      </p:sp>
      <p:pic>
        <p:nvPicPr>
          <p:cNvPr id="5" name="image2.jpeg" descr="NOD_ppt_slides_p22.jpg"/>
          <p:cNvPicPr/>
          <p:nvPr userDrawn="1"/>
        </p:nvPicPr>
        <p:blipFill rotWithShape="1">
          <a:blip r:embed="rId2" cstate="screen">
            <a:extLst>
              <a:ext uri="{28A0092B-C50C-407E-A947-70E740481C1C}">
                <a14:useLocalDpi xmlns:a14="http://schemas.microsoft.com/office/drawing/2010/main"/>
              </a:ext>
            </a:extLst>
          </a:blip>
          <a:srcRect/>
          <a:stretch/>
        </p:blipFill>
        <p:spPr>
          <a:xfrm>
            <a:off x="0" y="6166710"/>
            <a:ext cx="12192000" cy="691290"/>
          </a:xfrm>
          <a:prstGeom prst="rect">
            <a:avLst/>
          </a:prstGeom>
          <a:ln w="12700">
            <a:miter lim="400000"/>
          </a:ln>
        </p:spPr>
      </p:pic>
      <p:sp>
        <p:nvSpPr>
          <p:cNvPr id="9" name="Title 1"/>
          <p:cNvSpPr>
            <a:spLocks noGrp="1"/>
          </p:cNvSpPr>
          <p:nvPr>
            <p:ph type="title" hasCustomPrompt="1"/>
          </p:nvPr>
        </p:nvSpPr>
        <p:spPr>
          <a:xfrm>
            <a:off x="450884" y="372470"/>
            <a:ext cx="7804497" cy="977900"/>
          </a:xfrm>
          <a:prstGeom prst="rect">
            <a:avLst/>
          </a:prstGeom>
        </p:spPr>
        <p:txBody>
          <a:bodyPr anchor="ctr" anchorCtr="0"/>
          <a:lstStyle>
            <a:lvl1pPr algn="l">
              <a:defRPr sz="2500" b="1" i="0" cap="none">
                <a:latin typeface="Arial"/>
                <a:cs typeface="Arial"/>
              </a:defRPr>
            </a:lvl1pPr>
          </a:lstStyle>
          <a:p>
            <a:r>
              <a:rPr lang="en-US"/>
              <a:t>Header</a:t>
            </a:r>
          </a:p>
        </p:txBody>
      </p:sp>
      <p:sp>
        <p:nvSpPr>
          <p:cNvPr id="10" name="Slide Number Placeholder 5"/>
          <p:cNvSpPr>
            <a:spLocks noGrp="1"/>
          </p:cNvSpPr>
          <p:nvPr>
            <p:ph type="sldNum" sz="quarter" idx="12"/>
          </p:nvPr>
        </p:nvSpPr>
        <p:spPr>
          <a:xfrm>
            <a:off x="541867" y="6303180"/>
            <a:ext cx="762000" cy="422275"/>
          </a:xfrm>
          <a:prstGeom prst="rect">
            <a:avLst/>
          </a:prstGeom>
        </p:spPr>
        <p:txBody>
          <a:bodyPr/>
          <a:lstStyle>
            <a:lvl1pPr>
              <a:defRPr sz="2500" b="0" i="0">
                <a:solidFill>
                  <a:schemeClr val="bg1"/>
                </a:solidFill>
                <a:latin typeface="Arial"/>
                <a:cs typeface="Arial"/>
              </a:defRPr>
            </a:lvl1pPr>
          </a:lstStyle>
          <a:p>
            <a:fld id="{6E8A2DA3-49F7-8C4D-9D96-11C7954C97B7}" type="slidenum">
              <a:rPr lang="en-US" smtClean="0"/>
              <a:pPr/>
              <a:t>‹#›</a:t>
            </a:fld>
            <a:endParaRPr lang="en-US"/>
          </a:p>
        </p:txBody>
      </p:sp>
      <p:sp>
        <p:nvSpPr>
          <p:cNvPr id="12" name="Shape 28"/>
          <p:cNvSpPr/>
          <p:nvPr userDrawn="1"/>
        </p:nvSpPr>
        <p:spPr>
          <a:xfrm>
            <a:off x="1074107" y="6583785"/>
            <a:ext cx="2444046" cy="215444"/>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200" baseline="30000">
                <a:solidFill>
                  <a:srgbClr val="FFFFFF"/>
                </a:solidFill>
              </a:defRPr>
            </a:lvl1pPr>
          </a:lstStyle>
          <a:p>
            <a:pPr lvl="0" algn="r">
              <a:defRPr sz="1800" baseline="0">
                <a:solidFill>
                  <a:srgbClr val="000000"/>
                </a:solidFill>
              </a:defRPr>
            </a:pPr>
            <a:r>
              <a:rPr sz="1200" baseline="30000">
                <a:solidFill>
                  <a:srgbClr val="FFFFFF"/>
                </a:solidFill>
              </a:rPr>
              <a:t>Copyright © 201</a:t>
            </a:r>
            <a:r>
              <a:rPr lang="en-US" sz="1200" baseline="30000">
                <a:solidFill>
                  <a:srgbClr val="FFFFFF"/>
                </a:solidFill>
              </a:rPr>
              <a:t>5</a:t>
            </a:r>
            <a:r>
              <a:rPr sz="1200" baseline="30000">
                <a:solidFill>
                  <a:srgbClr val="FFFFFF"/>
                </a:solidFill>
              </a:rPr>
              <a:t> CONFIDENTIAL    </a:t>
            </a:r>
          </a:p>
        </p:txBody>
      </p:sp>
    </p:spTree>
    <p:extLst>
      <p:ext uri="{BB962C8B-B14F-4D97-AF65-F5344CB8AC3E}">
        <p14:creationId xmlns:p14="http://schemas.microsoft.com/office/powerpoint/2010/main" val="29413107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Shape 28"/>
          <p:cNvSpPr/>
          <p:nvPr userDrawn="1"/>
        </p:nvSpPr>
        <p:spPr>
          <a:xfrm>
            <a:off x="10261601" y="6553200"/>
            <a:ext cx="2144404" cy="40011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200" baseline="30000">
                <a:solidFill>
                  <a:srgbClr val="FFFFFF"/>
                </a:solidFill>
              </a:defRPr>
            </a:lvl1pPr>
          </a:lstStyle>
          <a:p>
            <a:pPr lvl="0" algn="ctr">
              <a:defRPr sz="1800" baseline="0">
                <a:solidFill>
                  <a:srgbClr val="000000"/>
                </a:solidFill>
              </a:defRPr>
            </a:pPr>
            <a:r>
              <a:rPr sz="1200" baseline="30000">
                <a:solidFill>
                  <a:schemeClr val="tx1">
                    <a:lumMod val="65000"/>
                    <a:lumOff val="35000"/>
                  </a:schemeClr>
                </a:solidFill>
              </a:rPr>
              <a:t>Copyright © 20</a:t>
            </a:r>
            <a:r>
              <a:rPr lang="en-US" sz="1200" baseline="30000">
                <a:solidFill>
                  <a:schemeClr val="tx1">
                    <a:lumMod val="65000"/>
                    <a:lumOff val="35000"/>
                  </a:schemeClr>
                </a:solidFill>
              </a:rPr>
              <a:t>21</a:t>
            </a:r>
            <a:r>
              <a:rPr sz="1200" baseline="30000">
                <a:solidFill>
                  <a:schemeClr val="tx1">
                    <a:lumMod val="65000"/>
                    <a:lumOff val="35000"/>
                  </a:schemeClr>
                </a:solidFill>
              </a:rPr>
              <a:t>     </a:t>
            </a:r>
            <a:endParaRPr lang="en-US" sz="1200" baseline="30000">
              <a:solidFill>
                <a:schemeClr val="tx1">
                  <a:lumMod val="65000"/>
                  <a:lumOff val="35000"/>
                </a:schemeClr>
              </a:solidFill>
            </a:endParaRPr>
          </a:p>
          <a:p>
            <a:pPr lvl="0" algn="ctr">
              <a:defRPr sz="1800" baseline="0">
                <a:solidFill>
                  <a:srgbClr val="000000"/>
                </a:solidFill>
              </a:defRPr>
            </a:pPr>
            <a:r>
              <a:rPr lang="en-US" sz="1200" baseline="0">
                <a:solidFill>
                  <a:schemeClr val="tx1">
                    <a:lumMod val="65000"/>
                    <a:lumOff val="35000"/>
                  </a:schemeClr>
                </a:solidFill>
              </a:rPr>
              <a:t>  </a:t>
            </a:r>
            <a:endParaRPr lang="en-US" sz="1200" baseline="30000">
              <a:solidFill>
                <a:schemeClr val="tx1">
                  <a:lumMod val="65000"/>
                  <a:lumOff val="35000"/>
                </a:schemeClr>
              </a:solidFill>
            </a:endParaRPr>
          </a:p>
        </p:txBody>
      </p:sp>
      <p:sp>
        <p:nvSpPr>
          <p:cNvPr id="23" name="Title 22"/>
          <p:cNvSpPr>
            <a:spLocks noGrp="1"/>
          </p:cNvSpPr>
          <p:nvPr>
            <p:ph type="title" hasCustomPrompt="1"/>
          </p:nvPr>
        </p:nvSpPr>
        <p:spPr>
          <a:xfrm>
            <a:off x="508001" y="529856"/>
            <a:ext cx="11074400" cy="762000"/>
          </a:xfrm>
          <a:prstGeom prst="rect">
            <a:avLst/>
          </a:prstGeom>
        </p:spPr>
        <p:txBody>
          <a:bodyPr vert="horz"/>
          <a:lstStyle>
            <a:lvl1pPr algn="l">
              <a:lnSpc>
                <a:spcPct val="80000"/>
              </a:lnSpc>
              <a:defRPr sz="2400" b="1" baseline="0">
                <a:solidFill>
                  <a:schemeClr val="tx1"/>
                </a:solidFill>
              </a:defRPr>
            </a:lvl1pPr>
          </a:lstStyle>
          <a:p>
            <a:r>
              <a:rPr lang="en-US"/>
              <a:t>CLICK TO EDIT MASTER TITLE STYLE</a:t>
            </a:r>
          </a:p>
        </p:txBody>
      </p:sp>
      <p:sp>
        <p:nvSpPr>
          <p:cNvPr id="24" name="Content Placeholder 2"/>
          <p:cNvSpPr>
            <a:spLocks noGrp="1"/>
          </p:cNvSpPr>
          <p:nvPr>
            <p:ph sz="half" idx="1" hasCustomPrompt="1"/>
          </p:nvPr>
        </p:nvSpPr>
        <p:spPr>
          <a:xfrm>
            <a:off x="914401" y="1295401"/>
            <a:ext cx="9652001" cy="4495800"/>
          </a:xfrm>
          <a:prstGeom prst="rect">
            <a:avLst/>
          </a:prstGeom>
        </p:spPr>
        <p:txBody>
          <a:bodyPr vert="horz" lIns="64291" tIns="32146" rIns="64291" bIns="32146"/>
          <a:lstStyle>
            <a:lvl1pPr marL="228588" indent="-231763">
              <a:spcBef>
                <a:spcPts val="0"/>
              </a:spcBef>
              <a:spcAft>
                <a:spcPts val="600"/>
              </a:spcAft>
              <a:buClr>
                <a:schemeClr val="accent1"/>
              </a:buClr>
              <a:buSzPct val="111000"/>
              <a:buFont typeface="Wingdings" panose="05000000000000000000" pitchFamily="2" charset="2"/>
              <a:buChar char="§"/>
              <a:defRPr sz="1800">
                <a:solidFill>
                  <a:schemeClr val="bg2">
                    <a:lumMod val="50000"/>
                  </a:schemeClr>
                </a:solidFill>
              </a:defRPr>
            </a:lvl1pPr>
            <a:lvl2pPr marL="594330" indent="-166680">
              <a:spcBef>
                <a:spcPts val="0"/>
              </a:spcBef>
              <a:spcAft>
                <a:spcPts val="600"/>
              </a:spcAft>
              <a:buClr>
                <a:schemeClr val="accent1"/>
              </a:buClr>
              <a:buSzPct val="111000"/>
              <a:buFont typeface="Arial" panose="020B0604020202020204" pitchFamily="34" charset="0"/>
              <a:buChar char="−"/>
              <a:defRPr sz="1800">
                <a:solidFill>
                  <a:schemeClr val="bg2">
                    <a:lumMod val="50000"/>
                  </a:schemeClr>
                </a:solidFill>
              </a:defRPr>
            </a:lvl2pPr>
            <a:lvl3pPr marL="969214" indent="-174616">
              <a:spcBef>
                <a:spcPts val="0"/>
              </a:spcBef>
              <a:spcAft>
                <a:spcPts val="600"/>
              </a:spcAft>
              <a:buClr>
                <a:schemeClr val="accent1"/>
              </a:buClr>
              <a:buSzPct val="111000"/>
              <a:buFont typeface="Courier New" panose="02070309020205020404" pitchFamily="49" charset="0"/>
              <a:buChar char="o"/>
              <a:defRPr sz="1400">
                <a:solidFill>
                  <a:schemeClr val="bg2">
                    <a:lumMod val="50000"/>
                  </a:schemeClr>
                </a:solidFill>
              </a:defRPr>
            </a:lvl3pPr>
            <a:lvl4pPr marL="1325812" indent="-228588">
              <a:spcBef>
                <a:spcPts val="0"/>
              </a:spcBef>
              <a:spcAft>
                <a:spcPts val="600"/>
              </a:spcAft>
              <a:buClr>
                <a:schemeClr val="accent1"/>
              </a:buClr>
              <a:buSzPct val="111000"/>
              <a:buFont typeface="Wingdings" panose="05000000000000000000" pitchFamily="2" charset="2"/>
              <a:buChar char="Ø"/>
              <a:defRPr sz="1400">
                <a:solidFill>
                  <a:schemeClr val="bg2">
                    <a:lumMod val="50000"/>
                  </a:schemeClr>
                </a:solidFill>
              </a:defRPr>
            </a:lvl4pPr>
            <a:lvl5pPr marL="1758860" indent="-285736">
              <a:spcBef>
                <a:spcPts val="0"/>
              </a:spcBef>
              <a:spcAft>
                <a:spcPts val="600"/>
              </a:spcAft>
              <a:buClr>
                <a:srgbClr val="0073AE"/>
              </a:buClr>
              <a:buSzPct val="120000"/>
              <a:buFont typeface="Arial" panose="020B0604020202020204" pitchFamily="34" charset="0"/>
              <a:buChar char="•"/>
              <a:defRPr lang="en-US" sz="1400" kern="1200" dirty="0" smtClean="0">
                <a:solidFill>
                  <a:schemeClr val="bg2">
                    <a:lumMod val="50000"/>
                  </a:schemeClr>
                </a:solidFill>
                <a:latin typeface="+mn-lt"/>
                <a:ea typeface="+mn-ea"/>
                <a:cs typeface="+mn-cs"/>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3"/>
            <a:endParaRPr lang="en-US"/>
          </a:p>
        </p:txBody>
      </p:sp>
      <p:sp>
        <p:nvSpPr>
          <p:cNvPr id="7" name="Slide Number Placeholder 11"/>
          <p:cNvSpPr>
            <a:spLocks noGrp="1"/>
          </p:cNvSpPr>
          <p:nvPr>
            <p:ph type="sldNum" sz="quarter" idx="13"/>
          </p:nvPr>
        </p:nvSpPr>
        <p:spPr>
          <a:xfrm>
            <a:off x="9806188" y="6390695"/>
            <a:ext cx="910827" cy="436110"/>
          </a:xfrm>
          <a:prstGeom prst="rect">
            <a:avLst/>
          </a:prstGeom>
        </p:spPr>
        <p:txBody>
          <a:bodyPr anchor="ctr" anchorCtr="1"/>
          <a:lstStyle>
            <a:lvl1pPr>
              <a:defRPr sz="1125"/>
            </a:lvl1pPr>
          </a:lstStyle>
          <a:p>
            <a:fld id="{B4688173-365E-41AC-8E8D-A70D030DDEBA}" type="slidenum">
              <a:rPr lang="en-US" smtClean="0"/>
              <a:pPr/>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5834306"/>
            <a:ext cx="3547695" cy="1054131"/>
          </a:xfrm>
          <a:prstGeom prst="rect">
            <a:avLst/>
          </a:prstGeom>
        </p:spPr>
      </p:pic>
    </p:spTree>
    <p:extLst>
      <p:ext uri="{BB962C8B-B14F-4D97-AF65-F5344CB8AC3E}">
        <p14:creationId xmlns:p14="http://schemas.microsoft.com/office/powerpoint/2010/main" val="1424786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1EDA1-74ED-4E4D-80F0-EEFC99BA865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686FCE-64FB-4BEE-9C50-6EC8E88C74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1278D2-C1B9-49BD-A074-CBA66AD2C4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3E0751-E261-4C41-B61C-2D90B2C6C4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CA9DB7-3899-4BF3-8781-0A485D5F6B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394AEF92-4B35-4CF3-831A-94880B42DB0B}"/>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11" name="Footer Placeholder 4">
            <a:extLst>
              <a:ext uri="{FF2B5EF4-FFF2-40B4-BE49-F238E27FC236}">
                <a16:creationId xmlns:a16="http://schemas.microsoft.com/office/drawing/2014/main" id="{0C83B1EB-A1D1-47BB-9D2A-1E5C47374701}"/>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2" name="Slide Number Placeholder 5">
            <a:extLst>
              <a:ext uri="{FF2B5EF4-FFF2-40B4-BE49-F238E27FC236}">
                <a16:creationId xmlns:a16="http://schemas.microsoft.com/office/drawing/2014/main" id="{18FED95D-B791-4756-A36A-C7B38FFB1F80}"/>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41706002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08001" y="1368426"/>
            <a:ext cx="11074400" cy="460375"/>
          </a:xfrm>
          <a:prstGeom prst="rect">
            <a:avLst/>
          </a:prstGeom>
        </p:spPr>
        <p:txBody>
          <a:bodyPr anchor="ctr" anchorCtr="0"/>
          <a:lstStyle>
            <a:lvl1pPr marL="0" indent="0">
              <a:buNone/>
              <a:defRPr sz="1600" b="1" i="1">
                <a:solidFill>
                  <a:schemeClr val="tx1"/>
                </a:solidFill>
              </a:defRPr>
            </a:lvl1pPr>
          </a:lstStyle>
          <a:p>
            <a:pPr lvl="0"/>
            <a:r>
              <a:rPr lang="en-US"/>
              <a:t>Edit Master text styles</a:t>
            </a:r>
          </a:p>
        </p:txBody>
      </p:sp>
      <p:sp>
        <p:nvSpPr>
          <p:cNvPr id="6" name="Shape 28"/>
          <p:cNvSpPr/>
          <p:nvPr userDrawn="1"/>
        </p:nvSpPr>
        <p:spPr>
          <a:xfrm>
            <a:off x="10261601" y="6553200"/>
            <a:ext cx="2144404" cy="40011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200" baseline="30000">
                <a:solidFill>
                  <a:srgbClr val="FFFFFF"/>
                </a:solidFill>
              </a:defRPr>
            </a:lvl1pPr>
          </a:lstStyle>
          <a:p>
            <a:pPr lvl="0" algn="ctr">
              <a:defRPr sz="1800" baseline="0">
                <a:solidFill>
                  <a:srgbClr val="000000"/>
                </a:solidFill>
              </a:defRPr>
            </a:pPr>
            <a:r>
              <a:rPr sz="1200" baseline="30000">
                <a:solidFill>
                  <a:schemeClr val="tx1">
                    <a:lumMod val="65000"/>
                    <a:lumOff val="35000"/>
                  </a:schemeClr>
                </a:solidFill>
              </a:rPr>
              <a:t>Copyright © 20</a:t>
            </a:r>
            <a:r>
              <a:rPr lang="en-US" sz="1200" baseline="30000">
                <a:solidFill>
                  <a:schemeClr val="tx1">
                    <a:lumMod val="65000"/>
                    <a:lumOff val="35000"/>
                  </a:schemeClr>
                </a:solidFill>
              </a:rPr>
              <a:t>21</a:t>
            </a:r>
            <a:r>
              <a:rPr sz="1200" baseline="30000">
                <a:solidFill>
                  <a:schemeClr val="tx1">
                    <a:lumMod val="65000"/>
                    <a:lumOff val="35000"/>
                  </a:schemeClr>
                </a:solidFill>
              </a:rPr>
              <a:t>     </a:t>
            </a:r>
            <a:endParaRPr lang="en-US" sz="1200" baseline="30000">
              <a:solidFill>
                <a:schemeClr val="tx1">
                  <a:lumMod val="65000"/>
                  <a:lumOff val="35000"/>
                </a:schemeClr>
              </a:solidFill>
            </a:endParaRPr>
          </a:p>
          <a:p>
            <a:pPr lvl="0" algn="ctr">
              <a:defRPr sz="1800" baseline="0">
                <a:solidFill>
                  <a:srgbClr val="000000"/>
                </a:solidFill>
              </a:defRPr>
            </a:pPr>
            <a:r>
              <a:rPr lang="en-US" sz="1200" baseline="0">
                <a:solidFill>
                  <a:schemeClr val="tx1">
                    <a:lumMod val="65000"/>
                    <a:lumOff val="35000"/>
                  </a:schemeClr>
                </a:solidFill>
              </a:rPr>
              <a:t>  </a:t>
            </a:r>
            <a:endParaRPr lang="en-US" sz="1200" baseline="30000">
              <a:solidFill>
                <a:schemeClr val="tx1">
                  <a:lumMod val="65000"/>
                  <a:lumOff val="35000"/>
                </a:schemeClr>
              </a:solidFill>
            </a:endParaRPr>
          </a:p>
        </p:txBody>
      </p:sp>
      <p:sp>
        <p:nvSpPr>
          <p:cNvPr id="23" name="Title 22"/>
          <p:cNvSpPr>
            <a:spLocks noGrp="1"/>
          </p:cNvSpPr>
          <p:nvPr>
            <p:ph type="title" hasCustomPrompt="1"/>
          </p:nvPr>
        </p:nvSpPr>
        <p:spPr>
          <a:xfrm>
            <a:off x="508001" y="529856"/>
            <a:ext cx="11074400" cy="762000"/>
          </a:xfrm>
          <a:prstGeom prst="rect">
            <a:avLst/>
          </a:prstGeom>
          <a:solidFill>
            <a:schemeClr val="accent1"/>
          </a:solidFill>
        </p:spPr>
        <p:txBody>
          <a:bodyPr vert="horz" lIns="182880" anchor="ctr" anchorCtr="0"/>
          <a:lstStyle>
            <a:lvl1pPr algn="l">
              <a:lnSpc>
                <a:spcPct val="80000"/>
              </a:lnSpc>
              <a:defRPr sz="2400" b="1" baseline="0">
                <a:solidFill>
                  <a:schemeClr val="bg1"/>
                </a:solidFill>
              </a:defRPr>
            </a:lvl1pPr>
          </a:lstStyle>
          <a:p>
            <a:r>
              <a:rPr lang="en-US"/>
              <a:t>CLICK TO EDIT MASTER TITLE STYLE</a:t>
            </a:r>
          </a:p>
        </p:txBody>
      </p:sp>
      <p:sp>
        <p:nvSpPr>
          <p:cNvPr id="24" name="Content Placeholder 2"/>
          <p:cNvSpPr>
            <a:spLocks noGrp="1"/>
          </p:cNvSpPr>
          <p:nvPr>
            <p:ph sz="half" idx="1" hasCustomPrompt="1"/>
          </p:nvPr>
        </p:nvSpPr>
        <p:spPr>
          <a:xfrm>
            <a:off x="914400" y="2057400"/>
            <a:ext cx="10668000" cy="3886200"/>
          </a:xfrm>
          <a:prstGeom prst="rect">
            <a:avLst/>
          </a:prstGeom>
        </p:spPr>
        <p:txBody>
          <a:bodyPr vert="horz" lIns="64291" tIns="32146" rIns="64291" bIns="32146"/>
          <a:lstStyle>
            <a:lvl1pPr marL="228588" indent="-231763">
              <a:spcBef>
                <a:spcPts val="0"/>
              </a:spcBef>
              <a:spcAft>
                <a:spcPts val="600"/>
              </a:spcAft>
              <a:buClr>
                <a:schemeClr val="accent1"/>
              </a:buClr>
              <a:buSzPct val="111000"/>
              <a:buFont typeface="Wingdings" panose="05000000000000000000" pitchFamily="2" charset="2"/>
              <a:buChar char="§"/>
              <a:defRPr sz="1600">
                <a:solidFill>
                  <a:schemeClr val="bg2">
                    <a:lumMod val="50000"/>
                  </a:schemeClr>
                </a:solidFill>
              </a:defRPr>
            </a:lvl1pPr>
            <a:lvl2pPr marL="594330" indent="-166680">
              <a:spcBef>
                <a:spcPts val="0"/>
              </a:spcBef>
              <a:spcAft>
                <a:spcPts val="600"/>
              </a:spcAft>
              <a:buClr>
                <a:schemeClr val="accent1"/>
              </a:buClr>
              <a:buSzPct val="111000"/>
              <a:buFont typeface="Arial" panose="020B0604020202020204" pitchFamily="34" charset="0"/>
              <a:buChar char="−"/>
              <a:defRPr sz="1600">
                <a:solidFill>
                  <a:schemeClr val="bg2">
                    <a:lumMod val="50000"/>
                  </a:schemeClr>
                </a:solidFill>
              </a:defRPr>
            </a:lvl2pPr>
            <a:lvl3pPr marL="969214" indent="-174616">
              <a:spcBef>
                <a:spcPts val="0"/>
              </a:spcBef>
              <a:spcAft>
                <a:spcPts val="600"/>
              </a:spcAft>
              <a:buClr>
                <a:schemeClr val="accent1"/>
              </a:buClr>
              <a:buSzPct val="111000"/>
              <a:buFont typeface="Courier New" panose="02070309020205020404" pitchFamily="49" charset="0"/>
              <a:buChar char="o"/>
              <a:defRPr sz="1200">
                <a:solidFill>
                  <a:schemeClr val="bg2">
                    <a:lumMod val="50000"/>
                  </a:schemeClr>
                </a:solidFill>
              </a:defRPr>
            </a:lvl3pPr>
            <a:lvl4pPr marL="1325812" indent="-228588">
              <a:spcBef>
                <a:spcPts val="0"/>
              </a:spcBef>
              <a:spcAft>
                <a:spcPts val="600"/>
              </a:spcAft>
              <a:buClr>
                <a:schemeClr val="accent1"/>
              </a:buClr>
              <a:buSzPct val="111000"/>
              <a:buFont typeface="Wingdings" panose="05000000000000000000" pitchFamily="2" charset="2"/>
              <a:buChar char="Ø"/>
              <a:defRPr sz="1100">
                <a:solidFill>
                  <a:schemeClr val="bg2">
                    <a:lumMod val="50000"/>
                  </a:schemeClr>
                </a:solidFill>
              </a:defRPr>
            </a:lvl4pPr>
            <a:lvl5pPr marL="1758860" indent="-285736">
              <a:spcBef>
                <a:spcPts val="0"/>
              </a:spcBef>
              <a:spcAft>
                <a:spcPts val="600"/>
              </a:spcAft>
              <a:buClr>
                <a:srgbClr val="0073AE"/>
              </a:buClr>
              <a:buSzPct val="120000"/>
              <a:buFont typeface="Arial" panose="020B0604020202020204" pitchFamily="34" charset="0"/>
              <a:buChar char="•"/>
              <a:defRPr lang="en-US" sz="1200" kern="1200" dirty="0" smtClean="0">
                <a:solidFill>
                  <a:schemeClr val="bg2">
                    <a:lumMod val="50000"/>
                  </a:schemeClr>
                </a:solidFill>
                <a:latin typeface="+mn-lt"/>
                <a:ea typeface="+mn-ea"/>
                <a:cs typeface="+mn-cs"/>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3"/>
            <a:endParaRPr lang="en-US"/>
          </a:p>
        </p:txBody>
      </p:sp>
      <p:sp>
        <p:nvSpPr>
          <p:cNvPr id="7" name="Slide Number Placeholder 11"/>
          <p:cNvSpPr>
            <a:spLocks noGrp="1"/>
          </p:cNvSpPr>
          <p:nvPr>
            <p:ph type="sldNum" sz="quarter" idx="13"/>
          </p:nvPr>
        </p:nvSpPr>
        <p:spPr>
          <a:xfrm>
            <a:off x="9806188" y="6390695"/>
            <a:ext cx="910827" cy="436110"/>
          </a:xfrm>
        </p:spPr>
        <p:txBody>
          <a:bodyPr anchor="ctr" anchorCtr="1"/>
          <a:lstStyle>
            <a:lvl1pPr>
              <a:defRPr sz="1125"/>
            </a:lvl1pPr>
          </a:lstStyle>
          <a:p>
            <a:fld id="{B4688173-365E-41AC-8E8D-A70D030DDEBA}" type="slidenum">
              <a:rPr lang="en-US" smtClean="0"/>
              <a:pPr/>
              <a:t>‹#›</a:t>
            </a:fld>
            <a:endParaRPr lang="en-US"/>
          </a:p>
        </p:txBody>
      </p:sp>
    </p:spTree>
    <p:extLst>
      <p:ext uri="{BB962C8B-B14F-4D97-AF65-F5344CB8AC3E}">
        <p14:creationId xmlns:p14="http://schemas.microsoft.com/office/powerpoint/2010/main" val="38975187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08001" y="1368426"/>
            <a:ext cx="11074400" cy="460375"/>
          </a:xfrm>
          <a:prstGeom prst="rect">
            <a:avLst/>
          </a:prstGeom>
        </p:spPr>
        <p:txBody>
          <a:bodyPr anchor="ctr" anchorCtr="0"/>
          <a:lstStyle>
            <a:lvl1pPr marL="0" indent="0">
              <a:buNone/>
              <a:defRPr sz="1600" b="1" i="1">
                <a:solidFill>
                  <a:schemeClr val="tx1"/>
                </a:solidFill>
              </a:defRPr>
            </a:lvl1pPr>
          </a:lstStyle>
          <a:p>
            <a:pPr lvl="0"/>
            <a:r>
              <a:rPr lang="en-US"/>
              <a:t>Edit Master text styles</a:t>
            </a:r>
          </a:p>
        </p:txBody>
      </p:sp>
      <p:sp>
        <p:nvSpPr>
          <p:cNvPr id="6" name="Shape 28"/>
          <p:cNvSpPr/>
          <p:nvPr userDrawn="1"/>
        </p:nvSpPr>
        <p:spPr>
          <a:xfrm>
            <a:off x="10261601" y="6553200"/>
            <a:ext cx="2144404" cy="40011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200" baseline="30000">
                <a:solidFill>
                  <a:srgbClr val="FFFFFF"/>
                </a:solidFill>
              </a:defRPr>
            </a:lvl1pPr>
          </a:lstStyle>
          <a:p>
            <a:pPr lvl="0" algn="ctr">
              <a:defRPr sz="1800" baseline="0">
                <a:solidFill>
                  <a:srgbClr val="000000"/>
                </a:solidFill>
              </a:defRPr>
            </a:pPr>
            <a:r>
              <a:rPr sz="1200" baseline="30000">
                <a:solidFill>
                  <a:schemeClr val="tx1">
                    <a:lumMod val="65000"/>
                    <a:lumOff val="35000"/>
                  </a:schemeClr>
                </a:solidFill>
              </a:rPr>
              <a:t>Copyright © 20</a:t>
            </a:r>
            <a:r>
              <a:rPr lang="en-US" sz="1200" baseline="30000">
                <a:solidFill>
                  <a:schemeClr val="tx1">
                    <a:lumMod val="65000"/>
                    <a:lumOff val="35000"/>
                  </a:schemeClr>
                </a:solidFill>
              </a:rPr>
              <a:t>21</a:t>
            </a:r>
            <a:r>
              <a:rPr sz="1200" baseline="30000">
                <a:solidFill>
                  <a:schemeClr val="tx1">
                    <a:lumMod val="65000"/>
                    <a:lumOff val="35000"/>
                  </a:schemeClr>
                </a:solidFill>
              </a:rPr>
              <a:t>     </a:t>
            </a:r>
            <a:endParaRPr lang="en-US" sz="1200" baseline="30000">
              <a:solidFill>
                <a:schemeClr val="tx1">
                  <a:lumMod val="65000"/>
                  <a:lumOff val="35000"/>
                </a:schemeClr>
              </a:solidFill>
            </a:endParaRPr>
          </a:p>
          <a:p>
            <a:pPr lvl="0" algn="ctr">
              <a:defRPr sz="1800" baseline="0">
                <a:solidFill>
                  <a:srgbClr val="000000"/>
                </a:solidFill>
              </a:defRPr>
            </a:pPr>
            <a:r>
              <a:rPr lang="en-US" sz="1200" baseline="0">
                <a:solidFill>
                  <a:schemeClr val="tx1">
                    <a:lumMod val="65000"/>
                    <a:lumOff val="35000"/>
                  </a:schemeClr>
                </a:solidFill>
              </a:rPr>
              <a:t>  </a:t>
            </a:r>
            <a:endParaRPr lang="en-US" sz="1200" baseline="30000">
              <a:solidFill>
                <a:schemeClr val="tx1">
                  <a:lumMod val="65000"/>
                  <a:lumOff val="35000"/>
                </a:schemeClr>
              </a:solidFill>
            </a:endParaRPr>
          </a:p>
        </p:txBody>
      </p:sp>
      <p:sp>
        <p:nvSpPr>
          <p:cNvPr id="23" name="Title 22"/>
          <p:cNvSpPr>
            <a:spLocks noGrp="1"/>
          </p:cNvSpPr>
          <p:nvPr>
            <p:ph type="title" hasCustomPrompt="1"/>
          </p:nvPr>
        </p:nvSpPr>
        <p:spPr>
          <a:xfrm>
            <a:off x="508001" y="529856"/>
            <a:ext cx="11074400" cy="762000"/>
          </a:xfrm>
          <a:prstGeom prst="rect">
            <a:avLst/>
          </a:prstGeom>
          <a:solidFill>
            <a:schemeClr val="accent1"/>
          </a:solidFill>
        </p:spPr>
        <p:txBody>
          <a:bodyPr vert="horz" lIns="182880" anchor="ctr" anchorCtr="0"/>
          <a:lstStyle>
            <a:lvl1pPr algn="l">
              <a:lnSpc>
                <a:spcPct val="80000"/>
              </a:lnSpc>
              <a:defRPr sz="2400" b="1" baseline="0">
                <a:solidFill>
                  <a:schemeClr val="bg1"/>
                </a:solidFill>
              </a:defRPr>
            </a:lvl1pPr>
          </a:lstStyle>
          <a:p>
            <a:r>
              <a:rPr lang="en-US"/>
              <a:t>CLICK TO EDIT MASTER TITLE STYLE</a:t>
            </a:r>
          </a:p>
        </p:txBody>
      </p:sp>
      <p:sp>
        <p:nvSpPr>
          <p:cNvPr id="24" name="Content Placeholder 2"/>
          <p:cNvSpPr>
            <a:spLocks noGrp="1"/>
          </p:cNvSpPr>
          <p:nvPr>
            <p:ph sz="half" idx="1" hasCustomPrompt="1"/>
          </p:nvPr>
        </p:nvSpPr>
        <p:spPr>
          <a:xfrm>
            <a:off x="914400" y="2057400"/>
            <a:ext cx="10668000" cy="3886200"/>
          </a:xfrm>
          <a:prstGeom prst="rect">
            <a:avLst/>
          </a:prstGeom>
        </p:spPr>
        <p:txBody>
          <a:bodyPr vert="horz" lIns="64291" tIns="32146" rIns="64291" bIns="32146"/>
          <a:lstStyle>
            <a:lvl1pPr marL="228588" indent="-231763">
              <a:spcBef>
                <a:spcPts val="0"/>
              </a:spcBef>
              <a:spcAft>
                <a:spcPts val="600"/>
              </a:spcAft>
              <a:buClr>
                <a:schemeClr val="accent1"/>
              </a:buClr>
              <a:buSzPct val="111000"/>
              <a:buFont typeface="Wingdings" panose="05000000000000000000" pitchFamily="2" charset="2"/>
              <a:buChar char="§"/>
              <a:defRPr sz="1600">
                <a:solidFill>
                  <a:schemeClr val="bg2">
                    <a:lumMod val="50000"/>
                  </a:schemeClr>
                </a:solidFill>
              </a:defRPr>
            </a:lvl1pPr>
            <a:lvl2pPr marL="594330" indent="-166680">
              <a:spcBef>
                <a:spcPts val="0"/>
              </a:spcBef>
              <a:spcAft>
                <a:spcPts val="600"/>
              </a:spcAft>
              <a:buClr>
                <a:schemeClr val="accent1"/>
              </a:buClr>
              <a:buSzPct val="111000"/>
              <a:buFont typeface="Arial" panose="020B0604020202020204" pitchFamily="34" charset="0"/>
              <a:buChar char="−"/>
              <a:defRPr sz="1600">
                <a:solidFill>
                  <a:schemeClr val="bg2">
                    <a:lumMod val="50000"/>
                  </a:schemeClr>
                </a:solidFill>
              </a:defRPr>
            </a:lvl2pPr>
            <a:lvl3pPr marL="969214" indent="-174616">
              <a:spcBef>
                <a:spcPts val="0"/>
              </a:spcBef>
              <a:spcAft>
                <a:spcPts val="600"/>
              </a:spcAft>
              <a:buClr>
                <a:schemeClr val="accent1"/>
              </a:buClr>
              <a:buSzPct val="111000"/>
              <a:buFont typeface="Courier New" panose="02070309020205020404" pitchFamily="49" charset="0"/>
              <a:buChar char="o"/>
              <a:defRPr sz="1200">
                <a:solidFill>
                  <a:schemeClr val="bg2">
                    <a:lumMod val="50000"/>
                  </a:schemeClr>
                </a:solidFill>
              </a:defRPr>
            </a:lvl3pPr>
            <a:lvl4pPr marL="1325812" indent="-228588">
              <a:spcBef>
                <a:spcPts val="0"/>
              </a:spcBef>
              <a:spcAft>
                <a:spcPts val="600"/>
              </a:spcAft>
              <a:buClr>
                <a:schemeClr val="accent1"/>
              </a:buClr>
              <a:buSzPct val="111000"/>
              <a:buFont typeface="Wingdings" panose="05000000000000000000" pitchFamily="2" charset="2"/>
              <a:buChar char="Ø"/>
              <a:defRPr sz="1100">
                <a:solidFill>
                  <a:schemeClr val="bg2">
                    <a:lumMod val="50000"/>
                  </a:schemeClr>
                </a:solidFill>
              </a:defRPr>
            </a:lvl4pPr>
            <a:lvl5pPr marL="1758860" indent="-285736">
              <a:spcBef>
                <a:spcPts val="0"/>
              </a:spcBef>
              <a:spcAft>
                <a:spcPts val="600"/>
              </a:spcAft>
              <a:buClr>
                <a:srgbClr val="0073AE"/>
              </a:buClr>
              <a:buSzPct val="120000"/>
              <a:buFont typeface="Arial" panose="020B0604020202020204" pitchFamily="34" charset="0"/>
              <a:buChar char="•"/>
              <a:defRPr lang="en-US" sz="1200" kern="1200" dirty="0" smtClean="0">
                <a:solidFill>
                  <a:schemeClr val="bg2">
                    <a:lumMod val="50000"/>
                  </a:schemeClr>
                </a:solidFill>
                <a:latin typeface="+mn-lt"/>
                <a:ea typeface="+mn-ea"/>
                <a:cs typeface="+mn-cs"/>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3"/>
            <a:endParaRPr lang="en-US"/>
          </a:p>
        </p:txBody>
      </p:sp>
      <p:sp>
        <p:nvSpPr>
          <p:cNvPr id="7" name="Slide Number Placeholder 11"/>
          <p:cNvSpPr>
            <a:spLocks noGrp="1"/>
          </p:cNvSpPr>
          <p:nvPr>
            <p:ph type="sldNum" sz="quarter" idx="13"/>
          </p:nvPr>
        </p:nvSpPr>
        <p:spPr>
          <a:xfrm>
            <a:off x="9806188" y="6390695"/>
            <a:ext cx="910827" cy="436110"/>
          </a:xfrm>
        </p:spPr>
        <p:txBody>
          <a:bodyPr anchor="ctr" anchorCtr="1"/>
          <a:lstStyle>
            <a:lvl1pPr>
              <a:defRPr sz="1125"/>
            </a:lvl1pPr>
          </a:lstStyle>
          <a:p>
            <a:fld id="{B4688173-365E-41AC-8E8D-A70D030DDEBA}" type="slidenum">
              <a:rPr lang="en-US" smtClean="0"/>
              <a:pPr/>
              <a:t>‹#›</a:t>
            </a:fld>
            <a:endParaRPr lang="en-US"/>
          </a:p>
        </p:txBody>
      </p:sp>
    </p:spTree>
    <p:extLst>
      <p:ext uri="{BB962C8B-B14F-4D97-AF65-F5344CB8AC3E}">
        <p14:creationId xmlns:p14="http://schemas.microsoft.com/office/powerpoint/2010/main" val="13099557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08001" y="1368426"/>
            <a:ext cx="11074400" cy="460375"/>
          </a:xfrm>
          <a:prstGeom prst="rect">
            <a:avLst/>
          </a:prstGeom>
        </p:spPr>
        <p:txBody>
          <a:bodyPr anchor="ctr" anchorCtr="0"/>
          <a:lstStyle>
            <a:lvl1pPr marL="0" indent="0">
              <a:buNone/>
              <a:defRPr sz="1600" b="1" i="1">
                <a:solidFill>
                  <a:schemeClr val="tx1"/>
                </a:solidFill>
              </a:defRPr>
            </a:lvl1pPr>
          </a:lstStyle>
          <a:p>
            <a:pPr lvl="0"/>
            <a:r>
              <a:rPr lang="en-US"/>
              <a:t>Edit Master text styles</a:t>
            </a:r>
          </a:p>
        </p:txBody>
      </p:sp>
      <p:sp>
        <p:nvSpPr>
          <p:cNvPr id="6" name="Shape 28"/>
          <p:cNvSpPr/>
          <p:nvPr userDrawn="1"/>
        </p:nvSpPr>
        <p:spPr>
          <a:xfrm>
            <a:off x="10261601" y="6553200"/>
            <a:ext cx="2144404" cy="40011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200" baseline="30000">
                <a:solidFill>
                  <a:srgbClr val="FFFFFF"/>
                </a:solidFill>
              </a:defRPr>
            </a:lvl1pPr>
          </a:lstStyle>
          <a:p>
            <a:pPr lvl="0" algn="ctr">
              <a:defRPr sz="1800" baseline="0">
                <a:solidFill>
                  <a:srgbClr val="000000"/>
                </a:solidFill>
              </a:defRPr>
            </a:pPr>
            <a:r>
              <a:rPr sz="1200" baseline="30000">
                <a:solidFill>
                  <a:schemeClr val="tx1">
                    <a:lumMod val="65000"/>
                    <a:lumOff val="35000"/>
                  </a:schemeClr>
                </a:solidFill>
              </a:rPr>
              <a:t>Copyright © 20</a:t>
            </a:r>
            <a:r>
              <a:rPr lang="en-US" sz="1200" baseline="30000">
                <a:solidFill>
                  <a:schemeClr val="tx1">
                    <a:lumMod val="65000"/>
                    <a:lumOff val="35000"/>
                  </a:schemeClr>
                </a:solidFill>
              </a:rPr>
              <a:t>21</a:t>
            </a:r>
            <a:r>
              <a:rPr sz="1200" baseline="30000">
                <a:solidFill>
                  <a:schemeClr val="tx1">
                    <a:lumMod val="65000"/>
                    <a:lumOff val="35000"/>
                  </a:schemeClr>
                </a:solidFill>
              </a:rPr>
              <a:t>     </a:t>
            </a:r>
            <a:endParaRPr lang="en-US" sz="1200" baseline="30000">
              <a:solidFill>
                <a:schemeClr val="tx1">
                  <a:lumMod val="65000"/>
                  <a:lumOff val="35000"/>
                </a:schemeClr>
              </a:solidFill>
            </a:endParaRPr>
          </a:p>
          <a:p>
            <a:pPr lvl="0" algn="ctr">
              <a:defRPr sz="1800" baseline="0">
                <a:solidFill>
                  <a:srgbClr val="000000"/>
                </a:solidFill>
              </a:defRPr>
            </a:pPr>
            <a:r>
              <a:rPr lang="en-US" sz="1200" baseline="0">
                <a:solidFill>
                  <a:schemeClr val="tx1">
                    <a:lumMod val="65000"/>
                    <a:lumOff val="35000"/>
                  </a:schemeClr>
                </a:solidFill>
              </a:rPr>
              <a:t>  </a:t>
            </a:r>
            <a:endParaRPr lang="en-US" sz="1200" baseline="30000">
              <a:solidFill>
                <a:schemeClr val="tx1">
                  <a:lumMod val="65000"/>
                  <a:lumOff val="35000"/>
                </a:schemeClr>
              </a:solidFill>
            </a:endParaRPr>
          </a:p>
        </p:txBody>
      </p:sp>
      <p:sp>
        <p:nvSpPr>
          <p:cNvPr id="23" name="Title 22"/>
          <p:cNvSpPr>
            <a:spLocks noGrp="1"/>
          </p:cNvSpPr>
          <p:nvPr>
            <p:ph type="title" hasCustomPrompt="1"/>
          </p:nvPr>
        </p:nvSpPr>
        <p:spPr>
          <a:xfrm>
            <a:off x="508001" y="529856"/>
            <a:ext cx="11074400" cy="762000"/>
          </a:xfrm>
          <a:prstGeom prst="rect">
            <a:avLst/>
          </a:prstGeom>
          <a:solidFill>
            <a:schemeClr val="accent1"/>
          </a:solidFill>
        </p:spPr>
        <p:txBody>
          <a:bodyPr vert="horz" lIns="182880" anchor="ctr" anchorCtr="0"/>
          <a:lstStyle>
            <a:lvl1pPr algn="l">
              <a:lnSpc>
                <a:spcPct val="80000"/>
              </a:lnSpc>
              <a:defRPr sz="2400" b="1" baseline="0">
                <a:solidFill>
                  <a:schemeClr val="bg1"/>
                </a:solidFill>
              </a:defRPr>
            </a:lvl1pPr>
          </a:lstStyle>
          <a:p>
            <a:r>
              <a:rPr lang="en-US"/>
              <a:t>CLICK TO EDIT MASTER TITLE STYLE</a:t>
            </a:r>
          </a:p>
        </p:txBody>
      </p:sp>
      <p:sp>
        <p:nvSpPr>
          <p:cNvPr id="24" name="Content Placeholder 2"/>
          <p:cNvSpPr>
            <a:spLocks noGrp="1"/>
          </p:cNvSpPr>
          <p:nvPr>
            <p:ph sz="half" idx="1" hasCustomPrompt="1"/>
          </p:nvPr>
        </p:nvSpPr>
        <p:spPr>
          <a:xfrm>
            <a:off x="914400" y="2057400"/>
            <a:ext cx="10668000" cy="3886200"/>
          </a:xfrm>
          <a:prstGeom prst="rect">
            <a:avLst/>
          </a:prstGeom>
        </p:spPr>
        <p:txBody>
          <a:bodyPr vert="horz" lIns="64291" tIns="32146" rIns="64291" bIns="32146"/>
          <a:lstStyle>
            <a:lvl1pPr marL="228588" indent="-231763">
              <a:spcBef>
                <a:spcPts val="0"/>
              </a:spcBef>
              <a:spcAft>
                <a:spcPts val="600"/>
              </a:spcAft>
              <a:buClr>
                <a:schemeClr val="accent1"/>
              </a:buClr>
              <a:buSzPct val="111000"/>
              <a:buFont typeface="Wingdings" panose="05000000000000000000" pitchFamily="2" charset="2"/>
              <a:buChar char="§"/>
              <a:defRPr sz="1600">
                <a:solidFill>
                  <a:schemeClr val="bg2">
                    <a:lumMod val="50000"/>
                  </a:schemeClr>
                </a:solidFill>
              </a:defRPr>
            </a:lvl1pPr>
            <a:lvl2pPr marL="594330" indent="-166680">
              <a:spcBef>
                <a:spcPts val="0"/>
              </a:spcBef>
              <a:spcAft>
                <a:spcPts val="600"/>
              </a:spcAft>
              <a:buClr>
                <a:schemeClr val="accent1"/>
              </a:buClr>
              <a:buSzPct val="111000"/>
              <a:buFont typeface="Arial" panose="020B0604020202020204" pitchFamily="34" charset="0"/>
              <a:buChar char="−"/>
              <a:defRPr sz="1600">
                <a:solidFill>
                  <a:schemeClr val="bg2">
                    <a:lumMod val="50000"/>
                  </a:schemeClr>
                </a:solidFill>
              </a:defRPr>
            </a:lvl2pPr>
            <a:lvl3pPr marL="969214" indent="-174616">
              <a:spcBef>
                <a:spcPts val="0"/>
              </a:spcBef>
              <a:spcAft>
                <a:spcPts val="600"/>
              </a:spcAft>
              <a:buClr>
                <a:schemeClr val="accent1"/>
              </a:buClr>
              <a:buSzPct val="111000"/>
              <a:buFont typeface="Courier New" panose="02070309020205020404" pitchFamily="49" charset="0"/>
              <a:buChar char="o"/>
              <a:defRPr sz="1200">
                <a:solidFill>
                  <a:schemeClr val="bg2">
                    <a:lumMod val="50000"/>
                  </a:schemeClr>
                </a:solidFill>
              </a:defRPr>
            </a:lvl3pPr>
            <a:lvl4pPr marL="1325812" indent="-228588">
              <a:spcBef>
                <a:spcPts val="0"/>
              </a:spcBef>
              <a:spcAft>
                <a:spcPts val="600"/>
              </a:spcAft>
              <a:buClr>
                <a:schemeClr val="accent1"/>
              </a:buClr>
              <a:buSzPct val="111000"/>
              <a:buFont typeface="Wingdings" panose="05000000000000000000" pitchFamily="2" charset="2"/>
              <a:buChar char="Ø"/>
              <a:defRPr sz="1100">
                <a:solidFill>
                  <a:schemeClr val="bg2">
                    <a:lumMod val="50000"/>
                  </a:schemeClr>
                </a:solidFill>
              </a:defRPr>
            </a:lvl4pPr>
            <a:lvl5pPr marL="1758860" indent="-285736">
              <a:spcBef>
                <a:spcPts val="0"/>
              </a:spcBef>
              <a:spcAft>
                <a:spcPts val="600"/>
              </a:spcAft>
              <a:buClr>
                <a:srgbClr val="0073AE"/>
              </a:buClr>
              <a:buSzPct val="120000"/>
              <a:buFont typeface="Arial" panose="020B0604020202020204" pitchFamily="34" charset="0"/>
              <a:buChar char="•"/>
              <a:defRPr lang="en-US" sz="1200" kern="1200" dirty="0" smtClean="0">
                <a:solidFill>
                  <a:schemeClr val="bg2">
                    <a:lumMod val="50000"/>
                  </a:schemeClr>
                </a:solidFill>
                <a:latin typeface="+mn-lt"/>
                <a:ea typeface="+mn-ea"/>
                <a:cs typeface="+mn-cs"/>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3"/>
            <a:endParaRPr lang="en-US"/>
          </a:p>
        </p:txBody>
      </p:sp>
      <p:sp>
        <p:nvSpPr>
          <p:cNvPr id="7" name="Slide Number Placeholder 11"/>
          <p:cNvSpPr>
            <a:spLocks noGrp="1"/>
          </p:cNvSpPr>
          <p:nvPr>
            <p:ph type="sldNum" sz="quarter" idx="13"/>
          </p:nvPr>
        </p:nvSpPr>
        <p:spPr>
          <a:xfrm>
            <a:off x="9806188" y="6390695"/>
            <a:ext cx="910827" cy="436110"/>
          </a:xfrm>
        </p:spPr>
        <p:txBody>
          <a:bodyPr anchor="ctr" anchorCtr="1"/>
          <a:lstStyle>
            <a:lvl1pPr>
              <a:defRPr sz="1125"/>
            </a:lvl1pPr>
          </a:lstStyle>
          <a:p>
            <a:fld id="{B4688173-365E-41AC-8E8D-A70D030DDEBA}" type="slidenum">
              <a:rPr lang="en-US" smtClean="0"/>
              <a:pPr/>
              <a:t>‹#›</a:t>
            </a:fld>
            <a:endParaRPr lang="en-US"/>
          </a:p>
        </p:txBody>
      </p:sp>
    </p:spTree>
    <p:extLst>
      <p:ext uri="{BB962C8B-B14F-4D97-AF65-F5344CB8AC3E}">
        <p14:creationId xmlns:p14="http://schemas.microsoft.com/office/powerpoint/2010/main" val="41901011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08001" y="1368426"/>
            <a:ext cx="11074400" cy="460375"/>
          </a:xfrm>
          <a:prstGeom prst="rect">
            <a:avLst/>
          </a:prstGeom>
        </p:spPr>
        <p:txBody>
          <a:bodyPr anchor="ctr" anchorCtr="0"/>
          <a:lstStyle>
            <a:lvl1pPr marL="0" indent="0">
              <a:buNone/>
              <a:defRPr sz="1600" b="1" i="1">
                <a:solidFill>
                  <a:schemeClr val="tx1"/>
                </a:solidFill>
              </a:defRPr>
            </a:lvl1pPr>
          </a:lstStyle>
          <a:p>
            <a:pPr lvl="0"/>
            <a:r>
              <a:rPr lang="en-US"/>
              <a:t>Edit Master text styles</a:t>
            </a:r>
          </a:p>
        </p:txBody>
      </p:sp>
      <p:sp>
        <p:nvSpPr>
          <p:cNvPr id="6" name="Shape 28"/>
          <p:cNvSpPr/>
          <p:nvPr userDrawn="1"/>
        </p:nvSpPr>
        <p:spPr>
          <a:xfrm>
            <a:off x="10453997" y="6686490"/>
            <a:ext cx="2144404" cy="40011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200" baseline="30000">
                <a:solidFill>
                  <a:srgbClr val="FFFFFF"/>
                </a:solidFill>
              </a:defRPr>
            </a:lvl1pPr>
          </a:lstStyle>
          <a:p>
            <a:pPr lvl="0" algn="ctr">
              <a:defRPr sz="1800" baseline="0">
                <a:solidFill>
                  <a:srgbClr val="000000"/>
                </a:solidFill>
              </a:defRPr>
            </a:pPr>
            <a:r>
              <a:rPr sz="1200" baseline="30000">
                <a:solidFill>
                  <a:schemeClr val="tx1">
                    <a:lumMod val="65000"/>
                    <a:lumOff val="35000"/>
                  </a:schemeClr>
                </a:solidFill>
              </a:rPr>
              <a:t>Copyright © 20</a:t>
            </a:r>
            <a:r>
              <a:rPr lang="en-US" sz="1200" baseline="30000">
                <a:solidFill>
                  <a:schemeClr val="tx1">
                    <a:lumMod val="65000"/>
                    <a:lumOff val="35000"/>
                  </a:schemeClr>
                </a:solidFill>
              </a:rPr>
              <a:t>21</a:t>
            </a:r>
            <a:r>
              <a:rPr sz="1200" baseline="30000">
                <a:solidFill>
                  <a:schemeClr val="tx1">
                    <a:lumMod val="65000"/>
                    <a:lumOff val="35000"/>
                  </a:schemeClr>
                </a:solidFill>
              </a:rPr>
              <a:t>     </a:t>
            </a:r>
            <a:endParaRPr lang="en-US" sz="1200" baseline="30000">
              <a:solidFill>
                <a:schemeClr val="tx1">
                  <a:lumMod val="65000"/>
                  <a:lumOff val="35000"/>
                </a:schemeClr>
              </a:solidFill>
            </a:endParaRPr>
          </a:p>
          <a:p>
            <a:pPr lvl="0" algn="ctr">
              <a:defRPr sz="1800" baseline="0">
                <a:solidFill>
                  <a:srgbClr val="000000"/>
                </a:solidFill>
              </a:defRPr>
            </a:pPr>
            <a:r>
              <a:rPr lang="en-US" sz="1200" baseline="0">
                <a:solidFill>
                  <a:schemeClr val="tx1">
                    <a:lumMod val="65000"/>
                    <a:lumOff val="35000"/>
                  </a:schemeClr>
                </a:solidFill>
              </a:rPr>
              <a:t>  </a:t>
            </a:r>
            <a:endParaRPr lang="en-US" sz="1200" baseline="30000">
              <a:solidFill>
                <a:schemeClr val="tx1">
                  <a:lumMod val="65000"/>
                  <a:lumOff val="35000"/>
                </a:schemeClr>
              </a:solidFill>
            </a:endParaRPr>
          </a:p>
        </p:txBody>
      </p:sp>
      <p:sp>
        <p:nvSpPr>
          <p:cNvPr id="23" name="Title 22"/>
          <p:cNvSpPr>
            <a:spLocks noGrp="1"/>
          </p:cNvSpPr>
          <p:nvPr>
            <p:ph type="title" hasCustomPrompt="1"/>
          </p:nvPr>
        </p:nvSpPr>
        <p:spPr>
          <a:xfrm>
            <a:off x="508001" y="529856"/>
            <a:ext cx="11074400" cy="762000"/>
          </a:xfrm>
          <a:prstGeom prst="rect">
            <a:avLst/>
          </a:prstGeom>
          <a:solidFill>
            <a:schemeClr val="accent1"/>
          </a:solidFill>
        </p:spPr>
        <p:txBody>
          <a:bodyPr vert="horz" lIns="182880" anchor="ctr" anchorCtr="0"/>
          <a:lstStyle>
            <a:lvl1pPr algn="l">
              <a:lnSpc>
                <a:spcPct val="80000"/>
              </a:lnSpc>
              <a:defRPr sz="2400" b="1" baseline="0">
                <a:solidFill>
                  <a:schemeClr val="bg1"/>
                </a:solidFill>
              </a:defRPr>
            </a:lvl1pPr>
          </a:lstStyle>
          <a:p>
            <a:r>
              <a:rPr lang="en-US"/>
              <a:t>CLICK TO EDIT MASTER TITLE STYLE</a:t>
            </a:r>
          </a:p>
        </p:txBody>
      </p:sp>
      <p:sp>
        <p:nvSpPr>
          <p:cNvPr id="24" name="Content Placeholder 2"/>
          <p:cNvSpPr>
            <a:spLocks noGrp="1"/>
          </p:cNvSpPr>
          <p:nvPr>
            <p:ph sz="half" idx="1" hasCustomPrompt="1"/>
          </p:nvPr>
        </p:nvSpPr>
        <p:spPr>
          <a:xfrm>
            <a:off x="914400" y="2057400"/>
            <a:ext cx="10668000" cy="3886200"/>
          </a:xfrm>
          <a:prstGeom prst="rect">
            <a:avLst/>
          </a:prstGeom>
        </p:spPr>
        <p:txBody>
          <a:bodyPr vert="horz" lIns="64291" tIns="32146" rIns="64291" bIns="32146"/>
          <a:lstStyle>
            <a:lvl1pPr marL="228588" indent="-231763">
              <a:spcBef>
                <a:spcPts val="0"/>
              </a:spcBef>
              <a:spcAft>
                <a:spcPts val="600"/>
              </a:spcAft>
              <a:buClr>
                <a:schemeClr val="accent1"/>
              </a:buClr>
              <a:buSzPct val="111000"/>
              <a:buFont typeface="Wingdings" panose="05000000000000000000" pitchFamily="2" charset="2"/>
              <a:buChar char="§"/>
              <a:defRPr sz="1600">
                <a:solidFill>
                  <a:schemeClr val="bg2">
                    <a:lumMod val="50000"/>
                  </a:schemeClr>
                </a:solidFill>
              </a:defRPr>
            </a:lvl1pPr>
            <a:lvl2pPr marL="594330" indent="-166680">
              <a:spcBef>
                <a:spcPts val="0"/>
              </a:spcBef>
              <a:spcAft>
                <a:spcPts val="600"/>
              </a:spcAft>
              <a:buClr>
                <a:schemeClr val="accent1"/>
              </a:buClr>
              <a:buSzPct val="111000"/>
              <a:buFont typeface="Arial" panose="020B0604020202020204" pitchFamily="34" charset="0"/>
              <a:buChar char="−"/>
              <a:defRPr sz="1600">
                <a:solidFill>
                  <a:schemeClr val="bg2">
                    <a:lumMod val="50000"/>
                  </a:schemeClr>
                </a:solidFill>
              </a:defRPr>
            </a:lvl2pPr>
            <a:lvl3pPr marL="969214" indent="-174616">
              <a:spcBef>
                <a:spcPts val="0"/>
              </a:spcBef>
              <a:spcAft>
                <a:spcPts val="600"/>
              </a:spcAft>
              <a:buClr>
                <a:schemeClr val="accent1"/>
              </a:buClr>
              <a:buSzPct val="111000"/>
              <a:buFont typeface="Courier New" panose="02070309020205020404" pitchFamily="49" charset="0"/>
              <a:buChar char="o"/>
              <a:defRPr sz="1200">
                <a:solidFill>
                  <a:schemeClr val="bg2">
                    <a:lumMod val="50000"/>
                  </a:schemeClr>
                </a:solidFill>
              </a:defRPr>
            </a:lvl3pPr>
            <a:lvl4pPr marL="1325812" indent="-228588">
              <a:spcBef>
                <a:spcPts val="0"/>
              </a:spcBef>
              <a:spcAft>
                <a:spcPts val="600"/>
              </a:spcAft>
              <a:buClr>
                <a:schemeClr val="accent1"/>
              </a:buClr>
              <a:buSzPct val="111000"/>
              <a:buFont typeface="Wingdings" panose="05000000000000000000" pitchFamily="2" charset="2"/>
              <a:buChar char="Ø"/>
              <a:defRPr sz="1100">
                <a:solidFill>
                  <a:schemeClr val="bg2">
                    <a:lumMod val="50000"/>
                  </a:schemeClr>
                </a:solidFill>
              </a:defRPr>
            </a:lvl4pPr>
            <a:lvl5pPr marL="1758860" indent="-285736">
              <a:spcBef>
                <a:spcPts val="0"/>
              </a:spcBef>
              <a:spcAft>
                <a:spcPts val="600"/>
              </a:spcAft>
              <a:buClr>
                <a:srgbClr val="0073AE"/>
              </a:buClr>
              <a:buSzPct val="120000"/>
              <a:buFont typeface="Arial" panose="020B0604020202020204" pitchFamily="34" charset="0"/>
              <a:buChar char="•"/>
              <a:defRPr lang="en-US" sz="1200" kern="1200" dirty="0" smtClean="0">
                <a:solidFill>
                  <a:schemeClr val="bg2">
                    <a:lumMod val="50000"/>
                  </a:schemeClr>
                </a:solidFill>
                <a:latin typeface="+mn-lt"/>
                <a:ea typeface="+mn-ea"/>
                <a:cs typeface="+mn-cs"/>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3"/>
            <a:endParaRPr lang="en-US"/>
          </a:p>
        </p:txBody>
      </p:sp>
      <p:sp>
        <p:nvSpPr>
          <p:cNvPr id="7" name="Slide Number Placeholder 11"/>
          <p:cNvSpPr>
            <a:spLocks noGrp="1"/>
          </p:cNvSpPr>
          <p:nvPr>
            <p:ph type="sldNum" sz="quarter" idx="13"/>
          </p:nvPr>
        </p:nvSpPr>
        <p:spPr>
          <a:xfrm>
            <a:off x="9806188" y="6390695"/>
            <a:ext cx="910827" cy="436110"/>
          </a:xfrm>
        </p:spPr>
        <p:txBody>
          <a:bodyPr anchor="ctr" anchorCtr="1"/>
          <a:lstStyle>
            <a:lvl1pPr>
              <a:defRPr sz="1125"/>
            </a:lvl1pPr>
          </a:lstStyle>
          <a:p>
            <a:fld id="{B4688173-365E-41AC-8E8D-A70D030DDEBA}" type="slidenum">
              <a:rPr lang="en-US" smtClean="0"/>
              <a:pPr/>
              <a:t>‹#›</a:t>
            </a:fld>
            <a:endParaRPr lang="en-US"/>
          </a:p>
        </p:txBody>
      </p:sp>
    </p:spTree>
    <p:extLst>
      <p:ext uri="{BB962C8B-B14F-4D97-AF65-F5344CB8AC3E}">
        <p14:creationId xmlns:p14="http://schemas.microsoft.com/office/powerpoint/2010/main" val="35121852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11" name="Rectangle 10"/>
          <p:cNvSpPr/>
          <p:nvPr userDrawn="1"/>
        </p:nvSpPr>
        <p:spPr>
          <a:xfrm>
            <a:off x="0" y="3193039"/>
            <a:ext cx="12192000" cy="471924"/>
          </a:xfrm>
          <a:prstGeom prst="rect">
            <a:avLst/>
          </a:prstGeom>
          <a:solidFill>
            <a:schemeClr val="accent1"/>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17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 name="Title 1"/>
          <p:cNvSpPr>
            <a:spLocks noGrp="1"/>
          </p:cNvSpPr>
          <p:nvPr>
            <p:ph type="title"/>
          </p:nvPr>
        </p:nvSpPr>
        <p:spPr>
          <a:xfrm>
            <a:off x="831950" y="5042118"/>
            <a:ext cx="10516194" cy="1326059"/>
          </a:xfrm>
          <a:prstGeom prst="rect">
            <a:avLst/>
          </a:prstGeom>
        </p:spPr>
        <p:txBody>
          <a:bodyPr/>
          <a:lstStyle>
            <a:lvl1pPr algn="l">
              <a:defRPr sz="2109">
                <a:solidFill>
                  <a:schemeClr val="bg1"/>
                </a:solidFill>
              </a:defRPr>
            </a:lvl1pPr>
          </a:lstStyle>
          <a:p>
            <a:r>
              <a:rPr lang="en-US"/>
              <a:t>Click to edit Master title style</a:t>
            </a:r>
          </a:p>
        </p:txBody>
      </p:sp>
      <p:pic>
        <p:nvPicPr>
          <p:cNvPr id="4" name="pasted-image.pdf"/>
          <p:cNvPicPr>
            <a:picLocks noChangeAspect="1"/>
          </p:cNvPicPr>
          <p:nvPr userDrawn="1"/>
        </p:nvPicPr>
        <p:blipFill>
          <a:blip r:embed="rId2"/>
          <a:stretch>
            <a:fillRect/>
          </a:stretch>
        </p:blipFill>
        <p:spPr>
          <a:xfrm>
            <a:off x="3442530" y="2357187"/>
            <a:ext cx="5295036" cy="990772"/>
          </a:xfrm>
          <a:prstGeom prst="rect">
            <a:avLst/>
          </a:prstGeom>
          <a:ln w="12700">
            <a:miter lim="400000"/>
          </a:ln>
        </p:spPr>
      </p:pic>
      <p:sp>
        <p:nvSpPr>
          <p:cNvPr id="7" name="Text Placeholder 6"/>
          <p:cNvSpPr>
            <a:spLocks noGrp="1"/>
          </p:cNvSpPr>
          <p:nvPr>
            <p:ph type="body" sz="quarter" idx="10" hasCustomPrompt="1"/>
          </p:nvPr>
        </p:nvSpPr>
        <p:spPr>
          <a:xfrm>
            <a:off x="3349443" y="4082118"/>
            <a:ext cx="5692958" cy="608335"/>
          </a:xfrm>
          <a:prstGeom prst="rect">
            <a:avLst/>
          </a:prstGeom>
        </p:spPr>
        <p:txBody>
          <a:bodyPr/>
          <a:lstStyle>
            <a:lvl1pPr marL="0" marR="0" indent="0" algn="ctr" defTabSz="410730" rtl="0" eaLnBrk="1" fontAlgn="auto" latinLnBrk="0" hangingPunct="1">
              <a:lnSpc>
                <a:spcPct val="100000"/>
              </a:lnSpc>
              <a:spcBef>
                <a:spcPts val="2953"/>
              </a:spcBef>
              <a:spcAft>
                <a:spcPts val="0"/>
              </a:spcAft>
              <a:buClrTx/>
              <a:buSzPct val="75000"/>
              <a:buFont typeface="Wingdings" panose="05000000000000000000" pitchFamily="2" charset="2"/>
              <a:buNone/>
              <a:tabLst/>
              <a:defRPr sz="2109">
                <a:solidFill>
                  <a:schemeClr val="bg1"/>
                </a:solidFill>
              </a:defRPr>
            </a:lvl1pPr>
          </a:lstStyle>
          <a:p>
            <a:pPr marL="0" marR="0" lvl="0" indent="0" algn="l" defTabSz="410730" rtl="0" eaLnBrk="1" fontAlgn="auto" latinLnBrk="0" hangingPunct="1">
              <a:lnSpc>
                <a:spcPct val="100000"/>
              </a:lnSpc>
              <a:spcBef>
                <a:spcPts val="2953"/>
              </a:spcBef>
              <a:spcAft>
                <a:spcPts val="0"/>
              </a:spcAft>
              <a:buClrTx/>
              <a:buSzPct val="75000"/>
              <a:buFont typeface="Wingdings" panose="05000000000000000000" pitchFamily="2" charset="2"/>
              <a:buNone/>
              <a:tabLst/>
              <a:defRPr/>
            </a:pPr>
            <a:r>
              <a:rPr lang="en-US" b="1">
                <a:latin typeface="Arial" panose="020B0604020202020204" pitchFamily="34" charset="0"/>
                <a:cs typeface="Arial" panose="020B0604020202020204" pitchFamily="34" charset="0"/>
              </a:rPr>
              <a:t>www.NOD.org  |  info@NOD.org</a:t>
            </a:r>
          </a:p>
          <a:p>
            <a:pPr lvl="0"/>
            <a:endParaRPr lang="en-US"/>
          </a:p>
        </p:txBody>
      </p:sp>
    </p:spTree>
    <p:extLst>
      <p:ext uri="{BB962C8B-B14F-4D97-AF65-F5344CB8AC3E}">
        <p14:creationId xmlns:p14="http://schemas.microsoft.com/office/powerpoint/2010/main" val="34619003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77200" y="1371601"/>
            <a:ext cx="4091709" cy="1722876"/>
          </a:xfrm>
          <a:prstGeom prst="rect">
            <a:avLst/>
          </a:prstGeom>
        </p:spPr>
      </p:pic>
      <p:pic>
        <p:nvPicPr>
          <p:cNvPr id="4" name="Picture 3" descr="background1 copy.jp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Picture 8" descr="Logo" title="National Organization on Disability"/>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860800" y="3505201"/>
            <a:ext cx="4580353" cy="857195"/>
          </a:xfrm>
          <a:prstGeom prst="rect">
            <a:avLst/>
          </a:prstGeom>
        </p:spPr>
      </p:pic>
      <p:sp>
        <p:nvSpPr>
          <p:cNvPr id="12" name="Content Placeholder 4"/>
          <p:cNvSpPr>
            <a:spLocks noGrp="1"/>
          </p:cNvSpPr>
          <p:nvPr>
            <p:ph sz="quarter" idx="10"/>
          </p:nvPr>
        </p:nvSpPr>
        <p:spPr>
          <a:xfrm>
            <a:off x="0" y="5562601"/>
            <a:ext cx="12192000" cy="1676401"/>
          </a:xfrm>
          <a:prstGeom prst="rect">
            <a:avLst/>
          </a:prstGeom>
          <a:solidFill>
            <a:schemeClr val="bg1"/>
          </a:solidFill>
        </p:spPr>
        <p:txBody>
          <a:bodyPr/>
          <a:lstStyle>
            <a:lvl1pPr marL="0" indent="0" algn="ctr">
              <a:spcBef>
                <a:spcPts val="0"/>
              </a:spcBef>
              <a:buNone/>
              <a:defRPr>
                <a:solidFill>
                  <a:schemeClr val="bg1">
                    <a:lumMod val="85000"/>
                  </a:schemeClr>
                </a:solidFill>
              </a:defRPr>
            </a:lvl1pPr>
          </a:lstStyle>
          <a:p>
            <a:pPr>
              <a:spcBef>
                <a:spcPts val="0"/>
              </a:spcBef>
            </a:pPr>
            <a:r>
              <a:rPr lang="en-US" sz="2000"/>
              <a:t>Sample Executive Briefing</a:t>
            </a:r>
          </a:p>
        </p:txBody>
      </p:sp>
      <p:sp>
        <p:nvSpPr>
          <p:cNvPr id="13" name="Content Placeholder 5"/>
          <p:cNvSpPr>
            <a:spLocks noGrp="1"/>
          </p:cNvSpPr>
          <p:nvPr>
            <p:ph sz="quarter" idx="11"/>
          </p:nvPr>
        </p:nvSpPr>
        <p:spPr>
          <a:xfrm>
            <a:off x="0" y="4876801"/>
            <a:ext cx="12192000" cy="762000"/>
          </a:xfrm>
          <a:prstGeom prst="rect">
            <a:avLst/>
          </a:prstGeom>
        </p:spPr>
        <p:txBody>
          <a:bodyPr/>
          <a:lstStyle>
            <a:lvl1pPr marL="0" indent="0" algn="ctr">
              <a:buNone/>
              <a:defRPr>
                <a:solidFill>
                  <a:srgbClr val="FFFFFF"/>
                </a:solidFill>
              </a:defRPr>
            </a:lvl1pPr>
          </a:lstStyle>
          <a:p>
            <a:r>
              <a:rPr lang="en-US" b="1"/>
              <a:t>Company X </a:t>
            </a:r>
          </a:p>
          <a:p>
            <a:endParaRPr lang="en-US"/>
          </a:p>
        </p:txBody>
      </p:sp>
      <p:pic>
        <p:nvPicPr>
          <p:cNvPr id="6" name="Picture 5"/>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064000" y="1371601"/>
            <a:ext cx="4040909" cy="1722876"/>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3653205" y="3167442"/>
            <a:ext cx="5064369" cy="1504782"/>
          </a:xfrm>
          <a:prstGeom prst="rect">
            <a:avLst/>
          </a:prstGeom>
        </p:spPr>
      </p:pic>
    </p:spTree>
    <p:extLst>
      <p:ext uri="{BB962C8B-B14F-4D97-AF65-F5344CB8AC3E}">
        <p14:creationId xmlns:p14="http://schemas.microsoft.com/office/powerpoint/2010/main" val="37830536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4" name="Picture 13" descr="background1.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555" y="0"/>
            <a:ext cx="12192000" cy="6934200"/>
          </a:xfrm>
          <a:prstGeom prst="rect">
            <a:avLst/>
          </a:prstGeom>
        </p:spPr>
      </p:pic>
      <p:pic>
        <p:nvPicPr>
          <p:cNvPr id="15" name="Picture 14" descr="blue_bar.pn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2362200"/>
            <a:ext cx="12192000" cy="2176272"/>
          </a:xfrm>
          <a:prstGeom prst="rect">
            <a:avLst/>
          </a:prstGeom>
        </p:spPr>
      </p:pic>
      <p:pic>
        <p:nvPicPr>
          <p:cNvPr id="9" name="Picture 8" descr="Logo" title="National Organization on Disability"/>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23547" y="2895600"/>
            <a:ext cx="4580353" cy="857195"/>
          </a:xfrm>
          <a:prstGeom prst="rect">
            <a:avLst/>
          </a:prstGeom>
        </p:spPr>
      </p:pic>
      <p:sp>
        <p:nvSpPr>
          <p:cNvPr id="12" name="Content Placeholder 4"/>
          <p:cNvSpPr>
            <a:spLocks noGrp="1"/>
          </p:cNvSpPr>
          <p:nvPr>
            <p:ph sz="quarter" idx="10"/>
          </p:nvPr>
        </p:nvSpPr>
        <p:spPr>
          <a:xfrm>
            <a:off x="5003899" y="2743201"/>
            <a:ext cx="7213600" cy="1676401"/>
          </a:xfrm>
          <a:prstGeom prst="rect">
            <a:avLst/>
          </a:prstGeom>
        </p:spPr>
        <p:txBody>
          <a:bodyPr/>
          <a:lstStyle>
            <a:lvl1pPr marL="0" indent="0" algn="ctr">
              <a:spcBef>
                <a:spcPts val="0"/>
              </a:spcBef>
              <a:buNone/>
              <a:defRPr>
                <a:solidFill>
                  <a:schemeClr val="bg1">
                    <a:lumMod val="85000"/>
                  </a:schemeClr>
                </a:solidFill>
              </a:defRPr>
            </a:lvl1pPr>
          </a:lstStyle>
          <a:p>
            <a:pPr>
              <a:spcBef>
                <a:spcPts val="0"/>
              </a:spcBef>
            </a:pPr>
            <a:r>
              <a:rPr lang="en-US" sz="2000"/>
              <a:t>Sample Executive Briefing</a:t>
            </a:r>
          </a:p>
        </p:txBody>
      </p:sp>
      <p:sp>
        <p:nvSpPr>
          <p:cNvPr id="13" name="Content Placeholder 5"/>
          <p:cNvSpPr>
            <a:spLocks noGrp="1"/>
          </p:cNvSpPr>
          <p:nvPr>
            <p:ph sz="quarter" idx="11"/>
          </p:nvPr>
        </p:nvSpPr>
        <p:spPr>
          <a:xfrm>
            <a:off x="5003899" y="3200400"/>
            <a:ext cx="7213600" cy="762000"/>
          </a:xfrm>
          <a:prstGeom prst="rect">
            <a:avLst/>
          </a:prstGeom>
        </p:spPr>
        <p:txBody>
          <a:bodyPr/>
          <a:lstStyle>
            <a:lvl1pPr marL="0" indent="0" algn="ctr">
              <a:buNone/>
              <a:defRPr>
                <a:solidFill>
                  <a:srgbClr val="FFFFFF"/>
                </a:solidFill>
              </a:defRPr>
            </a:lvl1pPr>
          </a:lstStyle>
          <a:p>
            <a:r>
              <a:rPr lang="en-US" b="1"/>
              <a:t>Company X </a:t>
            </a:r>
          </a:p>
          <a:p>
            <a:endParaRPr lang="en-US"/>
          </a:p>
        </p:txBody>
      </p:sp>
      <p:pic>
        <p:nvPicPr>
          <p:cNvPr id="7" name="Picture 6"/>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6555" y="2432251"/>
            <a:ext cx="6003727" cy="1783894"/>
          </a:xfrm>
          <a:prstGeom prst="rect">
            <a:avLst/>
          </a:prstGeom>
        </p:spPr>
      </p:pic>
    </p:spTree>
    <p:extLst>
      <p:ext uri="{BB962C8B-B14F-4D97-AF65-F5344CB8AC3E}">
        <p14:creationId xmlns:p14="http://schemas.microsoft.com/office/powerpoint/2010/main" val="2021193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5" name="Picture 14" descr="blue_bar.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362200"/>
            <a:ext cx="12192000" cy="2176272"/>
          </a:xfrm>
          <a:prstGeom prst="rect">
            <a:avLst/>
          </a:prstGeom>
        </p:spPr>
      </p:pic>
      <p:pic>
        <p:nvPicPr>
          <p:cNvPr id="9" name="Picture 8" descr="Logo" title="National Organization on Disability"/>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3547" y="2895600"/>
            <a:ext cx="4580353" cy="857195"/>
          </a:xfrm>
          <a:prstGeom prst="rect">
            <a:avLst/>
          </a:prstGeom>
        </p:spPr>
      </p:pic>
      <p:sp>
        <p:nvSpPr>
          <p:cNvPr id="12" name="Content Placeholder 4"/>
          <p:cNvSpPr>
            <a:spLocks noGrp="1"/>
          </p:cNvSpPr>
          <p:nvPr>
            <p:ph sz="quarter" idx="10"/>
          </p:nvPr>
        </p:nvSpPr>
        <p:spPr>
          <a:xfrm>
            <a:off x="5003899" y="2743201"/>
            <a:ext cx="7213600" cy="1676401"/>
          </a:xfrm>
          <a:prstGeom prst="rect">
            <a:avLst/>
          </a:prstGeom>
        </p:spPr>
        <p:txBody>
          <a:bodyPr/>
          <a:lstStyle>
            <a:lvl1pPr marL="0" indent="0" algn="ctr">
              <a:spcBef>
                <a:spcPts val="0"/>
              </a:spcBef>
              <a:buNone/>
              <a:defRPr>
                <a:solidFill>
                  <a:schemeClr val="bg1">
                    <a:lumMod val="85000"/>
                  </a:schemeClr>
                </a:solidFill>
              </a:defRPr>
            </a:lvl1pPr>
          </a:lstStyle>
          <a:p>
            <a:pPr>
              <a:spcBef>
                <a:spcPts val="0"/>
              </a:spcBef>
            </a:pPr>
            <a:r>
              <a:rPr lang="en-US" sz="2000"/>
              <a:t>Sample Executive Briefing</a:t>
            </a:r>
          </a:p>
        </p:txBody>
      </p:sp>
      <p:sp>
        <p:nvSpPr>
          <p:cNvPr id="13" name="Content Placeholder 5"/>
          <p:cNvSpPr>
            <a:spLocks noGrp="1"/>
          </p:cNvSpPr>
          <p:nvPr>
            <p:ph sz="quarter" idx="11"/>
          </p:nvPr>
        </p:nvSpPr>
        <p:spPr>
          <a:xfrm>
            <a:off x="5003899" y="3200400"/>
            <a:ext cx="7213600" cy="762000"/>
          </a:xfrm>
          <a:prstGeom prst="rect">
            <a:avLst/>
          </a:prstGeom>
        </p:spPr>
        <p:txBody>
          <a:bodyPr/>
          <a:lstStyle>
            <a:lvl1pPr marL="0" indent="0" algn="ctr">
              <a:buNone/>
              <a:defRPr>
                <a:solidFill>
                  <a:srgbClr val="FFFFFF"/>
                </a:solidFill>
              </a:defRPr>
            </a:lvl1pPr>
          </a:lstStyle>
          <a:p>
            <a:r>
              <a:rPr lang="en-US" b="1"/>
              <a:t>Company X </a:t>
            </a:r>
          </a:p>
          <a:p>
            <a:endParaRPr lang="en-US"/>
          </a:p>
        </p:txBody>
      </p:sp>
      <p:sp>
        <p:nvSpPr>
          <p:cNvPr id="2" name="TextBox 1"/>
          <p:cNvSpPr txBox="1"/>
          <p:nvPr userDrawn="1"/>
        </p:nvSpPr>
        <p:spPr>
          <a:xfrm>
            <a:off x="-101600" y="5715001"/>
            <a:ext cx="3657600" cy="646331"/>
          </a:xfrm>
          <a:prstGeom prst="rect">
            <a:avLst/>
          </a:prstGeom>
          <a:solidFill>
            <a:schemeClr val="bg1"/>
          </a:solidFill>
          <a:ln>
            <a:solidFill>
              <a:schemeClr val="bg1"/>
            </a:solidFill>
          </a:ln>
          <a:effectLst/>
        </p:spPr>
        <p:txBody>
          <a:bodyPr wrap="square" rtlCol="0">
            <a:spAutoFit/>
          </a:bodyPr>
          <a:lstStyle/>
          <a:p>
            <a:endParaRPr lang="en-US" sz="3600"/>
          </a:p>
        </p:txBody>
      </p:sp>
      <p:pic>
        <p:nvPicPr>
          <p:cNvPr id="7" name="Picture 6"/>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66971" y="2450896"/>
            <a:ext cx="6003727" cy="1783894"/>
          </a:xfrm>
          <a:prstGeom prst="rect">
            <a:avLst/>
          </a:prstGeom>
        </p:spPr>
      </p:pic>
    </p:spTree>
    <p:extLst>
      <p:ext uri="{BB962C8B-B14F-4D97-AF65-F5344CB8AC3E}">
        <p14:creationId xmlns:p14="http://schemas.microsoft.com/office/powerpoint/2010/main" val="34950457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11" name="Rectangle 10"/>
          <p:cNvSpPr/>
          <p:nvPr userDrawn="1"/>
        </p:nvSpPr>
        <p:spPr>
          <a:xfrm>
            <a:off x="-11289" y="3193039"/>
            <a:ext cx="12192000" cy="471924"/>
          </a:xfrm>
          <a:prstGeom prst="rect">
            <a:avLst/>
          </a:prstGeom>
          <a:solidFill>
            <a:schemeClr val="accent1"/>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17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 name="Title 1"/>
          <p:cNvSpPr>
            <a:spLocks noGrp="1"/>
          </p:cNvSpPr>
          <p:nvPr>
            <p:ph type="title"/>
          </p:nvPr>
        </p:nvSpPr>
        <p:spPr>
          <a:xfrm>
            <a:off x="2946400" y="4038601"/>
            <a:ext cx="6364431" cy="959940"/>
          </a:xfrm>
          <a:prstGeom prst="rect">
            <a:avLst/>
          </a:prstGeom>
        </p:spPr>
        <p:txBody>
          <a:bodyPr/>
          <a:lstStyle>
            <a:lvl1pPr algn="ctr">
              <a:defRPr sz="2109">
                <a:solidFill>
                  <a:schemeClr val="bg1"/>
                </a:solidFill>
              </a:defRPr>
            </a:lvl1pPr>
          </a:lstStyle>
          <a:p>
            <a:r>
              <a:rPr lang="en-US"/>
              <a:t>Click to edit Master title style</a:t>
            </a:r>
          </a:p>
        </p:txBody>
      </p:sp>
      <p:sp>
        <p:nvSpPr>
          <p:cNvPr id="12" name="Title 1"/>
          <p:cNvSpPr txBox="1">
            <a:spLocks/>
          </p:cNvSpPr>
          <p:nvPr userDrawn="1"/>
        </p:nvSpPr>
        <p:spPr>
          <a:xfrm>
            <a:off x="2946400" y="4998542"/>
            <a:ext cx="6364431" cy="1021259"/>
          </a:xfrm>
          <a:prstGeom prst="rect">
            <a:avLst/>
          </a:prstGeom>
        </p:spPr>
        <p:txBody>
          <a:bodyPr/>
          <a:lstStyle>
            <a:lvl1pPr marL="0" marR="0" indent="0" algn="ctr" defTabSz="410751" latinLnBrk="0">
              <a:lnSpc>
                <a:spcPct val="100000"/>
              </a:lnSpc>
              <a:spcBef>
                <a:spcPts val="0"/>
              </a:spcBef>
              <a:spcAft>
                <a:spcPts val="0"/>
              </a:spcAft>
              <a:buClrTx/>
              <a:buSzTx/>
              <a:buFontTx/>
              <a:buNone/>
              <a:tabLst/>
              <a:defRPr sz="2109" b="1" i="0" u="none" strike="noStrike" cap="all" spc="-91" baseline="0">
                <a:ln>
                  <a:noFill/>
                </a:ln>
                <a:solidFill>
                  <a:schemeClr val="bg1"/>
                </a:solidFill>
                <a:uFillTx/>
                <a:latin typeface="Arial" panose="020B0604020202020204" pitchFamily="34" charset="0"/>
                <a:ea typeface="Arial" panose="020B0604020202020204" pitchFamily="34" charset="0"/>
                <a:cs typeface="Arial" panose="020B0604020202020204" pitchFamily="34" charset="0"/>
                <a:sym typeface="DIN-Medium"/>
              </a:defRPr>
            </a:lvl1pPr>
            <a:lvl2pPr marL="0" marR="0" indent="160729" algn="ctr" defTabSz="410751" latinLnBrk="0">
              <a:lnSpc>
                <a:spcPct val="100000"/>
              </a:lnSpc>
              <a:spcBef>
                <a:spcPts val="0"/>
              </a:spcBef>
              <a:spcAft>
                <a:spcPts val="0"/>
              </a:spcAft>
              <a:buClrTx/>
              <a:buSzTx/>
              <a:buFontTx/>
              <a:buNone/>
              <a:tabLst/>
              <a:defRPr sz="4570" b="0" i="0" u="none" strike="noStrike" cap="all" spc="-91" baseline="0">
                <a:ln>
                  <a:noFill/>
                </a:ln>
                <a:solidFill>
                  <a:srgbClr val="000000"/>
                </a:solidFill>
                <a:uFillTx/>
                <a:latin typeface="DIN-Medium"/>
                <a:ea typeface="DIN-Medium"/>
                <a:cs typeface="DIN-Medium"/>
                <a:sym typeface="DIN-Medium"/>
              </a:defRPr>
            </a:lvl2pPr>
            <a:lvl3pPr marL="0" marR="0" indent="321457" algn="ctr" defTabSz="410751" latinLnBrk="0">
              <a:lnSpc>
                <a:spcPct val="100000"/>
              </a:lnSpc>
              <a:spcBef>
                <a:spcPts val="0"/>
              </a:spcBef>
              <a:spcAft>
                <a:spcPts val="0"/>
              </a:spcAft>
              <a:buClrTx/>
              <a:buSzTx/>
              <a:buFontTx/>
              <a:buNone/>
              <a:tabLst/>
              <a:defRPr sz="4570" b="0" i="0" u="none" strike="noStrike" cap="all" spc="-91" baseline="0">
                <a:ln>
                  <a:noFill/>
                </a:ln>
                <a:solidFill>
                  <a:srgbClr val="000000"/>
                </a:solidFill>
                <a:uFillTx/>
                <a:latin typeface="DIN-Medium"/>
                <a:ea typeface="DIN-Medium"/>
                <a:cs typeface="DIN-Medium"/>
                <a:sym typeface="DIN-Medium"/>
              </a:defRPr>
            </a:lvl3pPr>
            <a:lvl4pPr marL="0" marR="0" indent="482186" algn="ctr" defTabSz="410751" latinLnBrk="0">
              <a:lnSpc>
                <a:spcPct val="100000"/>
              </a:lnSpc>
              <a:spcBef>
                <a:spcPts val="0"/>
              </a:spcBef>
              <a:spcAft>
                <a:spcPts val="0"/>
              </a:spcAft>
              <a:buClrTx/>
              <a:buSzTx/>
              <a:buFontTx/>
              <a:buNone/>
              <a:tabLst/>
              <a:defRPr sz="4570" b="0" i="0" u="none" strike="noStrike" cap="all" spc="-91" baseline="0">
                <a:ln>
                  <a:noFill/>
                </a:ln>
                <a:solidFill>
                  <a:srgbClr val="000000"/>
                </a:solidFill>
                <a:uFillTx/>
                <a:latin typeface="DIN-Medium"/>
                <a:ea typeface="DIN-Medium"/>
                <a:cs typeface="DIN-Medium"/>
                <a:sym typeface="DIN-Medium"/>
              </a:defRPr>
            </a:lvl4pPr>
            <a:lvl5pPr marL="0" marR="0" indent="642915" algn="ctr" defTabSz="410751" latinLnBrk="0">
              <a:lnSpc>
                <a:spcPct val="100000"/>
              </a:lnSpc>
              <a:spcBef>
                <a:spcPts val="0"/>
              </a:spcBef>
              <a:spcAft>
                <a:spcPts val="0"/>
              </a:spcAft>
              <a:buClrTx/>
              <a:buSzTx/>
              <a:buFontTx/>
              <a:buNone/>
              <a:tabLst/>
              <a:defRPr sz="4570" b="0" i="0" u="none" strike="noStrike" cap="all" spc="-91" baseline="0">
                <a:ln>
                  <a:noFill/>
                </a:ln>
                <a:solidFill>
                  <a:srgbClr val="000000"/>
                </a:solidFill>
                <a:uFillTx/>
                <a:latin typeface="DIN-Medium"/>
                <a:ea typeface="DIN-Medium"/>
                <a:cs typeface="DIN-Medium"/>
                <a:sym typeface="DIN-Medium"/>
              </a:defRPr>
            </a:lvl5pPr>
            <a:lvl6pPr marL="0" marR="0" indent="803643" algn="ctr" defTabSz="410751" latinLnBrk="0">
              <a:lnSpc>
                <a:spcPct val="100000"/>
              </a:lnSpc>
              <a:spcBef>
                <a:spcPts val="0"/>
              </a:spcBef>
              <a:spcAft>
                <a:spcPts val="0"/>
              </a:spcAft>
              <a:buClrTx/>
              <a:buSzTx/>
              <a:buFontTx/>
              <a:buNone/>
              <a:tabLst/>
              <a:defRPr sz="4570" b="0" i="0" u="none" strike="noStrike" cap="all" spc="-91" baseline="0">
                <a:ln>
                  <a:noFill/>
                </a:ln>
                <a:solidFill>
                  <a:srgbClr val="000000"/>
                </a:solidFill>
                <a:uFillTx/>
                <a:latin typeface="DIN-Medium"/>
                <a:ea typeface="DIN-Medium"/>
                <a:cs typeface="DIN-Medium"/>
                <a:sym typeface="DIN-Medium"/>
              </a:defRPr>
            </a:lvl6pPr>
            <a:lvl7pPr marL="0" marR="0" indent="964372" algn="ctr" defTabSz="410751" latinLnBrk="0">
              <a:lnSpc>
                <a:spcPct val="100000"/>
              </a:lnSpc>
              <a:spcBef>
                <a:spcPts val="0"/>
              </a:spcBef>
              <a:spcAft>
                <a:spcPts val="0"/>
              </a:spcAft>
              <a:buClrTx/>
              <a:buSzTx/>
              <a:buFontTx/>
              <a:buNone/>
              <a:tabLst/>
              <a:defRPr sz="4570" b="0" i="0" u="none" strike="noStrike" cap="all" spc="-91" baseline="0">
                <a:ln>
                  <a:noFill/>
                </a:ln>
                <a:solidFill>
                  <a:srgbClr val="000000"/>
                </a:solidFill>
                <a:uFillTx/>
                <a:latin typeface="DIN-Medium"/>
                <a:ea typeface="DIN-Medium"/>
                <a:cs typeface="DIN-Medium"/>
                <a:sym typeface="DIN-Medium"/>
              </a:defRPr>
            </a:lvl7pPr>
            <a:lvl8pPr marL="0" marR="0" indent="1125101" algn="ctr" defTabSz="410751" latinLnBrk="0">
              <a:lnSpc>
                <a:spcPct val="100000"/>
              </a:lnSpc>
              <a:spcBef>
                <a:spcPts val="0"/>
              </a:spcBef>
              <a:spcAft>
                <a:spcPts val="0"/>
              </a:spcAft>
              <a:buClrTx/>
              <a:buSzTx/>
              <a:buFontTx/>
              <a:buNone/>
              <a:tabLst/>
              <a:defRPr sz="4570" b="0" i="0" u="none" strike="noStrike" cap="all" spc="-91" baseline="0">
                <a:ln>
                  <a:noFill/>
                </a:ln>
                <a:solidFill>
                  <a:srgbClr val="000000"/>
                </a:solidFill>
                <a:uFillTx/>
                <a:latin typeface="DIN-Medium"/>
                <a:ea typeface="DIN-Medium"/>
                <a:cs typeface="DIN-Medium"/>
                <a:sym typeface="DIN-Medium"/>
              </a:defRPr>
            </a:lvl8pPr>
            <a:lvl9pPr marL="0" marR="0" indent="1285829" algn="ctr" defTabSz="410751" latinLnBrk="0">
              <a:lnSpc>
                <a:spcPct val="100000"/>
              </a:lnSpc>
              <a:spcBef>
                <a:spcPts val="0"/>
              </a:spcBef>
              <a:spcAft>
                <a:spcPts val="0"/>
              </a:spcAft>
              <a:buClrTx/>
              <a:buSzTx/>
              <a:buFontTx/>
              <a:buNone/>
              <a:tabLst/>
              <a:defRPr sz="4570" b="0" i="0" u="none" strike="noStrike" cap="all" spc="-91" baseline="0">
                <a:ln>
                  <a:noFill/>
                </a:ln>
                <a:solidFill>
                  <a:srgbClr val="000000"/>
                </a:solidFill>
                <a:uFillTx/>
                <a:latin typeface="DIN-Medium"/>
                <a:ea typeface="DIN-Medium"/>
                <a:cs typeface="DIN-Medium"/>
                <a:sym typeface="DIN-Medium"/>
              </a:defRPr>
            </a:lvl9pPr>
          </a:lstStyle>
          <a:p>
            <a:endParaRPr lang="en-US" sz="1800" kern="0"/>
          </a:p>
        </p:txBody>
      </p:sp>
    </p:spTree>
    <p:extLst>
      <p:ext uri="{BB962C8B-B14F-4D97-AF65-F5344CB8AC3E}">
        <p14:creationId xmlns:p14="http://schemas.microsoft.com/office/powerpoint/2010/main" val="22264346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0" name="Content Placeholder 2"/>
          <p:cNvSpPr>
            <a:spLocks noGrp="1"/>
          </p:cNvSpPr>
          <p:nvPr>
            <p:ph sz="half" idx="1"/>
          </p:nvPr>
        </p:nvSpPr>
        <p:spPr>
          <a:xfrm>
            <a:off x="1320800" y="1295401"/>
            <a:ext cx="9652001" cy="4495800"/>
          </a:xfrm>
          <a:prstGeom prst="rect">
            <a:avLst/>
          </a:prstGeom>
        </p:spPr>
        <p:txBody>
          <a:bodyPr vert="horz" lIns="64291" tIns="32146" rIns="64291" bIns="32146"/>
          <a:lstStyle>
            <a:lvl1pPr marL="454002" indent="-231763">
              <a:spcBef>
                <a:spcPts val="0"/>
              </a:spcBef>
              <a:spcAft>
                <a:spcPts val="600"/>
              </a:spcAft>
              <a:buClr>
                <a:srgbClr val="0073AE"/>
              </a:buClr>
              <a:buSzPct val="120000"/>
              <a:buFont typeface="Wingdings" pitchFamily="2" charset="2"/>
              <a:buChar char="§"/>
              <a:defRPr sz="1800">
                <a:solidFill>
                  <a:schemeClr val="bg2">
                    <a:lumMod val="50000"/>
                  </a:schemeClr>
                </a:solidFill>
              </a:defRPr>
            </a:lvl1pPr>
            <a:lvl2pPr marL="623856" indent="-166680">
              <a:spcBef>
                <a:spcPts val="0"/>
              </a:spcBef>
              <a:spcAft>
                <a:spcPts val="600"/>
              </a:spcAft>
              <a:buClr>
                <a:srgbClr val="0073AE"/>
              </a:buClr>
              <a:buSzPct val="120000"/>
              <a:buFont typeface="Century Gothic" pitchFamily="34" charset="0"/>
              <a:buChar char="-"/>
              <a:defRPr sz="1800">
                <a:solidFill>
                  <a:schemeClr val="bg2">
                    <a:lumMod val="50000"/>
                  </a:schemeClr>
                </a:solidFill>
              </a:defRPr>
            </a:lvl2pPr>
            <a:lvl3pPr marL="1088969" indent="-174616">
              <a:spcBef>
                <a:spcPts val="0"/>
              </a:spcBef>
              <a:spcAft>
                <a:spcPts val="600"/>
              </a:spcAft>
              <a:buClr>
                <a:srgbClr val="0073AE"/>
              </a:buClr>
              <a:buSzPct val="120000"/>
              <a:buFont typeface="Gill Sans MT" pitchFamily="34" charset="0"/>
              <a:buChar char="•"/>
              <a:defRPr sz="1800">
                <a:solidFill>
                  <a:schemeClr val="bg2">
                    <a:lumMod val="50000"/>
                  </a:schemeClr>
                </a:solidFill>
              </a:defRPr>
            </a:lvl3pPr>
            <a:lvl4pPr marL="1600118" indent="-228588">
              <a:spcBef>
                <a:spcPts val="0"/>
              </a:spcBef>
              <a:spcAft>
                <a:spcPts val="600"/>
              </a:spcAft>
              <a:buClr>
                <a:srgbClr val="0073AE"/>
              </a:buClr>
              <a:buSzPct val="120000"/>
              <a:buFont typeface="Gill Sans MT" pitchFamily="34" charset="0"/>
              <a:buChar char="&gt;"/>
              <a:defRPr sz="1800">
                <a:solidFill>
                  <a:schemeClr val="bg2">
                    <a:lumMod val="50000"/>
                  </a:schemeClr>
                </a:solidFill>
              </a:defRPr>
            </a:lvl4pPr>
            <a:lvl5pPr marL="1473125" indent="0">
              <a:spcBef>
                <a:spcPts val="0"/>
              </a:spcBef>
              <a:spcAft>
                <a:spcPts val="600"/>
              </a:spcAft>
              <a:buClr>
                <a:srgbClr val="0073AE"/>
              </a:buClr>
              <a:buSzPct val="120000"/>
              <a:buFont typeface="Gill Sans MT" pitchFamily="34" charset="0"/>
              <a:buNone/>
              <a:defRPr sz="1600">
                <a:solidFill>
                  <a:srgbClr val="717073"/>
                </a:solidFill>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itle 22"/>
          <p:cNvSpPr>
            <a:spLocks noGrp="1"/>
          </p:cNvSpPr>
          <p:nvPr userDrawn="1">
            <p:ph type="title"/>
          </p:nvPr>
        </p:nvSpPr>
        <p:spPr>
          <a:xfrm>
            <a:off x="609600" y="533401"/>
            <a:ext cx="11074400" cy="762000"/>
          </a:xfrm>
          <a:prstGeom prst="rect">
            <a:avLst/>
          </a:prstGeom>
        </p:spPr>
        <p:txBody>
          <a:bodyPr vert="horz"/>
          <a:lstStyle>
            <a:lvl1pPr algn="l">
              <a:lnSpc>
                <a:spcPct val="80000"/>
              </a:lnSpc>
              <a:defRPr sz="2400" b="1">
                <a:solidFill>
                  <a:srgbClr val="808080"/>
                </a:solidFill>
              </a:defRPr>
            </a:lvl1pPr>
          </a:lstStyle>
          <a:p>
            <a:r>
              <a:rPr lang="en-US"/>
              <a:t>CLICK TO EDIT MASTER TITLE STYLE</a:t>
            </a:r>
          </a:p>
        </p:txBody>
      </p:sp>
      <p:grpSp>
        <p:nvGrpSpPr>
          <p:cNvPr id="7" name="Group 6"/>
          <p:cNvGrpSpPr/>
          <p:nvPr userDrawn="1"/>
        </p:nvGrpSpPr>
        <p:grpSpPr>
          <a:xfrm>
            <a:off x="711201" y="35653"/>
            <a:ext cx="8166617" cy="250421"/>
            <a:chOff x="496456" y="155274"/>
            <a:chExt cx="6124962" cy="250421"/>
          </a:xfrm>
        </p:grpSpPr>
        <p:sp>
          <p:nvSpPr>
            <p:cNvPr id="23" name="Rectangle 22"/>
            <p:cNvSpPr/>
            <p:nvPr userDrawn="1"/>
          </p:nvSpPr>
          <p:spPr>
            <a:xfrm>
              <a:off x="6035681" y="161206"/>
              <a:ext cx="585737" cy="230832"/>
            </a:xfrm>
            <a:prstGeom prst="rect">
              <a:avLst/>
            </a:prstGeom>
            <a:noFill/>
          </p:spPr>
          <p:txBody>
            <a:bodyPr wrap="none">
              <a:spAutoFit/>
            </a:bodyPr>
            <a:lstStyle/>
            <a:p>
              <a:r>
                <a:rPr lang="en-US" sz="900">
                  <a:solidFill>
                    <a:schemeClr val="tx1">
                      <a:lumMod val="75000"/>
                      <a:lumOff val="25000"/>
                    </a:schemeClr>
                  </a:solidFill>
                </a:rPr>
                <a:t>Next Steps </a:t>
              </a:r>
              <a:endParaRPr lang="en-US" sz="900"/>
            </a:p>
          </p:txBody>
        </p:sp>
        <p:sp>
          <p:nvSpPr>
            <p:cNvPr id="25" name="Oval 24"/>
            <p:cNvSpPr/>
            <p:nvPr userDrawn="1"/>
          </p:nvSpPr>
          <p:spPr>
            <a:xfrm>
              <a:off x="5819857" y="161206"/>
              <a:ext cx="240092" cy="244489"/>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a:t>7</a:t>
              </a:r>
            </a:p>
          </p:txBody>
        </p:sp>
        <p:sp>
          <p:nvSpPr>
            <p:cNvPr id="11" name="Rectangle 10"/>
            <p:cNvSpPr/>
            <p:nvPr userDrawn="1"/>
          </p:nvSpPr>
          <p:spPr>
            <a:xfrm>
              <a:off x="733842" y="161206"/>
              <a:ext cx="499175" cy="230832"/>
            </a:xfrm>
            <a:prstGeom prst="rect">
              <a:avLst/>
            </a:prstGeom>
          </p:spPr>
          <p:txBody>
            <a:bodyPr wrap="none">
              <a:spAutoFit/>
            </a:bodyPr>
            <a:lstStyle/>
            <a:p>
              <a:r>
                <a:rPr lang="en-US" sz="900">
                  <a:solidFill>
                    <a:schemeClr val="tx1">
                      <a:lumMod val="75000"/>
                      <a:lumOff val="25000"/>
                    </a:schemeClr>
                  </a:solidFill>
                </a:rPr>
                <a:t>Overview</a:t>
              </a:r>
              <a:endParaRPr lang="en-US" sz="900"/>
            </a:p>
          </p:txBody>
        </p:sp>
        <p:sp>
          <p:nvSpPr>
            <p:cNvPr id="12" name="Rectangle 11"/>
            <p:cNvSpPr/>
            <p:nvPr userDrawn="1"/>
          </p:nvSpPr>
          <p:spPr>
            <a:xfrm>
              <a:off x="1591929" y="161206"/>
              <a:ext cx="532838" cy="230832"/>
            </a:xfrm>
            <a:prstGeom prst="rect">
              <a:avLst/>
            </a:prstGeom>
          </p:spPr>
          <p:txBody>
            <a:bodyPr wrap="none">
              <a:spAutoFit/>
            </a:bodyPr>
            <a:lstStyle/>
            <a:p>
              <a:r>
                <a:rPr lang="en-US" sz="900">
                  <a:solidFill>
                    <a:schemeClr val="tx1">
                      <a:lumMod val="75000"/>
                      <a:lumOff val="25000"/>
                    </a:schemeClr>
                  </a:solidFill>
                </a:rPr>
                <a:t>Outcomes</a:t>
              </a:r>
              <a:endParaRPr lang="en-US" sz="900"/>
            </a:p>
          </p:txBody>
        </p:sp>
        <p:sp>
          <p:nvSpPr>
            <p:cNvPr id="13" name="Rectangle 12"/>
            <p:cNvSpPr/>
            <p:nvPr userDrawn="1"/>
          </p:nvSpPr>
          <p:spPr>
            <a:xfrm>
              <a:off x="2455270" y="161206"/>
              <a:ext cx="710771" cy="230832"/>
            </a:xfrm>
            <a:prstGeom prst="rect">
              <a:avLst/>
            </a:prstGeom>
          </p:spPr>
          <p:txBody>
            <a:bodyPr wrap="none">
              <a:spAutoFit/>
            </a:bodyPr>
            <a:lstStyle/>
            <a:p>
              <a:r>
                <a:rPr lang="en-US" sz="900">
                  <a:solidFill>
                    <a:schemeClr val="tx1">
                      <a:lumMod val="75000"/>
                      <a:lumOff val="25000"/>
                    </a:schemeClr>
                  </a:solidFill>
                </a:rPr>
                <a:t>Beyond Basics</a:t>
              </a:r>
              <a:endParaRPr lang="en-US" sz="900"/>
            </a:p>
          </p:txBody>
        </p:sp>
        <p:sp>
          <p:nvSpPr>
            <p:cNvPr id="14" name="Rectangle 13"/>
            <p:cNvSpPr/>
            <p:nvPr userDrawn="1"/>
          </p:nvSpPr>
          <p:spPr>
            <a:xfrm>
              <a:off x="3554792" y="161206"/>
              <a:ext cx="407804" cy="230832"/>
            </a:xfrm>
            <a:prstGeom prst="rect">
              <a:avLst/>
            </a:prstGeom>
          </p:spPr>
          <p:txBody>
            <a:bodyPr wrap="none">
              <a:spAutoFit/>
            </a:bodyPr>
            <a:lstStyle/>
            <a:p>
              <a:r>
                <a:rPr lang="en-US" sz="900">
                  <a:solidFill>
                    <a:schemeClr val="tx1">
                      <a:lumMod val="75000"/>
                      <a:lumOff val="25000"/>
                    </a:schemeClr>
                  </a:solidFill>
                </a:rPr>
                <a:t>Trends</a:t>
              </a:r>
              <a:endParaRPr lang="en-US" sz="900"/>
            </a:p>
          </p:txBody>
        </p:sp>
        <p:sp>
          <p:nvSpPr>
            <p:cNvPr id="15" name="Rectangle 14"/>
            <p:cNvSpPr/>
            <p:nvPr userDrawn="1"/>
          </p:nvSpPr>
          <p:spPr>
            <a:xfrm>
              <a:off x="5118916" y="161206"/>
              <a:ext cx="561692" cy="230832"/>
            </a:xfrm>
            <a:prstGeom prst="rect">
              <a:avLst/>
            </a:prstGeom>
            <a:noFill/>
          </p:spPr>
          <p:txBody>
            <a:bodyPr wrap="none">
              <a:spAutoFit/>
            </a:bodyPr>
            <a:lstStyle/>
            <a:p>
              <a:r>
                <a:rPr lang="en-US" sz="900">
                  <a:solidFill>
                    <a:schemeClr val="tx1">
                      <a:lumMod val="75000"/>
                      <a:lumOff val="25000"/>
                    </a:schemeClr>
                  </a:solidFill>
                </a:rPr>
                <a:t>Take-away</a:t>
              </a:r>
              <a:endParaRPr lang="en-US" sz="900"/>
            </a:p>
          </p:txBody>
        </p:sp>
        <p:sp>
          <p:nvSpPr>
            <p:cNvPr id="16" name="Rectangle 15"/>
            <p:cNvSpPr/>
            <p:nvPr userDrawn="1"/>
          </p:nvSpPr>
          <p:spPr>
            <a:xfrm>
              <a:off x="4296506" y="161206"/>
              <a:ext cx="484748" cy="230832"/>
            </a:xfrm>
            <a:prstGeom prst="rect">
              <a:avLst/>
            </a:prstGeom>
            <a:noFill/>
          </p:spPr>
          <p:txBody>
            <a:bodyPr wrap="none">
              <a:spAutoFit/>
            </a:bodyPr>
            <a:lstStyle/>
            <a:p>
              <a:r>
                <a:rPr lang="en-US" sz="900">
                  <a:solidFill>
                    <a:schemeClr val="tx1">
                      <a:lumMod val="75000"/>
                      <a:lumOff val="25000"/>
                    </a:schemeClr>
                  </a:solidFill>
                </a:rPr>
                <a:t>Veterans</a:t>
              </a:r>
              <a:endParaRPr lang="en-US" sz="900"/>
            </a:p>
          </p:txBody>
        </p:sp>
        <p:pic>
          <p:nvPicPr>
            <p:cNvPr id="17" name="Picture 1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6456" y="161206"/>
              <a:ext cx="228599" cy="236764"/>
            </a:xfrm>
            <a:prstGeom prst="rect">
              <a:avLst/>
            </a:prstGeom>
          </p:spPr>
        </p:pic>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71600" y="161206"/>
              <a:ext cx="228599" cy="236764"/>
            </a:xfrm>
            <a:prstGeom prst="rect">
              <a:avLst/>
            </a:prstGeom>
          </p:spPr>
        </p:pic>
        <p:pic>
          <p:nvPicPr>
            <p:cNvPr id="19" name="Picture 1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38151" y="161206"/>
              <a:ext cx="228599" cy="236764"/>
            </a:xfrm>
            <a:prstGeom prst="rect">
              <a:avLst/>
            </a:prstGeom>
          </p:spPr>
        </p:pic>
        <p:pic>
          <p:nvPicPr>
            <p:cNvPr id="20" name="Picture 1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357386" y="160398"/>
              <a:ext cx="228599" cy="236764"/>
            </a:xfrm>
            <a:prstGeom prst="rect">
              <a:avLst/>
            </a:prstGeom>
          </p:spPr>
        </p:pic>
        <p:pic>
          <p:nvPicPr>
            <p:cNvPr id="21" name="Picture 20"/>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085525" y="155274"/>
              <a:ext cx="228599" cy="236764"/>
            </a:xfrm>
            <a:prstGeom prst="rect">
              <a:avLst/>
            </a:prstGeom>
          </p:spPr>
        </p:pic>
        <p:pic>
          <p:nvPicPr>
            <p:cNvPr id="22" name="Picture 21"/>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913208" y="161206"/>
              <a:ext cx="228599" cy="236764"/>
            </a:xfrm>
            <a:prstGeom prst="rect">
              <a:avLst/>
            </a:prstGeom>
          </p:spPr>
        </p:pic>
      </p:grpSp>
    </p:spTree>
    <p:extLst>
      <p:ext uri="{BB962C8B-B14F-4D97-AF65-F5344CB8AC3E}">
        <p14:creationId xmlns:p14="http://schemas.microsoft.com/office/powerpoint/2010/main" val="1409523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53EB3-36B3-417A-B97B-092F4642E215}"/>
              </a:ext>
            </a:extLst>
          </p:cNvPr>
          <p:cNvSpPr>
            <a:spLocks noGrp="1"/>
          </p:cNvSpPr>
          <p:nvPr>
            <p:ph type="title"/>
          </p:nvPr>
        </p:nvSpPr>
        <p:spPr/>
        <p:txBody>
          <a:bodyPr/>
          <a:lstStyle/>
          <a:p>
            <a:r>
              <a:rPr lang="en-US"/>
              <a:t>Click to edit Master title style</a:t>
            </a:r>
          </a:p>
        </p:txBody>
      </p:sp>
      <p:sp>
        <p:nvSpPr>
          <p:cNvPr id="6" name="Date Placeholder 3">
            <a:extLst>
              <a:ext uri="{FF2B5EF4-FFF2-40B4-BE49-F238E27FC236}">
                <a16:creationId xmlns:a16="http://schemas.microsoft.com/office/drawing/2014/main" id="{4133FA6F-9949-4137-AA26-A9C1F3C72D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7" name="Footer Placeholder 4">
            <a:extLst>
              <a:ext uri="{FF2B5EF4-FFF2-40B4-BE49-F238E27FC236}">
                <a16:creationId xmlns:a16="http://schemas.microsoft.com/office/drawing/2014/main" id="{D657E03C-4682-477A-ADE9-21CD5F7594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8" name="Slide Number Placeholder 5">
            <a:extLst>
              <a:ext uri="{FF2B5EF4-FFF2-40B4-BE49-F238E27FC236}">
                <a16:creationId xmlns:a16="http://schemas.microsoft.com/office/drawing/2014/main" id="{1115F16B-6A99-4978-B68A-34F59F34AD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41417320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9" name="Title 22"/>
          <p:cNvSpPr>
            <a:spLocks noGrp="1"/>
          </p:cNvSpPr>
          <p:nvPr>
            <p:ph type="title"/>
          </p:nvPr>
        </p:nvSpPr>
        <p:spPr>
          <a:xfrm>
            <a:off x="609600" y="533401"/>
            <a:ext cx="11074400" cy="762000"/>
          </a:xfrm>
          <a:prstGeom prst="rect">
            <a:avLst/>
          </a:prstGeom>
        </p:spPr>
        <p:txBody>
          <a:bodyPr vert="horz"/>
          <a:lstStyle>
            <a:lvl1pPr algn="l">
              <a:lnSpc>
                <a:spcPct val="80000"/>
              </a:lnSpc>
              <a:defRPr sz="2400" b="1">
                <a:solidFill>
                  <a:srgbClr val="808080"/>
                </a:solidFill>
              </a:defRPr>
            </a:lvl1pPr>
          </a:lstStyle>
          <a:p>
            <a:r>
              <a:rPr lang="en-US"/>
              <a:t>CLICK TO EDIT MASTER TITLE STYLE</a:t>
            </a:r>
          </a:p>
        </p:txBody>
      </p:sp>
      <p:sp>
        <p:nvSpPr>
          <p:cNvPr id="10" name="Content Placeholder 2"/>
          <p:cNvSpPr>
            <a:spLocks noGrp="1"/>
          </p:cNvSpPr>
          <p:nvPr>
            <p:ph sz="half" idx="1"/>
          </p:nvPr>
        </p:nvSpPr>
        <p:spPr>
          <a:xfrm>
            <a:off x="1320800" y="1295401"/>
            <a:ext cx="9652001" cy="4495800"/>
          </a:xfrm>
          <a:prstGeom prst="rect">
            <a:avLst/>
          </a:prstGeom>
        </p:spPr>
        <p:txBody>
          <a:bodyPr vert="horz" lIns="64291" tIns="32146" rIns="64291" bIns="32146"/>
          <a:lstStyle>
            <a:lvl1pPr marL="454002" indent="-231763">
              <a:spcBef>
                <a:spcPts val="0"/>
              </a:spcBef>
              <a:spcAft>
                <a:spcPts val="600"/>
              </a:spcAft>
              <a:buClr>
                <a:srgbClr val="0073AE"/>
              </a:buClr>
              <a:buSzPct val="120000"/>
              <a:buFont typeface="Wingdings" pitchFamily="2" charset="2"/>
              <a:buChar char="§"/>
              <a:defRPr sz="1800">
                <a:solidFill>
                  <a:schemeClr val="bg2">
                    <a:lumMod val="50000"/>
                  </a:schemeClr>
                </a:solidFill>
              </a:defRPr>
            </a:lvl1pPr>
            <a:lvl2pPr marL="623856" indent="-166680">
              <a:spcBef>
                <a:spcPts val="0"/>
              </a:spcBef>
              <a:spcAft>
                <a:spcPts val="600"/>
              </a:spcAft>
              <a:buClr>
                <a:srgbClr val="0073AE"/>
              </a:buClr>
              <a:buSzPct val="120000"/>
              <a:buFont typeface="Century Gothic" pitchFamily="34" charset="0"/>
              <a:buChar char="-"/>
              <a:defRPr sz="1800">
                <a:solidFill>
                  <a:schemeClr val="bg2">
                    <a:lumMod val="50000"/>
                  </a:schemeClr>
                </a:solidFill>
              </a:defRPr>
            </a:lvl2pPr>
            <a:lvl3pPr marL="1088969" indent="-174616">
              <a:spcBef>
                <a:spcPts val="0"/>
              </a:spcBef>
              <a:spcAft>
                <a:spcPts val="600"/>
              </a:spcAft>
              <a:buClr>
                <a:srgbClr val="0073AE"/>
              </a:buClr>
              <a:buSzPct val="120000"/>
              <a:buFont typeface="Gill Sans MT" pitchFamily="34" charset="0"/>
              <a:buChar char="•"/>
              <a:defRPr sz="1800">
                <a:solidFill>
                  <a:schemeClr val="bg2">
                    <a:lumMod val="50000"/>
                  </a:schemeClr>
                </a:solidFill>
              </a:defRPr>
            </a:lvl3pPr>
            <a:lvl4pPr marL="1600118" indent="-228588">
              <a:spcBef>
                <a:spcPts val="0"/>
              </a:spcBef>
              <a:spcAft>
                <a:spcPts val="600"/>
              </a:spcAft>
              <a:buClr>
                <a:srgbClr val="0073AE"/>
              </a:buClr>
              <a:buSzPct val="120000"/>
              <a:buFont typeface="Gill Sans MT" pitchFamily="34" charset="0"/>
              <a:buChar char="&gt;"/>
              <a:defRPr sz="1800">
                <a:solidFill>
                  <a:schemeClr val="bg2">
                    <a:lumMod val="50000"/>
                  </a:schemeClr>
                </a:solidFill>
              </a:defRPr>
            </a:lvl4pPr>
            <a:lvl5pPr marL="1473125" indent="0">
              <a:spcBef>
                <a:spcPts val="0"/>
              </a:spcBef>
              <a:spcAft>
                <a:spcPts val="600"/>
              </a:spcAft>
              <a:buClr>
                <a:srgbClr val="0073AE"/>
              </a:buClr>
              <a:buSzPct val="120000"/>
              <a:buFont typeface="Gill Sans MT" pitchFamily="34" charset="0"/>
              <a:buNone/>
              <a:defRPr sz="1600">
                <a:solidFill>
                  <a:srgbClr val="717073"/>
                </a:solidFill>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p:txBody>
      </p:sp>
      <p:grpSp>
        <p:nvGrpSpPr>
          <p:cNvPr id="70" name="Group 69"/>
          <p:cNvGrpSpPr/>
          <p:nvPr userDrawn="1"/>
        </p:nvGrpSpPr>
        <p:grpSpPr>
          <a:xfrm>
            <a:off x="755159" y="76200"/>
            <a:ext cx="8166617" cy="251286"/>
            <a:chOff x="496456" y="155274"/>
            <a:chExt cx="6124962" cy="251286"/>
          </a:xfrm>
        </p:grpSpPr>
        <p:sp>
          <p:nvSpPr>
            <p:cNvPr id="71" name="Rectangle 70"/>
            <p:cNvSpPr/>
            <p:nvPr userDrawn="1"/>
          </p:nvSpPr>
          <p:spPr>
            <a:xfrm>
              <a:off x="6035681" y="161206"/>
              <a:ext cx="585737" cy="230832"/>
            </a:xfrm>
            <a:prstGeom prst="rect">
              <a:avLst/>
            </a:prstGeom>
            <a:noFill/>
          </p:spPr>
          <p:txBody>
            <a:bodyPr wrap="none">
              <a:spAutoFit/>
            </a:bodyPr>
            <a:lstStyle/>
            <a:p>
              <a:r>
                <a:rPr lang="en-US" sz="900">
                  <a:solidFill>
                    <a:schemeClr val="accent5">
                      <a:lumMod val="60000"/>
                      <a:lumOff val="40000"/>
                    </a:schemeClr>
                  </a:solidFill>
                </a:rPr>
                <a:t>Next Steps </a:t>
              </a:r>
            </a:p>
          </p:txBody>
        </p:sp>
        <p:sp>
          <p:nvSpPr>
            <p:cNvPr id="72" name="Oval 71"/>
            <p:cNvSpPr/>
            <p:nvPr userDrawn="1"/>
          </p:nvSpPr>
          <p:spPr>
            <a:xfrm>
              <a:off x="5819857" y="161206"/>
              <a:ext cx="240092" cy="244489"/>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a:t>7</a:t>
              </a:r>
            </a:p>
          </p:txBody>
        </p:sp>
        <p:sp>
          <p:nvSpPr>
            <p:cNvPr id="73" name="Rectangle 72"/>
            <p:cNvSpPr/>
            <p:nvPr userDrawn="1"/>
          </p:nvSpPr>
          <p:spPr>
            <a:xfrm>
              <a:off x="695078" y="160339"/>
              <a:ext cx="562894" cy="246221"/>
            </a:xfrm>
            <a:prstGeom prst="rect">
              <a:avLst/>
            </a:prstGeom>
          </p:spPr>
          <p:txBody>
            <a:bodyPr wrap="none">
              <a:spAutoFit/>
            </a:bodyPr>
            <a:lstStyle/>
            <a:p>
              <a:r>
                <a:rPr lang="en-US" sz="1000" b="1">
                  <a:solidFill>
                    <a:schemeClr val="tx1">
                      <a:lumMod val="75000"/>
                      <a:lumOff val="25000"/>
                    </a:schemeClr>
                  </a:solidFill>
                </a:rPr>
                <a:t>Overview</a:t>
              </a:r>
              <a:endParaRPr lang="en-US" sz="900" b="1"/>
            </a:p>
          </p:txBody>
        </p:sp>
        <p:sp>
          <p:nvSpPr>
            <p:cNvPr id="74" name="Rectangle 73"/>
            <p:cNvSpPr/>
            <p:nvPr userDrawn="1"/>
          </p:nvSpPr>
          <p:spPr>
            <a:xfrm>
              <a:off x="1591929" y="161206"/>
              <a:ext cx="532838" cy="230832"/>
            </a:xfrm>
            <a:prstGeom prst="rect">
              <a:avLst/>
            </a:prstGeom>
          </p:spPr>
          <p:txBody>
            <a:bodyPr wrap="none">
              <a:spAutoFit/>
            </a:bodyPr>
            <a:lstStyle/>
            <a:p>
              <a:r>
                <a:rPr lang="en-US" sz="900">
                  <a:solidFill>
                    <a:schemeClr val="accent5">
                      <a:lumMod val="60000"/>
                      <a:lumOff val="40000"/>
                    </a:schemeClr>
                  </a:solidFill>
                </a:rPr>
                <a:t>Outcomes</a:t>
              </a:r>
            </a:p>
          </p:txBody>
        </p:sp>
        <p:sp>
          <p:nvSpPr>
            <p:cNvPr id="75" name="Rectangle 74"/>
            <p:cNvSpPr/>
            <p:nvPr userDrawn="1"/>
          </p:nvSpPr>
          <p:spPr>
            <a:xfrm>
              <a:off x="2455270" y="161206"/>
              <a:ext cx="710771" cy="230832"/>
            </a:xfrm>
            <a:prstGeom prst="rect">
              <a:avLst/>
            </a:prstGeom>
          </p:spPr>
          <p:txBody>
            <a:bodyPr wrap="none">
              <a:spAutoFit/>
            </a:bodyPr>
            <a:lstStyle/>
            <a:p>
              <a:r>
                <a:rPr lang="en-US" sz="900">
                  <a:solidFill>
                    <a:schemeClr val="accent5">
                      <a:lumMod val="60000"/>
                      <a:lumOff val="40000"/>
                    </a:schemeClr>
                  </a:solidFill>
                </a:rPr>
                <a:t>Beyond Basics</a:t>
              </a:r>
            </a:p>
          </p:txBody>
        </p:sp>
        <p:sp>
          <p:nvSpPr>
            <p:cNvPr id="76" name="Rectangle 75"/>
            <p:cNvSpPr/>
            <p:nvPr userDrawn="1"/>
          </p:nvSpPr>
          <p:spPr>
            <a:xfrm>
              <a:off x="3554792" y="161206"/>
              <a:ext cx="407804" cy="230832"/>
            </a:xfrm>
            <a:prstGeom prst="rect">
              <a:avLst/>
            </a:prstGeom>
          </p:spPr>
          <p:txBody>
            <a:bodyPr wrap="none">
              <a:spAutoFit/>
            </a:bodyPr>
            <a:lstStyle/>
            <a:p>
              <a:r>
                <a:rPr lang="en-US" sz="900">
                  <a:solidFill>
                    <a:schemeClr val="accent5">
                      <a:lumMod val="60000"/>
                      <a:lumOff val="40000"/>
                    </a:schemeClr>
                  </a:solidFill>
                </a:rPr>
                <a:t>Trends</a:t>
              </a:r>
            </a:p>
          </p:txBody>
        </p:sp>
        <p:sp>
          <p:nvSpPr>
            <p:cNvPr id="77" name="Rectangle 76"/>
            <p:cNvSpPr/>
            <p:nvPr userDrawn="1"/>
          </p:nvSpPr>
          <p:spPr>
            <a:xfrm>
              <a:off x="5118916" y="161206"/>
              <a:ext cx="561692" cy="230832"/>
            </a:xfrm>
            <a:prstGeom prst="rect">
              <a:avLst/>
            </a:prstGeom>
            <a:noFill/>
          </p:spPr>
          <p:txBody>
            <a:bodyPr wrap="none">
              <a:spAutoFit/>
            </a:bodyPr>
            <a:lstStyle/>
            <a:p>
              <a:r>
                <a:rPr lang="en-US" sz="900">
                  <a:solidFill>
                    <a:schemeClr val="accent5">
                      <a:lumMod val="60000"/>
                      <a:lumOff val="40000"/>
                    </a:schemeClr>
                  </a:solidFill>
                </a:rPr>
                <a:t>Take-away</a:t>
              </a:r>
            </a:p>
          </p:txBody>
        </p:sp>
        <p:sp>
          <p:nvSpPr>
            <p:cNvPr id="78" name="Rectangle 77"/>
            <p:cNvSpPr/>
            <p:nvPr userDrawn="1"/>
          </p:nvSpPr>
          <p:spPr>
            <a:xfrm>
              <a:off x="4296506" y="161206"/>
              <a:ext cx="484748" cy="230832"/>
            </a:xfrm>
            <a:prstGeom prst="rect">
              <a:avLst/>
            </a:prstGeom>
            <a:noFill/>
          </p:spPr>
          <p:txBody>
            <a:bodyPr wrap="none">
              <a:spAutoFit/>
            </a:bodyPr>
            <a:lstStyle/>
            <a:p>
              <a:r>
                <a:rPr lang="en-US" sz="900">
                  <a:solidFill>
                    <a:schemeClr val="accent5">
                      <a:lumMod val="60000"/>
                      <a:lumOff val="40000"/>
                    </a:schemeClr>
                  </a:solidFill>
                </a:rPr>
                <a:t>Veterans</a:t>
              </a:r>
            </a:p>
          </p:txBody>
        </p:sp>
        <p:pic>
          <p:nvPicPr>
            <p:cNvPr id="79" name="Picture 7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6456" y="161206"/>
              <a:ext cx="228599" cy="236764"/>
            </a:xfrm>
            <a:prstGeom prst="rect">
              <a:avLst/>
            </a:prstGeom>
          </p:spPr>
        </p:pic>
        <p:pic>
          <p:nvPicPr>
            <p:cNvPr id="80" name="Picture 7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71600" y="161206"/>
              <a:ext cx="228599" cy="236764"/>
            </a:xfrm>
            <a:prstGeom prst="rect">
              <a:avLst/>
            </a:prstGeom>
          </p:spPr>
        </p:pic>
        <p:pic>
          <p:nvPicPr>
            <p:cNvPr id="81" name="Picture 8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38151" y="161206"/>
              <a:ext cx="228599" cy="236764"/>
            </a:xfrm>
            <a:prstGeom prst="rect">
              <a:avLst/>
            </a:prstGeom>
          </p:spPr>
        </p:pic>
        <p:pic>
          <p:nvPicPr>
            <p:cNvPr id="82" name="Picture 81"/>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357386" y="160398"/>
              <a:ext cx="228599" cy="236764"/>
            </a:xfrm>
            <a:prstGeom prst="rect">
              <a:avLst/>
            </a:prstGeom>
          </p:spPr>
        </p:pic>
        <p:pic>
          <p:nvPicPr>
            <p:cNvPr id="83" name="Picture 82"/>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085525" y="155274"/>
              <a:ext cx="228599" cy="236764"/>
            </a:xfrm>
            <a:prstGeom prst="rect">
              <a:avLst/>
            </a:prstGeom>
          </p:spPr>
        </p:pic>
        <p:pic>
          <p:nvPicPr>
            <p:cNvPr id="84" name="Picture 83"/>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913208" y="161206"/>
              <a:ext cx="228599" cy="236764"/>
            </a:xfrm>
            <a:prstGeom prst="rect">
              <a:avLst/>
            </a:prstGeom>
          </p:spPr>
        </p:pic>
      </p:grpSp>
    </p:spTree>
    <p:extLst>
      <p:ext uri="{BB962C8B-B14F-4D97-AF65-F5344CB8AC3E}">
        <p14:creationId xmlns:p14="http://schemas.microsoft.com/office/powerpoint/2010/main" val="26582077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9" name="Title 22"/>
          <p:cNvSpPr>
            <a:spLocks noGrp="1"/>
          </p:cNvSpPr>
          <p:nvPr>
            <p:ph type="title"/>
          </p:nvPr>
        </p:nvSpPr>
        <p:spPr>
          <a:xfrm>
            <a:off x="609600" y="533401"/>
            <a:ext cx="11074400" cy="762000"/>
          </a:xfrm>
          <a:prstGeom prst="rect">
            <a:avLst/>
          </a:prstGeom>
        </p:spPr>
        <p:txBody>
          <a:bodyPr vert="horz"/>
          <a:lstStyle>
            <a:lvl1pPr algn="l">
              <a:lnSpc>
                <a:spcPct val="80000"/>
              </a:lnSpc>
              <a:defRPr sz="2400" b="1">
                <a:solidFill>
                  <a:srgbClr val="808080"/>
                </a:solidFill>
              </a:defRPr>
            </a:lvl1pPr>
          </a:lstStyle>
          <a:p>
            <a:r>
              <a:rPr lang="en-US"/>
              <a:t>CLICK TO EDIT MASTER TITLE STYLE</a:t>
            </a:r>
          </a:p>
        </p:txBody>
      </p:sp>
      <p:sp>
        <p:nvSpPr>
          <p:cNvPr id="10" name="Content Placeholder 2"/>
          <p:cNvSpPr>
            <a:spLocks noGrp="1"/>
          </p:cNvSpPr>
          <p:nvPr>
            <p:ph sz="half" idx="1"/>
          </p:nvPr>
        </p:nvSpPr>
        <p:spPr>
          <a:xfrm>
            <a:off x="1320800" y="1295401"/>
            <a:ext cx="9652001" cy="4495800"/>
          </a:xfrm>
          <a:prstGeom prst="rect">
            <a:avLst/>
          </a:prstGeom>
        </p:spPr>
        <p:txBody>
          <a:bodyPr vert="horz" lIns="64291" tIns="32146" rIns="64291" bIns="32146"/>
          <a:lstStyle>
            <a:lvl1pPr marL="454002" indent="-231763">
              <a:spcBef>
                <a:spcPts val="0"/>
              </a:spcBef>
              <a:spcAft>
                <a:spcPts val="600"/>
              </a:spcAft>
              <a:buClr>
                <a:srgbClr val="0073AE"/>
              </a:buClr>
              <a:buSzPct val="120000"/>
              <a:buFont typeface="Wingdings" pitchFamily="2" charset="2"/>
              <a:buChar char="§"/>
              <a:defRPr sz="1800">
                <a:solidFill>
                  <a:schemeClr val="bg2">
                    <a:lumMod val="50000"/>
                  </a:schemeClr>
                </a:solidFill>
              </a:defRPr>
            </a:lvl1pPr>
            <a:lvl2pPr marL="623856" indent="-166680">
              <a:spcBef>
                <a:spcPts val="0"/>
              </a:spcBef>
              <a:spcAft>
                <a:spcPts val="600"/>
              </a:spcAft>
              <a:buClr>
                <a:srgbClr val="0073AE"/>
              </a:buClr>
              <a:buSzPct val="120000"/>
              <a:buFont typeface="Century Gothic" pitchFamily="34" charset="0"/>
              <a:buChar char="-"/>
              <a:defRPr sz="1800">
                <a:solidFill>
                  <a:schemeClr val="bg2">
                    <a:lumMod val="50000"/>
                  </a:schemeClr>
                </a:solidFill>
              </a:defRPr>
            </a:lvl2pPr>
            <a:lvl3pPr marL="1088969" indent="-174616">
              <a:spcBef>
                <a:spcPts val="0"/>
              </a:spcBef>
              <a:spcAft>
                <a:spcPts val="600"/>
              </a:spcAft>
              <a:buClr>
                <a:srgbClr val="0073AE"/>
              </a:buClr>
              <a:buSzPct val="120000"/>
              <a:buFont typeface="Gill Sans MT" pitchFamily="34" charset="0"/>
              <a:buChar char="•"/>
              <a:defRPr sz="1800">
                <a:solidFill>
                  <a:schemeClr val="bg2">
                    <a:lumMod val="50000"/>
                  </a:schemeClr>
                </a:solidFill>
              </a:defRPr>
            </a:lvl3pPr>
            <a:lvl4pPr marL="1600118" indent="-228588">
              <a:spcBef>
                <a:spcPts val="0"/>
              </a:spcBef>
              <a:spcAft>
                <a:spcPts val="600"/>
              </a:spcAft>
              <a:buClr>
                <a:srgbClr val="0073AE"/>
              </a:buClr>
              <a:buSzPct val="120000"/>
              <a:buFont typeface="Gill Sans MT" pitchFamily="34" charset="0"/>
              <a:buChar char="&gt;"/>
              <a:defRPr sz="1800">
                <a:solidFill>
                  <a:schemeClr val="bg2">
                    <a:lumMod val="50000"/>
                  </a:schemeClr>
                </a:solidFill>
              </a:defRPr>
            </a:lvl4pPr>
            <a:lvl5pPr marL="1473125" indent="0">
              <a:spcBef>
                <a:spcPts val="0"/>
              </a:spcBef>
              <a:spcAft>
                <a:spcPts val="600"/>
              </a:spcAft>
              <a:buClr>
                <a:srgbClr val="0073AE"/>
              </a:buClr>
              <a:buSzPct val="120000"/>
              <a:buFont typeface="Gill Sans MT" pitchFamily="34" charset="0"/>
              <a:buNone/>
              <a:defRPr sz="1600">
                <a:solidFill>
                  <a:srgbClr val="717073"/>
                </a:solidFill>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p:txBody>
      </p:sp>
      <p:grpSp>
        <p:nvGrpSpPr>
          <p:cNvPr id="21" name="Group 20"/>
          <p:cNvGrpSpPr/>
          <p:nvPr userDrawn="1"/>
        </p:nvGrpSpPr>
        <p:grpSpPr>
          <a:xfrm>
            <a:off x="755159" y="76200"/>
            <a:ext cx="8166617" cy="251286"/>
            <a:chOff x="496456" y="155274"/>
            <a:chExt cx="6124962" cy="251286"/>
          </a:xfrm>
        </p:grpSpPr>
        <p:sp>
          <p:nvSpPr>
            <p:cNvPr id="22" name="Rectangle 21"/>
            <p:cNvSpPr/>
            <p:nvPr userDrawn="1"/>
          </p:nvSpPr>
          <p:spPr>
            <a:xfrm>
              <a:off x="6035681" y="161206"/>
              <a:ext cx="585737" cy="230832"/>
            </a:xfrm>
            <a:prstGeom prst="rect">
              <a:avLst/>
            </a:prstGeom>
            <a:noFill/>
          </p:spPr>
          <p:txBody>
            <a:bodyPr wrap="none">
              <a:spAutoFit/>
            </a:bodyPr>
            <a:lstStyle/>
            <a:p>
              <a:r>
                <a:rPr lang="en-US" sz="900">
                  <a:solidFill>
                    <a:schemeClr val="accent5">
                      <a:lumMod val="60000"/>
                      <a:lumOff val="40000"/>
                    </a:schemeClr>
                  </a:solidFill>
                </a:rPr>
                <a:t>Next Steps </a:t>
              </a:r>
            </a:p>
          </p:txBody>
        </p:sp>
        <p:sp>
          <p:nvSpPr>
            <p:cNvPr id="23" name="Oval 22"/>
            <p:cNvSpPr/>
            <p:nvPr userDrawn="1"/>
          </p:nvSpPr>
          <p:spPr>
            <a:xfrm>
              <a:off x="5819857" y="161206"/>
              <a:ext cx="240092" cy="244489"/>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a:t>7</a:t>
              </a:r>
            </a:p>
          </p:txBody>
        </p:sp>
        <p:sp>
          <p:nvSpPr>
            <p:cNvPr id="24" name="Rectangle 23"/>
            <p:cNvSpPr/>
            <p:nvPr userDrawn="1"/>
          </p:nvSpPr>
          <p:spPr>
            <a:xfrm>
              <a:off x="733842" y="161206"/>
              <a:ext cx="499175" cy="230832"/>
            </a:xfrm>
            <a:prstGeom prst="rect">
              <a:avLst/>
            </a:prstGeom>
          </p:spPr>
          <p:txBody>
            <a:bodyPr wrap="none">
              <a:spAutoFit/>
            </a:bodyPr>
            <a:lstStyle/>
            <a:p>
              <a:r>
                <a:rPr lang="en-US" sz="900">
                  <a:solidFill>
                    <a:schemeClr val="accent5">
                      <a:lumMod val="60000"/>
                      <a:lumOff val="40000"/>
                    </a:schemeClr>
                  </a:solidFill>
                </a:rPr>
                <a:t>Overview</a:t>
              </a:r>
            </a:p>
          </p:txBody>
        </p:sp>
        <p:sp>
          <p:nvSpPr>
            <p:cNvPr id="25" name="Rectangle 24"/>
            <p:cNvSpPr/>
            <p:nvPr userDrawn="1"/>
          </p:nvSpPr>
          <p:spPr>
            <a:xfrm>
              <a:off x="1513765" y="160339"/>
              <a:ext cx="607378" cy="246221"/>
            </a:xfrm>
            <a:prstGeom prst="rect">
              <a:avLst/>
            </a:prstGeom>
          </p:spPr>
          <p:txBody>
            <a:bodyPr wrap="none">
              <a:spAutoFit/>
            </a:bodyPr>
            <a:lstStyle/>
            <a:p>
              <a:r>
                <a:rPr lang="en-US" sz="1000" b="1">
                  <a:solidFill>
                    <a:schemeClr val="tx1">
                      <a:lumMod val="75000"/>
                      <a:lumOff val="25000"/>
                    </a:schemeClr>
                  </a:solidFill>
                </a:rPr>
                <a:t>Outcomes</a:t>
              </a:r>
              <a:endParaRPr lang="en-US" sz="900" b="1"/>
            </a:p>
          </p:txBody>
        </p:sp>
        <p:sp>
          <p:nvSpPr>
            <p:cNvPr id="26" name="Rectangle 25"/>
            <p:cNvSpPr/>
            <p:nvPr userDrawn="1"/>
          </p:nvSpPr>
          <p:spPr>
            <a:xfrm>
              <a:off x="2455270" y="161206"/>
              <a:ext cx="710771" cy="230832"/>
            </a:xfrm>
            <a:prstGeom prst="rect">
              <a:avLst/>
            </a:prstGeom>
          </p:spPr>
          <p:txBody>
            <a:bodyPr wrap="none">
              <a:spAutoFit/>
            </a:bodyPr>
            <a:lstStyle/>
            <a:p>
              <a:r>
                <a:rPr lang="en-US" sz="900">
                  <a:solidFill>
                    <a:schemeClr val="accent5">
                      <a:lumMod val="60000"/>
                      <a:lumOff val="40000"/>
                    </a:schemeClr>
                  </a:solidFill>
                </a:rPr>
                <a:t>Beyond</a:t>
              </a:r>
              <a:r>
                <a:rPr lang="en-US" sz="900">
                  <a:solidFill>
                    <a:schemeClr val="tx1">
                      <a:lumMod val="75000"/>
                      <a:lumOff val="25000"/>
                    </a:schemeClr>
                  </a:solidFill>
                </a:rPr>
                <a:t> </a:t>
              </a:r>
              <a:r>
                <a:rPr lang="en-US" sz="900">
                  <a:solidFill>
                    <a:schemeClr val="accent5">
                      <a:lumMod val="60000"/>
                      <a:lumOff val="40000"/>
                    </a:schemeClr>
                  </a:solidFill>
                </a:rPr>
                <a:t>Basics</a:t>
              </a:r>
            </a:p>
          </p:txBody>
        </p:sp>
        <p:sp>
          <p:nvSpPr>
            <p:cNvPr id="28" name="Rectangle 27"/>
            <p:cNvSpPr/>
            <p:nvPr userDrawn="1"/>
          </p:nvSpPr>
          <p:spPr>
            <a:xfrm>
              <a:off x="3554792" y="161206"/>
              <a:ext cx="407804" cy="230832"/>
            </a:xfrm>
            <a:prstGeom prst="rect">
              <a:avLst/>
            </a:prstGeom>
          </p:spPr>
          <p:txBody>
            <a:bodyPr wrap="none">
              <a:spAutoFit/>
            </a:bodyPr>
            <a:lstStyle/>
            <a:p>
              <a:r>
                <a:rPr lang="en-US" sz="900">
                  <a:solidFill>
                    <a:schemeClr val="accent5">
                      <a:lumMod val="60000"/>
                      <a:lumOff val="40000"/>
                    </a:schemeClr>
                  </a:solidFill>
                </a:rPr>
                <a:t>Trends</a:t>
              </a:r>
            </a:p>
          </p:txBody>
        </p:sp>
        <p:sp>
          <p:nvSpPr>
            <p:cNvPr id="33" name="Rectangle 32"/>
            <p:cNvSpPr/>
            <p:nvPr userDrawn="1"/>
          </p:nvSpPr>
          <p:spPr>
            <a:xfrm>
              <a:off x="5118916" y="161206"/>
              <a:ext cx="561692" cy="230832"/>
            </a:xfrm>
            <a:prstGeom prst="rect">
              <a:avLst/>
            </a:prstGeom>
            <a:noFill/>
          </p:spPr>
          <p:txBody>
            <a:bodyPr wrap="none">
              <a:spAutoFit/>
            </a:bodyPr>
            <a:lstStyle/>
            <a:p>
              <a:r>
                <a:rPr lang="en-US" sz="900">
                  <a:solidFill>
                    <a:schemeClr val="accent5">
                      <a:lumMod val="60000"/>
                      <a:lumOff val="40000"/>
                    </a:schemeClr>
                  </a:solidFill>
                </a:rPr>
                <a:t>Take-away</a:t>
              </a:r>
            </a:p>
          </p:txBody>
        </p:sp>
        <p:sp>
          <p:nvSpPr>
            <p:cNvPr id="34" name="Rectangle 33"/>
            <p:cNvSpPr/>
            <p:nvPr userDrawn="1"/>
          </p:nvSpPr>
          <p:spPr>
            <a:xfrm>
              <a:off x="4296506" y="161206"/>
              <a:ext cx="484748" cy="230832"/>
            </a:xfrm>
            <a:prstGeom prst="rect">
              <a:avLst/>
            </a:prstGeom>
            <a:noFill/>
          </p:spPr>
          <p:txBody>
            <a:bodyPr wrap="none">
              <a:spAutoFit/>
            </a:bodyPr>
            <a:lstStyle/>
            <a:p>
              <a:r>
                <a:rPr lang="en-US" sz="900">
                  <a:solidFill>
                    <a:schemeClr val="accent5">
                      <a:lumMod val="60000"/>
                      <a:lumOff val="40000"/>
                    </a:schemeClr>
                  </a:solidFill>
                </a:rPr>
                <a:t>Veterans</a:t>
              </a:r>
            </a:p>
          </p:txBody>
        </p:sp>
        <p:pic>
          <p:nvPicPr>
            <p:cNvPr id="35" name="Picture 3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6456" y="161206"/>
              <a:ext cx="228599" cy="236764"/>
            </a:xfrm>
            <a:prstGeom prst="rect">
              <a:avLst/>
            </a:prstGeom>
          </p:spPr>
        </p:pic>
        <p:pic>
          <p:nvPicPr>
            <p:cNvPr id="36" name="Picture 3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34253" y="158148"/>
              <a:ext cx="228599" cy="236764"/>
            </a:xfrm>
            <a:prstGeom prst="rect">
              <a:avLst/>
            </a:prstGeom>
          </p:spPr>
        </p:pic>
        <p:pic>
          <p:nvPicPr>
            <p:cNvPr id="37" name="Picture 3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38151" y="161206"/>
              <a:ext cx="228599" cy="236764"/>
            </a:xfrm>
            <a:prstGeom prst="rect">
              <a:avLst/>
            </a:prstGeom>
          </p:spPr>
        </p:pic>
        <p:pic>
          <p:nvPicPr>
            <p:cNvPr id="43" name="Picture 4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357386" y="160398"/>
              <a:ext cx="228599" cy="236764"/>
            </a:xfrm>
            <a:prstGeom prst="rect">
              <a:avLst/>
            </a:prstGeom>
          </p:spPr>
        </p:pic>
        <p:pic>
          <p:nvPicPr>
            <p:cNvPr id="44" name="Picture 43"/>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085525" y="155274"/>
              <a:ext cx="228599" cy="236764"/>
            </a:xfrm>
            <a:prstGeom prst="rect">
              <a:avLst/>
            </a:prstGeom>
          </p:spPr>
        </p:pic>
        <p:pic>
          <p:nvPicPr>
            <p:cNvPr id="45" name="Picture 44"/>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913208" y="161206"/>
              <a:ext cx="228599" cy="236764"/>
            </a:xfrm>
            <a:prstGeom prst="rect">
              <a:avLst/>
            </a:prstGeom>
          </p:spPr>
        </p:pic>
      </p:grpSp>
    </p:spTree>
    <p:extLst>
      <p:ext uri="{BB962C8B-B14F-4D97-AF65-F5344CB8AC3E}">
        <p14:creationId xmlns:p14="http://schemas.microsoft.com/office/powerpoint/2010/main" val="3845965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9" name="Title 22"/>
          <p:cNvSpPr>
            <a:spLocks noGrp="1"/>
          </p:cNvSpPr>
          <p:nvPr>
            <p:ph type="title"/>
          </p:nvPr>
        </p:nvSpPr>
        <p:spPr>
          <a:xfrm>
            <a:off x="609600" y="533401"/>
            <a:ext cx="11074400" cy="762000"/>
          </a:xfrm>
          <a:prstGeom prst="rect">
            <a:avLst/>
          </a:prstGeom>
        </p:spPr>
        <p:txBody>
          <a:bodyPr vert="horz"/>
          <a:lstStyle>
            <a:lvl1pPr algn="l">
              <a:lnSpc>
                <a:spcPct val="80000"/>
              </a:lnSpc>
              <a:defRPr sz="2400" b="1">
                <a:solidFill>
                  <a:srgbClr val="808080"/>
                </a:solidFill>
              </a:defRPr>
            </a:lvl1pPr>
          </a:lstStyle>
          <a:p>
            <a:r>
              <a:rPr lang="en-US"/>
              <a:t>CLICK TO EDIT MASTER TITLE STYLE</a:t>
            </a:r>
          </a:p>
        </p:txBody>
      </p:sp>
      <p:sp>
        <p:nvSpPr>
          <p:cNvPr id="10" name="Content Placeholder 2"/>
          <p:cNvSpPr>
            <a:spLocks noGrp="1"/>
          </p:cNvSpPr>
          <p:nvPr>
            <p:ph sz="half" idx="1"/>
          </p:nvPr>
        </p:nvSpPr>
        <p:spPr>
          <a:xfrm>
            <a:off x="1320800" y="1295401"/>
            <a:ext cx="9652001" cy="4495800"/>
          </a:xfrm>
          <a:prstGeom prst="rect">
            <a:avLst/>
          </a:prstGeom>
        </p:spPr>
        <p:txBody>
          <a:bodyPr vert="horz" lIns="64291" tIns="32146" rIns="64291" bIns="32146"/>
          <a:lstStyle>
            <a:lvl1pPr marL="454002" indent="-231763">
              <a:spcBef>
                <a:spcPts val="0"/>
              </a:spcBef>
              <a:spcAft>
                <a:spcPts val="600"/>
              </a:spcAft>
              <a:buClr>
                <a:srgbClr val="0073AE"/>
              </a:buClr>
              <a:buSzPct val="120000"/>
              <a:buFont typeface="Wingdings" pitchFamily="2" charset="2"/>
              <a:buChar char="§"/>
              <a:defRPr sz="1800">
                <a:solidFill>
                  <a:schemeClr val="bg2">
                    <a:lumMod val="50000"/>
                  </a:schemeClr>
                </a:solidFill>
              </a:defRPr>
            </a:lvl1pPr>
            <a:lvl2pPr marL="623856" indent="-166680">
              <a:spcBef>
                <a:spcPts val="0"/>
              </a:spcBef>
              <a:spcAft>
                <a:spcPts val="600"/>
              </a:spcAft>
              <a:buClr>
                <a:srgbClr val="0073AE"/>
              </a:buClr>
              <a:buSzPct val="120000"/>
              <a:buFont typeface="Century Gothic" pitchFamily="34" charset="0"/>
              <a:buChar char="-"/>
              <a:defRPr sz="1800">
                <a:solidFill>
                  <a:schemeClr val="bg2">
                    <a:lumMod val="50000"/>
                  </a:schemeClr>
                </a:solidFill>
              </a:defRPr>
            </a:lvl2pPr>
            <a:lvl3pPr marL="1088969" indent="-174616">
              <a:spcBef>
                <a:spcPts val="0"/>
              </a:spcBef>
              <a:spcAft>
                <a:spcPts val="600"/>
              </a:spcAft>
              <a:buClr>
                <a:srgbClr val="0073AE"/>
              </a:buClr>
              <a:buSzPct val="120000"/>
              <a:buFont typeface="Gill Sans MT" pitchFamily="34" charset="0"/>
              <a:buChar char="•"/>
              <a:defRPr sz="1800">
                <a:solidFill>
                  <a:schemeClr val="bg2">
                    <a:lumMod val="50000"/>
                  </a:schemeClr>
                </a:solidFill>
              </a:defRPr>
            </a:lvl3pPr>
            <a:lvl4pPr marL="1600118" indent="-228588">
              <a:spcBef>
                <a:spcPts val="0"/>
              </a:spcBef>
              <a:spcAft>
                <a:spcPts val="600"/>
              </a:spcAft>
              <a:buClr>
                <a:srgbClr val="0073AE"/>
              </a:buClr>
              <a:buSzPct val="120000"/>
              <a:buFont typeface="Gill Sans MT" pitchFamily="34" charset="0"/>
              <a:buChar char="&gt;"/>
              <a:defRPr sz="1800">
                <a:solidFill>
                  <a:schemeClr val="bg2">
                    <a:lumMod val="50000"/>
                  </a:schemeClr>
                </a:solidFill>
              </a:defRPr>
            </a:lvl4pPr>
            <a:lvl5pPr marL="1473125" indent="0">
              <a:spcBef>
                <a:spcPts val="0"/>
              </a:spcBef>
              <a:spcAft>
                <a:spcPts val="600"/>
              </a:spcAft>
              <a:buClr>
                <a:srgbClr val="0073AE"/>
              </a:buClr>
              <a:buSzPct val="120000"/>
              <a:buFont typeface="Gill Sans MT" pitchFamily="34" charset="0"/>
              <a:buNone/>
              <a:defRPr sz="1600">
                <a:solidFill>
                  <a:srgbClr val="717073"/>
                </a:solidFill>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p:txBody>
      </p:sp>
      <p:grpSp>
        <p:nvGrpSpPr>
          <p:cNvPr id="23" name="Group 22"/>
          <p:cNvGrpSpPr/>
          <p:nvPr userDrawn="1"/>
        </p:nvGrpSpPr>
        <p:grpSpPr>
          <a:xfrm>
            <a:off x="755159" y="76200"/>
            <a:ext cx="8166617" cy="250421"/>
            <a:chOff x="496456" y="155274"/>
            <a:chExt cx="6124962" cy="250421"/>
          </a:xfrm>
        </p:grpSpPr>
        <p:sp>
          <p:nvSpPr>
            <p:cNvPr id="24" name="Rectangle 23"/>
            <p:cNvSpPr/>
            <p:nvPr userDrawn="1"/>
          </p:nvSpPr>
          <p:spPr>
            <a:xfrm>
              <a:off x="6035681" y="161206"/>
              <a:ext cx="585737" cy="230832"/>
            </a:xfrm>
            <a:prstGeom prst="rect">
              <a:avLst/>
            </a:prstGeom>
            <a:noFill/>
          </p:spPr>
          <p:txBody>
            <a:bodyPr wrap="none">
              <a:spAutoFit/>
            </a:bodyPr>
            <a:lstStyle/>
            <a:p>
              <a:r>
                <a:rPr lang="en-US" sz="900">
                  <a:solidFill>
                    <a:schemeClr val="accent5">
                      <a:lumMod val="60000"/>
                      <a:lumOff val="40000"/>
                    </a:schemeClr>
                  </a:solidFill>
                </a:rPr>
                <a:t>Next Steps </a:t>
              </a:r>
            </a:p>
          </p:txBody>
        </p:sp>
        <p:sp>
          <p:nvSpPr>
            <p:cNvPr id="25" name="Oval 24"/>
            <p:cNvSpPr/>
            <p:nvPr userDrawn="1"/>
          </p:nvSpPr>
          <p:spPr>
            <a:xfrm>
              <a:off x="5819857" y="161206"/>
              <a:ext cx="240092" cy="244489"/>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a:t>7</a:t>
              </a:r>
            </a:p>
          </p:txBody>
        </p:sp>
        <p:sp>
          <p:nvSpPr>
            <p:cNvPr id="26" name="Rectangle 25"/>
            <p:cNvSpPr/>
            <p:nvPr userDrawn="1"/>
          </p:nvSpPr>
          <p:spPr>
            <a:xfrm>
              <a:off x="733842" y="161206"/>
              <a:ext cx="499175" cy="230832"/>
            </a:xfrm>
            <a:prstGeom prst="rect">
              <a:avLst/>
            </a:prstGeom>
          </p:spPr>
          <p:txBody>
            <a:bodyPr wrap="none">
              <a:spAutoFit/>
            </a:bodyPr>
            <a:lstStyle/>
            <a:p>
              <a:r>
                <a:rPr lang="en-US" sz="900">
                  <a:solidFill>
                    <a:schemeClr val="accent5">
                      <a:lumMod val="60000"/>
                      <a:lumOff val="40000"/>
                    </a:schemeClr>
                  </a:solidFill>
                </a:rPr>
                <a:t>Overview</a:t>
              </a:r>
            </a:p>
          </p:txBody>
        </p:sp>
        <p:sp>
          <p:nvSpPr>
            <p:cNvPr id="27" name="Rectangle 26"/>
            <p:cNvSpPr/>
            <p:nvPr userDrawn="1"/>
          </p:nvSpPr>
          <p:spPr>
            <a:xfrm>
              <a:off x="1513407" y="167673"/>
              <a:ext cx="532838" cy="230832"/>
            </a:xfrm>
            <a:prstGeom prst="rect">
              <a:avLst/>
            </a:prstGeom>
          </p:spPr>
          <p:txBody>
            <a:bodyPr wrap="none">
              <a:spAutoFit/>
            </a:bodyPr>
            <a:lstStyle/>
            <a:p>
              <a:r>
                <a:rPr lang="en-US" sz="900">
                  <a:solidFill>
                    <a:schemeClr val="accent5">
                      <a:lumMod val="60000"/>
                      <a:lumOff val="40000"/>
                    </a:schemeClr>
                  </a:solidFill>
                </a:rPr>
                <a:t>Outcomes</a:t>
              </a:r>
            </a:p>
          </p:txBody>
        </p:sp>
        <p:sp>
          <p:nvSpPr>
            <p:cNvPr id="28" name="Rectangle 27"/>
            <p:cNvSpPr/>
            <p:nvPr userDrawn="1"/>
          </p:nvSpPr>
          <p:spPr>
            <a:xfrm>
              <a:off x="2334754" y="159474"/>
              <a:ext cx="824986" cy="246221"/>
            </a:xfrm>
            <a:prstGeom prst="rect">
              <a:avLst/>
            </a:prstGeom>
          </p:spPr>
          <p:txBody>
            <a:bodyPr wrap="none">
              <a:spAutoFit/>
            </a:bodyPr>
            <a:lstStyle/>
            <a:p>
              <a:r>
                <a:rPr lang="en-US" sz="1000" b="1">
                  <a:solidFill>
                    <a:schemeClr val="tx1">
                      <a:lumMod val="75000"/>
                      <a:lumOff val="25000"/>
                    </a:schemeClr>
                  </a:solidFill>
                </a:rPr>
                <a:t>Beyond Basics</a:t>
              </a:r>
              <a:endParaRPr lang="en-US" sz="1000" b="1"/>
            </a:p>
          </p:txBody>
        </p:sp>
        <p:sp>
          <p:nvSpPr>
            <p:cNvPr id="37" name="Rectangle 36"/>
            <p:cNvSpPr/>
            <p:nvPr userDrawn="1"/>
          </p:nvSpPr>
          <p:spPr>
            <a:xfrm>
              <a:off x="3554792" y="161206"/>
              <a:ext cx="407804" cy="230832"/>
            </a:xfrm>
            <a:prstGeom prst="rect">
              <a:avLst/>
            </a:prstGeom>
          </p:spPr>
          <p:txBody>
            <a:bodyPr wrap="none">
              <a:spAutoFit/>
            </a:bodyPr>
            <a:lstStyle/>
            <a:p>
              <a:r>
                <a:rPr lang="en-US" sz="900">
                  <a:solidFill>
                    <a:schemeClr val="accent5">
                      <a:lumMod val="60000"/>
                      <a:lumOff val="40000"/>
                    </a:schemeClr>
                  </a:solidFill>
                </a:rPr>
                <a:t>Trends</a:t>
              </a:r>
            </a:p>
          </p:txBody>
        </p:sp>
        <p:sp>
          <p:nvSpPr>
            <p:cNvPr id="38" name="Rectangle 37"/>
            <p:cNvSpPr/>
            <p:nvPr userDrawn="1"/>
          </p:nvSpPr>
          <p:spPr>
            <a:xfrm>
              <a:off x="5118916" y="161206"/>
              <a:ext cx="561692" cy="230832"/>
            </a:xfrm>
            <a:prstGeom prst="rect">
              <a:avLst/>
            </a:prstGeom>
            <a:noFill/>
          </p:spPr>
          <p:txBody>
            <a:bodyPr wrap="none">
              <a:spAutoFit/>
            </a:bodyPr>
            <a:lstStyle/>
            <a:p>
              <a:r>
                <a:rPr lang="en-US" sz="900">
                  <a:solidFill>
                    <a:schemeClr val="accent5">
                      <a:lumMod val="60000"/>
                      <a:lumOff val="40000"/>
                    </a:schemeClr>
                  </a:solidFill>
                </a:rPr>
                <a:t>Take-away</a:t>
              </a:r>
            </a:p>
          </p:txBody>
        </p:sp>
        <p:sp>
          <p:nvSpPr>
            <p:cNvPr id="39" name="Rectangle 38"/>
            <p:cNvSpPr/>
            <p:nvPr userDrawn="1"/>
          </p:nvSpPr>
          <p:spPr>
            <a:xfrm>
              <a:off x="4296506" y="161206"/>
              <a:ext cx="484748" cy="230832"/>
            </a:xfrm>
            <a:prstGeom prst="rect">
              <a:avLst/>
            </a:prstGeom>
            <a:noFill/>
          </p:spPr>
          <p:txBody>
            <a:bodyPr wrap="none">
              <a:spAutoFit/>
            </a:bodyPr>
            <a:lstStyle/>
            <a:p>
              <a:r>
                <a:rPr lang="en-US" sz="900">
                  <a:solidFill>
                    <a:schemeClr val="accent5">
                      <a:lumMod val="60000"/>
                      <a:lumOff val="40000"/>
                    </a:schemeClr>
                  </a:solidFill>
                </a:rPr>
                <a:t>Veterans</a:t>
              </a:r>
            </a:p>
          </p:txBody>
        </p:sp>
        <p:pic>
          <p:nvPicPr>
            <p:cNvPr id="40" name="Picture 3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6456" y="161206"/>
              <a:ext cx="228599" cy="236764"/>
            </a:xfrm>
            <a:prstGeom prst="rect">
              <a:avLst/>
            </a:prstGeom>
          </p:spPr>
        </p:pic>
        <p:pic>
          <p:nvPicPr>
            <p:cNvPr id="41" name="Picture 4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10050" y="167673"/>
              <a:ext cx="228599" cy="236764"/>
            </a:xfrm>
            <a:prstGeom prst="rect">
              <a:avLst/>
            </a:prstGeom>
          </p:spPr>
        </p:pic>
        <p:pic>
          <p:nvPicPr>
            <p:cNvPr id="42" name="Picture 4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147776" y="155274"/>
              <a:ext cx="228599" cy="236764"/>
            </a:xfrm>
            <a:prstGeom prst="rect">
              <a:avLst/>
            </a:prstGeom>
          </p:spPr>
        </p:pic>
        <p:pic>
          <p:nvPicPr>
            <p:cNvPr id="43" name="Picture 4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357386" y="160398"/>
              <a:ext cx="228599" cy="236764"/>
            </a:xfrm>
            <a:prstGeom prst="rect">
              <a:avLst/>
            </a:prstGeom>
          </p:spPr>
        </p:pic>
        <p:pic>
          <p:nvPicPr>
            <p:cNvPr id="44" name="Picture 43"/>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085525" y="155274"/>
              <a:ext cx="228599" cy="236764"/>
            </a:xfrm>
            <a:prstGeom prst="rect">
              <a:avLst/>
            </a:prstGeom>
          </p:spPr>
        </p:pic>
        <p:pic>
          <p:nvPicPr>
            <p:cNvPr id="45" name="Picture 44"/>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913208" y="161206"/>
              <a:ext cx="228599" cy="236764"/>
            </a:xfrm>
            <a:prstGeom prst="rect">
              <a:avLst/>
            </a:prstGeom>
          </p:spPr>
        </p:pic>
      </p:grpSp>
    </p:spTree>
    <p:extLst>
      <p:ext uri="{BB962C8B-B14F-4D97-AF65-F5344CB8AC3E}">
        <p14:creationId xmlns:p14="http://schemas.microsoft.com/office/powerpoint/2010/main" val="18787392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9" name="Title 22"/>
          <p:cNvSpPr>
            <a:spLocks noGrp="1"/>
          </p:cNvSpPr>
          <p:nvPr>
            <p:ph type="title"/>
          </p:nvPr>
        </p:nvSpPr>
        <p:spPr>
          <a:xfrm>
            <a:off x="609600" y="533401"/>
            <a:ext cx="11074400" cy="762000"/>
          </a:xfrm>
          <a:prstGeom prst="rect">
            <a:avLst/>
          </a:prstGeom>
        </p:spPr>
        <p:txBody>
          <a:bodyPr vert="horz"/>
          <a:lstStyle>
            <a:lvl1pPr algn="l">
              <a:lnSpc>
                <a:spcPct val="80000"/>
              </a:lnSpc>
              <a:defRPr sz="2400" b="1">
                <a:solidFill>
                  <a:srgbClr val="808080"/>
                </a:solidFill>
              </a:defRPr>
            </a:lvl1pPr>
          </a:lstStyle>
          <a:p>
            <a:r>
              <a:rPr lang="en-US"/>
              <a:t>CLICK TO EDIT MASTER TITLE STYLE</a:t>
            </a:r>
          </a:p>
        </p:txBody>
      </p:sp>
      <p:sp>
        <p:nvSpPr>
          <p:cNvPr id="10" name="Content Placeholder 2"/>
          <p:cNvSpPr>
            <a:spLocks noGrp="1"/>
          </p:cNvSpPr>
          <p:nvPr>
            <p:ph sz="half" idx="1"/>
          </p:nvPr>
        </p:nvSpPr>
        <p:spPr>
          <a:xfrm>
            <a:off x="1320800" y="1295401"/>
            <a:ext cx="9652001" cy="4495800"/>
          </a:xfrm>
          <a:prstGeom prst="rect">
            <a:avLst/>
          </a:prstGeom>
        </p:spPr>
        <p:txBody>
          <a:bodyPr vert="horz" lIns="64291" tIns="32146" rIns="64291" bIns="32146"/>
          <a:lstStyle>
            <a:lvl1pPr marL="454002" indent="-231763">
              <a:spcBef>
                <a:spcPts val="0"/>
              </a:spcBef>
              <a:spcAft>
                <a:spcPts val="600"/>
              </a:spcAft>
              <a:buClr>
                <a:srgbClr val="0073AE"/>
              </a:buClr>
              <a:buSzPct val="120000"/>
              <a:buFont typeface="Wingdings" pitchFamily="2" charset="2"/>
              <a:buChar char="§"/>
              <a:defRPr sz="1800">
                <a:solidFill>
                  <a:schemeClr val="bg2">
                    <a:lumMod val="50000"/>
                  </a:schemeClr>
                </a:solidFill>
              </a:defRPr>
            </a:lvl1pPr>
            <a:lvl2pPr marL="623856" indent="-166680">
              <a:spcBef>
                <a:spcPts val="0"/>
              </a:spcBef>
              <a:spcAft>
                <a:spcPts val="600"/>
              </a:spcAft>
              <a:buClr>
                <a:srgbClr val="0073AE"/>
              </a:buClr>
              <a:buSzPct val="120000"/>
              <a:buFont typeface="Century Gothic" pitchFamily="34" charset="0"/>
              <a:buChar char="-"/>
              <a:defRPr sz="1800">
                <a:solidFill>
                  <a:schemeClr val="bg2">
                    <a:lumMod val="50000"/>
                  </a:schemeClr>
                </a:solidFill>
              </a:defRPr>
            </a:lvl2pPr>
            <a:lvl3pPr marL="1088969" indent="-174616">
              <a:spcBef>
                <a:spcPts val="0"/>
              </a:spcBef>
              <a:spcAft>
                <a:spcPts val="600"/>
              </a:spcAft>
              <a:buClr>
                <a:srgbClr val="0073AE"/>
              </a:buClr>
              <a:buSzPct val="120000"/>
              <a:buFont typeface="Gill Sans MT" pitchFamily="34" charset="0"/>
              <a:buChar char="•"/>
              <a:defRPr sz="1800">
                <a:solidFill>
                  <a:schemeClr val="bg2">
                    <a:lumMod val="50000"/>
                  </a:schemeClr>
                </a:solidFill>
              </a:defRPr>
            </a:lvl3pPr>
            <a:lvl4pPr marL="1600118" indent="-228588">
              <a:spcBef>
                <a:spcPts val="0"/>
              </a:spcBef>
              <a:spcAft>
                <a:spcPts val="600"/>
              </a:spcAft>
              <a:buClr>
                <a:srgbClr val="0073AE"/>
              </a:buClr>
              <a:buSzPct val="120000"/>
              <a:buFont typeface="Gill Sans MT" pitchFamily="34" charset="0"/>
              <a:buChar char="&gt;"/>
              <a:defRPr sz="1800">
                <a:solidFill>
                  <a:schemeClr val="bg2">
                    <a:lumMod val="50000"/>
                  </a:schemeClr>
                </a:solidFill>
              </a:defRPr>
            </a:lvl4pPr>
            <a:lvl5pPr marL="1473125" indent="0">
              <a:spcBef>
                <a:spcPts val="0"/>
              </a:spcBef>
              <a:spcAft>
                <a:spcPts val="600"/>
              </a:spcAft>
              <a:buClr>
                <a:srgbClr val="0073AE"/>
              </a:buClr>
              <a:buSzPct val="120000"/>
              <a:buFont typeface="Gill Sans MT" pitchFamily="34" charset="0"/>
              <a:buNone/>
              <a:defRPr sz="1600">
                <a:solidFill>
                  <a:srgbClr val="717073"/>
                </a:solidFill>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p:txBody>
      </p:sp>
      <p:grpSp>
        <p:nvGrpSpPr>
          <p:cNvPr id="21" name="Group 20"/>
          <p:cNvGrpSpPr/>
          <p:nvPr userDrawn="1"/>
        </p:nvGrpSpPr>
        <p:grpSpPr>
          <a:xfrm>
            <a:off x="755159" y="76200"/>
            <a:ext cx="8166617" cy="251286"/>
            <a:chOff x="496456" y="155274"/>
            <a:chExt cx="6124962" cy="251286"/>
          </a:xfrm>
        </p:grpSpPr>
        <p:sp>
          <p:nvSpPr>
            <p:cNvPr id="22" name="Rectangle 21"/>
            <p:cNvSpPr/>
            <p:nvPr userDrawn="1"/>
          </p:nvSpPr>
          <p:spPr>
            <a:xfrm>
              <a:off x="6035681" y="161206"/>
              <a:ext cx="585737" cy="230832"/>
            </a:xfrm>
            <a:prstGeom prst="rect">
              <a:avLst/>
            </a:prstGeom>
            <a:noFill/>
          </p:spPr>
          <p:txBody>
            <a:bodyPr wrap="none">
              <a:spAutoFit/>
            </a:bodyPr>
            <a:lstStyle/>
            <a:p>
              <a:r>
                <a:rPr lang="en-US" sz="900">
                  <a:solidFill>
                    <a:schemeClr val="accent5">
                      <a:lumMod val="60000"/>
                      <a:lumOff val="40000"/>
                    </a:schemeClr>
                  </a:solidFill>
                </a:rPr>
                <a:t>Next Steps </a:t>
              </a:r>
            </a:p>
          </p:txBody>
        </p:sp>
        <p:sp>
          <p:nvSpPr>
            <p:cNvPr id="23" name="Oval 22"/>
            <p:cNvSpPr/>
            <p:nvPr userDrawn="1"/>
          </p:nvSpPr>
          <p:spPr>
            <a:xfrm>
              <a:off x="5819857" y="161206"/>
              <a:ext cx="240092" cy="244489"/>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a:t>7</a:t>
              </a:r>
            </a:p>
          </p:txBody>
        </p:sp>
        <p:sp>
          <p:nvSpPr>
            <p:cNvPr id="24" name="Rectangle 23"/>
            <p:cNvSpPr/>
            <p:nvPr userDrawn="1"/>
          </p:nvSpPr>
          <p:spPr>
            <a:xfrm>
              <a:off x="733842" y="161206"/>
              <a:ext cx="499175" cy="230832"/>
            </a:xfrm>
            <a:prstGeom prst="rect">
              <a:avLst/>
            </a:prstGeom>
          </p:spPr>
          <p:txBody>
            <a:bodyPr wrap="none">
              <a:spAutoFit/>
            </a:bodyPr>
            <a:lstStyle/>
            <a:p>
              <a:r>
                <a:rPr lang="en-US" sz="900">
                  <a:solidFill>
                    <a:schemeClr val="accent5">
                      <a:lumMod val="60000"/>
                      <a:lumOff val="40000"/>
                    </a:schemeClr>
                  </a:solidFill>
                </a:rPr>
                <a:t>Overview</a:t>
              </a:r>
            </a:p>
          </p:txBody>
        </p:sp>
        <p:sp>
          <p:nvSpPr>
            <p:cNvPr id="25" name="Rectangle 24"/>
            <p:cNvSpPr/>
            <p:nvPr userDrawn="1"/>
          </p:nvSpPr>
          <p:spPr>
            <a:xfrm>
              <a:off x="1591929" y="161206"/>
              <a:ext cx="532838" cy="230832"/>
            </a:xfrm>
            <a:prstGeom prst="rect">
              <a:avLst/>
            </a:prstGeom>
          </p:spPr>
          <p:txBody>
            <a:bodyPr wrap="none">
              <a:spAutoFit/>
            </a:bodyPr>
            <a:lstStyle/>
            <a:p>
              <a:r>
                <a:rPr lang="en-US" sz="900">
                  <a:solidFill>
                    <a:schemeClr val="accent5">
                      <a:lumMod val="60000"/>
                      <a:lumOff val="40000"/>
                    </a:schemeClr>
                  </a:solidFill>
                </a:rPr>
                <a:t>Outcomes</a:t>
              </a:r>
            </a:p>
          </p:txBody>
        </p:sp>
        <p:sp>
          <p:nvSpPr>
            <p:cNvPr id="26" name="Rectangle 25"/>
            <p:cNvSpPr/>
            <p:nvPr userDrawn="1"/>
          </p:nvSpPr>
          <p:spPr>
            <a:xfrm>
              <a:off x="2455270" y="161206"/>
              <a:ext cx="710771" cy="230832"/>
            </a:xfrm>
            <a:prstGeom prst="rect">
              <a:avLst/>
            </a:prstGeom>
          </p:spPr>
          <p:txBody>
            <a:bodyPr wrap="none">
              <a:spAutoFit/>
            </a:bodyPr>
            <a:lstStyle/>
            <a:p>
              <a:r>
                <a:rPr lang="en-US" sz="900">
                  <a:solidFill>
                    <a:schemeClr val="accent5">
                      <a:lumMod val="60000"/>
                      <a:lumOff val="40000"/>
                    </a:schemeClr>
                  </a:solidFill>
                </a:rPr>
                <a:t>Beyond Basics</a:t>
              </a:r>
            </a:p>
          </p:txBody>
        </p:sp>
        <p:sp>
          <p:nvSpPr>
            <p:cNvPr id="27" name="Rectangle 26"/>
            <p:cNvSpPr/>
            <p:nvPr userDrawn="1"/>
          </p:nvSpPr>
          <p:spPr>
            <a:xfrm>
              <a:off x="3549333" y="160339"/>
              <a:ext cx="458299" cy="246221"/>
            </a:xfrm>
            <a:prstGeom prst="rect">
              <a:avLst/>
            </a:prstGeom>
          </p:spPr>
          <p:txBody>
            <a:bodyPr wrap="none">
              <a:spAutoFit/>
            </a:bodyPr>
            <a:lstStyle/>
            <a:p>
              <a:r>
                <a:rPr lang="en-US" sz="1000" b="1">
                  <a:solidFill>
                    <a:schemeClr val="tx1">
                      <a:lumMod val="75000"/>
                      <a:lumOff val="25000"/>
                    </a:schemeClr>
                  </a:solidFill>
                </a:rPr>
                <a:t>Trends</a:t>
              </a:r>
              <a:endParaRPr lang="en-US" sz="900" b="1"/>
            </a:p>
          </p:txBody>
        </p:sp>
        <p:sp>
          <p:nvSpPr>
            <p:cNvPr id="28" name="Rectangle 27"/>
            <p:cNvSpPr/>
            <p:nvPr userDrawn="1"/>
          </p:nvSpPr>
          <p:spPr>
            <a:xfrm>
              <a:off x="5118916" y="161206"/>
              <a:ext cx="561692" cy="230832"/>
            </a:xfrm>
            <a:prstGeom prst="rect">
              <a:avLst/>
            </a:prstGeom>
            <a:noFill/>
          </p:spPr>
          <p:txBody>
            <a:bodyPr wrap="none">
              <a:spAutoFit/>
            </a:bodyPr>
            <a:lstStyle/>
            <a:p>
              <a:r>
                <a:rPr lang="en-US" sz="900">
                  <a:solidFill>
                    <a:schemeClr val="accent5">
                      <a:lumMod val="60000"/>
                      <a:lumOff val="40000"/>
                    </a:schemeClr>
                  </a:solidFill>
                </a:rPr>
                <a:t>Take-away</a:t>
              </a:r>
            </a:p>
          </p:txBody>
        </p:sp>
        <p:sp>
          <p:nvSpPr>
            <p:cNvPr id="29" name="Rectangle 28"/>
            <p:cNvSpPr/>
            <p:nvPr userDrawn="1"/>
          </p:nvSpPr>
          <p:spPr>
            <a:xfrm>
              <a:off x="4296506" y="161206"/>
              <a:ext cx="484748" cy="230832"/>
            </a:xfrm>
            <a:prstGeom prst="rect">
              <a:avLst/>
            </a:prstGeom>
            <a:noFill/>
          </p:spPr>
          <p:txBody>
            <a:bodyPr wrap="none">
              <a:spAutoFit/>
            </a:bodyPr>
            <a:lstStyle/>
            <a:p>
              <a:r>
                <a:rPr lang="en-US" sz="900">
                  <a:solidFill>
                    <a:schemeClr val="accent5">
                      <a:lumMod val="60000"/>
                      <a:lumOff val="40000"/>
                    </a:schemeClr>
                  </a:solidFill>
                </a:rPr>
                <a:t>Veterans</a:t>
              </a:r>
            </a:p>
          </p:txBody>
        </p:sp>
        <p:pic>
          <p:nvPicPr>
            <p:cNvPr id="30" name="Picture 2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6456" y="161206"/>
              <a:ext cx="228599" cy="236764"/>
            </a:xfrm>
            <a:prstGeom prst="rect">
              <a:avLst/>
            </a:prstGeom>
          </p:spPr>
        </p:pic>
        <p:pic>
          <p:nvPicPr>
            <p:cNvPr id="31" name="Picture 3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71600" y="161206"/>
              <a:ext cx="228599" cy="236764"/>
            </a:xfrm>
            <a:prstGeom prst="rect">
              <a:avLst/>
            </a:prstGeom>
          </p:spPr>
        </p:pic>
        <p:pic>
          <p:nvPicPr>
            <p:cNvPr id="32" name="Picture 3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38151" y="161206"/>
              <a:ext cx="228599" cy="236764"/>
            </a:xfrm>
            <a:prstGeom prst="rect">
              <a:avLst/>
            </a:prstGeom>
          </p:spPr>
        </p:pic>
        <p:pic>
          <p:nvPicPr>
            <p:cNvPr id="43" name="Picture 4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350951" y="160398"/>
              <a:ext cx="228599" cy="236764"/>
            </a:xfrm>
            <a:prstGeom prst="rect">
              <a:avLst/>
            </a:prstGeom>
          </p:spPr>
        </p:pic>
        <p:pic>
          <p:nvPicPr>
            <p:cNvPr id="44" name="Picture 43"/>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093783" y="155274"/>
              <a:ext cx="228599" cy="236764"/>
            </a:xfrm>
            <a:prstGeom prst="rect">
              <a:avLst/>
            </a:prstGeom>
          </p:spPr>
        </p:pic>
        <p:pic>
          <p:nvPicPr>
            <p:cNvPr id="45" name="Picture 44"/>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913208" y="161206"/>
              <a:ext cx="228599" cy="236764"/>
            </a:xfrm>
            <a:prstGeom prst="rect">
              <a:avLst/>
            </a:prstGeom>
          </p:spPr>
        </p:pic>
      </p:grpSp>
    </p:spTree>
    <p:extLst>
      <p:ext uri="{BB962C8B-B14F-4D97-AF65-F5344CB8AC3E}">
        <p14:creationId xmlns:p14="http://schemas.microsoft.com/office/powerpoint/2010/main" val="41160918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9" name="Title 22"/>
          <p:cNvSpPr>
            <a:spLocks noGrp="1"/>
          </p:cNvSpPr>
          <p:nvPr>
            <p:ph type="title"/>
          </p:nvPr>
        </p:nvSpPr>
        <p:spPr>
          <a:xfrm>
            <a:off x="609600" y="533401"/>
            <a:ext cx="11074400" cy="762000"/>
          </a:xfrm>
          <a:prstGeom prst="rect">
            <a:avLst/>
          </a:prstGeom>
        </p:spPr>
        <p:txBody>
          <a:bodyPr vert="horz"/>
          <a:lstStyle>
            <a:lvl1pPr algn="l">
              <a:lnSpc>
                <a:spcPct val="80000"/>
              </a:lnSpc>
              <a:defRPr sz="2400" b="1">
                <a:solidFill>
                  <a:srgbClr val="808080"/>
                </a:solidFill>
              </a:defRPr>
            </a:lvl1pPr>
          </a:lstStyle>
          <a:p>
            <a:r>
              <a:rPr lang="en-US"/>
              <a:t>CLICK TO EDIT MASTER TITLE STYLE</a:t>
            </a:r>
          </a:p>
        </p:txBody>
      </p:sp>
      <p:sp>
        <p:nvSpPr>
          <p:cNvPr id="10" name="Content Placeholder 2"/>
          <p:cNvSpPr>
            <a:spLocks noGrp="1"/>
          </p:cNvSpPr>
          <p:nvPr>
            <p:ph sz="half" idx="1"/>
          </p:nvPr>
        </p:nvSpPr>
        <p:spPr>
          <a:xfrm>
            <a:off x="1320800" y="1295401"/>
            <a:ext cx="9652001" cy="4495800"/>
          </a:xfrm>
          <a:prstGeom prst="rect">
            <a:avLst/>
          </a:prstGeom>
        </p:spPr>
        <p:txBody>
          <a:bodyPr vert="horz" lIns="64291" tIns="32146" rIns="64291" bIns="32146"/>
          <a:lstStyle>
            <a:lvl1pPr marL="454002" indent="-231763">
              <a:spcBef>
                <a:spcPts val="0"/>
              </a:spcBef>
              <a:spcAft>
                <a:spcPts val="600"/>
              </a:spcAft>
              <a:buClr>
                <a:srgbClr val="0073AE"/>
              </a:buClr>
              <a:buSzPct val="120000"/>
              <a:buFont typeface="Wingdings" pitchFamily="2" charset="2"/>
              <a:buChar char="§"/>
              <a:defRPr sz="1800">
                <a:solidFill>
                  <a:schemeClr val="bg2">
                    <a:lumMod val="50000"/>
                  </a:schemeClr>
                </a:solidFill>
              </a:defRPr>
            </a:lvl1pPr>
            <a:lvl2pPr marL="623856" indent="-166680">
              <a:spcBef>
                <a:spcPts val="0"/>
              </a:spcBef>
              <a:spcAft>
                <a:spcPts val="600"/>
              </a:spcAft>
              <a:buClr>
                <a:srgbClr val="0073AE"/>
              </a:buClr>
              <a:buSzPct val="120000"/>
              <a:buFont typeface="Century Gothic" pitchFamily="34" charset="0"/>
              <a:buChar char="-"/>
              <a:defRPr sz="1800">
                <a:solidFill>
                  <a:schemeClr val="bg2">
                    <a:lumMod val="50000"/>
                  </a:schemeClr>
                </a:solidFill>
              </a:defRPr>
            </a:lvl2pPr>
            <a:lvl3pPr marL="1088969" indent="-174616">
              <a:spcBef>
                <a:spcPts val="0"/>
              </a:spcBef>
              <a:spcAft>
                <a:spcPts val="600"/>
              </a:spcAft>
              <a:buClr>
                <a:srgbClr val="0073AE"/>
              </a:buClr>
              <a:buSzPct val="120000"/>
              <a:buFont typeface="Gill Sans MT" pitchFamily="34" charset="0"/>
              <a:buChar char="•"/>
              <a:defRPr sz="1800">
                <a:solidFill>
                  <a:schemeClr val="bg2">
                    <a:lumMod val="50000"/>
                  </a:schemeClr>
                </a:solidFill>
              </a:defRPr>
            </a:lvl3pPr>
            <a:lvl4pPr marL="1600118" indent="-228588">
              <a:spcBef>
                <a:spcPts val="0"/>
              </a:spcBef>
              <a:spcAft>
                <a:spcPts val="600"/>
              </a:spcAft>
              <a:buClr>
                <a:srgbClr val="0073AE"/>
              </a:buClr>
              <a:buSzPct val="120000"/>
              <a:buFont typeface="Gill Sans MT" pitchFamily="34" charset="0"/>
              <a:buChar char="&gt;"/>
              <a:defRPr sz="1800">
                <a:solidFill>
                  <a:schemeClr val="bg2">
                    <a:lumMod val="50000"/>
                  </a:schemeClr>
                </a:solidFill>
              </a:defRPr>
            </a:lvl4pPr>
            <a:lvl5pPr marL="1473125" indent="0">
              <a:spcBef>
                <a:spcPts val="0"/>
              </a:spcBef>
              <a:spcAft>
                <a:spcPts val="600"/>
              </a:spcAft>
              <a:buClr>
                <a:srgbClr val="0073AE"/>
              </a:buClr>
              <a:buSzPct val="120000"/>
              <a:buFont typeface="Gill Sans MT" pitchFamily="34" charset="0"/>
              <a:buNone/>
              <a:defRPr sz="1600">
                <a:solidFill>
                  <a:srgbClr val="717073"/>
                </a:solidFill>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p:txBody>
      </p:sp>
      <p:grpSp>
        <p:nvGrpSpPr>
          <p:cNvPr id="21" name="Group 20"/>
          <p:cNvGrpSpPr/>
          <p:nvPr userDrawn="1"/>
        </p:nvGrpSpPr>
        <p:grpSpPr>
          <a:xfrm>
            <a:off x="755159" y="76201"/>
            <a:ext cx="8166617" cy="253946"/>
            <a:chOff x="496456" y="151749"/>
            <a:chExt cx="6124962" cy="253946"/>
          </a:xfrm>
        </p:grpSpPr>
        <p:sp>
          <p:nvSpPr>
            <p:cNvPr id="22" name="Rectangle 21"/>
            <p:cNvSpPr/>
            <p:nvPr userDrawn="1"/>
          </p:nvSpPr>
          <p:spPr>
            <a:xfrm>
              <a:off x="6035681" y="161206"/>
              <a:ext cx="585737" cy="230832"/>
            </a:xfrm>
            <a:prstGeom prst="rect">
              <a:avLst/>
            </a:prstGeom>
            <a:noFill/>
          </p:spPr>
          <p:txBody>
            <a:bodyPr wrap="none">
              <a:spAutoFit/>
            </a:bodyPr>
            <a:lstStyle/>
            <a:p>
              <a:r>
                <a:rPr lang="en-US" sz="900">
                  <a:solidFill>
                    <a:schemeClr val="accent5">
                      <a:lumMod val="60000"/>
                      <a:lumOff val="40000"/>
                    </a:schemeClr>
                  </a:solidFill>
                </a:rPr>
                <a:t>Next Steps </a:t>
              </a:r>
            </a:p>
          </p:txBody>
        </p:sp>
        <p:sp>
          <p:nvSpPr>
            <p:cNvPr id="23" name="Oval 22"/>
            <p:cNvSpPr/>
            <p:nvPr userDrawn="1"/>
          </p:nvSpPr>
          <p:spPr>
            <a:xfrm>
              <a:off x="5819857" y="161206"/>
              <a:ext cx="240092" cy="244489"/>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a:t>7</a:t>
              </a:r>
            </a:p>
          </p:txBody>
        </p:sp>
        <p:sp>
          <p:nvSpPr>
            <p:cNvPr id="24" name="Rectangle 23"/>
            <p:cNvSpPr/>
            <p:nvPr userDrawn="1"/>
          </p:nvSpPr>
          <p:spPr>
            <a:xfrm>
              <a:off x="733842" y="161206"/>
              <a:ext cx="499175" cy="230832"/>
            </a:xfrm>
            <a:prstGeom prst="rect">
              <a:avLst/>
            </a:prstGeom>
          </p:spPr>
          <p:txBody>
            <a:bodyPr wrap="none">
              <a:spAutoFit/>
            </a:bodyPr>
            <a:lstStyle/>
            <a:p>
              <a:r>
                <a:rPr lang="en-US" sz="900">
                  <a:solidFill>
                    <a:schemeClr val="accent5">
                      <a:lumMod val="60000"/>
                      <a:lumOff val="40000"/>
                    </a:schemeClr>
                  </a:solidFill>
                </a:rPr>
                <a:t>Overview</a:t>
              </a:r>
            </a:p>
          </p:txBody>
        </p:sp>
        <p:sp>
          <p:nvSpPr>
            <p:cNvPr id="25" name="Rectangle 24"/>
            <p:cNvSpPr/>
            <p:nvPr userDrawn="1"/>
          </p:nvSpPr>
          <p:spPr>
            <a:xfrm>
              <a:off x="1591929" y="161206"/>
              <a:ext cx="532838" cy="230832"/>
            </a:xfrm>
            <a:prstGeom prst="rect">
              <a:avLst/>
            </a:prstGeom>
          </p:spPr>
          <p:txBody>
            <a:bodyPr wrap="none">
              <a:spAutoFit/>
            </a:bodyPr>
            <a:lstStyle/>
            <a:p>
              <a:r>
                <a:rPr lang="en-US" sz="900">
                  <a:solidFill>
                    <a:schemeClr val="accent5">
                      <a:lumMod val="60000"/>
                      <a:lumOff val="40000"/>
                    </a:schemeClr>
                  </a:solidFill>
                </a:rPr>
                <a:t>Outcomes</a:t>
              </a:r>
            </a:p>
          </p:txBody>
        </p:sp>
        <p:sp>
          <p:nvSpPr>
            <p:cNvPr id="26" name="Rectangle 25"/>
            <p:cNvSpPr/>
            <p:nvPr userDrawn="1"/>
          </p:nvSpPr>
          <p:spPr>
            <a:xfrm>
              <a:off x="2455270" y="161206"/>
              <a:ext cx="710771" cy="230832"/>
            </a:xfrm>
            <a:prstGeom prst="rect">
              <a:avLst/>
            </a:prstGeom>
          </p:spPr>
          <p:txBody>
            <a:bodyPr wrap="none">
              <a:spAutoFit/>
            </a:bodyPr>
            <a:lstStyle/>
            <a:p>
              <a:r>
                <a:rPr lang="en-US" sz="900">
                  <a:solidFill>
                    <a:schemeClr val="accent5">
                      <a:lumMod val="60000"/>
                      <a:lumOff val="40000"/>
                    </a:schemeClr>
                  </a:solidFill>
                </a:rPr>
                <a:t>Beyond Basics</a:t>
              </a:r>
            </a:p>
          </p:txBody>
        </p:sp>
        <p:sp>
          <p:nvSpPr>
            <p:cNvPr id="27" name="Rectangle 26"/>
            <p:cNvSpPr/>
            <p:nvPr userDrawn="1"/>
          </p:nvSpPr>
          <p:spPr>
            <a:xfrm>
              <a:off x="3554792" y="161206"/>
              <a:ext cx="407804" cy="230832"/>
            </a:xfrm>
            <a:prstGeom prst="rect">
              <a:avLst/>
            </a:prstGeom>
          </p:spPr>
          <p:txBody>
            <a:bodyPr wrap="none">
              <a:spAutoFit/>
            </a:bodyPr>
            <a:lstStyle/>
            <a:p>
              <a:r>
                <a:rPr lang="en-US" sz="900">
                  <a:solidFill>
                    <a:schemeClr val="accent5">
                      <a:lumMod val="60000"/>
                      <a:lumOff val="40000"/>
                    </a:schemeClr>
                  </a:solidFill>
                </a:rPr>
                <a:t>Trends</a:t>
              </a:r>
            </a:p>
          </p:txBody>
        </p:sp>
        <p:sp>
          <p:nvSpPr>
            <p:cNvPr id="28" name="Rectangle 27"/>
            <p:cNvSpPr/>
            <p:nvPr userDrawn="1"/>
          </p:nvSpPr>
          <p:spPr>
            <a:xfrm>
              <a:off x="5118916" y="161206"/>
              <a:ext cx="561692" cy="230832"/>
            </a:xfrm>
            <a:prstGeom prst="rect">
              <a:avLst/>
            </a:prstGeom>
            <a:noFill/>
          </p:spPr>
          <p:txBody>
            <a:bodyPr wrap="none">
              <a:spAutoFit/>
            </a:bodyPr>
            <a:lstStyle/>
            <a:p>
              <a:r>
                <a:rPr lang="en-US" sz="900">
                  <a:solidFill>
                    <a:schemeClr val="accent5">
                      <a:lumMod val="60000"/>
                      <a:lumOff val="40000"/>
                    </a:schemeClr>
                  </a:solidFill>
                </a:rPr>
                <a:t>Take-away</a:t>
              </a:r>
            </a:p>
          </p:txBody>
        </p:sp>
        <p:sp>
          <p:nvSpPr>
            <p:cNvPr id="29" name="Rectangle 28"/>
            <p:cNvSpPr/>
            <p:nvPr userDrawn="1"/>
          </p:nvSpPr>
          <p:spPr>
            <a:xfrm>
              <a:off x="4256804" y="151749"/>
              <a:ext cx="542456" cy="246221"/>
            </a:xfrm>
            <a:prstGeom prst="rect">
              <a:avLst/>
            </a:prstGeom>
            <a:noFill/>
          </p:spPr>
          <p:txBody>
            <a:bodyPr wrap="none">
              <a:spAutoFit/>
            </a:bodyPr>
            <a:lstStyle/>
            <a:p>
              <a:r>
                <a:rPr lang="en-US" sz="1000" b="1">
                  <a:solidFill>
                    <a:schemeClr val="tx1">
                      <a:lumMod val="75000"/>
                      <a:lumOff val="25000"/>
                    </a:schemeClr>
                  </a:solidFill>
                </a:rPr>
                <a:t>Veterans</a:t>
              </a:r>
              <a:endParaRPr lang="en-US" sz="900" b="1"/>
            </a:p>
          </p:txBody>
        </p:sp>
        <p:pic>
          <p:nvPicPr>
            <p:cNvPr id="30" name="Picture 2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6456" y="161206"/>
              <a:ext cx="228599" cy="236764"/>
            </a:xfrm>
            <a:prstGeom prst="rect">
              <a:avLst/>
            </a:prstGeom>
          </p:spPr>
        </p:pic>
        <p:pic>
          <p:nvPicPr>
            <p:cNvPr id="31" name="Picture 3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71600" y="161206"/>
              <a:ext cx="228599" cy="236764"/>
            </a:xfrm>
            <a:prstGeom prst="rect">
              <a:avLst/>
            </a:prstGeom>
          </p:spPr>
        </p:pic>
        <p:pic>
          <p:nvPicPr>
            <p:cNvPr id="32" name="Picture 3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38151" y="161206"/>
              <a:ext cx="228599" cy="236764"/>
            </a:xfrm>
            <a:prstGeom prst="rect">
              <a:avLst/>
            </a:prstGeom>
          </p:spPr>
        </p:pic>
        <p:pic>
          <p:nvPicPr>
            <p:cNvPr id="43" name="Picture 4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357386" y="160398"/>
              <a:ext cx="228599" cy="236764"/>
            </a:xfrm>
            <a:prstGeom prst="rect">
              <a:avLst/>
            </a:prstGeom>
          </p:spPr>
        </p:pic>
        <p:pic>
          <p:nvPicPr>
            <p:cNvPr id="44" name="Picture 43"/>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045124" y="154716"/>
              <a:ext cx="228599" cy="236764"/>
            </a:xfrm>
            <a:prstGeom prst="rect">
              <a:avLst/>
            </a:prstGeom>
          </p:spPr>
        </p:pic>
        <p:pic>
          <p:nvPicPr>
            <p:cNvPr id="45" name="Picture 44"/>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920268" y="161206"/>
              <a:ext cx="228599" cy="236764"/>
            </a:xfrm>
            <a:prstGeom prst="rect">
              <a:avLst/>
            </a:prstGeom>
          </p:spPr>
        </p:pic>
      </p:grpSp>
    </p:spTree>
    <p:extLst>
      <p:ext uri="{BB962C8B-B14F-4D97-AF65-F5344CB8AC3E}">
        <p14:creationId xmlns:p14="http://schemas.microsoft.com/office/powerpoint/2010/main" val="11509407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9" name="Title 22"/>
          <p:cNvSpPr>
            <a:spLocks noGrp="1"/>
          </p:cNvSpPr>
          <p:nvPr>
            <p:ph type="title"/>
          </p:nvPr>
        </p:nvSpPr>
        <p:spPr>
          <a:xfrm>
            <a:off x="609600" y="533401"/>
            <a:ext cx="11074400" cy="762000"/>
          </a:xfrm>
          <a:prstGeom prst="rect">
            <a:avLst/>
          </a:prstGeom>
        </p:spPr>
        <p:txBody>
          <a:bodyPr vert="horz"/>
          <a:lstStyle>
            <a:lvl1pPr algn="l">
              <a:lnSpc>
                <a:spcPct val="80000"/>
              </a:lnSpc>
              <a:defRPr sz="2400" b="1">
                <a:solidFill>
                  <a:srgbClr val="808080"/>
                </a:solidFill>
              </a:defRPr>
            </a:lvl1pPr>
          </a:lstStyle>
          <a:p>
            <a:r>
              <a:rPr lang="en-US"/>
              <a:t>CLICK TO EDIT MASTER TITLE STYLE</a:t>
            </a:r>
          </a:p>
        </p:txBody>
      </p:sp>
      <p:sp>
        <p:nvSpPr>
          <p:cNvPr id="10" name="Content Placeholder 2"/>
          <p:cNvSpPr>
            <a:spLocks noGrp="1"/>
          </p:cNvSpPr>
          <p:nvPr>
            <p:ph sz="half" idx="1"/>
          </p:nvPr>
        </p:nvSpPr>
        <p:spPr>
          <a:xfrm>
            <a:off x="1320800" y="1295401"/>
            <a:ext cx="9652001" cy="4495800"/>
          </a:xfrm>
          <a:prstGeom prst="rect">
            <a:avLst/>
          </a:prstGeom>
        </p:spPr>
        <p:txBody>
          <a:bodyPr vert="horz" lIns="64291" tIns="32146" rIns="64291" bIns="32146"/>
          <a:lstStyle>
            <a:lvl1pPr marL="454002" indent="-231763">
              <a:spcBef>
                <a:spcPts val="0"/>
              </a:spcBef>
              <a:spcAft>
                <a:spcPts val="600"/>
              </a:spcAft>
              <a:buClr>
                <a:srgbClr val="0073AE"/>
              </a:buClr>
              <a:buSzPct val="120000"/>
              <a:buFont typeface="Wingdings" pitchFamily="2" charset="2"/>
              <a:buChar char="§"/>
              <a:defRPr sz="1800">
                <a:solidFill>
                  <a:schemeClr val="bg2">
                    <a:lumMod val="50000"/>
                  </a:schemeClr>
                </a:solidFill>
              </a:defRPr>
            </a:lvl1pPr>
            <a:lvl2pPr marL="623856" indent="-166680">
              <a:spcBef>
                <a:spcPts val="0"/>
              </a:spcBef>
              <a:spcAft>
                <a:spcPts val="600"/>
              </a:spcAft>
              <a:buClr>
                <a:srgbClr val="0073AE"/>
              </a:buClr>
              <a:buSzPct val="120000"/>
              <a:buFont typeface="Century Gothic" pitchFamily="34" charset="0"/>
              <a:buChar char="-"/>
              <a:defRPr sz="1800">
                <a:solidFill>
                  <a:schemeClr val="bg2">
                    <a:lumMod val="50000"/>
                  </a:schemeClr>
                </a:solidFill>
              </a:defRPr>
            </a:lvl2pPr>
            <a:lvl3pPr marL="1088969" indent="-174616">
              <a:spcBef>
                <a:spcPts val="0"/>
              </a:spcBef>
              <a:spcAft>
                <a:spcPts val="600"/>
              </a:spcAft>
              <a:buClr>
                <a:srgbClr val="0073AE"/>
              </a:buClr>
              <a:buSzPct val="120000"/>
              <a:buFont typeface="Gill Sans MT" pitchFamily="34" charset="0"/>
              <a:buChar char="•"/>
              <a:defRPr sz="1800">
                <a:solidFill>
                  <a:schemeClr val="bg2">
                    <a:lumMod val="50000"/>
                  </a:schemeClr>
                </a:solidFill>
              </a:defRPr>
            </a:lvl3pPr>
            <a:lvl4pPr marL="1600118" indent="-228588">
              <a:spcBef>
                <a:spcPts val="0"/>
              </a:spcBef>
              <a:spcAft>
                <a:spcPts val="600"/>
              </a:spcAft>
              <a:buClr>
                <a:srgbClr val="0073AE"/>
              </a:buClr>
              <a:buSzPct val="120000"/>
              <a:buFont typeface="Gill Sans MT" pitchFamily="34" charset="0"/>
              <a:buChar char="&gt;"/>
              <a:defRPr sz="1800">
                <a:solidFill>
                  <a:schemeClr val="bg2">
                    <a:lumMod val="50000"/>
                  </a:schemeClr>
                </a:solidFill>
              </a:defRPr>
            </a:lvl4pPr>
            <a:lvl5pPr marL="1473125" indent="0">
              <a:spcBef>
                <a:spcPts val="0"/>
              </a:spcBef>
              <a:spcAft>
                <a:spcPts val="600"/>
              </a:spcAft>
              <a:buClr>
                <a:srgbClr val="0073AE"/>
              </a:buClr>
              <a:buSzPct val="120000"/>
              <a:buFont typeface="Gill Sans MT" pitchFamily="34" charset="0"/>
              <a:buNone/>
              <a:defRPr sz="1600">
                <a:solidFill>
                  <a:srgbClr val="717073"/>
                </a:solidFill>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p:txBody>
      </p:sp>
      <p:grpSp>
        <p:nvGrpSpPr>
          <p:cNvPr id="21" name="Group 20"/>
          <p:cNvGrpSpPr/>
          <p:nvPr userDrawn="1"/>
        </p:nvGrpSpPr>
        <p:grpSpPr>
          <a:xfrm>
            <a:off x="755159" y="76200"/>
            <a:ext cx="8166617" cy="251285"/>
            <a:chOff x="496456" y="155274"/>
            <a:chExt cx="6124962" cy="251285"/>
          </a:xfrm>
        </p:grpSpPr>
        <p:sp>
          <p:nvSpPr>
            <p:cNvPr id="22" name="Rectangle 21"/>
            <p:cNvSpPr/>
            <p:nvPr userDrawn="1"/>
          </p:nvSpPr>
          <p:spPr>
            <a:xfrm>
              <a:off x="6035681" y="161206"/>
              <a:ext cx="585737" cy="230832"/>
            </a:xfrm>
            <a:prstGeom prst="rect">
              <a:avLst/>
            </a:prstGeom>
            <a:noFill/>
          </p:spPr>
          <p:txBody>
            <a:bodyPr wrap="none">
              <a:spAutoFit/>
            </a:bodyPr>
            <a:lstStyle/>
            <a:p>
              <a:r>
                <a:rPr lang="en-US" sz="900">
                  <a:solidFill>
                    <a:schemeClr val="accent5">
                      <a:lumMod val="60000"/>
                      <a:lumOff val="40000"/>
                    </a:schemeClr>
                  </a:solidFill>
                </a:rPr>
                <a:t>Next Steps </a:t>
              </a:r>
            </a:p>
          </p:txBody>
        </p:sp>
        <p:sp>
          <p:nvSpPr>
            <p:cNvPr id="23" name="Oval 22"/>
            <p:cNvSpPr/>
            <p:nvPr userDrawn="1"/>
          </p:nvSpPr>
          <p:spPr>
            <a:xfrm>
              <a:off x="5829624" y="161203"/>
              <a:ext cx="240092" cy="244489"/>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a:t>7</a:t>
              </a:r>
            </a:p>
          </p:txBody>
        </p:sp>
        <p:sp>
          <p:nvSpPr>
            <p:cNvPr id="24" name="Rectangle 23"/>
            <p:cNvSpPr/>
            <p:nvPr userDrawn="1"/>
          </p:nvSpPr>
          <p:spPr>
            <a:xfrm>
              <a:off x="733842" y="161206"/>
              <a:ext cx="499175" cy="230832"/>
            </a:xfrm>
            <a:prstGeom prst="rect">
              <a:avLst/>
            </a:prstGeom>
          </p:spPr>
          <p:txBody>
            <a:bodyPr wrap="none">
              <a:spAutoFit/>
            </a:bodyPr>
            <a:lstStyle/>
            <a:p>
              <a:r>
                <a:rPr lang="en-US" sz="900">
                  <a:solidFill>
                    <a:schemeClr val="accent5">
                      <a:lumMod val="60000"/>
                      <a:lumOff val="40000"/>
                    </a:schemeClr>
                  </a:solidFill>
                </a:rPr>
                <a:t>Overview</a:t>
              </a:r>
            </a:p>
          </p:txBody>
        </p:sp>
        <p:sp>
          <p:nvSpPr>
            <p:cNvPr id="25" name="Rectangle 24"/>
            <p:cNvSpPr/>
            <p:nvPr userDrawn="1"/>
          </p:nvSpPr>
          <p:spPr>
            <a:xfrm>
              <a:off x="1591929" y="161206"/>
              <a:ext cx="532838" cy="230832"/>
            </a:xfrm>
            <a:prstGeom prst="rect">
              <a:avLst/>
            </a:prstGeom>
          </p:spPr>
          <p:txBody>
            <a:bodyPr wrap="none">
              <a:spAutoFit/>
            </a:bodyPr>
            <a:lstStyle/>
            <a:p>
              <a:r>
                <a:rPr lang="en-US" sz="900">
                  <a:solidFill>
                    <a:schemeClr val="accent5">
                      <a:lumMod val="60000"/>
                      <a:lumOff val="40000"/>
                    </a:schemeClr>
                  </a:solidFill>
                </a:rPr>
                <a:t>Outcomes</a:t>
              </a:r>
            </a:p>
          </p:txBody>
        </p:sp>
        <p:sp>
          <p:nvSpPr>
            <p:cNvPr id="26" name="Rectangle 25"/>
            <p:cNvSpPr/>
            <p:nvPr userDrawn="1"/>
          </p:nvSpPr>
          <p:spPr>
            <a:xfrm>
              <a:off x="2455270" y="161206"/>
              <a:ext cx="710771" cy="230832"/>
            </a:xfrm>
            <a:prstGeom prst="rect">
              <a:avLst/>
            </a:prstGeom>
          </p:spPr>
          <p:txBody>
            <a:bodyPr wrap="none">
              <a:spAutoFit/>
            </a:bodyPr>
            <a:lstStyle/>
            <a:p>
              <a:r>
                <a:rPr lang="en-US" sz="900">
                  <a:solidFill>
                    <a:schemeClr val="accent5">
                      <a:lumMod val="60000"/>
                      <a:lumOff val="40000"/>
                    </a:schemeClr>
                  </a:solidFill>
                </a:rPr>
                <a:t>Beyond Basics</a:t>
              </a:r>
            </a:p>
          </p:txBody>
        </p:sp>
        <p:sp>
          <p:nvSpPr>
            <p:cNvPr id="27" name="Rectangle 26"/>
            <p:cNvSpPr/>
            <p:nvPr userDrawn="1"/>
          </p:nvSpPr>
          <p:spPr>
            <a:xfrm>
              <a:off x="3554792" y="161206"/>
              <a:ext cx="407804" cy="230832"/>
            </a:xfrm>
            <a:prstGeom prst="rect">
              <a:avLst/>
            </a:prstGeom>
          </p:spPr>
          <p:txBody>
            <a:bodyPr wrap="none">
              <a:spAutoFit/>
            </a:bodyPr>
            <a:lstStyle/>
            <a:p>
              <a:r>
                <a:rPr lang="en-US" sz="900">
                  <a:solidFill>
                    <a:schemeClr val="accent5">
                      <a:lumMod val="60000"/>
                      <a:lumOff val="40000"/>
                    </a:schemeClr>
                  </a:solidFill>
                </a:rPr>
                <a:t>Trends</a:t>
              </a:r>
            </a:p>
          </p:txBody>
        </p:sp>
        <p:sp>
          <p:nvSpPr>
            <p:cNvPr id="28" name="Rectangle 27"/>
            <p:cNvSpPr/>
            <p:nvPr userDrawn="1"/>
          </p:nvSpPr>
          <p:spPr>
            <a:xfrm>
              <a:off x="5085691" y="160338"/>
              <a:ext cx="621805" cy="246221"/>
            </a:xfrm>
            <a:prstGeom prst="rect">
              <a:avLst/>
            </a:prstGeom>
            <a:noFill/>
          </p:spPr>
          <p:txBody>
            <a:bodyPr wrap="none">
              <a:spAutoFit/>
            </a:bodyPr>
            <a:lstStyle/>
            <a:p>
              <a:r>
                <a:rPr lang="en-US" sz="1000" b="1">
                  <a:solidFill>
                    <a:schemeClr val="tx1">
                      <a:lumMod val="75000"/>
                      <a:lumOff val="25000"/>
                    </a:schemeClr>
                  </a:solidFill>
                </a:rPr>
                <a:t>Take-away</a:t>
              </a:r>
              <a:endParaRPr lang="en-US" sz="1000" b="1"/>
            </a:p>
          </p:txBody>
        </p:sp>
        <p:sp>
          <p:nvSpPr>
            <p:cNvPr id="29" name="Rectangle 28"/>
            <p:cNvSpPr/>
            <p:nvPr userDrawn="1"/>
          </p:nvSpPr>
          <p:spPr>
            <a:xfrm>
              <a:off x="4296506" y="161206"/>
              <a:ext cx="484748" cy="230832"/>
            </a:xfrm>
            <a:prstGeom prst="rect">
              <a:avLst/>
            </a:prstGeom>
            <a:noFill/>
          </p:spPr>
          <p:txBody>
            <a:bodyPr wrap="none">
              <a:spAutoFit/>
            </a:bodyPr>
            <a:lstStyle/>
            <a:p>
              <a:r>
                <a:rPr lang="en-US" sz="900">
                  <a:solidFill>
                    <a:schemeClr val="accent5">
                      <a:lumMod val="60000"/>
                      <a:lumOff val="40000"/>
                    </a:schemeClr>
                  </a:solidFill>
                </a:rPr>
                <a:t>Veterans</a:t>
              </a:r>
            </a:p>
          </p:txBody>
        </p:sp>
        <p:pic>
          <p:nvPicPr>
            <p:cNvPr id="30" name="Picture 2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6456" y="161206"/>
              <a:ext cx="228599" cy="236764"/>
            </a:xfrm>
            <a:prstGeom prst="rect">
              <a:avLst/>
            </a:prstGeom>
          </p:spPr>
        </p:pic>
        <p:pic>
          <p:nvPicPr>
            <p:cNvPr id="31" name="Picture 3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71600" y="161206"/>
              <a:ext cx="228599" cy="236764"/>
            </a:xfrm>
            <a:prstGeom prst="rect">
              <a:avLst/>
            </a:prstGeom>
          </p:spPr>
        </p:pic>
        <p:pic>
          <p:nvPicPr>
            <p:cNvPr id="32" name="Picture 3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38151" y="161206"/>
              <a:ext cx="228599" cy="236764"/>
            </a:xfrm>
            <a:prstGeom prst="rect">
              <a:avLst/>
            </a:prstGeom>
          </p:spPr>
        </p:pic>
        <p:pic>
          <p:nvPicPr>
            <p:cNvPr id="43" name="Picture 4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357386" y="160398"/>
              <a:ext cx="228599" cy="236764"/>
            </a:xfrm>
            <a:prstGeom prst="rect">
              <a:avLst/>
            </a:prstGeom>
          </p:spPr>
        </p:pic>
        <p:pic>
          <p:nvPicPr>
            <p:cNvPr id="44" name="Picture 43"/>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085525" y="155274"/>
              <a:ext cx="228599" cy="236764"/>
            </a:xfrm>
            <a:prstGeom prst="rect">
              <a:avLst/>
            </a:prstGeom>
          </p:spPr>
        </p:pic>
        <p:pic>
          <p:nvPicPr>
            <p:cNvPr id="45" name="Picture 44"/>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883079" y="165067"/>
              <a:ext cx="228599" cy="236764"/>
            </a:xfrm>
            <a:prstGeom prst="rect">
              <a:avLst/>
            </a:prstGeom>
          </p:spPr>
        </p:pic>
      </p:grpSp>
    </p:spTree>
    <p:extLst>
      <p:ext uri="{BB962C8B-B14F-4D97-AF65-F5344CB8AC3E}">
        <p14:creationId xmlns:p14="http://schemas.microsoft.com/office/powerpoint/2010/main" val="34107796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9" name="Title 22"/>
          <p:cNvSpPr>
            <a:spLocks noGrp="1"/>
          </p:cNvSpPr>
          <p:nvPr>
            <p:ph type="title"/>
          </p:nvPr>
        </p:nvSpPr>
        <p:spPr>
          <a:xfrm>
            <a:off x="609600" y="533401"/>
            <a:ext cx="11074400" cy="762000"/>
          </a:xfrm>
          <a:prstGeom prst="rect">
            <a:avLst/>
          </a:prstGeom>
        </p:spPr>
        <p:txBody>
          <a:bodyPr vert="horz"/>
          <a:lstStyle>
            <a:lvl1pPr algn="l">
              <a:lnSpc>
                <a:spcPct val="80000"/>
              </a:lnSpc>
              <a:defRPr sz="2400" b="1">
                <a:solidFill>
                  <a:srgbClr val="808080"/>
                </a:solidFill>
              </a:defRPr>
            </a:lvl1pPr>
          </a:lstStyle>
          <a:p>
            <a:r>
              <a:rPr lang="en-US"/>
              <a:t>CLICK TO EDIT MASTER TITLE STYLE</a:t>
            </a:r>
          </a:p>
        </p:txBody>
      </p:sp>
      <p:sp>
        <p:nvSpPr>
          <p:cNvPr id="10" name="Content Placeholder 2"/>
          <p:cNvSpPr>
            <a:spLocks noGrp="1"/>
          </p:cNvSpPr>
          <p:nvPr>
            <p:ph sz="half" idx="1"/>
          </p:nvPr>
        </p:nvSpPr>
        <p:spPr>
          <a:xfrm>
            <a:off x="1320800" y="1295401"/>
            <a:ext cx="9652001" cy="4495800"/>
          </a:xfrm>
          <a:prstGeom prst="rect">
            <a:avLst/>
          </a:prstGeom>
        </p:spPr>
        <p:txBody>
          <a:bodyPr vert="horz" lIns="64291" tIns="32146" rIns="64291" bIns="32146"/>
          <a:lstStyle>
            <a:lvl1pPr marL="454002" indent="-231763">
              <a:spcBef>
                <a:spcPts val="0"/>
              </a:spcBef>
              <a:spcAft>
                <a:spcPts val="600"/>
              </a:spcAft>
              <a:buClr>
                <a:srgbClr val="0073AE"/>
              </a:buClr>
              <a:buSzPct val="120000"/>
              <a:buFont typeface="Wingdings" pitchFamily="2" charset="2"/>
              <a:buChar char="§"/>
              <a:defRPr sz="1800">
                <a:solidFill>
                  <a:schemeClr val="bg2">
                    <a:lumMod val="50000"/>
                  </a:schemeClr>
                </a:solidFill>
              </a:defRPr>
            </a:lvl1pPr>
            <a:lvl2pPr marL="623856" indent="-166680">
              <a:spcBef>
                <a:spcPts val="0"/>
              </a:spcBef>
              <a:spcAft>
                <a:spcPts val="600"/>
              </a:spcAft>
              <a:buClr>
                <a:srgbClr val="0073AE"/>
              </a:buClr>
              <a:buSzPct val="120000"/>
              <a:buFont typeface="Century Gothic" pitchFamily="34" charset="0"/>
              <a:buChar char="-"/>
              <a:defRPr sz="1800">
                <a:solidFill>
                  <a:schemeClr val="bg2">
                    <a:lumMod val="50000"/>
                  </a:schemeClr>
                </a:solidFill>
              </a:defRPr>
            </a:lvl2pPr>
            <a:lvl3pPr marL="1088969" indent="-174616">
              <a:spcBef>
                <a:spcPts val="0"/>
              </a:spcBef>
              <a:spcAft>
                <a:spcPts val="600"/>
              </a:spcAft>
              <a:buClr>
                <a:srgbClr val="0073AE"/>
              </a:buClr>
              <a:buSzPct val="120000"/>
              <a:buFont typeface="Gill Sans MT" pitchFamily="34" charset="0"/>
              <a:buChar char="•"/>
              <a:defRPr sz="1800">
                <a:solidFill>
                  <a:schemeClr val="bg2">
                    <a:lumMod val="50000"/>
                  </a:schemeClr>
                </a:solidFill>
              </a:defRPr>
            </a:lvl3pPr>
            <a:lvl4pPr marL="1600118" indent="-228588">
              <a:spcBef>
                <a:spcPts val="0"/>
              </a:spcBef>
              <a:spcAft>
                <a:spcPts val="600"/>
              </a:spcAft>
              <a:buClr>
                <a:srgbClr val="0073AE"/>
              </a:buClr>
              <a:buSzPct val="120000"/>
              <a:buFont typeface="Gill Sans MT" pitchFamily="34" charset="0"/>
              <a:buChar char="&gt;"/>
              <a:defRPr sz="1800">
                <a:solidFill>
                  <a:schemeClr val="bg2">
                    <a:lumMod val="50000"/>
                  </a:schemeClr>
                </a:solidFill>
              </a:defRPr>
            </a:lvl4pPr>
            <a:lvl5pPr marL="1473125" indent="0">
              <a:spcBef>
                <a:spcPts val="0"/>
              </a:spcBef>
              <a:spcAft>
                <a:spcPts val="600"/>
              </a:spcAft>
              <a:buClr>
                <a:srgbClr val="0073AE"/>
              </a:buClr>
              <a:buSzPct val="120000"/>
              <a:buFont typeface="Gill Sans MT" pitchFamily="34" charset="0"/>
              <a:buNone/>
              <a:defRPr sz="1600">
                <a:solidFill>
                  <a:srgbClr val="717073"/>
                </a:solidFill>
              </a:defRPr>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p:txBody>
      </p:sp>
      <p:grpSp>
        <p:nvGrpSpPr>
          <p:cNvPr id="21" name="Group 20"/>
          <p:cNvGrpSpPr/>
          <p:nvPr userDrawn="1"/>
        </p:nvGrpSpPr>
        <p:grpSpPr>
          <a:xfrm>
            <a:off x="724243" y="76201"/>
            <a:ext cx="8263131" cy="252153"/>
            <a:chOff x="496456" y="155274"/>
            <a:chExt cx="6197348" cy="252153"/>
          </a:xfrm>
        </p:grpSpPr>
        <p:sp>
          <p:nvSpPr>
            <p:cNvPr id="22" name="Rectangle 21"/>
            <p:cNvSpPr/>
            <p:nvPr userDrawn="1"/>
          </p:nvSpPr>
          <p:spPr>
            <a:xfrm>
              <a:off x="6033527" y="161206"/>
              <a:ext cx="660277" cy="246221"/>
            </a:xfrm>
            <a:prstGeom prst="rect">
              <a:avLst/>
            </a:prstGeom>
            <a:noFill/>
          </p:spPr>
          <p:txBody>
            <a:bodyPr wrap="none">
              <a:spAutoFit/>
            </a:bodyPr>
            <a:lstStyle/>
            <a:p>
              <a:r>
                <a:rPr lang="en-US" sz="1000" b="1">
                  <a:solidFill>
                    <a:schemeClr val="tx1">
                      <a:lumMod val="75000"/>
                      <a:lumOff val="25000"/>
                    </a:schemeClr>
                  </a:solidFill>
                </a:rPr>
                <a:t>Next Steps </a:t>
              </a:r>
              <a:endParaRPr lang="en-US" sz="1000" b="1"/>
            </a:p>
          </p:txBody>
        </p:sp>
        <p:sp>
          <p:nvSpPr>
            <p:cNvPr id="23" name="Oval 22"/>
            <p:cNvSpPr/>
            <p:nvPr userDrawn="1"/>
          </p:nvSpPr>
          <p:spPr>
            <a:xfrm>
              <a:off x="5819857" y="161206"/>
              <a:ext cx="240092" cy="244489"/>
            </a:xfrm>
            <a:prstGeom prst="ellipse">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a:t>7</a:t>
              </a:r>
            </a:p>
          </p:txBody>
        </p:sp>
        <p:sp>
          <p:nvSpPr>
            <p:cNvPr id="24" name="Rectangle 23"/>
            <p:cNvSpPr/>
            <p:nvPr userDrawn="1"/>
          </p:nvSpPr>
          <p:spPr>
            <a:xfrm>
              <a:off x="733842" y="161206"/>
              <a:ext cx="499175" cy="230832"/>
            </a:xfrm>
            <a:prstGeom prst="rect">
              <a:avLst/>
            </a:prstGeom>
          </p:spPr>
          <p:txBody>
            <a:bodyPr wrap="none">
              <a:spAutoFit/>
            </a:bodyPr>
            <a:lstStyle/>
            <a:p>
              <a:r>
                <a:rPr lang="en-US" sz="900">
                  <a:solidFill>
                    <a:schemeClr val="accent5">
                      <a:lumMod val="60000"/>
                      <a:lumOff val="40000"/>
                    </a:schemeClr>
                  </a:solidFill>
                </a:rPr>
                <a:t>Overview</a:t>
              </a:r>
            </a:p>
          </p:txBody>
        </p:sp>
        <p:sp>
          <p:nvSpPr>
            <p:cNvPr id="25" name="Rectangle 24"/>
            <p:cNvSpPr/>
            <p:nvPr userDrawn="1"/>
          </p:nvSpPr>
          <p:spPr>
            <a:xfrm>
              <a:off x="1591929" y="161206"/>
              <a:ext cx="532838" cy="230832"/>
            </a:xfrm>
            <a:prstGeom prst="rect">
              <a:avLst/>
            </a:prstGeom>
          </p:spPr>
          <p:txBody>
            <a:bodyPr wrap="none">
              <a:spAutoFit/>
            </a:bodyPr>
            <a:lstStyle/>
            <a:p>
              <a:r>
                <a:rPr lang="en-US" sz="900">
                  <a:solidFill>
                    <a:schemeClr val="accent5">
                      <a:lumMod val="60000"/>
                      <a:lumOff val="40000"/>
                    </a:schemeClr>
                  </a:solidFill>
                </a:rPr>
                <a:t>Outcomes</a:t>
              </a:r>
            </a:p>
          </p:txBody>
        </p:sp>
        <p:sp>
          <p:nvSpPr>
            <p:cNvPr id="26" name="Rectangle 25"/>
            <p:cNvSpPr/>
            <p:nvPr userDrawn="1"/>
          </p:nvSpPr>
          <p:spPr>
            <a:xfrm>
              <a:off x="2455270" y="161206"/>
              <a:ext cx="710771" cy="230832"/>
            </a:xfrm>
            <a:prstGeom prst="rect">
              <a:avLst/>
            </a:prstGeom>
          </p:spPr>
          <p:txBody>
            <a:bodyPr wrap="none">
              <a:spAutoFit/>
            </a:bodyPr>
            <a:lstStyle/>
            <a:p>
              <a:r>
                <a:rPr lang="en-US" sz="900">
                  <a:solidFill>
                    <a:schemeClr val="accent5">
                      <a:lumMod val="60000"/>
                      <a:lumOff val="40000"/>
                    </a:schemeClr>
                  </a:solidFill>
                </a:rPr>
                <a:t>Beyond Basics</a:t>
              </a:r>
            </a:p>
          </p:txBody>
        </p:sp>
        <p:sp>
          <p:nvSpPr>
            <p:cNvPr id="27" name="Rectangle 26"/>
            <p:cNvSpPr/>
            <p:nvPr userDrawn="1"/>
          </p:nvSpPr>
          <p:spPr>
            <a:xfrm>
              <a:off x="3554792" y="161206"/>
              <a:ext cx="407804" cy="230832"/>
            </a:xfrm>
            <a:prstGeom prst="rect">
              <a:avLst/>
            </a:prstGeom>
          </p:spPr>
          <p:txBody>
            <a:bodyPr wrap="none">
              <a:spAutoFit/>
            </a:bodyPr>
            <a:lstStyle/>
            <a:p>
              <a:r>
                <a:rPr lang="en-US" sz="900">
                  <a:solidFill>
                    <a:schemeClr val="accent5">
                      <a:lumMod val="60000"/>
                      <a:lumOff val="40000"/>
                    </a:schemeClr>
                  </a:solidFill>
                </a:rPr>
                <a:t>Trends</a:t>
              </a:r>
            </a:p>
          </p:txBody>
        </p:sp>
        <p:sp>
          <p:nvSpPr>
            <p:cNvPr id="28" name="Rectangle 27"/>
            <p:cNvSpPr/>
            <p:nvPr userDrawn="1"/>
          </p:nvSpPr>
          <p:spPr>
            <a:xfrm>
              <a:off x="5118916" y="161206"/>
              <a:ext cx="561692" cy="230832"/>
            </a:xfrm>
            <a:prstGeom prst="rect">
              <a:avLst/>
            </a:prstGeom>
            <a:noFill/>
          </p:spPr>
          <p:txBody>
            <a:bodyPr wrap="none">
              <a:spAutoFit/>
            </a:bodyPr>
            <a:lstStyle/>
            <a:p>
              <a:r>
                <a:rPr lang="en-US" sz="900">
                  <a:solidFill>
                    <a:schemeClr val="accent5">
                      <a:lumMod val="60000"/>
                      <a:lumOff val="40000"/>
                    </a:schemeClr>
                  </a:solidFill>
                </a:rPr>
                <a:t>Take-away</a:t>
              </a:r>
            </a:p>
          </p:txBody>
        </p:sp>
        <p:sp>
          <p:nvSpPr>
            <p:cNvPr id="29" name="Rectangle 28"/>
            <p:cNvSpPr/>
            <p:nvPr userDrawn="1"/>
          </p:nvSpPr>
          <p:spPr>
            <a:xfrm>
              <a:off x="4296506" y="161206"/>
              <a:ext cx="484748" cy="230832"/>
            </a:xfrm>
            <a:prstGeom prst="rect">
              <a:avLst/>
            </a:prstGeom>
            <a:noFill/>
          </p:spPr>
          <p:txBody>
            <a:bodyPr wrap="none">
              <a:spAutoFit/>
            </a:bodyPr>
            <a:lstStyle/>
            <a:p>
              <a:r>
                <a:rPr lang="en-US" sz="900">
                  <a:solidFill>
                    <a:schemeClr val="accent5">
                      <a:lumMod val="60000"/>
                      <a:lumOff val="40000"/>
                    </a:schemeClr>
                  </a:solidFill>
                </a:rPr>
                <a:t>Veterans</a:t>
              </a:r>
            </a:p>
          </p:txBody>
        </p:sp>
        <p:pic>
          <p:nvPicPr>
            <p:cNvPr id="30" name="Picture 2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6456" y="161206"/>
              <a:ext cx="228599" cy="236764"/>
            </a:xfrm>
            <a:prstGeom prst="rect">
              <a:avLst/>
            </a:prstGeom>
          </p:spPr>
        </p:pic>
        <p:pic>
          <p:nvPicPr>
            <p:cNvPr id="31" name="Picture 3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71600" y="161206"/>
              <a:ext cx="228599" cy="236764"/>
            </a:xfrm>
            <a:prstGeom prst="rect">
              <a:avLst/>
            </a:prstGeom>
          </p:spPr>
        </p:pic>
        <p:pic>
          <p:nvPicPr>
            <p:cNvPr id="32" name="Picture 3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38151" y="161206"/>
              <a:ext cx="228599" cy="236764"/>
            </a:xfrm>
            <a:prstGeom prst="rect">
              <a:avLst/>
            </a:prstGeom>
          </p:spPr>
        </p:pic>
        <p:pic>
          <p:nvPicPr>
            <p:cNvPr id="43" name="Picture 4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357386" y="160398"/>
              <a:ext cx="228599" cy="236764"/>
            </a:xfrm>
            <a:prstGeom prst="rect">
              <a:avLst/>
            </a:prstGeom>
          </p:spPr>
        </p:pic>
        <p:pic>
          <p:nvPicPr>
            <p:cNvPr id="44" name="Picture 43"/>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085525" y="155274"/>
              <a:ext cx="228599" cy="236764"/>
            </a:xfrm>
            <a:prstGeom prst="rect">
              <a:avLst/>
            </a:prstGeom>
          </p:spPr>
        </p:pic>
        <p:pic>
          <p:nvPicPr>
            <p:cNvPr id="45" name="Picture 44"/>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4913208" y="161206"/>
              <a:ext cx="228599" cy="236764"/>
            </a:xfrm>
            <a:prstGeom prst="rect">
              <a:avLst/>
            </a:prstGeom>
          </p:spPr>
        </p:pic>
      </p:grpSp>
    </p:spTree>
    <p:extLst>
      <p:ext uri="{BB962C8B-B14F-4D97-AF65-F5344CB8AC3E}">
        <p14:creationId xmlns:p14="http://schemas.microsoft.com/office/powerpoint/2010/main" val="9236038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0" name="Picture 9" descr="background1 copy.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extBox 7"/>
          <p:cNvSpPr txBox="1"/>
          <p:nvPr/>
        </p:nvSpPr>
        <p:spPr>
          <a:xfrm>
            <a:off x="304800" y="6324600"/>
            <a:ext cx="10769600" cy="677108"/>
          </a:xfrm>
          <a:prstGeom prst="rect">
            <a:avLst/>
          </a:prstGeom>
          <a:noFill/>
        </p:spPr>
        <p:txBody>
          <a:bodyPr wrap="square" rtlCol="0">
            <a:spAutoFit/>
          </a:bodyPr>
          <a:lstStyle/>
          <a:p>
            <a:pPr lvl="0" algn="l" defTabSz="457154"/>
            <a:r>
              <a:rPr lang="en-US" sz="2000" b="1">
                <a:solidFill>
                  <a:schemeClr val="bg1"/>
                </a:solidFill>
              </a:rPr>
              <a:t>C O N F I D E N T I A L</a:t>
            </a:r>
          </a:p>
          <a:p>
            <a:pPr algn="l"/>
            <a:endParaRPr lang="en-US" sz="1800"/>
          </a:p>
        </p:txBody>
      </p:sp>
      <p:pic>
        <p:nvPicPr>
          <p:cNvPr id="11" name="Picture 10" descr="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60800" y="3505201"/>
            <a:ext cx="4580353" cy="857195"/>
          </a:xfrm>
          <a:prstGeom prst="rect">
            <a:avLst/>
          </a:prstGeom>
        </p:spPr>
      </p:pic>
      <p:sp>
        <p:nvSpPr>
          <p:cNvPr id="18" name="Text Placeholder 2"/>
          <p:cNvSpPr>
            <a:spLocks noGrp="1"/>
          </p:cNvSpPr>
          <p:nvPr>
            <p:ph type="body" sz="quarter" idx="13" hasCustomPrompt="1"/>
          </p:nvPr>
        </p:nvSpPr>
        <p:spPr>
          <a:xfrm>
            <a:off x="1363266" y="6027175"/>
            <a:ext cx="9465470" cy="571965"/>
          </a:xfrm>
          <a:prstGeom prst="rect">
            <a:avLst/>
          </a:prstGeom>
        </p:spPr>
        <p:txBody>
          <a:bodyPr/>
          <a:lstStyle>
            <a:lvl1pPr marL="0" indent="0" algn="ctr">
              <a:buNone/>
              <a:defRPr sz="1687" b="0">
                <a:solidFill>
                  <a:schemeClr val="accent5"/>
                </a:solidFill>
              </a:defRPr>
            </a:lvl1pPr>
            <a:lvl2pPr marL="457153" indent="0">
              <a:buNone/>
              <a:defRPr/>
            </a:lvl2pPr>
            <a:lvl3pPr marL="914306" indent="0">
              <a:buNone/>
              <a:defRPr/>
            </a:lvl3pPr>
            <a:lvl4pPr marL="1371459" indent="0">
              <a:buNone/>
              <a:defRPr/>
            </a:lvl4pPr>
            <a:lvl5pPr marL="1828613" indent="0">
              <a:buNone/>
              <a:defRPr/>
            </a:lvl5pPr>
          </a:lstStyle>
          <a:p>
            <a:pPr lvl="0"/>
            <a:r>
              <a:rPr lang="en-US"/>
              <a:t>EDIT MASTER TEXT STYLES</a:t>
            </a:r>
          </a:p>
        </p:txBody>
      </p:sp>
      <p:sp>
        <p:nvSpPr>
          <p:cNvPr id="4" name="Text Placeholder 3"/>
          <p:cNvSpPr>
            <a:spLocks noGrp="1"/>
          </p:cNvSpPr>
          <p:nvPr>
            <p:ph type="body" sz="quarter" idx="14" hasCustomPrompt="1"/>
          </p:nvPr>
        </p:nvSpPr>
        <p:spPr>
          <a:xfrm>
            <a:off x="1363266" y="5062920"/>
            <a:ext cx="9465470" cy="942082"/>
          </a:xfrm>
          <a:prstGeom prst="rect">
            <a:avLst/>
          </a:prstGeom>
        </p:spPr>
        <p:txBody>
          <a:bodyPr/>
          <a:lstStyle>
            <a:lvl1pPr algn="ctr">
              <a:defRPr sz="2531" b="1"/>
            </a:lvl1pPr>
          </a:lstStyle>
          <a:p>
            <a:pPr lvl="0"/>
            <a:r>
              <a:rPr lang="en-US"/>
              <a:t>EDIT MASTER TEXT STYLES</a:t>
            </a:r>
          </a:p>
        </p:txBody>
      </p:sp>
      <p:pic>
        <p:nvPicPr>
          <p:cNvPr id="7" name="Picture 6"/>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494942" y="3163543"/>
            <a:ext cx="5446835" cy="1618424"/>
          </a:xfrm>
          <a:prstGeom prst="rect">
            <a:avLst/>
          </a:prstGeom>
        </p:spPr>
      </p:pic>
    </p:spTree>
    <p:extLst>
      <p:ext uri="{BB962C8B-B14F-4D97-AF65-F5344CB8AC3E}">
        <p14:creationId xmlns:p14="http://schemas.microsoft.com/office/powerpoint/2010/main" val="3512609186"/>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_Header and Bullet List">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345907" y="3296961"/>
            <a:ext cx="12537908" cy="331758"/>
          </a:xfrm>
          <a:prstGeom prst="rect">
            <a:avLst/>
          </a:prstGeom>
          <a:solidFill>
            <a:schemeClr val="bg1"/>
          </a:solidFill>
          <a:ln w="12700" cap="flat">
            <a:solidFill>
              <a:schemeClr val="bg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30" rtl="0" fontAlgn="auto" latinLnBrk="0" hangingPunct="0">
              <a:lnSpc>
                <a:spcPct val="100000"/>
              </a:lnSpc>
              <a:spcBef>
                <a:spcPts val="0"/>
              </a:spcBef>
              <a:spcAft>
                <a:spcPts val="0"/>
              </a:spcAft>
              <a:buClrTx/>
              <a:buSzTx/>
              <a:buFontTx/>
              <a:buNone/>
              <a:tabLst/>
            </a:pPr>
            <a:endParaRPr kumimoji="0" lang="en-US" sz="1687"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548909654"/>
      </p:ext>
    </p:extLst>
  </p:cSld>
  <p:clrMapOvr>
    <a:overrideClrMapping bg1="lt1" tx1="dk1" bg2="lt2" tx2="dk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_Header and Bullet Lis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5106066"/>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7EBC40F5-17E0-4456-8659-FF531506DB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6" name="Footer Placeholder 4">
            <a:extLst>
              <a:ext uri="{FF2B5EF4-FFF2-40B4-BE49-F238E27FC236}">
                <a16:creationId xmlns:a16="http://schemas.microsoft.com/office/drawing/2014/main" id="{A3FF5BCE-2844-4AFF-8CDC-F83CF5AC05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7" name="Slide Number Placeholder 5">
            <a:extLst>
              <a:ext uri="{FF2B5EF4-FFF2-40B4-BE49-F238E27FC236}">
                <a16:creationId xmlns:a16="http://schemas.microsoft.com/office/drawing/2014/main" id="{8EFCD86D-2E58-446B-AD12-C62A689247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2974350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0_Header and Bullet List">
    <p:bg>
      <p:bgRef idx="1001">
        <a:schemeClr val="bg1"/>
      </p:bgRef>
    </p:bg>
    <p:spTree>
      <p:nvGrpSpPr>
        <p:cNvPr id="1" name=""/>
        <p:cNvGrpSpPr/>
        <p:nvPr/>
      </p:nvGrpSpPr>
      <p:grpSpPr>
        <a:xfrm>
          <a:off x="0" y="0"/>
          <a:ext cx="0" cy="0"/>
          <a:chOff x="0" y="0"/>
          <a:chExt cx="0" cy="0"/>
        </a:xfrm>
      </p:grpSpPr>
      <p:sp>
        <p:nvSpPr>
          <p:cNvPr id="12" name="Shape 28"/>
          <p:cNvSpPr/>
          <p:nvPr userDrawn="1"/>
        </p:nvSpPr>
        <p:spPr>
          <a:xfrm>
            <a:off x="1074107" y="6583786"/>
            <a:ext cx="2444046" cy="215444"/>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200" baseline="30000">
                <a:solidFill>
                  <a:srgbClr val="FFFFFF"/>
                </a:solidFill>
              </a:defRPr>
            </a:lvl1pPr>
          </a:lstStyle>
          <a:p>
            <a:pPr lvl="0" algn="r">
              <a:defRPr sz="1800" baseline="0">
                <a:solidFill>
                  <a:srgbClr val="000000"/>
                </a:solidFill>
              </a:defRPr>
            </a:pPr>
            <a:r>
              <a:rPr sz="1200" baseline="30000">
                <a:solidFill>
                  <a:srgbClr val="FFFFFF"/>
                </a:solidFill>
              </a:rPr>
              <a:t>Copyright © 201</a:t>
            </a:r>
            <a:r>
              <a:rPr lang="en-US" sz="1200" baseline="30000">
                <a:solidFill>
                  <a:srgbClr val="FFFFFF"/>
                </a:solidFill>
              </a:rPr>
              <a:t>6</a:t>
            </a:r>
            <a:r>
              <a:rPr sz="1200" baseline="30000">
                <a:solidFill>
                  <a:srgbClr val="FFFFFF"/>
                </a:solidFill>
              </a:rPr>
              <a:t> CONFIDENTIAL    </a:t>
            </a:r>
          </a:p>
        </p:txBody>
      </p:sp>
      <p:sp>
        <p:nvSpPr>
          <p:cNvPr id="2" name="Rectangle 1"/>
          <p:cNvSpPr/>
          <p:nvPr userDrawn="1"/>
        </p:nvSpPr>
        <p:spPr>
          <a:xfrm>
            <a:off x="-345907" y="3296961"/>
            <a:ext cx="12537908" cy="331758"/>
          </a:xfrm>
          <a:prstGeom prst="rect">
            <a:avLst/>
          </a:prstGeom>
          <a:solidFill>
            <a:schemeClr val="bg1"/>
          </a:solidFill>
          <a:ln w="12700" cap="flat">
            <a:solidFill>
              <a:schemeClr val="bg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30" rtl="0" fontAlgn="auto" latinLnBrk="0" hangingPunct="0">
              <a:lnSpc>
                <a:spcPct val="100000"/>
              </a:lnSpc>
              <a:spcBef>
                <a:spcPts val="0"/>
              </a:spcBef>
              <a:spcAft>
                <a:spcPts val="0"/>
              </a:spcAft>
              <a:buClrTx/>
              <a:buSzTx/>
              <a:buFontTx/>
              <a:buNone/>
              <a:tabLst/>
            </a:pPr>
            <a:endParaRPr kumimoji="0" lang="en-US" sz="1687"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2130091303"/>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1_Header and Bullet List">
    <p:bg>
      <p:bgRef idx="1001">
        <a:schemeClr val="bg1"/>
      </p:bgRef>
    </p:bg>
    <p:spTree>
      <p:nvGrpSpPr>
        <p:cNvPr id="1" name=""/>
        <p:cNvGrpSpPr/>
        <p:nvPr/>
      </p:nvGrpSpPr>
      <p:grpSpPr>
        <a:xfrm>
          <a:off x="0" y="0"/>
          <a:ext cx="0" cy="0"/>
          <a:chOff x="0" y="0"/>
          <a:chExt cx="0" cy="0"/>
        </a:xfrm>
      </p:grpSpPr>
      <p:sp>
        <p:nvSpPr>
          <p:cNvPr id="12" name="Shape 28"/>
          <p:cNvSpPr/>
          <p:nvPr userDrawn="1"/>
        </p:nvSpPr>
        <p:spPr>
          <a:xfrm>
            <a:off x="1074107" y="6583786"/>
            <a:ext cx="2444046" cy="215444"/>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200" baseline="30000">
                <a:solidFill>
                  <a:srgbClr val="FFFFFF"/>
                </a:solidFill>
              </a:defRPr>
            </a:lvl1pPr>
          </a:lstStyle>
          <a:p>
            <a:pPr lvl="0" algn="r">
              <a:defRPr sz="1800" baseline="0">
                <a:solidFill>
                  <a:srgbClr val="000000"/>
                </a:solidFill>
              </a:defRPr>
            </a:pPr>
            <a:r>
              <a:rPr sz="1200" baseline="30000">
                <a:solidFill>
                  <a:srgbClr val="FFFFFF"/>
                </a:solidFill>
              </a:rPr>
              <a:t>Copyright © 201</a:t>
            </a:r>
            <a:r>
              <a:rPr lang="en-US" sz="1200" baseline="30000">
                <a:solidFill>
                  <a:srgbClr val="FFFFFF"/>
                </a:solidFill>
              </a:rPr>
              <a:t>6</a:t>
            </a:r>
            <a:r>
              <a:rPr sz="1200" baseline="30000">
                <a:solidFill>
                  <a:srgbClr val="FFFFFF"/>
                </a:solidFill>
              </a:rPr>
              <a:t> CONFIDENTIAL    </a:t>
            </a:r>
          </a:p>
        </p:txBody>
      </p:sp>
      <p:sp>
        <p:nvSpPr>
          <p:cNvPr id="2" name="Rectangle 1"/>
          <p:cNvSpPr/>
          <p:nvPr userDrawn="1"/>
        </p:nvSpPr>
        <p:spPr>
          <a:xfrm>
            <a:off x="-345907" y="3296961"/>
            <a:ext cx="12537908" cy="331758"/>
          </a:xfrm>
          <a:prstGeom prst="rect">
            <a:avLst/>
          </a:prstGeom>
          <a:solidFill>
            <a:schemeClr val="bg1"/>
          </a:solidFill>
          <a:ln w="12700" cap="flat">
            <a:solidFill>
              <a:schemeClr val="bg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30" rtl="0" fontAlgn="auto" latinLnBrk="0" hangingPunct="0">
              <a:lnSpc>
                <a:spcPct val="100000"/>
              </a:lnSpc>
              <a:spcBef>
                <a:spcPts val="0"/>
              </a:spcBef>
              <a:spcAft>
                <a:spcPts val="0"/>
              </a:spcAft>
              <a:buClrTx/>
              <a:buSzTx/>
              <a:buFontTx/>
              <a:buNone/>
              <a:tabLst/>
            </a:pPr>
            <a:endParaRPr kumimoji="0" lang="en-US" sz="1687"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416713939"/>
      </p:ext>
    </p:extLst>
  </p:cSld>
  <p:clrMapOvr>
    <a:overrideClrMapping bg1="lt1" tx1="dk1" bg2="lt2" tx2="dk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2_Header and Bullet List">
    <p:bg>
      <p:bgRef idx="1001">
        <a:schemeClr val="bg1"/>
      </p:bgRef>
    </p:bg>
    <p:spTree>
      <p:nvGrpSpPr>
        <p:cNvPr id="1" name=""/>
        <p:cNvGrpSpPr/>
        <p:nvPr/>
      </p:nvGrpSpPr>
      <p:grpSpPr>
        <a:xfrm>
          <a:off x="0" y="0"/>
          <a:ext cx="0" cy="0"/>
          <a:chOff x="0" y="0"/>
          <a:chExt cx="0" cy="0"/>
        </a:xfrm>
      </p:grpSpPr>
      <p:sp>
        <p:nvSpPr>
          <p:cNvPr id="12" name="Shape 28"/>
          <p:cNvSpPr/>
          <p:nvPr userDrawn="1"/>
        </p:nvSpPr>
        <p:spPr>
          <a:xfrm>
            <a:off x="1074107" y="6583786"/>
            <a:ext cx="2444046" cy="215444"/>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200" baseline="30000">
                <a:solidFill>
                  <a:srgbClr val="FFFFFF"/>
                </a:solidFill>
              </a:defRPr>
            </a:lvl1pPr>
          </a:lstStyle>
          <a:p>
            <a:pPr lvl="0" algn="r">
              <a:defRPr sz="1800" baseline="0">
                <a:solidFill>
                  <a:srgbClr val="000000"/>
                </a:solidFill>
              </a:defRPr>
            </a:pPr>
            <a:r>
              <a:rPr sz="1200" baseline="30000">
                <a:solidFill>
                  <a:srgbClr val="FFFFFF"/>
                </a:solidFill>
              </a:rPr>
              <a:t>Copyright © 201</a:t>
            </a:r>
            <a:r>
              <a:rPr lang="en-US" sz="1200" baseline="30000">
                <a:solidFill>
                  <a:srgbClr val="FFFFFF"/>
                </a:solidFill>
              </a:rPr>
              <a:t>6</a:t>
            </a:r>
            <a:r>
              <a:rPr sz="1200" baseline="30000">
                <a:solidFill>
                  <a:srgbClr val="FFFFFF"/>
                </a:solidFill>
              </a:rPr>
              <a:t> CONFIDENTIAL    </a:t>
            </a:r>
          </a:p>
        </p:txBody>
      </p:sp>
      <p:sp>
        <p:nvSpPr>
          <p:cNvPr id="2" name="Rectangle 1"/>
          <p:cNvSpPr/>
          <p:nvPr userDrawn="1"/>
        </p:nvSpPr>
        <p:spPr>
          <a:xfrm>
            <a:off x="-345907" y="3296961"/>
            <a:ext cx="12537908" cy="331758"/>
          </a:xfrm>
          <a:prstGeom prst="rect">
            <a:avLst/>
          </a:prstGeom>
          <a:solidFill>
            <a:schemeClr val="bg1"/>
          </a:solidFill>
          <a:ln w="12700" cap="flat">
            <a:solidFill>
              <a:schemeClr val="bg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30" rtl="0" fontAlgn="auto" latinLnBrk="0" hangingPunct="0">
              <a:lnSpc>
                <a:spcPct val="100000"/>
              </a:lnSpc>
              <a:spcBef>
                <a:spcPts val="0"/>
              </a:spcBef>
              <a:spcAft>
                <a:spcPts val="0"/>
              </a:spcAft>
              <a:buClrTx/>
              <a:buSzTx/>
              <a:buFontTx/>
              <a:buNone/>
              <a:tabLst/>
            </a:pPr>
            <a:endParaRPr kumimoji="0" lang="en-US" sz="1687"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3453070815"/>
      </p:ext>
    </p:extLst>
  </p:cSld>
  <p:clrMapOvr>
    <a:overrideClrMapping bg1="lt1" tx1="dk1" bg2="lt2" tx2="dk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3_Header and Bullet List">
    <p:bg>
      <p:bgRef idx="1001">
        <a:schemeClr val="bg1"/>
      </p:bgRef>
    </p:bg>
    <p:spTree>
      <p:nvGrpSpPr>
        <p:cNvPr id="1" name=""/>
        <p:cNvGrpSpPr/>
        <p:nvPr/>
      </p:nvGrpSpPr>
      <p:grpSpPr>
        <a:xfrm>
          <a:off x="0" y="0"/>
          <a:ext cx="0" cy="0"/>
          <a:chOff x="0" y="0"/>
          <a:chExt cx="0" cy="0"/>
        </a:xfrm>
      </p:grpSpPr>
      <p:sp>
        <p:nvSpPr>
          <p:cNvPr id="12" name="Shape 28"/>
          <p:cNvSpPr/>
          <p:nvPr userDrawn="1"/>
        </p:nvSpPr>
        <p:spPr>
          <a:xfrm>
            <a:off x="1074107" y="6583786"/>
            <a:ext cx="2444046" cy="215444"/>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200" baseline="30000">
                <a:solidFill>
                  <a:srgbClr val="FFFFFF"/>
                </a:solidFill>
              </a:defRPr>
            </a:lvl1pPr>
          </a:lstStyle>
          <a:p>
            <a:pPr lvl="0" algn="r">
              <a:defRPr sz="1800" baseline="0">
                <a:solidFill>
                  <a:srgbClr val="000000"/>
                </a:solidFill>
              </a:defRPr>
            </a:pPr>
            <a:r>
              <a:rPr sz="1200" baseline="30000">
                <a:solidFill>
                  <a:srgbClr val="FFFFFF"/>
                </a:solidFill>
              </a:rPr>
              <a:t>Copyright © 201</a:t>
            </a:r>
            <a:r>
              <a:rPr lang="en-US" sz="1200" baseline="30000">
                <a:solidFill>
                  <a:srgbClr val="FFFFFF"/>
                </a:solidFill>
              </a:rPr>
              <a:t>6</a:t>
            </a:r>
            <a:r>
              <a:rPr sz="1200" baseline="30000">
                <a:solidFill>
                  <a:srgbClr val="FFFFFF"/>
                </a:solidFill>
              </a:rPr>
              <a:t> CONFIDENTIAL    </a:t>
            </a:r>
          </a:p>
        </p:txBody>
      </p:sp>
      <p:sp>
        <p:nvSpPr>
          <p:cNvPr id="2" name="Rectangle 1"/>
          <p:cNvSpPr/>
          <p:nvPr userDrawn="1"/>
        </p:nvSpPr>
        <p:spPr>
          <a:xfrm>
            <a:off x="-345907" y="3296961"/>
            <a:ext cx="12537908" cy="331758"/>
          </a:xfrm>
          <a:prstGeom prst="rect">
            <a:avLst/>
          </a:prstGeom>
          <a:solidFill>
            <a:schemeClr val="bg1"/>
          </a:solidFill>
          <a:ln w="12700" cap="flat">
            <a:solidFill>
              <a:schemeClr val="bg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30" rtl="0" fontAlgn="auto" latinLnBrk="0" hangingPunct="0">
              <a:lnSpc>
                <a:spcPct val="100000"/>
              </a:lnSpc>
              <a:spcBef>
                <a:spcPts val="0"/>
              </a:spcBef>
              <a:spcAft>
                <a:spcPts val="0"/>
              </a:spcAft>
              <a:buClrTx/>
              <a:buSzTx/>
              <a:buFontTx/>
              <a:buNone/>
              <a:tabLst/>
            </a:pPr>
            <a:endParaRPr kumimoji="0" lang="en-US" sz="1687"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3426795609"/>
      </p:ext>
    </p:extLst>
  </p:cSld>
  <p:clrMapOvr>
    <a:overrideClrMapping bg1="lt1" tx1="dk1" bg2="lt2" tx2="dk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4_Header and Bullet List">
    <p:bg>
      <p:bgRef idx="1001">
        <a:schemeClr val="bg1"/>
      </p:bgRef>
    </p:bg>
    <p:spTree>
      <p:nvGrpSpPr>
        <p:cNvPr id="1" name=""/>
        <p:cNvGrpSpPr/>
        <p:nvPr/>
      </p:nvGrpSpPr>
      <p:grpSpPr>
        <a:xfrm>
          <a:off x="0" y="0"/>
          <a:ext cx="0" cy="0"/>
          <a:chOff x="0" y="0"/>
          <a:chExt cx="0" cy="0"/>
        </a:xfrm>
      </p:grpSpPr>
      <p:sp>
        <p:nvSpPr>
          <p:cNvPr id="12" name="Shape 28"/>
          <p:cNvSpPr/>
          <p:nvPr userDrawn="1"/>
        </p:nvSpPr>
        <p:spPr>
          <a:xfrm>
            <a:off x="1074107" y="6583786"/>
            <a:ext cx="2444046" cy="215444"/>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200" baseline="30000">
                <a:solidFill>
                  <a:srgbClr val="FFFFFF"/>
                </a:solidFill>
              </a:defRPr>
            </a:lvl1pPr>
          </a:lstStyle>
          <a:p>
            <a:pPr lvl="0" algn="r">
              <a:defRPr sz="1800" baseline="0">
                <a:solidFill>
                  <a:srgbClr val="000000"/>
                </a:solidFill>
              </a:defRPr>
            </a:pPr>
            <a:r>
              <a:rPr sz="1200" baseline="30000">
                <a:solidFill>
                  <a:srgbClr val="FFFFFF"/>
                </a:solidFill>
              </a:rPr>
              <a:t>Copyright © 201</a:t>
            </a:r>
            <a:r>
              <a:rPr lang="en-US" sz="1200" baseline="30000">
                <a:solidFill>
                  <a:srgbClr val="FFFFFF"/>
                </a:solidFill>
              </a:rPr>
              <a:t>6</a:t>
            </a:r>
            <a:r>
              <a:rPr sz="1200" baseline="30000">
                <a:solidFill>
                  <a:srgbClr val="FFFFFF"/>
                </a:solidFill>
              </a:rPr>
              <a:t> CONFIDENTIAL    </a:t>
            </a:r>
          </a:p>
        </p:txBody>
      </p:sp>
    </p:spTree>
    <p:extLst>
      <p:ext uri="{BB962C8B-B14F-4D97-AF65-F5344CB8AC3E}">
        <p14:creationId xmlns:p14="http://schemas.microsoft.com/office/powerpoint/2010/main" val="888735188"/>
      </p:ext>
    </p:extLst>
  </p:cSld>
  <p:clrMapOvr>
    <a:overrideClrMapping bg1="lt1" tx1="dk1" bg2="lt2" tx2="dk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5_Header and Bullet List">
    <p:bg>
      <p:bgRef idx="1001">
        <a:schemeClr val="bg1"/>
      </p:bgRef>
    </p:bg>
    <p:spTree>
      <p:nvGrpSpPr>
        <p:cNvPr id="1" name=""/>
        <p:cNvGrpSpPr/>
        <p:nvPr/>
      </p:nvGrpSpPr>
      <p:grpSpPr>
        <a:xfrm>
          <a:off x="0" y="0"/>
          <a:ext cx="0" cy="0"/>
          <a:chOff x="0" y="0"/>
          <a:chExt cx="0" cy="0"/>
        </a:xfrm>
      </p:grpSpPr>
      <p:sp>
        <p:nvSpPr>
          <p:cNvPr id="12" name="Shape 28"/>
          <p:cNvSpPr/>
          <p:nvPr userDrawn="1"/>
        </p:nvSpPr>
        <p:spPr>
          <a:xfrm>
            <a:off x="1074107" y="6583786"/>
            <a:ext cx="2444046" cy="215444"/>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200" baseline="30000">
                <a:solidFill>
                  <a:srgbClr val="FFFFFF"/>
                </a:solidFill>
              </a:defRPr>
            </a:lvl1pPr>
          </a:lstStyle>
          <a:p>
            <a:pPr lvl="0" algn="r">
              <a:defRPr sz="1800" baseline="0">
                <a:solidFill>
                  <a:srgbClr val="000000"/>
                </a:solidFill>
              </a:defRPr>
            </a:pPr>
            <a:r>
              <a:rPr sz="1200" baseline="30000">
                <a:solidFill>
                  <a:srgbClr val="FFFFFF"/>
                </a:solidFill>
              </a:rPr>
              <a:t>Copyright © 201</a:t>
            </a:r>
            <a:r>
              <a:rPr lang="en-US" sz="1200" baseline="30000">
                <a:solidFill>
                  <a:srgbClr val="FFFFFF"/>
                </a:solidFill>
              </a:rPr>
              <a:t>6</a:t>
            </a:r>
            <a:r>
              <a:rPr sz="1200" baseline="30000">
                <a:solidFill>
                  <a:srgbClr val="FFFFFF"/>
                </a:solidFill>
              </a:rPr>
              <a:t> CONFIDENTIAL    </a:t>
            </a:r>
          </a:p>
        </p:txBody>
      </p:sp>
      <p:sp>
        <p:nvSpPr>
          <p:cNvPr id="2" name="Rectangle 1"/>
          <p:cNvSpPr/>
          <p:nvPr userDrawn="1"/>
        </p:nvSpPr>
        <p:spPr>
          <a:xfrm>
            <a:off x="-345907" y="3296961"/>
            <a:ext cx="12537908" cy="331758"/>
          </a:xfrm>
          <a:prstGeom prst="rect">
            <a:avLst/>
          </a:prstGeom>
          <a:solidFill>
            <a:schemeClr val="bg1"/>
          </a:solidFill>
          <a:ln w="12700" cap="flat">
            <a:solidFill>
              <a:schemeClr val="bg1"/>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ctr" defTabSz="410730" rtl="0" fontAlgn="auto" latinLnBrk="0" hangingPunct="0">
              <a:lnSpc>
                <a:spcPct val="100000"/>
              </a:lnSpc>
              <a:spcBef>
                <a:spcPts val="0"/>
              </a:spcBef>
              <a:spcAft>
                <a:spcPts val="0"/>
              </a:spcAft>
              <a:buClrTx/>
              <a:buSzTx/>
              <a:buFontTx/>
              <a:buNone/>
              <a:tabLst/>
            </a:pPr>
            <a:endParaRPr kumimoji="0" lang="en-US" sz="1687" b="0" i="0" u="none" strike="noStrike" cap="none" spc="0" normalizeH="0" baseline="0">
              <a:ln>
                <a:noFill/>
              </a:ln>
              <a:solidFill>
                <a:srgbClr val="FFFFFF"/>
              </a:solidFill>
              <a:effectLst/>
              <a:uFillTx/>
              <a:latin typeface="+mn-lt"/>
              <a:ea typeface="+mn-ea"/>
              <a:cs typeface="+mn-cs"/>
              <a:sym typeface="Helvetica Light"/>
            </a:endParaRPr>
          </a:p>
        </p:txBody>
      </p:sp>
    </p:spTree>
    <p:extLst>
      <p:ext uri="{BB962C8B-B14F-4D97-AF65-F5344CB8AC3E}">
        <p14:creationId xmlns:p14="http://schemas.microsoft.com/office/powerpoint/2010/main" val="3205308002"/>
      </p:ext>
    </p:extLst>
  </p:cSld>
  <p:clrMapOvr>
    <a:overrideClrMapping bg1="lt1" tx1="dk1" bg2="lt2" tx2="dk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Cover with Stock Photo">
    <p:spTree>
      <p:nvGrpSpPr>
        <p:cNvPr id="1" name=""/>
        <p:cNvGrpSpPr/>
        <p:nvPr/>
      </p:nvGrpSpPr>
      <p:grpSpPr>
        <a:xfrm>
          <a:off x="0" y="0"/>
          <a:ext cx="0" cy="0"/>
          <a:chOff x="0" y="0"/>
          <a:chExt cx="0" cy="0"/>
        </a:xfrm>
      </p:grpSpPr>
      <p:pic>
        <p:nvPicPr>
          <p:cNvPr id="7" name="Picture 6" descr="pooper_1.eps"/>
          <p:cNvPicPr>
            <a:picLocks noChangeAspect="1"/>
          </p:cNvPicPr>
          <p:nvPr userDrawn="1"/>
        </p:nvPicPr>
        <p:blipFill>
          <a:blip r:embed="rId2"/>
          <a:stretch>
            <a:fillRect/>
          </a:stretch>
        </p:blipFill>
        <p:spPr>
          <a:xfrm>
            <a:off x="0" y="-5402"/>
            <a:ext cx="12208933" cy="6870700"/>
          </a:xfrm>
          <a:prstGeom prst="rect">
            <a:avLst/>
          </a:prstGeom>
        </p:spPr>
      </p:pic>
      <p:sp>
        <p:nvSpPr>
          <p:cNvPr id="4" name="Content Placeholder 3"/>
          <p:cNvSpPr>
            <a:spLocks noGrp="1"/>
          </p:cNvSpPr>
          <p:nvPr>
            <p:ph sz="quarter" idx="10" hasCustomPrompt="1"/>
          </p:nvPr>
        </p:nvSpPr>
        <p:spPr>
          <a:xfrm>
            <a:off x="524933" y="4284023"/>
            <a:ext cx="11129434" cy="1316676"/>
          </a:xfrm>
          <a:prstGeom prst="rect">
            <a:avLst/>
          </a:prstGeom>
        </p:spPr>
        <p:txBody>
          <a:bodyPr/>
          <a:lstStyle>
            <a:lvl1pPr marL="0" indent="0" algn="ctr">
              <a:buNone/>
              <a:defRPr sz="3300" b="1">
                <a:solidFill>
                  <a:schemeClr val="bg1"/>
                </a:solidFill>
              </a:defRPr>
            </a:lvl1pPr>
            <a:lvl2pPr marL="457177" indent="0">
              <a:buNone/>
              <a:defRPr>
                <a:solidFill>
                  <a:schemeClr val="bg1"/>
                </a:solidFill>
              </a:defRPr>
            </a:lvl2pPr>
            <a:lvl3pPr marL="914353" indent="0">
              <a:buNone/>
              <a:defRPr>
                <a:solidFill>
                  <a:schemeClr val="bg1"/>
                </a:solidFill>
              </a:defRPr>
            </a:lvl3pPr>
            <a:lvl4pPr marL="1371530" indent="0">
              <a:buNone/>
              <a:defRPr>
                <a:solidFill>
                  <a:schemeClr val="bg1"/>
                </a:solidFill>
              </a:defRPr>
            </a:lvl4pPr>
            <a:lvl5pPr marL="1828706" indent="0">
              <a:buNone/>
              <a:defRPr>
                <a:solidFill>
                  <a:schemeClr val="bg1"/>
                </a:solidFill>
              </a:defRPr>
            </a:lvl5pPr>
          </a:lstStyle>
          <a:p>
            <a:pPr lvl="0"/>
            <a:r>
              <a:rPr lang="en-US"/>
              <a:t>Click To Edit Master Text Styles</a:t>
            </a:r>
          </a:p>
        </p:txBody>
      </p:sp>
      <p:sp>
        <p:nvSpPr>
          <p:cNvPr id="11" name="Content Placeholder 3"/>
          <p:cNvSpPr>
            <a:spLocks noGrp="1"/>
          </p:cNvSpPr>
          <p:nvPr>
            <p:ph sz="quarter" idx="11" hasCustomPrompt="1"/>
          </p:nvPr>
        </p:nvSpPr>
        <p:spPr>
          <a:xfrm>
            <a:off x="527963" y="5791200"/>
            <a:ext cx="11129434" cy="866287"/>
          </a:xfrm>
          <a:prstGeom prst="rect">
            <a:avLst/>
          </a:prstGeom>
        </p:spPr>
        <p:txBody>
          <a:bodyPr/>
          <a:lstStyle>
            <a:lvl1pPr marL="0" indent="0" algn="ctr">
              <a:buNone/>
              <a:defRPr sz="2600" b="1" cap="none" baseline="0">
                <a:solidFill>
                  <a:schemeClr val="bg1"/>
                </a:solidFill>
              </a:defRPr>
            </a:lvl1pPr>
            <a:lvl2pPr marL="457177" indent="0">
              <a:buNone/>
              <a:defRPr>
                <a:solidFill>
                  <a:schemeClr val="bg1"/>
                </a:solidFill>
              </a:defRPr>
            </a:lvl2pPr>
            <a:lvl3pPr marL="914353" indent="0">
              <a:buNone/>
              <a:defRPr>
                <a:solidFill>
                  <a:schemeClr val="bg1"/>
                </a:solidFill>
              </a:defRPr>
            </a:lvl3pPr>
            <a:lvl4pPr marL="1371530" indent="0">
              <a:buNone/>
              <a:defRPr>
                <a:solidFill>
                  <a:schemeClr val="bg1"/>
                </a:solidFill>
              </a:defRPr>
            </a:lvl4pPr>
            <a:lvl5pPr marL="1828706" indent="0">
              <a:buNone/>
              <a:defRPr>
                <a:solidFill>
                  <a:schemeClr val="bg1"/>
                </a:solidFill>
              </a:defRPr>
            </a:lvl5pPr>
          </a:lstStyle>
          <a:p>
            <a:pPr lvl="0"/>
            <a:r>
              <a:rPr lang="en-US"/>
              <a:t>CLICK TO EDIT MASTER TEXT STYLES</a:t>
            </a:r>
          </a:p>
        </p:txBody>
      </p:sp>
      <p:pic>
        <p:nvPicPr>
          <p:cNvPr id="5" name="Picture 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190035" y="217058"/>
            <a:ext cx="3884390" cy="1154173"/>
          </a:xfrm>
          <a:prstGeom prst="rect">
            <a:avLst/>
          </a:prstGeom>
        </p:spPr>
      </p:pic>
    </p:spTree>
    <p:extLst>
      <p:ext uri="{BB962C8B-B14F-4D97-AF65-F5344CB8AC3E}">
        <p14:creationId xmlns:p14="http://schemas.microsoft.com/office/powerpoint/2010/main" val="18907436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Header and Bullet List">
    <p:spTree>
      <p:nvGrpSpPr>
        <p:cNvPr id="1" name=""/>
        <p:cNvGrpSpPr/>
        <p:nvPr/>
      </p:nvGrpSpPr>
      <p:grpSpPr>
        <a:xfrm>
          <a:off x="0" y="0"/>
          <a:ext cx="0" cy="0"/>
          <a:chOff x="0" y="0"/>
          <a:chExt cx="0" cy="0"/>
        </a:xfrm>
      </p:grpSpPr>
      <p:sp>
        <p:nvSpPr>
          <p:cNvPr id="11" name="Content Placeholder 2"/>
          <p:cNvSpPr>
            <a:spLocks noGrp="1"/>
          </p:cNvSpPr>
          <p:nvPr>
            <p:ph sz="quarter" idx="17"/>
          </p:nvPr>
        </p:nvSpPr>
        <p:spPr>
          <a:xfrm>
            <a:off x="450883" y="1517652"/>
            <a:ext cx="11268000" cy="4282649"/>
          </a:xfrm>
          <a:prstGeom prst="rect">
            <a:avLst/>
          </a:prstGeom>
        </p:spPr>
        <p:txBody>
          <a:bodyPr/>
          <a:lstStyle>
            <a:lvl1pPr marL="342882" indent="-342882">
              <a:buClr>
                <a:schemeClr val="accent1"/>
              </a:buClr>
              <a:buSzPct val="125000"/>
              <a:buFont typeface="Wingdings" panose="05000000000000000000" pitchFamily="2" charset="2"/>
              <a:buChar char="§"/>
              <a:defRPr sz="1800"/>
            </a:lvl1pPr>
            <a:lvl2pPr marL="742912" indent="-285736">
              <a:buClr>
                <a:schemeClr val="accent1"/>
              </a:buClr>
              <a:buSzPct val="125000"/>
              <a:buFont typeface="Wingdings" panose="05000000000000000000" pitchFamily="2" charset="2"/>
              <a:buChar char="§"/>
              <a:defRPr sz="1800"/>
            </a:lvl2pPr>
            <a:lvl3pPr marL="1142942" indent="-228588">
              <a:buClr>
                <a:schemeClr val="accent1"/>
              </a:buClr>
              <a:buSzPct val="125000"/>
              <a:buFont typeface="Wingdings" panose="05000000000000000000" pitchFamily="2" charset="2"/>
              <a:buChar char="§"/>
              <a:defRPr sz="1800"/>
            </a:lvl3pPr>
            <a:lvl4pPr marL="1600118" indent="-228588">
              <a:buClr>
                <a:schemeClr val="accent1"/>
              </a:buClr>
              <a:buSzPct val="125000"/>
              <a:buFont typeface="Wingdings" panose="05000000000000000000" pitchFamily="2" charset="2"/>
              <a:buChar char="§"/>
              <a:defRPr sz="1800"/>
            </a:lvl4pPr>
            <a:lvl5pPr marL="2057295" indent="-228588">
              <a:buClr>
                <a:schemeClr val="accent1"/>
              </a:buClr>
              <a:buSzPct val="125000"/>
              <a:buFont typeface="Wingdings" panose="05000000000000000000" pitchFamily="2" charset="2"/>
              <a:buChar cha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image2.jpeg" descr="NOD_ppt_slides_p22.jpg"/>
          <p:cNvPicPr/>
          <p:nvPr userDrawn="1"/>
        </p:nvPicPr>
        <p:blipFill rotWithShape="1">
          <a:blip r:embed="rId2" cstate="screen">
            <a:extLst>
              <a:ext uri="{28A0092B-C50C-407E-A947-70E740481C1C}">
                <a14:useLocalDpi xmlns:a14="http://schemas.microsoft.com/office/drawing/2010/main"/>
              </a:ext>
            </a:extLst>
          </a:blip>
          <a:srcRect/>
          <a:stretch/>
        </p:blipFill>
        <p:spPr>
          <a:xfrm>
            <a:off x="0" y="6166710"/>
            <a:ext cx="12192000" cy="691290"/>
          </a:xfrm>
          <a:prstGeom prst="rect">
            <a:avLst/>
          </a:prstGeom>
          <a:ln w="12700">
            <a:miter lim="400000"/>
          </a:ln>
        </p:spPr>
      </p:pic>
      <p:sp>
        <p:nvSpPr>
          <p:cNvPr id="9" name="Title 1"/>
          <p:cNvSpPr>
            <a:spLocks noGrp="1"/>
          </p:cNvSpPr>
          <p:nvPr>
            <p:ph type="title" hasCustomPrompt="1"/>
          </p:nvPr>
        </p:nvSpPr>
        <p:spPr>
          <a:xfrm>
            <a:off x="450884" y="372470"/>
            <a:ext cx="7804497" cy="977900"/>
          </a:xfrm>
          <a:prstGeom prst="rect">
            <a:avLst/>
          </a:prstGeom>
        </p:spPr>
        <p:txBody>
          <a:bodyPr anchor="ctr" anchorCtr="0"/>
          <a:lstStyle>
            <a:lvl1pPr algn="l">
              <a:defRPr sz="2500" b="1" i="0" cap="none">
                <a:latin typeface="Arial"/>
                <a:cs typeface="Arial"/>
              </a:defRPr>
            </a:lvl1pPr>
          </a:lstStyle>
          <a:p>
            <a:r>
              <a:rPr lang="en-US"/>
              <a:t>Header</a:t>
            </a:r>
          </a:p>
        </p:txBody>
      </p:sp>
      <p:sp>
        <p:nvSpPr>
          <p:cNvPr id="10" name="Slide Number Placeholder 5"/>
          <p:cNvSpPr>
            <a:spLocks noGrp="1"/>
          </p:cNvSpPr>
          <p:nvPr>
            <p:ph type="sldNum" sz="quarter" idx="12"/>
          </p:nvPr>
        </p:nvSpPr>
        <p:spPr>
          <a:xfrm>
            <a:off x="541867" y="6303180"/>
            <a:ext cx="762000" cy="422275"/>
          </a:xfrm>
          <a:prstGeom prst="rect">
            <a:avLst/>
          </a:prstGeom>
        </p:spPr>
        <p:txBody>
          <a:bodyPr/>
          <a:lstStyle>
            <a:lvl1pPr>
              <a:defRPr sz="2500" b="0" i="0">
                <a:solidFill>
                  <a:schemeClr val="bg1"/>
                </a:solidFill>
                <a:latin typeface="Arial"/>
                <a:cs typeface="Arial"/>
              </a:defRPr>
            </a:lvl1pPr>
          </a:lstStyle>
          <a:p>
            <a:fld id="{6E8A2DA3-49F7-8C4D-9D96-11C7954C97B7}" type="slidenum">
              <a:rPr lang="en-US" smtClean="0"/>
              <a:pPr/>
              <a:t>‹#›</a:t>
            </a:fld>
            <a:endParaRPr lang="en-US"/>
          </a:p>
        </p:txBody>
      </p:sp>
      <p:sp>
        <p:nvSpPr>
          <p:cNvPr id="12" name="Shape 28"/>
          <p:cNvSpPr/>
          <p:nvPr userDrawn="1"/>
        </p:nvSpPr>
        <p:spPr>
          <a:xfrm>
            <a:off x="1074107" y="6583785"/>
            <a:ext cx="2444046" cy="215444"/>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200" baseline="30000">
                <a:solidFill>
                  <a:srgbClr val="FFFFFF"/>
                </a:solidFill>
              </a:defRPr>
            </a:lvl1pPr>
          </a:lstStyle>
          <a:p>
            <a:pPr lvl="0" algn="r">
              <a:defRPr sz="1800" baseline="0">
                <a:solidFill>
                  <a:srgbClr val="000000"/>
                </a:solidFill>
              </a:defRPr>
            </a:pPr>
            <a:r>
              <a:rPr sz="1200" baseline="30000">
                <a:solidFill>
                  <a:srgbClr val="FFFFFF"/>
                </a:solidFill>
              </a:rPr>
              <a:t>Copyright © 201</a:t>
            </a:r>
            <a:r>
              <a:rPr lang="en-US" sz="1200" baseline="30000">
                <a:solidFill>
                  <a:srgbClr val="FFFFFF"/>
                </a:solidFill>
              </a:rPr>
              <a:t>5</a:t>
            </a:r>
            <a:r>
              <a:rPr sz="1200" baseline="30000">
                <a:solidFill>
                  <a:srgbClr val="FFFFFF"/>
                </a:solidFill>
              </a:rPr>
              <a:t> CONFIDENTIAL    </a:t>
            </a:r>
          </a:p>
        </p:txBody>
      </p:sp>
    </p:spTree>
    <p:extLst>
      <p:ext uri="{BB962C8B-B14F-4D97-AF65-F5344CB8AC3E}">
        <p14:creationId xmlns:p14="http://schemas.microsoft.com/office/powerpoint/2010/main" val="20705830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Header and Paragraph">
    <p:spTree>
      <p:nvGrpSpPr>
        <p:cNvPr id="1" name=""/>
        <p:cNvGrpSpPr/>
        <p:nvPr/>
      </p:nvGrpSpPr>
      <p:grpSpPr>
        <a:xfrm>
          <a:off x="0" y="0"/>
          <a:ext cx="0" cy="0"/>
          <a:chOff x="0" y="0"/>
          <a:chExt cx="0" cy="0"/>
        </a:xfrm>
      </p:grpSpPr>
      <p:sp>
        <p:nvSpPr>
          <p:cNvPr id="11" name="Content Placeholder 2"/>
          <p:cNvSpPr>
            <a:spLocks noGrp="1"/>
          </p:cNvSpPr>
          <p:nvPr>
            <p:ph sz="quarter" idx="17"/>
          </p:nvPr>
        </p:nvSpPr>
        <p:spPr>
          <a:xfrm>
            <a:off x="450883" y="1517652"/>
            <a:ext cx="11268000" cy="4282649"/>
          </a:xfrm>
          <a:prstGeom prst="rect">
            <a:avLst/>
          </a:prstGeom>
        </p:spPr>
        <p:txBody>
          <a:bodyPr/>
          <a:lstStyle>
            <a:lvl1pPr marL="0" indent="0">
              <a:buClr>
                <a:schemeClr val="accent1"/>
              </a:buClr>
              <a:buSzPct val="125000"/>
              <a:buFont typeface="Wingdings" panose="05000000000000000000" pitchFamily="2" charset="2"/>
              <a:buNone/>
              <a:defRPr sz="1800"/>
            </a:lvl1pPr>
            <a:lvl2pPr marL="742912" indent="-285736">
              <a:buClr>
                <a:schemeClr val="accent1"/>
              </a:buClr>
              <a:buSzPct val="125000"/>
              <a:buFont typeface="Wingdings" panose="05000000000000000000" pitchFamily="2" charset="2"/>
              <a:buChar char="§"/>
              <a:defRPr sz="1800"/>
            </a:lvl2pPr>
            <a:lvl3pPr marL="1142942" indent="-228588">
              <a:buClr>
                <a:schemeClr val="accent1"/>
              </a:buClr>
              <a:buSzPct val="125000"/>
              <a:buFont typeface="Wingdings" panose="05000000000000000000" pitchFamily="2" charset="2"/>
              <a:buChar char="§"/>
              <a:defRPr sz="1800"/>
            </a:lvl3pPr>
            <a:lvl4pPr marL="1600118" indent="-228588">
              <a:buClr>
                <a:schemeClr val="accent1"/>
              </a:buClr>
              <a:buSzPct val="125000"/>
              <a:buFont typeface="Wingdings" panose="05000000000000000000" pitchFamily="2" charset="2"/>
              <a:buChar char="§"/>
              <a:defRPr sz="1800"/>
            </a:lvl4pPr>
            <a:lvl5pPr marL="2057295" indent="-228588">
              <a:buClr>
                <a:schemeClr val="accent1"/>
              </a:buClr>
              <a:buSzPct val="125000"/>
              <a:buFont typeface="Wingdings" panose="05000000000000000000" pitchFamily="2" charset="2"/>
              <a:buChar char="§"/>
              <a:defRPr sz="1800"/>
            </a:lvl5pPr>
          </a:lstStyle>
          <a:p>
            <a:pPr lvl="0"/>
            <a:r>
              <a:rPr lang="en-US"/>
              <a:t>Click to edit Master text styles</a:t>
            </a:r>
          </a:p>
        </p:txBody>
      </p:sp>
      <p:pic>
        <p:nvPicPr>
          <p:cNvPr id="5" name="image2.jpeg" descr="NOD_ppt_slides_p22.jpg"/>
          <p:cNvPicPr/>
          <p:nvPr userDrawn="1"/>
        </p:nvPicPr>
        <p:blipFill rotWithShape="1">
          <a:blip r:embed="rId2" cstate="screen">
            <a:extLst>
              <a:ext uri="{28A0092B-C50C-407E-A947-70E740481C1C}">
                <a14:useLocalDpi xmlns:a14="http://schemas.microsoft.com/office/drawing/2010/main"/>
              </a:ext>
            </a:extLst>
          </a:blip>
          <a:srcRect/>
          <a:stretch/>
        </p:blipFill>
        <p:spPr>
          <a:xfrm>
            <a:off x="0" y="6166710"/>
            <a:ext cx="12192000" cy="691290"/>
          </a:xfrm>
          <a:prstGeom prst="rect">
            <a:avLst/>
          </a:prstGeom>
          <a:ln w="12700">
            <a:miter lim="400000"/>
          </a:ln>
        </p:spPr>
      </p:pic>
      <p:sp>
        <p:nvSpPr>
          <p:cNvPr id="9" name="Title 1"/>
          <p:cNvSpPr>
            <a:spLocks noGrp="1"/>
          </p:cNvSpPr>
          <p:nvPr>
            <p:ph type="title" hasCustomPrompt="1"/>
          </p:nvPr>
        </p:nvSpPr>
        <p:spPr>
          <a:xfrm>
            <a:off x="450884" y="372470"/>
            <a:ext cx="7804497" cy="977900"/>
          </a:xfrm>
          <a:prstGeom prst="rect">
            <a:avLst/>
          </a:prstGeom>
        </p:spPr>
        <p:txBody>
          <a:bodyPr anchor="ctr" anchorCtr="0"/>
          <a:lstStyle>
            <a:lvl1pPr algn="l">
              <a:defRPr sz="2500" b="1" i="0" cap="none">
                <a:latin typeface="Arial"/>
                <a:cs typeface="Arial"/>
              </a:defRPr>
            </a:lvl1pPr>
          </a:lstStyle>
          <a:p>
            <a:r>
              <a:rPr lang="en-US"/>
              <a:t>Header</a:t>
            </a:r>
          </a:p>
        </p:txBody>
      </p:sp>
      <p:sp>
        <p:nvSpPr>
          <p:cNvPr id="10" name="Slide Number Placeholder 5"/>
          <p:cNvSpPr>
            <a:spLocks noGrp="1"/>
          </p:cNvSpPr>
          <p:nvPr>
            <p:ph type="sldNum" sz="quarter" idx="12"/>
          </p:nvPr>
        </p:nvSpPr>
        <p:spPr>
          <a:xfrm>
            <a:off x="541867" y="6303180"/>
            <a:ext cx="762000" cy="422275"/>
          </a:xfrm>
          <a:prstGeom prst="rect">
            <a:avLst/>
          </a:prstGeom>
        </p:spPr>
        <p:txBody>
          <a:bodyPr/>
          <a:lstStyle>
            <a:lvl1pPr>
              <a:defRPr sz="2500" b="0" i="0">
                <a:solidFill>
                  <a:schemeClr val="bg1"/>
                </a:solidFill>
                <a:latin typeface="Arial"/>
                <a:cs typeface="Arial"/>
              </a:defRPr>
            </a:lvl1pPr>
          </a:lstStyle>
          <a:p>
            <a:fld id="{6E8A2DA3-49F7-8C4D-9D96-11C7954C97B7}" type="slidenum">
              <a:rPr lang="en-US" smtClean="0"/>
              <a:pPr/>
              <a:t>‹#›</a:t>
            </a:fld>
            <a:endParaRPr lang="en-US"/>
          </a:p>
        </p:txBody>
      </p:sp>
      <p:sp>
        <p:nvSpPr>
          <p:cNvPr id="12" name="Shape 28"/>
          <p:cNvSpPr/>
          <p:nvPr userDrawn="1"/>
        </p:nvSpPr>
        <p:spPr>
          <a:xfrm>
            <a:off x="1074107" y="6583785"/>
            <a:ext cx="2444046" cy="215444"/>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200" baseline="30000">
                <a:solidFill>
                  <a:srgbClr val="FFFFFF"/>
                </a:solidFill>
              </a:defRPr>
            </a:lvl1pPr>
          </a:lstStyle>
          <a:p>
            <a:pPr lvl="0" algn="r">
              <a:defRPr sz="1800" baseline="0">
                <a:solidFill>
                  <a:srgbClr val="000000"/>
                </a:solidFill>
              </a:defRPr>
            </a:pPr>
            <a:r>
              <a:rPr sz="1200" baseline="30000">
                <a:solidFill>
                  <a:srgbClr val="FFFFFF"/>
                </a:solidFill>
              </a:rPr>
              <a:t>Copyright © 201</a:t>
            </a:r>
            <a:r>
              <a:rPr lang="en-US" sz="1200" baseline="30000">
                <a:solidFill>
                  <a:srgbClr val="FFFFFF"/>
                </a:solidFill>
              </a:rPr>
              <a:t>5</a:t>
            </a:r>
            <a:r>
              <a:rPr sz="1200" baseline="30000">
                <a:solidFill>
                  <a:srgbClr val="FFFFFF"/>
                </a:solidFill>
              </a:rPr>
              <a:t> CONFIDENTIAL    </a:t>
            </a:r>
          </a:p>
        </p:txBody>
      </p:sp>
    </p:spTree>
    <p:extLst>
      <p:ext uri="{BB962C8B-B14F-4D97-AF65-F5344CB8AC3E}">
        <p14:creationId xmlns:p14="http://schemas.microsoft.com/office/powerpoint/2010/main" val="13127115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1 - Title Only">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4BAA308-A45D-4616-BF3D-7A91C6DF7907}"/>
              </a:ext>
            </a:extLst>
          </p:cNvPr>
          <p:cNvSpPr>
            <a:spLocks noGrp="1"/>
          </p:cNvSpPr>
          <p:nvPr>
            <p:ph type="ctrTitle" hasCustomPrompt="1"/>
          </p:nvPr>
        </p:nvSpPr>
        <p:spPr>
          <a:xfrm>
            <a:off x="1371600" y="1371600"/>
            <a:ext cx="9372600" cy="2209759"/>
          </a:xfrm>
          <a:prstGeom prst="rect">
            <a:avLst/>
          </a:prstGeom>
        </p:spPr>
        <p:txBody>
          <a:bodyPr lIns="0" tIns="0" rIns="0" bIns="0" anchor="b"/>
          <a:lstStyle>
            <a:lvl1pPr algn="l">
              <a:defRPr sz="4800" b="1" i="0">
                <a:solidFill>
                  <a:srgbClr val="073759"/>
                </a:solidFill>
                <a:latin typeface="Source Sans Pro" panose="020B0503030403020204" pitchFamily="34" charset="0"/>
                <a:cs typeface="Calibri" panose="020F0502020204030204" pitchFamily="34" charset="0"/>
              </a:defRPr>
            </a:lvl1pPr>
          </a:lstStyle>
          <a:p>
            <a:r>
              <a:rPr lang="en-US"/>
              <a:t>Click to Edit Title Text Which is Preferably Two Lines Max</a:t>
            </a:r>
          </a:p>
        </p:txBody>
      </p:sp>
    </p:spTree>
    <p:extLst>
      <p:ext uri="{BB962C8B-B14F-4D97-AF65-F5344CB8AC3E}">
        <p14:creationId xmlns:p14="http://schemas.microsoft.com/office/powerpoint/2010/main" val="886425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5682B-617A-402D-B8EB-681C1542BC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25C791-5743-4AD2-A39C-E4D6AAF13D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EAA6CF-4382-4AF5-B1F0-C0D5FC0650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9CD9E96F-A4F0-42DA-B7BB-1AE6CA1DF14A}"/>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9" name="Footer Placeholder 4">
            <a:extLst>
              <a:ext uri="{FF2B5EF4-FFF2-40B4-BE49-F238E27FC236}">
                <a16:creationId xmlns:a16="http://schemas.microsoft.com/office/drawing/2014/main" id="{DAA3998E-EF43-4811-AC4E-2AB0765334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228769E3-2397-46AB-A4E0-E82900D861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306550654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2 - Title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CEDAA-478C-40A0-986D-556639909922}"/>
              </a:ext>
            </a:extLst>
          </p:cNvPr>
          <p:cNvSpPr>
            <a:spLocks noGrp="1"/>
          </p:cNvSpPr>
          <p:nvPr>
            <p:ph type="ctrTitle" hasCustomPrompt="1"/>
          </p:nvPr>
        </p:nvSpPr>
        <p:spPr>
          <a:xfrm>
            <a:off x="1371600" y="1371600"/>
            <a:ext cx="9372600" cy="2209759"/>
          </a:xfrm>
          <a:prstGeom prst="rect">
            <a:avLst/>
          </a:prstGeom>
        </p:spPr>
        <p:txBody>
          <a:bodyPr lIns="0" tIns="0" rIns="0" bIns="0" anchor="b"/>
          <a:lstStyle>
            <a:lvl1pPr algn="l">
              <a:defRPr sz="4800" b="1" i="0">
                <a:solidFill>
                  <a:srgbClr val="073759"/>
                </a:solidFill>
                <a:latin typeface="Source Sans Pro" panose="020B0503030403020204" pitchFamily="34" charset="0"/>
                <a:cs typeface="Calibri" panose="020F0502020204030204" pitchFamily="34" charset="0"/>
              </a:defRPr>
            </a:lvl1pPr>
          </a:lstStyle>
          <a:p>
            <a:r>
              <a:rPr lang="en-US"/>
              <a:t>Click to Edit Title Text Which is Preferably Two Lines Max</a:t>
            </a:r>
          </a:p>
        </p:txBody>
      </p:sp>
      <p:sp>
        <p:nvSpPr>
          <p:cNvPr id="3" name="Subtitle 2">
            <a:extLst>
              <a:ext uri="{FF2B5EF4-FFF2-40B4-BE49-F238E27FC236}">
                <a16:creationId xmlns:a16="http://schemas.microsoft.com/office/drawing/2014/main" id="{0D4DC02F-BE61-4F30-92FA-557F56DD8628}"/>
              </a:ext>
            </a:extLst>
          </p:cNvPr>
          <p:cNvSpPr>
            <a:spLocks noGrp="1"/>
          </p:cNvSpPr>
          <p:nvPr>
            <p:ph type="subTitle" idx="1" hasCustomPrompt="1"/>
          </p:nvPr>
        </p:nvSpPr>
        <p:spPr>
          <a:xfrm>
            <a:off x="1371600" y="3810000"/>
            <a:ext cx="9372600" cy="627062"/>
          </a:xfrm>
          <a:prstGeom prst="rect">
            <a:avLst/>
          </a:prstGeom>
        </p:spPr>
        <p:txBody>
          <a:bodyPr lIns="0" tIns="0" rIns="0" bIns="0"/>
          <a:lstStyle>
            <a:lvl1pPr marL="0" indent="0" algn="l">
              <a:buNone/>
              <a:defRPr sz="3200" b="0" i="0">
                <a:solidFill>
                  <a:srgbClr val="737577"/>
                </a:solidFill>
                <a:latin typeface="Source Sans Pro Semibold" panose="020B050303040302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text</a:t>
            </a:r>
          </a:p>
        </p:txBody>
      </p:sp>
    </p:spTree>
    <p:extLst>
      <p:ext uri="{BB962C8B-B14F-4D97-AF65-F5344CB8AC3E}">
        <p14:creationId xmlns:p14="http://schemas.microsoft.com/office/powerpoint/2010/main" val="2699804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3 - Section Break -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5DBE439-213A-371F-3AAB-5B0DFC335613}"/>
              </a:ext>
              <a:ext uri="{C183D7F6-B498-43B3-948B-1728B52AA6E4}">
                <adec:decorative xmlns:adec="http://schemas.microsoft.com/office/drawing/2017/decorative" val="1"/>
              </a:ext>
            </a:extLst>
          </p:cNvPr>
          <p:cNvSpPr/>
          <p:nvPr userDrawn="1"/>
        </p:nvSpPr>
        <p:spPr>
          <a:xfrm>
            <a:off x="152400" y="152400"/>
            <a:ext cx="11887200" cy="6019800"/>
          </a:xfrm>
          <a:prstGeom prst="rect">
            <a:avLst/>
          </a:prstGeom>
          <a:solidFill>
            <a:srgbClr val="073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335065-D851-474B-9790-466704A72EEE}"/>
              </a:ext>
            </a:extLst>
          </p:cNvPr>
          <p:cNvSpPr>
            <a:spLocks noGrp="1"/>
          </p:cNvSpPr>
          <p:nvPr>
            <p:ph type="title" hasCustomPrompt="1"/>
          </p:nvPr>
        </p:nvSpPr>
        <p:spPr>
          <a:xfrm>
            <a:off x="1371600" y="1828800"/>
            <a:ext cx="9448800" cy="2209800"/>
          </a:xfrm>
          <a:prstGeom prst="rect">
            <a:avLst/>
          </a:prstGeom>
        </p:spPr>
        <p:txBody>
          <a:bodyPr lIns="0" tIns="0" rIns="0" bIns="0" anchor="ctr" anchorCtr="0"/>
          <a:lstStyle>
            <a:lvl1pPr algn="l">
              <a:defRPr sz="4800" b="1" i="0" spc="-30" baseline="0">
                <a:solidFill>
                  <a:schemeClr val="bg1"/>
                </a:solidFill>
                <a:latin typeface="Source Sans Pro" panose="020B0503030403020204" pitchFamily="34" charset="0"/>
                <a:cs typeface="Calibri" panose="020F0502020204030204" pitchFamily="34" charset="0"/>
              </a:defRPr>
            </a:lvl1pPr>
          </a:lstStyle>
          <a:p>
            <a:r>
              <a:rPr lang="en-US"/>
              <a:t>Click to Edit Section Title Text Which is Preferably Two Lines Max</a:t>
            </a:r>
          </a:p>
        </p:txBody>
      </p:sp>
    </p:spTree>
    <p:extLst>
      <p:ext uri="{BB962C8B-B14F-4D97-AF65-F5344CB8AC3E}">
        <p14:creationId xmlns:p14="http://schemas.microsoft.com/office/powerpoint/2010/main" val="342190272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4 - Section Break - Gra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5DBE439-213A-371F-3AAB-5B0DFC335613}"/>
              </a:ext>
              <a:ext uri="{C183D7F6-B498-43B3-948B-1728B52AA6E4}">
                <adec:decorative xmlns:adec="http://schemas.microsoft.com/office/drawing/2017/decorative" val="1"/>
              </a:ext>
            </a:extLst>
          </p:cNvPr>
          <p:cNvSpPr/>
          <p:nvPr userDrawn="1"/>
        </p:nvSpPr>
        <p:spPr>
          <a:xfrm>
            <a:off x="152400" y="152400"/>
            <a:ext cx="11887200" cy="6019800"/>
          </a:xfrm>
          <a:prstGeom prst="rect">
            <a:avLst/>
          </a:prstGeom>
          <a:solidFill>
            <a:srgbClr val="7375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335065-D851-474B-9790-466704A72EEE}"/>
              </a:ext>
            </a:extLst>
          </p:cNvPr>
          <p:cNvSpPr>
            <a:spLocks noGrp="1"/>
          </p:cNvSpPr>
          <p:nvPr>
            <p:ph type="title" hasCustomPrompt="1"/>
          </p:nvPr>
        </p:nvSpPr>
        <p:spPr>
          <a:xfrm>
            <a:off x="1371600" y="1828800"/>
            <a:ext cx="9448800" cy="2209800"/>
          </a:xfrm>
          <a:prstGeom prst="rect">
            <a:avLst/>
          </a:prstGeom>
        </p:spPr>
        <p:txBody>
          <a:bodyPr lIns="0" tIns="0" rIns="0" bIns="0" anchor="ctr" anchorCtr="0"/>
          <a:lstStyle>
            <a:lvl1pPr algn="l">
              <a:defRPr sz="4800" b="1" i="0" spc="-30" baseline="0">
                <a:solidFill>
                  <a:schemeClr val="bg1"/>
                </a:solidFill>
                <a:latin typeface="Source Sans Pro" panose="020B0503030403020204" pitchFamily="34" charset="0"/>
                <a:cs typeface="Calibri" panose="020F0502020204030204" pitchFamily="34" charset="0"/>
              </a:defRPr>
            </a:lvl1pPr>
          </a:lstStyle>
          <a:p>
            <a:r>
              <a:rPr lang="en-US"/>
              <a:t>Click to Edit Section Title Text Which is Preferably Two Lines Max</a:t>
            </a:r>
          </a:p>
        </p:txBody>
      </p:sp>
    </p:spTree>
    <p:extLst>
      <p:ext uri="{BB962C8B-B14F-4D97-AF65-F5344CB8AC3E}">
        <p14:creationId xmlns:p14="http://schemas.microsoft.com/office/powerpoint/2010/main" val="31919178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1 - Content - Tex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91138D-3BDD-3166-C1AB-CBB0D4F2FC6C}"/>
              </a:ext>
            </a:extLst>
          </p:cNvPr>
          <p:cNvSpPr>
            <a:spLocks noGrp="1"/>
          </p:cNvSpPr>
          <p:nvPr>
            <p:ph type="title" hasCustomPrompt="1"/>
          </p:nvPr>
        </p:nvSpPr>
        <p:spPr>
          <a:xfrm>
            <a:off x="838200" y="365125"/>
            <a:ext cx="10515600" cy="1325563"/>
          </a:xfrm>
          <a:prstGeom prst="rect">
            <a:avLst/>
          </a:prstGeom>
        </p:spPr>
        <p:txBody>
          <a:bodyPr/>
          <a:lstStyle>
            <a:lvl1pPr algn="l">
              <a:defRPr sz="3600">
                <a:latin typeface="+mn-lt"/>
              </a:defRPr>
            </a:lvl1pPr>
          </a:lstStyle>
          <a:p>
            <a:pPr lvl="0"/>
            <a:r>
              <a:rPr lang="en-US"/>
              <a:t>Content Slide Heading Text, Do Not Resize</a:t>
            </a:r>
            <a:br>
              <a:rPr lang="en-US"/>
            </a:br>
            <a:r>
              <a:rPr lang="en-US"/>
              <a:t>Two Lines of Text OK if Necessary</a:t>
            </a:r>
          </a:p>
        </p:txBody>
      </p:sp>
      <p:sp>
        <p:nvSpPr>
          <p:cNvPr id="3" name="Content Placeholder 2">
            <a:extLst>
              <a:ext uri="{FF2B5EF4-FFF2-40B4-BE49-F238E27FC236}">
                <a16:creationId xmlns:a16="http://schemas.microsoft.com/office/drawing/2014/main" id="{1BFABBF6-D0BA-4B4B-8FF9-4CD4B5BD5CF9}"/>
              </a:ext>
            </a:extLst>
          </p:cNvPr>
          <p:cNvSpPr>
            <a:spLocks noGrp="1"/>
          </p:cNvSpPr>
          <p:nvPr>
            <p:ph idx="1" hasCustomPrompt="1"/>
          </p:nvPr>
        </p:nvSpPr>
        <p:spPr>
          <a:xfrm>
            <a:off x="685800" y="1947672"/>
            <a:ext cx="10896600" cy="3581400"/>
          </a:xfrm>
          <a:prstGeom prst="rect">
            <a:avLst/>
          </a:prstGeom>
        </p:spPr>
        <p:txBody>
          <a:bodyPr/>
          <a:lstStyle>
            <a:lvl1pPr>
              <a:defRPr b="0" i="0">
                <a:latin typeface="Source Sans Pro" panose="020B0503030403020204" pitchFamily="34" charset="0"/>
              </a:defRPr>
            </a:lvl1pPr>
            <a:lvl2pPr marL="685800" indent="-228600">
              <a:buFont typeface="Courier New" panose="02070309020205020404" pitchFamily="49" charset="0"/>
              <a:buChar char="o"/>
              <a:defRPr b="0" i="0">
                <a:latin typeface="Source Sans Pro" panose="020B0503030403020204" pitchFamily="34" charset="0"/>
              </a:defRPr>
            </a:lvl2pPr>
            <a:lvl3pPr>
              <a:defRPr b="0" i="0">
                <a:latin typeface="Source Sans Pro" panose="020B0503030403020204" pitchFamily="34" charset="0"/>
              </a:defRPr>
            </a:lvl3pPr>
            <a:lvl4pPr marL="1600200" indent="-228600">
              <a:buFont typeface="Calibri" panose="020F0502020204030204" pitchFamily="34" charset="0"/>
              <a:buChar char="—"/>
              <a:defRPr b="0" i="0">
                <a:latin typeface="Source Sans Pro" panose="020B0503030403020204" pitchFamily="34" charset="0"/>
              </a:defRPr>
            </a:lvl4pPr>
            <a:lvl5pPr marL="2057400" indent="-228600">
              <a:buFont typeface="Calibri" panose="020F0502020204030204" pitchFamily="34" charset="0"/>
              <a:buChar char="–"/>
              <a:defRPr b="0" i="0">
                <a:latin typeface="Source Sans Pro" panose="020B0503030403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5">
            <a:extLst>
              <a:ext uri="{FF2B5EF4-FFF2-40B4-BE49-F238E27FC236}">
                <a16:creationId xmlns:a16="http://schemas.microsoft.com/office/drawing/2014/main" id="{C4BBA8DB-D695-6753-D493-29D4CDDA867F}"/>
              </a:ext>
            </a:extLst>
          </p:cNvPr>
          <p:cNvSpPr>
            <a:spLocks noGrp="1"/>
          </p:cNvSpPr>
          <p:nvPr>
            <p:ph type="sldNum" sz="quarter" idx="4"/>
          </p:nvPr>
        </p:nvSpPr>
        <p:spPr>
          <a:xfrm>
            <a:off x="11582400" y="6348810"/>
            <a:ext cx="286407" cy="280590"/>
          </a:xfrm>
          <a:prstGeom prst="rect">
            <a:avLst/>
          </a:prstGeom>
        </p:spPr>
        <p:txBody>
          <a:bodyPr vert="horz" lIns="0" tIns="0" rIns="0" bIns="0" rtlCol="0" anchor="ctr" anchorCtr="0"/>
          <a:lstStyle>
            <a:lvl1pPr algn="r">
              <a:defRPr sz="1200" b="1" i="0">
                <a:solidFill>
                  <a:srgbClr val="073759"/>
                </a:solidFill>
                <a:latin typeface="Source Sans Pro" panose="020B0503030403020204" pitchFamily="34" charset="0"/>
              </a:defRPr>
            </a:lvl1pPr>
          </a:lstStyle>
          <a:p>
            <a:fld id="{4A217ABC-3BCB-4F47-AC3C-9D5177951563}" type="slidenum">
              <a:rPr lang="en-US" smtClean="0"/>
              <a:pPr/>
              <a:t>‹#›</a:t>
            </a:fld>
            <a:endParaRPr lang="en-US"/>
          </a:p>
        </p:txBody>
      </p:sp>
    </p:spTree>
    <p:extLst>
      <p:ext uri="{BB962C8B-B14F-4D97-AF65-F5344CB8AC3E}">
        <p14:creationId xmlns:p14="http://schemas.microsoft.com/office/powerpoint/2010/main" val="81292673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2 - Content - Pictur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4B69E3-404F-2B75-3366-C2E1A7C41FDA}"/>
              </a:ext>
            </a:extLst>
          </p:cNvPr>
          <p:cNvSpPr>
            <a:spLocks noGrp="1"/>
          </p:cNvSpPr>
          <p:nvPr>
            <p:ph type="title" hasCustomPrompt="1"/>
          </p:nvPr>
        </p:nvSpPr>
        <p:spPr>
          <a:xfrm>
            <a:off x="838200" y="365125"/>
            <a:ext cx="10515600" cy="1325563"/>
          </a:xfrm>
          <a:prstGeom prst="rect">
            <a:avLst/>
          </a:prstGeom>
        </p:spPr>
        <p:txBody>
          <a:bodyPr/>
          <a:lstStyle>
            <a:lvl1pPr algn="l">
              <a:defRPr sz="3600">
                <a:latin typeface="+mn-lt"/>
              </a:defRPr>
            </a:lvl1pPr>
          </a:lstStyle>
          <a:p>
            <a:pPr lvl="0"/>
            <a:r>
              <a:rPr lang="en-US"/>
              <a:t>Content Slide Heading Text, Do Not Resize</a:t>
            </a:r>
            <a:br>
              <a:rPr lang="en-US"/>
            </a:br>
            <a:r>
              <a:rPr lang="en-US"/>
              <a:t>Two Lines of Text OK if Necessary</a:t>
            </a:r>
          </a:p>
        </p:txBody>
      </p:sp>
      <p:sp>
        <p:nvSpPr>
          <p:cNvPr id="10" name="Picture Placeholder 9">
            <a:extLst>
              <a:ext uri="{FF2B5EF4-FFF2-40B4-BE49-F238E27FC236}">
                <a16:creationId xmlns:a16="http://schemas.microsoft.com/office/drawing/2014/main" id="{F92A5C82-73E5-497D-B504-72A1437DF13D}"/>
              </a:ext>
            </a:extLst>
          </p:cNvPr>
          <p:cNvSpPr>
            <a:spLocks noGrp="1"/>
          </p:cNvSpPr>
          <p:nvPr>
            <p:ph type="pic" sz="quarter" idx="10"/>
          </p:nvPr>
        </p:nvSpPr>
        <p:spPr>
          <a:xfrm>
            <a:off x="685800" y="1947672"/>
            <a:ext cx="10896600" cy="3505200"/>
          </a:xfrm>
          <a:prstGeom prst="rect">
            <a:avLst/>
          </a:prstGeom>
        </p:spPr>
        <p:txBody>
          <a:bodyPr/>
          <a:lstStyle>
            <a:lvl1pPr>
              <a:defRPr b="0" i="0">
                <a:latin typeface="Source Sans Pro" panose="020B0503030403020204" pitchFamily="34" charset="0"/>
              </a:defRPr>
            </a:lvl1pPr>
          </a:lstStyle>
          <a:p>
            <a:endParaRPr lang="en-US"/>
          </a:p>
        </p:txBody>
      </p:sp>
      <p:sp>
        <p:nvSpPr>
          <p:cNvPr id="2" name="Slide Number Placeholder 5">
            <a:extLst>
              <a:ext uri="{FF2B5EF4-FFF2-40B4-BE49-F238E27FC236}">
                <a16:creationId xmlns:a16="http://schemas.microsoft.com/office/drawing/2014/main" id="{87A55E1C-6966-40AC-D155-67A02ED6C0F6}"/>
              </a:ext>
            </a:extLst>
          </p:cNvPr>
          <p:cNvSpPr>
            <a:spLocks noGrp="1"/>
          </p:cNvSpPr>
          <p:nvPr>
            <p:ph type="sldNum" sz="quarter" idx="4"/>
          </p:nvPr>
        </p:nvSpPr>
        <p:spPr>
          <a:xfrm>
            <a:off x="11582400" y="6348810"/>
            <a:ext cx="286407" cy="280590"/>
          </a:xfrm>
          <a:prstGeom prst="rect">
            <a:avLst/>
          </a:prstGeom>
        </p:spPr>
        <p:txBody>
          <a:bodyPr vert="horz" lIns="0" tIns="0" rIns="0" bIns="0" rtlCol="0" anchor="ctr" anchorCtr="0"/>
          <a:lstStyle>
            <a:lvl1pPr algn="r">
              <a:defRPr sz="1200" b="1" i="0">
                <a:solidFill>
                  <a:srgbClr val="073759"/>
                </a:solidFill>
                <a:latin typeface="Source Sans Pro" panose="020B0503030403020204" pitchFamily="34" charset="0"/>
              </a:defRPr>
            </a:lvl1pPr>
          </a:lstStyle>
          <a:p>
            <a:fld id="{4A217ABC-3BCB-4F47-AC3C-9D5177951563}" type="slidenum">
              <a:rPr lang="en-US" smtClean="0"/>
              <a:pPr/>
              <a:t>‹#›</a:t>
            </a:fld>
            <a:endParaRPr lang="en-US"/>
          </a:p>
        </p:txBody>
      </p:sp>
    </p:spTree>
    <p:extLst>
      <p:ext uri="{BB962C8B-B14F-4D97-AF65-F5344CB8AC3E}">
        <p14:creationId xmlns:p14="http://schemas.microsoft.com/office/powerpoint/2010/main" val="113443221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3 - Content - Pic with Caption">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F7AA01-B632-4986-30E6-41B1B5B2C6A8}"/>
              </a:ext>
            </a:extLst>
          </p:cNvPr>
          <p:cNvSpPr>
            <a:spLocks noGrp="1"/>
          </p:cNvSpPr>
          <p:nvPr>
            <p:ph type="title" hasCustomPrompt="1"/>
          </p:nvPr>
        </p:nvSpPr>
        <p:spPr>
          <a:xfrm>
            <a:off x="838200" y="365125"/>
            <a:ext cx="10515600" cy="1325563"/>
          </a:xfrm>
          <a:prstGeom prst="rect">
            <a:avLst/>
          </a:prstGeom>
        </p:spPr>
        <p:txBody>
          <a:bodyPr/>
          <a:lstStyle>
            <a:lvl1pPr algn="l">
              <a:defRPr sz="3600">
                <a:latin typeface="+mj-lt"/>
              </a:defRPr>
            </a:lvl1pPr>
          </a:lstStyle>
          <a:p>
            <a:pPr lvl="0"/>
            <a:r>
              <a:rPr lang="en-US"/>
              <a:t>Content Slide Heading Text, Do Not Resize</a:t>
            </a:r>
            <a:br>
              <a:rPr lang="en-US"/>
            </a:br>
            <a:r>
              <a:rPr lang="en-US"/>
              <a:t>Two Lines of Text OK if Necessary</a:t>
            </a:r>
          </a:p>
        </p:txBody>
      </p:sp>
      <p:sp>
        <p:nvSpPr>
          <p:cNvPr id="10" name="Picture Placeholder 9">
            <a:extLst>
              <a:ext uri="{FF2B5EF4-FFF2-40B4-BE49-F238E27FC236}">
                <a16:creationId xmlns:a16="http://schemas.microsoft.com/office/drawing/2014/main" id="{F92A5C82-73E5-497D-B504-72A1437DF13D}"/>
              </a:ext>
            </a:extLst>
          </p:cNvPr>
          <p:cNvSpPr>
            <a:spLocks noGrp="1"/>
          </p:cNvSpPr>
          <p:nvPr>
            <p:ph type="pic" sz="quarter" idx="10"/>
          </p:nvPr>
        </p:nvSpPr>
        <p:spPr>
          <a:xfrm>
            <a:off x="685800" y="1947672"/>
            <a:ext cx="10896600" cy="3369340"/>
          </a:xfrm>
          <a:prstGeom prst="rect">
            <a:avLst/>
          </a:prstGeom>
        </p:spPr>
        <p:txBody>
          <a:bodyPr/>
          <a:lstStyle>
            <a:lvl1pPr>
              <a:defRPr b="0" i="0">
                <a:latin typeface="Source Sans Pro" panose="020B0503030403020204" pitchFamily="34" charset="0"/>
              </a:defRPr>
            </a:lvl1pPr>
          </a:lstStyle>
          <a:p>
            <a:endParaRPr lang="en-US"/>
          </a:p>
        </p:txBody>
      </p:sp>
      <p:sp>
        <p:nvSpPr>
          <p:cNvPr id="3" name="Text Placeholder 2">
            <a:extLst>
              <a:ext uri="{FF2B5EF4-FFF2-40B4-BE49-F238E27FC236}">
                <a16:creationId xmlns:a16="http://schemas.microsoft.com/office/drawing/2014/main" id="{60417D21-28C8-4E1D-A3BD-BC83E9262BED}"/>
              </a:ext>
            </a:extLst>
          </p:cNvPr>
          <p:cNvSpPr>
            <a:spLocks noGrp="1"/>
          </p:cNvSpPr>
          <p:nvPr>
            <p:ph type="body" sz="quarter" idx="11" hasCustomPrompt="1"/>
          </p:nvPr>
        </p:nvSpPr>
        <p:spPr>
          <a:xfrm>
            <a:off x="685800" y="5317012"/>
            <a:ext cx="10896600" cy="712076"/>
          </a:xfrm>
          <a:prstGeom prst="rect">
            <a:avLst/>
          </a:prstGeom>
        </p:spPr>
        <p:txBody>
          <a:bodyPr/>
          <a:lstStyle>
            <a:lvl1pPr marL="0" indent="0">
              <a:buNone/>
              <a:defRPr sz="2400" b="0" i="0">
                <a:latin typeface="Source Sans Pro" panose="020B0503030403020204" pitchFamily="34" charset="0"/>
              </a:defRPr>
            </a:lvl1pPr>
          </a:lstStyle>
          <a:p>
            <a:pPr lvl="0"/>
            <a:r>
              <a:rPr lang="en-US"/>
              <a:t>Click to edit caption</a:t>
            </a:r>
          </a:p>
        </p:txBody>
      </p:sp>
      <p:sp>
        <p:nvSpPr>
          <p:cNvPr id="5" name="Slide Number Placeholder 5">
            <a:extLst>
              <a:ext uri="{FF2B5EF4-FFF2-40B4-BE49-F238E27FC236}">
                <a16:creationId xmlns:a16="http://schemas.microsoft.com/office/drawing/2014/main" id="{45429A86-8575-2B36-0777-2C8535BACACE}"/>
              </a:ext>
            </a:extLst>
          </p:cNvPr>
          <p:cNvSpPr>
            <a:spLocks noGrp="1"/>
          </p:cNvSpPr>
          <p:nvPr>
            <p:ph type="sldNum" sz="quarter" idx="4"/>
          </p:nvPr>
        </p:nvSpPr>
        <p:spPr>
          <a:xfrm>
            <a:off x="11582400" y="6348810"/>
            <a:ext cx="286407" cy="280590"/>
          </a:xfrm>
          <a:prstGeom prst="rect">
            <a:avLst/>
          </a:prstGeom>
        </p:spPr>
        <p:txBody>
          <a:bodyPr vert="horz" lIns="0" tIns="0" rIns="0" bIns="0" rtlCol="0" anchor="ctr" anchorCtr="0"/>
          <a:lstStyle>
            <a:lvl1pPr algn="r">
              <a:defRPr sz="1200" b="1" i="0">
                <a:solidFill>
                  <a:srgbClr val="073759"/>
                </a:solidFill>
                <a:latin typeface="Source Sans Pro" panose="020B0503030403020204" pitchFamily="34" charset="0"/>
              </a:defRPr>
            </a:lvl1pPr>
          </a:lstStyle>
          <a:p>
            <a:fld id="{4A217ABC-3BCB-4F47-AC3C-9D5177951563}" type="slidenum">
              <a:rPr lang="en-US" smtClean="0"/>
              <a:pPr/>
              <a:t>‹#›</a:t>
            </a:fld>
            <a:endParaRPr lang="en-US"/>
          </a:p>
        </p:txBody>
      </p:sp>
    </p:spTree>
    <p:extLst>
      <p:ext uri="{BB962C8B-B14F-4D97-AF65-F5344CB8AC3E}">
        <p14:creationId xmlns:p14="http://schemas.microsoft.com/office/powerpoint/2010/main" val="394376758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4 - Content - Speaker Bi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D798A-6663-06B2-B9AD-3B2005756C9C}"/>
              </a:ext>
            </a:extLst>
          </p:cNvPr>
          <p:cNvSpPr>
            <a:spLocks noGrp="1"/>
          </p:cNvSpPr>
          <p:nvPr>
            <p:ph type="title" hasCustomPrompt="1"/>
          </p:nvPr>
        </p:nvSpPr>
        <p:spPr>
          <a:xfrm>
            <a:off x="838200" y="365125"/>
            <a:ext cx="10515600" cy="701675"/>
          </a:xfrm>
          <a:prstGeom prst="rect">
            <a:avLst/>
          </a:prstGeom>
        </p:spPr>
        <p:txBody>
          <a:bodyPr/>
          <a:lstStyle>
            <a:lvl1pPr algn="l">
              <a:defRPr sz="3600">
                <a:latin typeface="+mn-lt"/>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Slide Name Text, Do Not Resize, 1 line</a:t>
            </a:r>
            <a:br>
              <a:rPr lang="en-US"/>
            </a:br>
            <a:endParaRPr lang="en-US"/>
          </a:p>
        </p:txBody>
      </p:sp>
      <p:sp>
        <p:nvSpPr>
          <p:cNvPr id="8" name="Text Placeholder 4">
            <a:extLst>
              <a:ext uri="{FF2B5EF4-FFF2-40B4-BE49-F238E27FC236}">
                <a16:creationId xmlns:a16="http://schemas.microsoft.com/office/drawing/2014/main" id="{EB1FAD63-0CB1-40C5-3B49-BA030BDB2030}"/>
              </a:ext>
            </a:extLst>
          </p:cNvPr>
          <p:cNvSpPr>
            <a:spLocks noGrp="1"/>
          </p:cNvSpPr>
          <p:nvPr>
            <p:ph type="body" sz="quarter" idx="15" hasCustomPrompt="1"/>
          </p:nvPr>
        </p:nvSpPr>
        <p:spPr>
          <a:xfrm>
            <a:off x="685800" y="990600"/>
            <a:ext cx="6934200" cy="507123"/>
          </a:xfrm>
          <a:prstGeom prst="rect">
            <a:avLst/>
          </a:prstGeom>
        </p:spPr>
        <p:txBody>
          <a:bodyPr/>
          <a:lstStyle>
            <a:lvl1pPr marL="0" indent="0">
              <a:buNone/>
              <a:defRPr sz="1800" b="0" i="0">
                <a:solidFill>
                  <a:srgbClr val="737577"/>
                </a:solidFill>
                <a:latin typeface="Source Sans Pro Semibold" panose="020B0503030403020204" pitchFamily="34" charset="0"/>
              </a:defRPr>
            </a:lvl1pPr>
          </a:lstStyle>
          <a:p>
            <a:pPr lvl="0"/>
            <a:r>
              <a:rPr lang="en-US"/>
              <a:t>Speaker Title</a:t>
            </a:r>
          </a:p>
        </p:txBody>
      </p:sp>
      <p:sp>
        <p:nvSpPr>
          <p:cNvPr id="6" name="Content Placeholder 2">
            <a:extLst>
              <a:ext uri="{FF2B5EF4-FFF2-40B4-BE49-F238E27FC236}">
                <a16:creationId xmlns:a16="http://schemas.microsoft.com/office/drawing/2014/main" id="{1060287C-D3DE-75F0-1C89-4DF17184A5FA}"/>
              </a:ext>
            </a:extLst>
          </p:cNvPr>
          <p:cNvSpPr>
            <a:spLocks noGrp="1"/>
          </p:cNvSpPr>
          <p:nvPr>
            <p:ph idx="11" hasCustomPrompt="1"/>
          </p:nvPr>
        </p:nvSpPr>
        <p:spPr>
          <a:xfrm>
            <a:off x="685800" y="1947672"/>
            <a:ext cx="7086600" cy="3995928"/>
          </a:xfrm>
          <a:prstGeom prst="rect">
            <a:avLst/>
          </a:prstGeom>
        </p:spPr>
        <p:txBody>
          <a:bodyPr/>
          <a:lstStyle>
            <a:lvl1pPr>
              <a:defRPr b="0" i="0">
                <a:latin typeface="Source Sans Pro" panose="020B0503030403020204" pitchFamily="34" charset="0"/>
              </a:defRPr>
            </a:lvl1pPr>
            <a:lvl2pPr marL="685800" indent="-228600">
              <a:buFont typeface="Courier New" panose="02070309020205020404" pitchFamily="49" charset="0"/>
              <a:buChar char="o"/>
              <a:defRPr b="0" i="0">
                <a:latin typeface="Source Sans Pro" panose="020B0503030403020204" pitchFamily="34" charset="0"/>
              </a:defRPr>
            </a:lvl2pPr>
            <a:lvl3pPr>
              <a:defRPr b="0" i="0">
                <a:latin typeface="Source Sans Pro" panose="020B0503030403020204" pitchFamily="34" charset="0"/>
              </a:defRPr>
            </a:lvl3pPr>
            <a:lvl4pPr marL="1600200" indent="-228600">
              <a:buFont typeface="Calibri" panose="020F0502020204030204" pitchFamily="34" charset="0"/>
              <a:buChar char="—"/>
              <a:defRPr b="0" i="0">
                <a:latin typeface="Source Sans Pro" panose="020B0503030403020204" pitchFamily="34" charset="0"/>
              </a:defRPr>
            </a:lvl4pPr>
            <a:lvl5pPr marL="2057400" indent="-228600">
              <a:buFont typeface="Calibri" panose="020F0502020204030204" pitchFamily="34" charset="0"/>
              <a:buChar char="–"/>
              <a:defRPr b="0" i="0">
                <a:latin typeface="Source Sans Pro" panose="020B0503030403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9" name="Picture Placeholder 9">
            <a:extLst>
              <a:ext uri="{FF2B5EF4-FFF2-40B4-BE49-F238E27FC236}">
                <a16:creationId xmlns:a16="http://schemas.microsoft.com/office/drawing/2014/main" id="{3E28CF31-C4E4-20AC-253F-7FC430C09321}"/>
              </a:ext>
            </a:extLst>
          </p:cNvPr>
          <p:cNvSpPr>
            <a:spLocks noGrp="1"/>
          </p:cNvSpPr>
          <p:nvPr>
            <p:ph type="pic" sz="quarter" idx="10"/>
          </p:nvPr>
        </p:nvSpPr>
        <p:spPr>
          <a:xfrm>
            <a:off x="7934528" y="1944429"/>
            <a:ext cx="3657600" cy="3657600"/>
          </a:xfrm>
          <a:prstGeom prst="ellipse">
            <a:avLst/>
          </a:prstGeom>
        </p:spPr>
        <p:txBody>
          <a:bodyPr/>
          <a:lstStyle>
            <a:lvl1pPr>
              <a:defRPr b="0" i="0">
                <a:latin typeface="Source Sans Pro" panose="020B0503030403020204" pitchFamily="34" charset="0"/>
              </a:defRPr>
            </a:lvl1pPr>
          </a:lstStyle>
          <a:p>
            <a:endParaRPr lang="en-US"/>
          </a:p>
        </p:txBody>
      </p:sp>
      <p:sp>
        <p:nvSpPr>
          <p:cNvPr id="11" name="Slide Number Placeholder 5">
            <a:extLst>
              <a:ext uri="{FF2B5EF4-FFF2-40B4-BE49-F238E27FC236}">
                <a16:creationId xmlns:a16="http://schemas.microsoft.com/office/drawing/2014/main" id="{EA9016BE-B07F-B84E-4672-88B7D7AD91F5}"/>
              </a:ext>
            </a:extLst>
          </p:cNvPr>
          <p:cNvSpPr>
            <a:spLocks noGrp="1"/>
          </p:cNvSpPr>
          <p:nvPr>
            <p:ph type="sldNum" sz="quarter" idx="4"/>
          </p:nvPr>
        </p:nvSpPr>
        <p:spPr>
          <a:xfrm>
            <a:off x="11582400" y="6348810"/>
            <a:ext cx="286407" cy="280590"/>
          </a:xfrm>
          <a:prstGeom prst="rect">
            <a:avLst/>
          </a:prstGeom>
        </p:spPr>
        <p:txBody>
          <a:bodyPr vert="horz" lIns="0" tIns="0" rIns="0" bIns="0" rtlCol="0" anchor="ctr" anchorCtr="0"/>
          <a:lstStyle>
            <a:lvl1pPr algn="r">
              <a:defRPr sz="1200" b="1" i="0">
                <a:solidFill>
                  <a:srgbClr val="073759"/>
                </a:solidFill>
                <a:latin typeface="Source Sans Pro" panose="020B0503030403020204" pitchFamily="34" charset="0"/>
              </a:defRPr>
            </a:lvl1pPr>
          </a:lstStyle>
          <a:p>
            <a:fld id="{4A217ABC-3BCB-4F47-AC3C-9D5177951563}" type="slidenum">
              <a:rPr lang="en-US" smtClean="0"/>
              <a:pPr/>
              <a:t>‹#›</a:t>
            </a:fld>
            <a:endParaRPr lang="en-US"/>
          </a:p>
        </p:txBody>
      </p:sp>
    </p:spTree>
    <p:extLst>
      <p:ext uri="{BB962C8B-B14F-4D97-AF65-F5344CB8AC3E}">
        <p14:creationId xmlns:p14="http://schemas.microsoft.com/office/powerpoint/2010/main" val="425917192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5 - Content - Two Column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497AB3-1F43-C357-B169-16FE3DD844DF}"/>
              </a:ext>
            </a:extLst>
          </p:cNvPr>
          <p:cNvSpPr>
            <a:spLocks noGrp="1"/>
          </p:cNvSpPr>
          <p:nvPr>
            <p:ph type="title" hasCustomPrompt="1"/>
          </p:nvPr>
        </p:nvSpPr>
        <p:spPr>
          <a:xfrm>
            <a:off x="838200" y="365125"/>
            <a:ext cx="10515600" cy="1325563"/>
          </a:xfrm>
          <a:prstGeom prst="rect">
            <a:avLst/>
          </a:prstGeom>
        </p:spPr>
        <p:txBody>
          <a:bodyPr/>
          <a:lstStyle>
            <a:lvl1pPr algn="l">
              <a:defRPr sz="3600">
                <a:latin typeface="+mn-lt"/>
              </a:defRPr>
            </a:lvl1pPr>
          </a:lstStyle>
          <a:p>
            <a:pPr lvl="0"/>
            <a:r>
              <a:rPr lang="en-US"/>
              <a:t>Content Slide Heading Text, Do Not Resize</a:t>
            </a:r>
            <a:br>
              <a:rPr lang="en-US"/>
            </a:br>
            <a:r>
              <a:rPr lang="en-US"/>
              <a:t>Two Lines of Text OK if Necessary</a:t>
            </a:r>
          </a:p>
        </p:txBody>
      </p:sp>
      <p:sp>
        <p:nvSpPr>
          <p:cNvPr id="10" name="Content Placeholder 2">
            <a:extLst>
              <a:ext uri="{FF2B5EF4-FFF2-40B4-BE49-F238E27FC236}">
                <a16:creationId xmlns:a16="http://schemas.microsoft.com/office/drawing/2014/main" id="{7286CC6D-4B31-4ED1-AD46-ACA924F309DA}"/>
              </a:ext>
            </a:extLst>
          </p:cNvPr>
          <p:cNvSpPr>
            <a:spLocks noGrp="1"/>
          </p:cNvSpPr>
          <p:nvPr>
            <p:ph idx="11" hasCustomPrompt="1"/>
          </p:nvPr>
        </p:nvSpPr>
        <p:spPr>
          <a:xfrm>
            <a:off x="685800" y="1947672"/>
            <a:ext cx="5410200" cy="3995928"/>
          </a:xfrm>
          <a:prstGeom prst="rect">
            <a:avLst/>
          </a:prstGeom>
        </p:spPr>
        <p:txBody>
          <a:bodyPr/>
          <a:lstStyle>
            <a:lvl1pPr>
              <a:defRPr b="0" i="0">
                <a:latin typeface="Source Sans Pro" panose="020B0503030403020204" pitchFamily="34" charset="0"/>
              </a:defRPr>
            </a:lvl1pPr>
            <a:lvl2pPr marL="685800" indent="-228600">
              <a:buFont typeface="Courier New" panose="02070309020205020404" pitchFamily="49" charset="0"/>
              <a:buChar char="o"/>
              <a:defRPr b="0" i="0">
                <a:latin typeface="Source Sans Pro" panose="020B0503030403020204" pitchFamily="34" charset="0"/>
              </a:defRPr>
            </a:lvl2pPr>
            <a:lvl3pPr>
              <a:defRPr b="0" i="0">
                <a:latin typeface="Source Sans Pro" panose="020B0503030403020204" pitchFamily="34" charset="0"/>
              </a:defRPr>
            </a:lvl3pPr>
            <a:lvl4pPr marL="1600200" indent="-228600">
              <a:buFont typeface="Calibri" panose="020F0502020204030204" pitchFamily="34" charset="0"/>
              <a:buChar char="—"/>
              <a:defRPr b="0" i="0">
                <a:latin typeface="Source Sans Pro" panose="020B0503030403020204" pitchFamily="34" charset="0"/>
              </a:defRPr>
            </a:lvl4pPr>
            <a:lvl5pPr marL="2057400" indent="-228600">
              <a:buFont typeface="Calibri" panose="020F0502020204030204" pitchFamily="34" charset="0"/>
              <a:buChar char="–"/>
              <a:defRPr b="0" i="0">
                <a:latin typeface="Source Sans Pro" panose="020B0503030403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AF940A08-2128-4454-8A6E-939F51C713E7}"/>
              </a:ext>
            </a:extLst>
          </p:cNvPr>
          <p:cNvSpPr>
            <a:spLocks noGrp="1"/>
          </p:cNvSpPr>
          <p:nvPr>
            <p:ph idx="12" hasCustomPrompt="1"/>
          </p:nvPr>
        </p:nvSpPr>
        <p:spPr>
          <a:xfrm>
            <a:off x="6172200" y="1947672"/>
            <a:ext cx="5410200" cy="3995928"/>
          </a:xfrm>
          <a:prstGeom prst="rect">
            <a:avLst/>
          </a:prstGeom>
        </p:spPr>
        <p:txBody>
          <a:bodyPr/>
          <a:lstStyle>
            <a:lvl1pPr>
              <a:defRPr b="0" i="0">
                <a:latin typeface="Source Sans Pro" panose="020B0503030403020204" pitchFamily="34" charset="0"/>
              </a:defRPr>
            </a:lvl1pPr>
            <a:lvl2pPr marL="685800" indent="-228600">
              <a:buFont typeface="Courier New" panose="02070309020205020404" pitchFamily="49" charset="0"/>
              <a:buChar char="o"/>
              <a:defRPr b="0" i="0">
                <a:latin typeface="Source Sans Pro" panose="020B0503030403020204" pitchFamily="34" charset="0"/>
              </a:defRPr>
            </a:lvl2pPr>
            <a:lvl3pPr>
              <a:defRPr b="0" i="0">
                <a:latin typeface="Source Sans Pro" panose="020B0503030403020204" pitchFamily="34" charset="0"/>
              </a:defRPr>
            </a:lvl3pPr>
            <a:lvl4pPr marL="1600200" indent="-228600">
              <a:buFont typeface="Calibri" panose="020F0502020204030204" pitchFamily="34" charset="0"/>
              <a:buChar char="—"/>
              <a:defRPr b="0" i="0">
                <a:latin typeface="Source Sans Pro" panose="020B0503030403020204" pitchFamily="34" charset="0"/>
              </a:defRPr>
            </a:lvl4pPr>
            <a:lvl5pPr marL="2057400" indent="-228600">
              <a:buFont typeface="Calibri" panose="020F0502020204030204" pitchFamily="34" charset="0"/>
              <a:buChar char="–"/>
              <a:defRPr b="0" i="0">
                <a:latin typeface="Source Sans Pro" panose="020B0503030403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730A7862-5AD6-555D-E0EB-D6293B5A63AB}"/>
              </a:ext>
            </a:extLst>
          </p:cNvPr>
          <p:cNvSpPr>
            <a:spLocks noGrp="1"/>
          </p:cNvSpPr>
          <p:nvPr>
            <p:ph type="sldNum" sz="quarter" idx="4"/>
          </p:nvPr>
        </p:nvSpPr>
        <p:spPr>
          <a:xfrm>
            <a:off x="11582400" y="6348810"/>
            <a:ext cx="286407" cy="280590"/>
          </a:xfrm>
          <a:prstGeom prst="rect">
            <a:avLst/>
          </a:prstGeom>
        </p:spPr>
        <p:txBody>
          <a:bodyPr vert="horz" lIns="0" tIns="0" rIns="0" bIns="0" rtlCol="0" anchor="ctr" anchorCtr="0"/>
          <a:lstStyle>
            <a:lvl1pPr algn="r">
              <a:defRPr sz="1200" b="1" i="0">
                <a:solidFill>
                  <a:srgbClr val="073759"/>
                </a:solidFill>
                <a:latin typeface="Source Sans Pro" panose="020B0503030403020204" pitchFamily="34" charset="0"/>
              </a:defRPr>
            </a:lvl1pPr>
          </a:lstStyle>
          <a:p>
            <a:fld id="{4A217ABC-3BCB-4F47-AC3C-9D5177951563}" type="slidenum">
              <a:rPr lang="en-US" smtClean="0"/>
              <a:pPr/>
              <a:t>‹#›</a:t>
            </a:fld>
            <a:endParaRPr lang="en-US"/>
          </a:p>
        </p:txBody>
      </p:sp>
    </p:spTree>
    <p:extLst>
      <p:ext uri="{BB962C8B-B14F-4D97-AF65-F5344CB8AC3E}">
        <p14:creationId xmlns:p14="http://schemas.microsoft.com/office/powerpoint/2010/main" val="34374220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6 - Content - Comparison">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74A9E1-497C-9570-DC3A-13951B2E56A0}"/>
              </a:ext>
            </a:extLst>
          </p:cNvPr>
          <p:cNvSpPr>
            <a:spLocks noGrp="1"/>
          </p:cNvSpPr>
          <p:nvPr>
            <p:ph type="title" hasCustomPrompt="1"/>
          </p:nvPr>
        </p:nvSpPr>
        <p:spPr>
          <a:xfrm>
            <a:off x="838200" y="365125"/>
            <a:ext cx="10515600" cy="1325563"/>
          </a:xfrm>
          <a:prstGeom prst="rect">
            <a:avLst/>
          </a:prstGeom>
        </p:spPr>
        <p:txBody>
          <a:bodyPr/>
          <a:lstStyle>
            <a:lvl1pPr algn="l">
              <a:defRPr sz="3600">
                <a:latin typeface="+mn-lt"/>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Content Slide Heading Text, Do Not Resize</a:t>
            </a:r>
            <a:br>
              <a:rPr lang="en-US"/>
            </a:br>
            <a:r>
              <a:rPr lang="en-US"/>
              <a:t>Two Lines of Text OK if Necessary</a:t>
            </a:r>
            <a:br>
              <a:rPr lang="en-US"/>
            </a:br>
            <a:endParaRPr lang="en-US"/>
          </a:p>
        </p:txBody>
      </p:sp>
      <p:sp>
        <p:nvSpPr>
          <p:cNvPr id="3" name="Text Placeholder 2">
            <a:extLst>
              <a:ext uri="{FF2B5EF4-FFF2-40B4-BE49-F238E27FC236}">
                <a16:creationId xmlns:a16="http://schemas.microsoft.com/office/drawing/2014/main" id="{B915C43E-AC43-4B78-B005-2E8338025BB1}"/>
              </a:ext>
            </a:extLst>
          </p:cNvPr>
          <p:cNvSpPr>
            <a:spLocks noGrp="1"/>
          </p:cNvSpPr>
          <p:nvPr>
            <p:ph type="body" idx="1" hasCustomPrompt="1"/>
          </p:nvPr>
        </p:nvSpPr>
        <p:spPr>
          <a:xfrm>
            <a:off x="685800" y="1947672"/>
            <a:ext cx="5410200" cy="447675"/>
          </a:xfrm>
          <a:prstGeom prst="rect">
            <a:avLst/>
          </a:prstGeom>
        </p:spPr>
        <p:txBody>
          <a:bodyPr anchor="b"/>
          <a:lstStyle>
            <a:lvl1pPr marL="0" indent="0">
              <a:buNone/>
              <a:defRPr sz="2400" b="0" i="0">
                <a:latin typeface="Source Sans Pro"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12" name="Content Placeholder 2">
            <a:extLst>
              <a:ext uri="{FF2B5EF4-FFF2-40B4-BE49-F238E27FC236}">
                <a16:creationId xmlns:a16="http://schemas.microsoft.com/office/drawing/2014/main" id="{2D46E1EB-E55C-4927-A124-DE115DDC06F1}"/>
              </a:ext>
            </a:extLst>
          </p:cNvPr>
          <p:cNvSpPr>
            <a:spLocks noGrp="1"/>
          </p:cNvSpPr>
          <p:nvPr>
            <p:ph idx="12" hasCustomPrompt="1"/>
          </p:nvPr>
        </p:nvSpPr>
        <p:spPr>
          <a:xfrm>
            <a:off x="685799" y="2395347"/>
            <a:ext cx="5410199" cy="3548253"/>
          </a:xfrm>
          <a:prstGeom prst="rect">
            <a:avLst/>
          </a:prstGeom>
        </p:spPr>
        <p:txBody>
          <a:bodyPr/>
          <a:lstStyle>
            <a:lvl1pPr>
              <a:defRPr b="0" i="0">
                <a:latin typeface="Source Sans Pro" panose="020B0503030403020204" pitchFamily="34" charset="0"/>
              </a:defRPr>
            </a:lvl1pPr>
            <a:lvl2pPr marL="685800" indent="-228600">
              <a:buFont typeface="Courier New" panose="02070309020205020404" pitchFamily="49" charset="0"/>
              <a:buChar char="o"/>
              <a:defRPr b="0" i="0">
                <a:latin typeface="Source Sans Pro" panose="020B0503030403020204" pitchFamily="34" charset="0"/>
              </a:defRPr>
            </a:lvl2pPr>
            <a:lvl3pPr>
              <a:defRPr b="0" i="0">
                <a:latin typeface="Source Sans Pro" panose="020B0503030403020204" pitchFamily="34" charset="0"/>
              </a:defRPr>
            </a:lvl3pPr>
            <a:lvl4pPr marL="1600200" indent="-228600">
              <a:buFont typeface="Calibri" panose="020F0502020204030204" pitchFamily="34" charset="0"/>
              <a:buChar char="—"/>
              <a:defRPr b="0" i="0">
                <a:latin typeface="Source Sans Pro" panose="020B0503030403020204" pitchFamily="34" charset="0"/>
              </a:defRPr>
            </a:lvl4pPr>
            <a:lvl5pPr marL="2057400" indent="-228600">
              <a:buFont typeface="Calibri" panose="020F0502020204030204" pitchFamily="34" charset="0"/>
              <a:buChar char="–"/>
              <a:defRPr b="0" i="0">
                <a:latin typeface="Source Sans Pro" panose="020B0503030403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7A52F0A-6B4C-47F0-9293-5096A2DEE5E2}"/>
              </a:ext>
            </a:extLst>
          </p:cNvPr>
          <p:cNvSpPr>
            <a:spLocks noGrp="1"/>
          </p:cNvSpPr>
          <p:nvPr>
            <p:ph type="body" sz="quarter" idx="3" hasCustomPrompt="1"/>
          </p:nvPr>
        </p:nvSpPr>
        <p:spPr>
          <a:xfrm>
            <a:off x="6172200" y="1947672"/>
            <a:ext cx="5410199" cy="447676"/>
          </a:xfrm>
          <a:prstGeom prst="rect">
            <a:avLst/>
          </a:prstGeom>
        </p:spPr>
        <p:txBody>
          <a:bodyPr anchor="b"/>
          <a:lstStyle>
            <a:lvl1pPr marL="0" indent="0">
              <a:buNone/>
              <a:defRPr sz="2400" b="0" i="0">
                <a:latin typeface="Source Sans Pro"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13" name="Content Placeholder 2">
            <a:extLst>
              <a:ext uri="{FF2B5EF4-FFF2-40B4-BE49-F238E27FC236}">
                <a16:creationId xmlns:a16="http://schemas.microsoft.com/office/drawing/2014/main" id="{EE54E60A-6A43-4EFD-9F38-EF6901AE3700}"/>
              </a:ext>
            </a:extLst>
          </p:cNvPr>
          <p:cNvSpPr>
            <a:spLocks noGrp="1"/>
          </p:cNvSpPr>
          <p:nvPr>
            <p:ph idx="13" hasCustomPrompt="1"/>
          </p:nvPr>
        </p:nvSpPr>
        <p:spPr>
          <a:xfrm>
            <a:off x="6168570" y="2395347"/>
            <a:ext cx="5413829" cy="3548253"/>
          </a:xfrm>
          <a:prstGeom prst="rect">
            <a:avLst/>
          </a:prstGeom>
        </p:spPr>
        <p:txBody>
          <a:bodyPr/>
          <a:lstStyle>
            <a:lvl1pPr>
              <a:defRPr b="0" i="0">
                <a:latin typeface="Source Sans Pro" panose="020B0503030403020204" pitchFamily="34" charset="0"/>
              </a:defRPr>
            </a:lvl1pPr>
            <a:lvl2pPr marL="685800" indent="-228600">
              <a:buFont typeface="Courier New" panose="02070309020205020404" pitchFamily="49" charset="0"/>
              <a:buChar char="o"/>
              <a:defRPr b="0" i="0">
                <a:latin typeface="Source Sans Pro" panose="020B0503030403020204" pitchFamily="34" charset="0"/>
              </a:defRPr>
            </a:lvl2pPr>
            <a:lvl3pPr>
              <a:defRPr b="0" i="0">
                <a:latin typeface="Source Sans Pro" panose="020B0503030403020204" pitchFamily="34" charset="0"/>
              </a:defRPr>
            </a:lvl3pPr>
            <a:lvl4pPr marL="1600200" indent="-228600">
              <a:buFont typeface="Calibri" panose="020F0502020204030204" pitchFamily="34" charset="0"/>
              <a:buChar char="—"/>
              <a:defRPr b="0" i="0">
                <a:latin typeface="Source Sans Pro" panose="020B0503030403020204" pitchFamily="34" charset="0"/>
              </a:defRPr>
            </a:lvl4pPr>
            <a:lvl5pPr marL="2057400" indent="-228600">
              <a:buFont typeface="Calibri" panose="020F0502020204030204" pitchFamily="34" charset="0"/>
              <a:buChar char="–"/>
              <a:defRPr b="0" i="0">
                <a:latin typeface="Source Sans Pro" panose="020B0503030403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8A0AB02D-E33D-B4C3-2A2F-465C114B9EFD}"/>
              </a:ext>
            </a:extLst>
          </p:cNvPr>
          <p:cNvSpPr>
            <a:spLocks noGrp="1"/>
          </p:cNvSpPr>
          <p:nvPr>
            <p:ph type="sldNum" sz="quarter" idx="4"/>
          </p:nvPr>
        </p:nvSpPr>
        <p:spPr>
          <a:xfrm>
            <a:off x="11582400" y="6348810"/>
            <a:ext cx="286407" cy="280590"/>
          </a:xfrm>
          <a:prstGeom prst="rect">
            <a:avLst/>
          </a:prstGeom>
        </p:spPr>
        <p:txBody>
          <a:bodyPr vert="horz" lIns="0" tIns="0" rIns="0" bIns="0" rtlCol="0" anchor="ctr" anchorCtr="0"/>
          <a:lstStyle>
            <a:lvl1pPr algn="r">
              <a:defRPr sz="1200" b="1" i="0">
                <a:solidFill>
                  <a:srgbClr val="073759"/>
                </a:solidFill>
                <a:latin typeface="Source Sans Pro" panose="020B0503030403020204" pitchFamily="34" charset="0"/>
              </a:defRPr>
            </a:lvl1pPr>
          </a:lstStyle>
          <a:p>
            <a:fld id="{4A217ABC-3BCB-4F47-AC3C-9D5177951563}" type="slidenum">
              <a:rPr lang="en-US" smtClean="0"/>
              <a:pPr/>
              <a:t>‹#›</a:t>
            </a:fld>
            <a:endParaRPr lang="en-US"/>
          </a:p>
        </p:txBody>
      </p:sp>
    </p:spTree>
    <p:extLst>
      <p:ext uri="{BB962C8B-B14F-4D97-AF65-F5344CB8AC3E}">
        <p14:creationId xmlns:p14="http://schemas.microsoft.com/office/powerpoint/2010/main" val="13714178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7 - Content - Pic with attribution, lef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2F538D-1FD9-82F7-3642-DB6A68A96A62}"/>
              </a:ext>
            </a:extLst>
          </p:cNvPr>
          <p:cNvSpPr>
            <a:spLocks noGrp="1"/>
          </p:cNvSpPr>
          <p:nvPr>
            <p:ph type="title" hasCustomPrompt="1"/>
          </p:nvPr>
        </p:nvSpPr>
        <p:spPr>
          <a:xfrm>
            <a:off x="838200" y="365125"/>
            <a:ext cx="10515600" cy="1325563"/>
          </a:xfrm>
          <a:prstGeom prst="rect">
            <a:avLst/>
          </a:prstGeom>
        </p:spPr>
        <p:txBody>
          <a:bodyPr/>
          <a:lstStyle>
            <a:lvl1pPr algn="l">
              <a:defRPr sz="3600">
                <a:latin typeface="+mn-lt"/>
              </a:defRPr>
            </a:lvl1pPr>
          </a:lstStyle>
          <a:p>
            <a:pPr lvl="0"/>
            <a:r>
              <a:rPr lang="en-US"/>
              <a:t>Content Slide Heading Text, Do Not Resize</a:t>
            </a:r>
            <a:br>
              <a:rPr lang="en-US"/>
            </a:br>
            <a:r>
              <a:rPr lang="en-US"/>
              <a:t>Two Lines of Text OK if Necessary</a:t>
            </a:r>
          </a:p>
        </p:txBody>
      </p:sp>
      <p:sp>
        <p:nvSpPr>
          <p:cNvPr id="5" name="Picture Placeholder 4">
            <a:extLst>
              <a:ext uri="{FF2B5EF4-FFF2-40B4-BE49-F238E27FC236}">
                <a16:creationId xmlns:a16="http://schemas.microsoft.com/office/drawing/2014/main" id="{A3AAAB36-FEBD-4FD1-98A1-6E7F8980FF2F}"/>
              </a:ext>
            </a:extLst>
          </p:cNvPr>
          <p:cNvSpPr>
            <a:spLocks noGrp="1"/>
          </p:cNvSpPr>
          <p:nvPr>
            <p:ph type="pic" sz="quarter" idx="11"/>
          </p:nvPr>
        </p:nvSpPr>
        <p:spPr>
          <a:xfrm>
            <a:off x="685800" y="1947672"/>
            <a:ext cx="5334000" cy="3462528"/>
          </a:xfrm>
          <a:prstGeom prst="rect">
            <a:avLst/>
          </a:prstGeom>
        </p:spPr>
        <p:txBody>
          <a:bodyPr/>
          <a:lstStyle>
            <a:lvl1pPr>
              <a:defRPr b="0" i="0">
                <a:latin typeface="Source Sans Pro" panose="020B0503030403020204" pitchFamily="34" charset="0"/>
              </a:defRPr>
            </a:lvl1pPr>
          </a:lstStyle>
          <a:p>
            <a:endParaRPr lang="en-US"/>
          </a:p>
        </p:txBody>
      </p:sp>
      <p:sp>
        <p:nvSpPr>
          <p:cNvPr id="9" name="Text Placeholder 10">
            <a:extLst>
              <a:ext uri="{FF2B5EF4-FFF2-40B4-BE49-F238E27FC236}">
                <a16:creationId xmlns:a16="http://schemas.microsoft.com/office/drawing/2014/main" id="{A9D38A98-7BD3-467C-BBB7-D41B920CAAFF}"/>
              </a:ext>
            </a:extLst>
          </p:cNvPr>
          <p:cNvSpPr>
            <a:spLocks noGrp="1"/>
          </p:cNvSpPr>
          <p:nvPr>
            <p:ph type="body" sz="quarter" idx="13" hasCustomPrompt="1"/>
          </p:nvPr>
        </p:nvSpPr>
        <p:spPr>
          <a:xfrm>
            <a:off x="685800" y="5410200"/>
            <a:ext cx="5334000" cy="533400"/>
          </a:xfrm>
          <a:prstGeom prst="rect">
            <a:avLst/>
          </a:prstGeom>
        </p:spPr>
        <p:txBody>
          <a:bodyPr/>
          <a:lstStyle>
            <a:lvl1pPr marL="0" indent="0">
              <a:buNone/>
              <a:defRPr sz="2000" b="0" i="0">
                <a:latin typeface="Source Sans Pro" panose="020B0503030403020204" pitchFamily="34" charset="0"/>
              </a:defRPr>
            </a:lvl1pPr>
          </a:lstStyle>
          <a:p>
            <a:pPr lvl="0"/>
            <a:r>
              <a:rPr lang="en-US"/>
              <a:t>Attribution, caption, or both</a:t>
            </a:r>
          </a:p>
        </p:txBody>
      </p:sp>
      <p:sp>
        <p:nvSpPr>
          <p:cNvPr id="11" name="Content Placeholder 2">
            <a:extLst>
              <a:ext uri="{FF2B5EF4-FFF2-40B4-BE49-F238E27FC236}">
                <a16:creationId xmlns:a16="http://schemas.microsoft.com/office/drawing/2014/main" id="{36CEC7BC-F243-4114-A99A-ED9C20333753}"/>
              </a:ext>
            </a:extLst>
          </p:cNvPr>
          <p:cNvSpPr>
            <a:spLocks noGrp="1"/>
          </p:cNvSpPr>
          <p:nvPr>
            <p:ph idx="12" hasCustomPrompt="1"/>
          </p:nvPr>
        </p:nvSpPr>
        <p:spPr>
          <a:xfrm>
            <a:off x="6096000" y="1947672"/>
            <a:ext cx="5486400" cy="3995928"/>
          </a:xfrm>
          <a:prstGeom prst="rect">
            <a:avLst/>
          </a:prstGeom>
        </p:spPr>
        <p:txBody>
          <a:bodyPr/>
          <a:lstStyle>
            <a:lvl1pPr>
              <a:defRPr b="0" i="0">
                <a:latin typeface="Source Sans Pro" panose="020B0503030403020204" pitchFamily="34" charset="0"/>
              </a:defRPr>
            </a:lvl1pPr>
            <a:lvl2pPr marL="685800" indent="-228600">
              <a:buFont typeface="Courier New" panose="02070309020205020404" pitchFamily="49" charset="0"/>
              <a:buChar char="o"/>
              <a:defRPr b="0" i="0">
                <a:latin typeface="Source Sans Pro" panose="020B0503030403020204" pitchFamily="34" charset="0"/>
              </a:defRPr>
            </a:lvl2pPr>
            <a:lvl3pPr>
              <a:defRPr b="0" i="0">
                <a:latin typeface="Source Sans Pro" panose="020B0503030403020204" pitchFamily="34" charset="0"/>
              </a:defRPr>
            </a:lvl3pPr>
            <a:lvl4pPr marL="1600200" indent="-228600">
              <a:buFont typeface="Calibri" panose="020F0502020204030204" pitchFamily="34" charset="0"/>
              <a:buChar char="—"/>
              <a:defRPr b="0" i="0">
                <a:latin typeface="Source Sans Pro" panose="020B0503030403020204" pitchFamily="34" charset="0"/>
              </a:defRPr>
            </a:lvl4pPr>
            <a:lvl5pPr marL="2057400" indent="-228600">
              <a:buFont typeface="Calibri" panose="020F0502020204030204" pitchFamily="34" charset="0"/>
              <a:buChar char="–"/>
              <a:defRPr b="0" i="0">
                <a:latin typeface="Source Sans Pro" panose="020B0503030403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43882E95-644B-F83B-36C9-D75BEC64394A}"/>
              </a:ext>
            </a:extLst>
          </p:cNvPr>
          <p:cNvSpPr>
            <a:spLocks noGrp="1"/>
          </p:cNvSpPr>
          <p:nvPr>
            <p:ph type="sldNum" sz="quarter" idx="4"/>
          </p:nvPr>
        </p:nvSpPr>
        <p:spPr>
          <a:xfrm>
            <a:off x="11582400" y="6348810"/>
            <a:ext cx="286407" cy="280590"/>
          </a:xfrm>
          <a:prstGeom prst="rect">
            <a:avLst/>
          </a:prstGeom>
        </p:spPr>
        <p:txBody>
          <a:bodyPr vert="horz" lIns="0" tIns="0" rIns="0" bIns="0" rtlCol="0" anchor="ctr" anchorCtr="0"/>
          <a:lstStyle>
            <a:lvl1pPr algn="r">
              <a:defRPr sz="1200" b="1" i="0">
                <a:solidFill>
                  <a:srgbClr val="073759"/>
                </a:solidFill>
                <a:latin typeface="Source Sans Pro" panose="020B0503030403020204" pitchFamily="34" charset="0"/>
              </a:defRPr>
            </a:lvl1pPr>
          </a:lstStyle>
          <a:p>
            <a:fld id="{4A217ABC-3BCB-4F47-AC3C-9D5177951563}" type="slidenum">
              <a:rPr lang="en-US" smtClean="0"/>
              <a:pPr/>
              <a:t>‹#›</a:t>
            </a:fld>
            <a:endParaRPr lang="en-US"/>
          </a:p>
        </p:txBody>
      </p:sp>
    </p:spTree>
    <p:extLst>
      <p:ext uri="{BB962C8B-B14F-4D97-AF65-F5344CB8AC3E}">
        <p14:creationId xmlns:p14="http://schemas.microsoft.com/office/powerpoint/2010/main" val="2059621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7770B-F7B7-4153-B0D7-43F680FF0D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92E431-C5AF-4617-A7C7-ABEE5F9320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B4D63DA-531B-462F-B9CC-705DEEAD1A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9752C9FF-B664-45CD-B1D6-7C85CCA0E199}"/>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9" name="Footer Placeholder 4">
            <a:extLst>
              <a:ext uri="{FF2B5EF4-FFF2-40B4-BE49-F238E27FC236}">
                <a16:creationId xmlns:a16="http://schemas.microsoft.com/office/drawing/2014/main" id="{B59CE466-E188-4443-8905-2A42E4F282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4F6CC2A3-9F62-4500-907F-D7B351332B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412496529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8 - Content - Pic with attribution, righ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DF1D66-533B-5595-075F-43A612537909}"/>
              </a:ext>
            </a:extLst>
          </p:cNvPr>
          <p:cNvSpPr>
            <a:spLocks noGrp="1"/>
          </p:cNvSpPr>
          <p:nvPr>
            <p:ph type="title" hasCustomPrompt="1"/>
          </p:nvPr>
        </p:nvSpPr>
        <p:spPr>
          <a:xfrm>
            <a:off x="838200" y="365125"/>
            <a:ext cx="10515600" cy="1325563"/>
          </a:xfrm>
          <a:prstGeom prst="rect">
            <a:avLst/>
          </a:prstGeom>
        </p:spPr>
        <p:txBody>
          <a:bodyPr/>
          <a:lstStyle>
            <a:lvl1pPr algn="l">
              <a:defRPr sz="3600">
                <a:latin typeface="+mj-lt"/>
              </a:defRPr>
            </a:lvl1pPr>
          </a:lstStyle>
          <a:p>
            <a:pPr lvl="0"/>
            <a:r>
              <a:rPr lang="en-US"/>
              <a:t>Content Slide Heading Text, Do Not Resize</a:t>
            </a:r>
            <a:br>
              <a:rPr lang="en-US"/>
            </a:br>
            <a:r>
              <a:rPr lang="en-US"/>
              <a:t>Two Lines of Text OK if Necessary</a:t>
            </a:r>
          </a:p>
        </p:txBody>
      </p:sp>
      <p:sp>
        <p:nvSpPr>
          <p:cNvPr id="11" name="Content Placeholder 2">
            <a:extLst>
              <a:ext uri="{FF2B5EF4-FFF2-40B4-BE49-F238E27FC236}">
                <a16:creationId xmlns:a16="http://schemas.microsoft.com/office/drawing/2014/main" id="{B98B3BC5-A6CA-4313-B898-F6012DFF30EC}"/>
              </a:ext>
            </a:extLst>
          </p:cNvPr>
          <p:cNvSpPr>
            <a:spLocks noGrp="1"/>
          </p:cNvSpPr>
          <p:nvPr>
            <p:ph idx="11" hasCustomPrompt="1"/>
          </p:nvPr>
        </p:nvSpPr>
        <p:spPr>
          <a:xfrm>
            <a:off x="683172" y="1947672"/>
            <a:ext cx="5181600" cy="3938121"/>
          </a:xfrm>
          <a:prstGeom prst="rect">
            <a:avLst/>
          </a:prstGeom>
        </p:spPr>
        <p:txBody>
          <a:bodyPr/>
          <a:lstStyle>
            <a:lvl1pPr>
              <a:defRPr b="0" i="0">
                <a:latin typeface="Source Sans Pro" panose="020B0503030403020204" pitchFamily="34" charset="0"/>
              </a:defRPr>
            </a:lvl1pPr>
            <a:lvl2pPr marL="685800" indent="-228600">
              <a:buFont typeface="Courier New" panose="02070309020205020404" pitchFamily="49" charset="0"/>
              <a:buChar char="o"/>
              <a:defRPr b="0" i="0">
                <a:latin typeface="Source Sans Pro" panose="020B0503030403020204" pitchFamily="34" charset="0"/>
              </a:defRPr>
            </a:lvl2pPr>
            <a:lvl3pPr>
              <a:defRPr b="0" i="0">
                <a:latin typeface="Source Sans Pro" panose="020B0503030403020204" pitchFamily="34" charset="0"/>
              </a:defRPr>
            </a:lvl3pPr>
            <a:lvl4pPr marL="1600200" indent="-228600">
              <a:buFont typeface="Calibri" panose="020F0502020204030204" pitchFamily="34" charset="0"/>
              <a:buChar char="—"/>
              <a:defRPr b="0" i="0">
                <a:latin typeface="Source Sans Pro" panose="020B0503030403020204" pitchFamily="34" charset="0"/>
              </a:defRPr>
            </a:lvl4pPr>
            <a:lvl5pPr marL="2057400" indent="-228600">
              <a:buFont typeface="Calibri" panose="020F0502020204030204" pitchFamily="34" charset="0"/>
              <a:buChar char="–"/>
              <a:defRPr b="0" i="0">
                <a:latin typeface="Source Sans Pro" panose="020B0503030403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Picture Placeholder 8">
            <a:extLst>
              <a:ext uri="{FF2B5EF4-FFF2-40B4-BE49-F238E27FC236}">
                <a16:creationId xmlns:a16="http://schemas.microsoft.com/office/drawing/2014/main" id="{F16E91E8-B9C5-4949-A876-0D13E837EA0C}"/>
              </a:ext>
            </a:extLst>
          </p:cNvPr>
          <p:cNvSpPr>
            <a:spLocks noGrp="1"/>
          </p:cNvSpPr>
          <p:nvPr>
            <p:ph type="pic" sz="quarter" idx="12" hasCustomPrompt="1"/>
          </p:nvPr>
        </p:nvSpPr>
        <p:spPr>
          <a:xfrm>
            <a:off x="5952586" y="1947672"/>
            <a:ext cx="5629814" cy="3523593"/>
          </a:xfrm>
          <a:prstGeom prst="rect">
            <a:avLst/>
          </a:prstGeom>
        </p:spPr>
        <p:txBody>
          <a:bodyPr/>
          <a:lstStyle>
            <a:lvl1pPr marL="0" indent="0">
              <a:buNone/>
              <a:defRPr b="0" i="0">
                <a:latin typeface="Source Sans Pro" panose="020B0503030403020204" pitchFamily="34" charset="0"/>
              </a:defRPr>
            </a:lvl1pPr>
          </a:lstStyle>
          <a:p>
            <a:r>
              <a:rPr lang="en-US"/>
              <a:t>Image</a:t>
            </a:r>
          </a:p>
        </p:txBody>
      </p:sp>
      <p:sp>
        <p:nvSpPr>
          <p:cNvPr id="9" name="Text Placeholder 10">
            <a:extLst>
              <a:ext uri="{FF2B5EF4-FFF2-40B4-BE49-F238E27FC236}">
                <a16:creationId xmlns:a16="http://schemas.microsoft.com/office/drawing/2014/main" id="{1E2F1DAF-C261-43BE-9483-CE4C7A71FDB6}"/>
              </a:ext>
            </a:extLst>
          </p:cNvPr>
          <p:cNvSpPr>
            <a:spLocks noGrp="1"/>
          </p:cNvSpPr>
          <p:nvPr>
            <p:ph type="body" sz="quarter" idx="13" hasCustomPrompt="1"/>
          </p:nvPr>
        </p:nvSpPr>
        <p:spPr>
          <a:xfrm>
            <a:off x="5952586" y="5471265"/>
            <a:ext cx="5629814" cy="414528"/>
          </a:xfrm>
          <a:prstGeom prst="rect">
            <a:avLst/>
          </a:prstGeom>
        </p:spPr>
        <p:txBody>
          <a:bodyPr/>
          <a:lstStyle>
            <a:lvl1pPr marL="0" indent="0">
              <a:buNone/>
              <a:defRPr sz="2000" b="0" i="0">
                <a:latin typeface="Source Sans Pro" panose="020B0503030403020204" pitchFamily="34" charset="0"/>
              </a:defRPr>
            </a:lvl1pPr>
          </a:lstStyle>
          <a:p>
            <a:pPr lvl="0"/>
            <a:r>
              <a:rPr lang="en-US"/>
              <a:t>Attribution, caption, or both</a:t>
            </a:r>
          </a:p>
        </p:txBody>
      </p:sp>
      <p:sp>
        <p:nvSpPr>
          <p:cNvPr id="4" name="Slide Number Placeholder 5">
            <a:extLst>
              <a:ext uri="{FF2B5EF4-FFF2-40B4-BE49-F238E27FC236}">
                <a16:creationId xmlns:a16="http://schemas.microsoft.com/office/drawing/2014/main" id="{A3864490-A647-FB04-9552-0D66F6319831}"/>
              </a:ext>
            </a:extLst>
          </p:cNvPr>
          <p:cNvSpPr>
            <a:spLocks noGrp="1"/>
          </p:cNvSpPr>
          <p:nvPr>
            <p:ph type="sldNum" sz="quarter" idx="4"/>
          </p:nvPr>
        </p:nvSpPr>
        <p:spPr>
          <a:xfrm>
            <a:off x="11582400" y="6348810"/>
            <a:ext cx="286407" cy="280590"/>
          </a:xfrm>
          <a:prstGeom prst="rect">
            <a:avLst/>
          </a:prstGeom>
        </p:spPr>
        <p:txBody>
          <a:bodyPr vert="horz" lIns="0" tIns="0" rIns="0" bIns="0" rtlCol="0" anchor="ctr" anchorCtr="0"/>
          <a:lstStyle>
            <a:lvl1pPr algn="r">
              <a:defRPr sz="1200" b="1" i="0">
                <a:solidFill>
                  <a:srgbClr val="073759"/>
                </a:solidFill>
                <a:latin typeface="Source Sans Pro" panose="020B0503030403020204" pitchFamily="34" charset="0"/>
              </a:defRPr>
            </a:lvl1pPr>
          </a:lstStyle>
          <a:p>
            <a:fld id="{4A217ABC-3BCB-4F47-AC3C-9D5177951563}" type="slidenum">
              <a:rPr lang="en-US" smtClean="0"/>
              <a:pPr/>
              <a:t>‹#›</a:t>
            </a:fld>
            <a:endParaRPr lang="en-US"/>
          </a:p>
        </p:txBody>
      </p:sp>
    </p:spTree>
    <p:extLst>
      <p:ext uri="{BB962C8B-B14F-4D97-AF65-F5344CB8AC3E}">
        <p14:creationId xmlns:p14="http://schemas.microsoft.com/office/powerpoint/2010/main" val="320752966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9 - Content - Three Column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553092-D868-E603-0C93-7608F252EF20}"/>
              </a:ext>
            </a:extLst>
          </p:cNvPr>
          <p:cNvSpPr>
            <a:spLocks noGrp="1"/>
          </p:cNvSpPr>
          <p:nvPr>
            <p:ph type="title" hasCustomPrompt="1"/>
          </p:nvPr>
        </p:nvSpPr>
        <p:spPr>
          <a:xfrm>
            <a:off x="838200" y="365125"/>
            <a:ext cx="10515600" cy="1325563"/>
          </a:xfrm>
          <a:prstGeom prst="rect">
            <a:avLst/>
          </a:prstGeom>
        </p:spPr>
        <p:txBody>
          <a:bodyPr/>
          <a:lstStyle>
            <a:lvl1pPr algn="l">
              <a:defRPr sz="3600">
                <a:latin typeface="+mn-lt"/>
              </a:defRPr>
            </a:lvl1pPr>
          </a:lstStyle>
          <a:p>
            <a:pPr lvl="0"/>
            <a:r>
              <a:rPr lang="en-US"/>
              <a:t>Content Slide Heading Text, Do Not Resize</a:t>
            </a:r>
            <a:br>
              <a:rPr lang="en-US"/>
            </a:br>
            <a:r>
              <a:rPr lang="en-US"/>
              <a:t>Two Lines of Text OK if Necessary</a:t>
            </a:r>
          </a:p>
        </p:txBody>
      </p:sp>
      <p:sp>
        <p:nvSpPr>
          <p:cNvPr id="10" name="Content Placeholder 2">
            <a:extLst>
              <a:ext uri="{FF2B5EF4-FFF2-40B4-BE49-F238E27FC236}">
                <a16:creationId xmlns:a16="http://schemas.microsoft.com/office/drawing/2014/main" id="{7286CC6D-4B31-4ED1-AD46-ACA924F309DA}"/>
              </a:ext>
            </a:extLst>
          </p:cNvPr>
          <p:cNvSpPr>
            <a:spLocks noGrp="1"/>
          </p:cNvSpPr>
          <p:nvPr>
            <p:ph idx="11" hasCustomPrompt="1"/>
          </p:nvPr>
        </p:nvSpPr>
        <p:spPr>
          <a:xfrm>
            <a:off x="685800" y="1947672"/>
            <a:ext cx="3429000" cy="3995928"/>
          </a:xfrm>
          <a:prstGeom prst="rect">
            <a:avLst/>
          </a:prstGeom>
        </p:spPr>
        <p:txBody>
          <a:bodyPr/>
          <a:lstStyle>
            <a:lvl1pPr>
              <a:defRPr b="0" i="0">
                <a:latin typeface="Source Sans Pro" panose="020B0503030403020204" pitchFamily="34" charset="0"/>
              </a:defRPr>
            </a:lvl1pPr>
            <a:lvl2pPr marL="685800" indent="-228600">
              <a:buFont typeface="Courier New" panose="02070309020205020404" pitchFamily="49" charset="0"/>
              <a:buChar char="o"/>
              <a:defRPr b="0" i="0">
                <a:latin typeface="Source Sans Pro" panose="020B0503030403020204" pitchFamily="34" charset="0"/>
              </a:defRPr>
            </a:lvl2pPr>
            <a:lvl3pPr>
              <a:defRPr b="0" i="0">
                <a:latin typeface="Source Sans Pro" panose="020B0503030403020204" pitchFamily="34" charset="0"/>
              </a:defRPr>
            </a:lvl3pPr>
            <a:lvl4pPr marL="1600200" indent="-228600">
              <a:buFont typeface="Calibri" panose="020F0502020204030204" pitchFamily="34" charset="0"/>
              <a:buChar char="—"/>
              <a:defRPr b="0" i="0">
                <a:latin typeface="Source Sans Pro" panose="020B0503030403020204" pitchFamily="34" charset="0"/>
              </a:defRPr>
            </a:lvl4pPr>
            <a:lvl5pPr marL="2057400" indent="-228600">
              <a:buFont typeface="Calibri" panose="020F0502020204030204" pitchFamily="34" charset="0"/>
              <a:buChar char="–"/>
              <a:defRPr b="0" i="0">
                <a:latin typeface="Source Sans Pro" panose="020B0503030403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AF940A08-2128-4454-8A6E-939F51C713E7}"/>
              </a:ext>
            </a:extLst>
          </p:cNvPr>
          <p:cNvSpPr>
            <a:spLocks noGrp="1"/>
          </p:cNvSpPr>
          <p:nvPr>
            <p:ph idx="12" hasCustomPrompt="1"/>
          </p:nvPr>
        </p:nvSpPr>
        <p:spPr>
          <a:xfrm>
            <a:off x="4381500" y="1947672"/>
            <a:ext cx="3429000" cy="3995928"/>
          </a:xfrm>
          <a:prstGeom prst="rect">
            <a:avLst/>
          </a:prstGeom>
        </p:spPr>
        <p:txBody>
          <a:bodyPr/>
          <a:lstStyle>
            <a:lvl1pPr>
              <a:defRPr b="0" i="0">
                <a:latin typeface="Source Sans Pro" panose="020B0503030403020204" pitchFamily="34" charset="0"/>
              </a:defRPr>
            </a:lvl1pPr>
            <a:lvl2pPr marL="685800" indent="-228600">
              <a:buFont typeface="Courier New" panose="02070309020205020404" pitchFamily="49" charset="0"/>
              <a:buChar char="o"/>
              <a:defRPr b="0" i="0">
                <a:latin typeface="Source Sans Pro" panose="020B0503030403020204" pitchFamily="34" charset="0"/>
              </a:defRPr>
            </a:lvl2pPr>
            <a:lvl3pPr>
              <a:defRPr b="0" i="0">
                <a:latin typeface="Source Sans Pro" panose="020B0503030403020204" pitchFamily="34" charset="0"/>
              </a:defRPr>
            </a:lvl3pPr>
            <a:lvl4pPr marL="1600200" indent="-228600">
              <a:buFont typeface="Calibri" panose="020F0502020204030204" pitchFamily="34" charset="0"/>
              <a:buChar char="—"/>
              <a:defRPr b="0" i="0">
                <a:latin typeface="Source Sans Pro" panose="020B0503030403020204" pitchFamily="34" charset="0"/>
              </a:defRPr>
            </a:lvl4pPr>
            <a:lvl5pPr marL="2057400" indent="-228600">
              <a:buFont typeface="Calibri" panose="020F0502020204030204" pitchFamily="34" charset="0"/>
              <a:buChar char="–"/>
              <a:defRPr b="0" i="0">
                <a:latin typeface="Source Sans Pro" panose="020B0503030403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000EA425-D0B3-0554-7947-F6D6F43757EC}"/>
              </a:ext>
            </a:extLst>
          </p:cNvPr>
          <p:cNvSpPr>
            <a:spLocks noGrp="1"/>
          </p:cNvSpPr>
          <p:nvPr>
            <p:ph idx="14" hasCustomPrompt="1"/>
          </p:nvPr>
        </p:nvSpPr>
        <p:spPr>
          <a:xfrm>
            <a:off x="8077200" y="1947672"/>
            <a:ext cx="3510022" cy="3995928"/>
          </a:xfrm>
          <a:prstGeom prst="rect">
            <a:avLst/>
          </a:prstGeom>
        </p:spPr>
        <p:txBody>
          <a:bodyPr/>
          <a:lstStyle>
            <a:lvl1pPr>
              <a:defRPr b="0" i="0">
                <a:latin typeface="Source Sans Pro" panose="020B0503030403020204" pitchFamily="34" charset="0"/>
              </a:defRPr>
            </a:lvl1pPr>
            <a:lvl2pPr marL="685800" indent="-228600">
              <a:buFont typeface="Courier New" panose="02070309020205020404" pitchFamily="49" charset="0"/>
              <a:buChar char="o"/>
              <a:defRPr b="0" i="0">
                <a:latin typeface="Source Sans Pro" panose="020B0503030403020204" pitchFamily="34" charset="0"/>
              </a:defRPr>
            </a:lvl2pPr>
            <a:lvl3pPr>
              <a:defRPr b="0" i="0">
                <a:latin typeface="Source Sans Pro" panose="020B0503030403020204" pitchFamily="34" charset="0"/>
              </a:defRPr>
            </a:lvl3pPr>
            <a:lvl4pPr marL="1600200" indent="-228600">
              <a:buFont typeface="Calibri" panose="020F0502020204030204" pitchFamily="34" charset="0"/>
              <a:buChar char="—"/>
              <a:defRPr b="0" i="0">
                <a:latin typeface="Source Sans Pro" panose="020B0503030403020204" pitchFamily="34" charset="0"/>
              </a:defRPr>
            </a:lvl4pPr>
            <a:lvl5pPr marL="2057400" indent="-228600">
              <a:buFont typeface="Calibri" panose="020F0502020204030204" pitchFamily="34" charset="0"/>
              <a:buChar char="–"/>
              <a:defRPr b="0" i="0">
                <a:latin typeface="Source Sans Pro" panose="020B0503030403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9DFEB9F-0111-44F5-915C-496A4FC9825F}"/>
              </a:ext>
            </a:extLst>
          </p:cNvPr>
          <p:cNvSpPr>
            <a:spLocks noGrp="1"/>
          </p:cNvSpPr>
          <p:nvPr>
            <p:ph type="sldNum" sz="quarter" idx="4"/>
          </p:nvPr>
        </p:nvSpPr>
        <p:spPr>
          <a:xfrm>
            <a:off x="11582400" y="6348810"/>
            <a:ext cx="286407" cy="280590"/>
          </a:xfrm>
          <a:prstGeom prst="rect">
            <a:avLst/>
          </a:prstGeom>
        </p:spPr>
        <p:txBody>
          <a:bodyPr vert="horz" lIns="0" tIns="0" rIns="0" bIns="0" rtlCol="0" anchor="ctr" anchorCtr="0"/>
          <a:lstStyle>
            <a:lvl1pPr algn="r">
              <a:defRPr sz="1200" b="1" i="0">
                <a:solidFill>
                  <a:srgbClr val="073759"/>
                </a:solidFill>
                <a:latin typeface="Source Sans Pro" panose="020B0503030403020204" pitchFamily="34" charset="0"/>
              </a:defRPr>
            </a:lvl1pPr>
          </a:lstStyle>
          <a:p>
            <a:fld id="{4A217ABC-3BCB-4F47-AC3C-9D5177951563}" type="slidenum">
              <a:rPr lang="en-US" smtClean="0"/>
              <a:pPr/>
              <a:t>‹#›</a:t>
            </a:fld>
            <a:endParaRPr lang="en-US"/>
          </a:p>
        </p:txBody>
      </p:sp>
    </p:spTree>
    <p:extLst>
      <p:ext uri="{BB962C8B-B14F-4D97-AF65-F5344CB8AC3E}">
        <p14:creationId xmlns:p14="http://schemas.microsoft.com/office/powerpoint/2010/main" val="254132516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10 - Content - Three Columns Comparison">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3B0AAD-2EE0-4705-BA1C-FD8D17B2331C}"/>
              </a:ext>
            </a:extLst>
          </p:cNvPr>
          <p:cNvSpPr>
            <a:spLocks noGrp="1"/>
          </p:cNvSpPr>
          <p:nvPr>
            <p:ph type="title" hasCustomPrompt="1"/>
          </p:nvPr>
        </p:nvSpPr>
        <p:spPr>
          <a:xfrm>
            <a:off x="838200" y="365125"/>
            <a:ext cx="10515600" cy="1325563"/>
          </a:xfrm>
          <a:prstGeom prst="rect">
            <a:avLst/>
          </a:prstGeom>
        </p:spPr>
        <p:txBody>
          <a:bodyPr/>
          <a:lstStyle>
            <a:lvl1pPr algn="l">
              <a:defRPr sz="3600">
                <a:latin typeface="+mn-lt"/>
              </a:defRPr>
            </a:lvl1pPr>
          </a:lstStyle>
          <a:p>
            <a:pPr lvl="0"/>
            <a:r>
              <a:rPr lang="en-US"/>
              <a:t>Content Slide Heading Text, Do Not Resize</a:t>
            </a:r>
            <a:br>
              <a:rPr lang="en-US"/>
            </a:br>
            <a:r>
              <a:rPr lang="en-US"/>
              <a:t>Two Lines of Text OK if Necessary</a:t>
            </a:r>
          </a:p>
        </p:txBody>
      </p:sp>
      <p:sp>
        <p:nvSpPr>
          <p:cNvPr id="6" name="Text Placeholder 2">
            <a:extLst>
              <a:ext uri="{FF2B5EF4-FFF2-40B4-BE49-F238E27FC236}">
                <a16:creationId xmlns:a16="http://schemas.microsoft.com/office/drawing/2014/main" id="{31BC8AB1-10A2-AF8F-F751-438CB5037E8A}"/>
              </a:ext>
            </a:extLst>
          </p:cNvPr>
          <p:cNvSpPr>
            <a:spLocks noGrp="1"/>
          </p:cNvSpPr>
          <p:nvPr>
            <p:ph type="body" idx="1" hasCustomPrompt="1"/>
          </p:nvPr>
        </p:nvSpPr>
        <p:spPr>
          <a:xfrm>
            <a:off x="685800" y="1947672"/>
            <a:ext cx="3429000" cy="447675"/>
          </a:xfrm>
          <a:prstGeom prst="rect">
            <a:avLst/>
          </a:prstGeom>
        </p:spPr>
        <p:txBody>
          <a:bodyPr anchor="b"/>
          <a:lstStyle>
            <a:lvl1pPr marL="0" indent="0">
              <a:buNone/>
              <a:defRPr sz="2400" b="0" i="0">
                <a:latin typeface="Source Sans Pro"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10" name="Content Placeholder 2">
            <a:extLst>
              <a:ext uri="{FF2B5EF4-FFF2-40B4-BE49-F238E27FC236}">
                <a16:creationId xmlns:a16="http://schemas.microsoft.com/office/drawing/2014/main" id="{7286CC6D-4B31-4ED1-AD46-ACA924F309DA}"/>
              </a:ext>
            </a:extLst>
          </p:cNvPr>
          <p:cNvSpPr>
            <a:spLocks noGrp="1"/>
          </p:cNvSpPr>
          <p:nvPr>
            <p:ph idx="11" hasCustomPrompt="1"/>
          </p:nvPr>
        </p:nvSpPr>
        <p:spPr>
          <a:xfrm>
            <a:off x="685800" y="2512327"/>
            <a:ext cx="3429000" cy="3431273"/>
          </a:xfrm>
          <a:prstGeom prst="rect">
            <a:avLst/>
          </a:prstGeom>
        </p:spPr>
        <p:txBody>
          <a:bodyPr/>
          <a:lstStyle>
            <a:lvl1pPr>
              <a:defRPr b="0" i="0">
                <a:latin typeface="Source Sans Pro" panose="020B0503030403020204" pitchFamily="34" charset="0"/>
              </a:defRPr>
            </a:lvl1pPr>
            <a:lvl2pPr marL="685800" indent="-228600">
              <a:buFont typeface="Courier New" panose="02070309020205020404" pitchFamily="49" charset="0"/>
              <a:buChar char="o"/>
              <a:defRPr b="0" i="0">
                <a:latin typeface="Source Sans Pro" panose="020B0503030403020204" pitchFamily="34" charset="0"/>
              </a:defRPr>
            </a:lvl2pPr>
            <a:lvl3pPr>
              <a:defRPr b="0" i="0">
                <a:latin typeface="Source Sans Pro" panose="020B0503030403020204" pitchFamily="34" charset="0"/>
              </a:defRPr>
            </a:lvl3pPr>
            <a:lvl4pPr marL="1600200" indent="-228600">
              <a:buFont typeface="Calibri" panose="020F0502020204030204" pitchFamily="34" charset="0"/>
              <a:buChar char="—"/>
              <a:defRPr b="0" i="0">
                <a:latin typeface="Source Sans Pro" panose="020B0503030403020204" pitchFamily="34" charset="0"/>
              </a:defRPr>
            </a:lvl4pPr>
            <a:lvl5pPr marL="2057400" indent="-228600">
              <a:buFont typeface="Calibri" panose="020F0502020204030204" pitchFamily="34" charset="0"/>
              <a:buChar char="–"/>
              <a:defRPr b="0" i="0">
                <a:latin typeface="Source Sans Pro" panose="020B0503030403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9ACA494F-80AA-0EBF-2DC1-D1A453776D0E}"/>
              </a:ext>
            </a:extLst>
          </p:cNvPr>
          <p:cNvSpPr>
            <a:spLocks noGrp="1"/>
          </p:cNvSpPr>
          <p:nvPr>
            <p:ph type="body" sz="quarter" idx="3" hasCustomPrompt="1"/>
          </p:nvPr>
        </p:nvSpPr>
        <p:spPr>
          <a:xfrm>
            <a:off x="4381501" y="1947672"/>
            <a:ext cx="3429000" cy="447676"/>
          </a:xfrm>
          <a:prstGeom prst="rect">
            <a:avLst/>
          </a:prstGeom>
        </p:spPr>
        <p:txBody>
          <a:bodyPr anchor="b"/>
          <a:lstStyle>
            <a:lvl1pPr marL="0" indent="0">
              <a:buNone/>
              <a:defRPr sz="2400" b="0" i="0">
                <a:latin typeface="Source Sans Pro"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12" name="Content Placeholder 2">
            <a:extLst>
              <a:ext uri="{FF2B5EF4-FFF2-40B4-BE49-F238E27FC236}">
                <a16:creationId xmlns:a16="http://schemas.microsoft.com/office/drawing/2014/main" id="{AF940A08-2128-4454-8A6E-939F51C713E7}"/>
              </a:ext>
            </a:extLst>
          </p:cNvPr>
          <p:cNvSpPr>
            <a:spLocks noGrp="1"/>
          </p:cNvSpPr>
          <p:nvPr>
            <p:ph idx="12" hasCustomPrompt="1"/>
          </p:nvPr>
        </p:nvSpPr>
        <p:spPr>
          <a:xfrm>
            <a:off x="4381500" y="2512327"/>
            <a:ext cx="3429000" cy="3431273"/>
          </a:xfrm>
          <a:prstGeom prst="rect">
            <a:avLst/>
          </a:prstGeom>
        </p:spPr>
        <p:txBody>
          <a:bodyPr/>
          <a:lstStyle>
            <a:lvl1pPr>
              <a:defRPr b="0" i="0">
                <a:latin typeface="Source Sans Pro" panose="020B0503030403020204" pitchFamily="34" charset="0"/>
              </a:defRPr>
            </a:lvl1pPr>
            <a:lvl2pPr marL="685800" indent="-228600">
              <a:buFont typeface="Courier New" panose="02070309020205020404" pitchFamily="49" charset="0"/>
              <a:buChar char="o"/>
              <a:defRPr b="0" i="0">
                <a:latin typeface="Source Sans Pro" panose="020B0503030403020204" pitchFamily="34" charset="0"/>
              </a:defRPr>
            </a:lvl2pPr>
            <a:lvl3pPr>
              <a:defRPr b="0" i="0">
                <a:latin typeface="Source Sans Pro" panose="020B0503030403020204" pitchFamily="34" charset="0"/>
              </a:defRPr>
            </a:lvl3pPr>
            <a:lvl4pPr marL="1600200" indent="-228600">
              <a:buFont typeface="Calibri" panose="020F0502020204030204" pitchFamily="34" charset="0"/>
              <a:buChar char="—"/>
              <a:defRPr b="0" i="0">
                <a:latin typeface="Source Sans Pro" panose="020B0503030403020204" pitchFamily="34" charset="0"/>
              </a:defRPr>
            </a:lvl4pPr>
            <a:lvl5pPr marL="2057400" indent="-228600">
              <a:buFont typeface="Calibri" panose="020F0502020204030204" pitchFamily="34" charset="0"/>
              <a:buChar char="–"/>
              <a:defRPr b="0" i="0">
                <a:latin typeface="Source Sans Pro" panose="020B0503030403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8E9E1424-9B3D-8B5A-4E1D-335B028117D4}"/>
              </a:ext>
            </a:extLst>
          </p:cNvPr>
          <p:cNvSpPr>
            <a:spLocks noGrp="1"/>
          </p:cNvSpPr>
          <p:nvPr>
            <p:ph type="body" sz="quarter" idx="15" hasCustomPrompt="1"/>
          </p:nvPr>
        </p:nvSpPr>
        <p:spPr>
          <a:xfrm>
            <a:off x="8072378" y="1947672"/>
            <a:ext cx="3510022" cy="447676"/>
          </a:xfrm>
          <a:prstGeom prst="rect">
            <a:avLst/>
          </a:prstGeom>
        </p:spPr>
        <p:txBody>
          <a:bodyPr anchor="b"/>
          <a:lstStyle>
            <a:lvl1pPr marL="0" indent="0">
              <a:buNone/>
              <a:defRPr sz="2400" b="0" i="0">
                <a:latin typeface="Source Sans Pro"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text</a:t>
            </a:r>
          </a:p>
        </p:txBody>
      </p:sp>
      <p:sp>
        <p:nvSpPr>
          <p:cNvPr id="3" name="Content Placeholder 2">
            <a:extLst>
              <a:ext uri="{FF2B5EF4-FFF2-40B4-BE49-F238E27FC236}">
                <a16:creationId xmlns:a16="http://schemas.microsoft.com/office/drawing/2014/main" id="{000EA425-D0B3-0554-7947-F6D6F43757EC}"/>
              </a:ext>
            </a:extLst>
          </p:cNvPr>
          <p:cNvSpPr>
            <a:spLocks noGrp="1"/>
          </p:cNvSpPr>
          <p:nvPr>
            <p:ph idx="14" hasCustomPrompt="1"/>
          </p:nvPr>
        </p:nvSpPr>
        <p:spPr>
          <a:xfrm>
            <a:off x="8077200" y="2512327"/>
            <a:ext cx="3510022" cy="3431273"/>
          </a:xfrm>
          <a:prstGeom prst="rect">
            <a:avLst/>
          </a:prstGeom>
        </p:spPr>
        <p:txBody>
          <a:bodyPr/>
          <a:lstStyle>
            <a:lvl1pPr>
              <a:defRPr b="0" i="0">
                <a:latin typeface="Source Sans Pro" panose="020B0503030403020204" pitchFamily="34" charset="0"/>
              </a:defRPr>
            </a:lvl1pPr>
            <a:lvl2pPr marL="685800" indent="-228600">
              <a:buFont typeface="Courier New" panose="02070309020205020404" pitchFamily="49" charset="0"/>
              <a:buChar char="o"/>
              <a:defRPr b="0" i="0">
                <a:latin typeface="Source Sans Pro" panose="020B0503030403020204" pitchFamily="34" charset="0"/>
              </a:defRPr>
            </a:lvl2pPr>
            <a:lvl3pPr>
              <a:defRPr b="0" i="0">
                <a:latin typeface="Source Sans Pro" panose="020B0503030403020204" pitchFamily="34" charset="0"/>
              </a:defRPr>
            </a:lvl3pPr>
            <a:lvl4pPr marL="1600200" indent="-228600">
              <a:buFont typeface="Calibri" panose="020F0502020204030204" pitchFamily="34" charset="0"/>
              <a:buChar char="—"/>
              <a:defRPr b="0" i="0">
                <a:latin typeface="Source Sans Pro" panose="020B0503030403020204" pitchFamily="34" charset="0"/>
              </a:defRPr>
            </a:lvl4pPr>
            <a:lvl5pPr marL="2057400" indent="-228600">
              <a:buFont typeface="Calibri" panose="020F0502020204030204" pitchFamily="34" charset="0"/>
              <a:buChar char="–"/>
              <a:defRPr b="0" i="0">
                <a:latin typeface="Source Sans Pro" panose="020B0503030403020204"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9EB324F7-8395-4D15-8572-0B716313E84F}"/>
              </a:ext>
            </a:extLst>
          </p:cNvPr>
          <p:cNvSpPr>
            <a:spLocks noGrp="1"/>
          </p:cNvSpPr>
          <p:nvPr>
            <p:ph type="sldNum" sz="quarter" idx="4"/>
          </p:nvPr>
        </p:nvSpPr>
        <p:spPr>
          <a:xfrm>
            <a:off x="11582400" y="6348810"/>
            <a:ext cx="286407" cy="280590"/>
          </a:xfrm>
          <a:prstGeom prst="rect">
            <a:avLst/>
          </a:prstGeom>
        </p:spPr>
        <p:txBody>
          <a:bodyPr vert="horz" lIns="0" tIns="0" rIns="0" bIns="0" rtlCol="0" anchor="ctr" anchorCtr="0"/>
          <a:lstStyle>
            <a:lvl1pPr algn="r">
              <a:defRPr sz="1200" b="1" i="0">
                <a:solidFill>
                  <a:srgbClr val="073759"/>
                </a:solidFill>
                <a:latin typeface="Source Sans Pro" panose="020B0503030403020204" pitchFamily="34" charset="0"/>
              </a:defRPr>
            </a:lvl1pPr>
          </a:lstStyle>
          <a:p>
            <a:fld id="{4A217ABC-3BCB-4F47-AC3C-9D5177951563}" type="slidenum">
              <a:rPr lang="en-US" smtClean="0"/>
              <a:pPr/>
              <a:t>‹#›</a:t>
            </a:fld>
            <a:endParaRPr lang="en-US"/>
          </a:p>
        </p:txBody>
      </p:sp>
    </p:spTree>
    <p:extLst>
      <p:ext uri="{BB962C8B-B14F-4D97-AF65-F5344CB8AC3E}">
        <p14:creationId xmlns:p14="http://schemas.microsoft.com/office/powerpoint/2010/main" val="157345426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1 - End Content Slid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5B62E40-D2D5-45B2-852B-5055158CA8B5}"/>
              </a:ext>
            </a:extLst>
          </p:cNvPr>
          <p:cNvSpPr>
            <a:spLocks noGrp="1"/>
          </p:cNvSpPr>
          <p:nvPr>
            <p:ph type="title" hasCustomPrompt="1"/>
          </p:nvPr>
        </p:nvSpPr>
        <p:spPr>
          <a:xfrm>
            <a:off x="723900" y="685800"/>
            <a:ext cx="10744200" cy="5029200"/>
          </a:xfrm>
          <a:prstGeom prst="rect">
            <a:avLst/>
          </a:prstGeom>
        </p:spPr>
        <p:txBody>
          <a:bodyPr lIns="0" tIns="0" rIns="0" bIns="0" anchor="ctr" anchorCtr="1"/>
          <a:lstStyle>
            <a:lvl1pPr>
              <a:spcAft>
                <a:spcPts val="0"/>
              </a:spcAft>
              <a:defRPr sz="3600" b="1" i="0">
                <a:latin typeface="Source Sans Pro" panose="020B0503030403020204" pitchFamily="34" charset="0"/>
              </a:defRPr>
            </a:lvl1pPr>
          </a:lstStyle>
          <a:p>
            <a:r>
              <a:rPr lang="en-US"/>
              <a:t>Do Not Resize This Text Box</a:t>
            </a:r>
            <a:br>
              <a:rPr lang="en-US"/>
            </a:br>
            <a:r>
              <a:rPr lang="en-US"/>
              <a:t>To be used sparingly for slides such as: </a:t>
            </a:r>
            <a:br>
              <a:rPr lang="en-US"/>
            </a:br>
            <a:r>
              <a:rPr lang="en-US"/>
              <a:t>“Questions?” or “For more info:” content</a:t>
            </a:r>
          </a:p>
        </p:txBody>
      </p:sp>
      <p:sp>
        <p:nvSpPr>
          <p:cNvPr id="5" name="Slide Number Placeholder 5">
            <a:extLst>
              <a:ext uri="{FF2B5EF4-FFF2-40B4-BE49-F238E27FC236}">
                <a16:creationId xmlns:a16="http://schemas.microsoft.com/office/drawing/2014/main" id="{71A59920-EF25-445F-BA6F-0B84929CB47F}"/>
              </a:ext>
            </a:extLst>
          </p:cNvPr>
          <p:cNvSpPr>
            <a:spLocks noGrp="1"/>
          </p:cNvSpPr>
          <p:nvPr>
            <p:ph type="sldNum" sz="quarter" idx="4"/>
          </p:nvPr>
        </p:nvSpPr>
        <p:spPr>
          <a:xfrm>
            <a:off x="11582400" y="6348810"/>
            <a:ext cx="286407" cy="280590"/>
          </a:xfrm>
          <a:prstGeom prst="rect">
            <a:avLst/>
          </a:prstGeom>
        </p:spPr>
        <p:txBody>
          <a:bodyPr vert="horz" lIns="0" tIns="0" rIns="0" bIns="0" rtlCol="0" anchor="ctr" anchorCtr="0"/>
          <a:lstStyle>
            <a:lvl1pPr algn="r">
              <a:defRPr sz="1200" b="1" i="0">
                <a:solidFill>
                  <a:srgbClr val="073759"/>
                </a:solidFill>
                <a:latin typeface="Source Sans Pro" panose="020B0503030403020204" pitchFamily="34" charset="0"/>
              </a:defRPr>
            </a:lvl1pPr>
          </a:lstStyle>
          <a:p>
            <a:fld id="{4A217ABC-3BCB-4F47-AC3C-9D5177951563}" type="slidenum">
              <a:rPr lang="en-US" smtClean="0"/>
              <a:pPr/>
              <a:t>‹#›</a:t>
            </a:fld>
            <a:endParaRPr lang="en-US"/>
          </a:p>
        </p:txBody>
      </p:sp>
    </p:spTree>
    <p:extLst>
      <p:ext uri="{BB962C8B-B14F-4D97-AF65-F5344CB8AC3E}">
        <p14:creationId xmlns:p14="http://schemas.microsoft.com/office/powerpoint/2010/main" val="402683997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BFCFA-36F2-8C8B-57AB-D78F12D392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A5670A9-FBE1-264C-B3E8-A26CF56BC0BC}"/>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7B30F5-7CE3-A45F-CFE6-432B75F15626}"/>
              </a:ext>
            </a:extLst>
          </p:cNvPr>
          <p:cNvSpPr>
            <a:spLocks noGrp="1"/>
          </p:cNvSpPr>
          <p:nvPr>
            <p:ph type="dt" sz="half" idx="10"/>
          </p:nvPr>
        </p:nvSpPr>
        <p:spPr/>
        <p:txBody>
          <a:bodyPr/>
          <a:lstStyle/>
          <a:p>
            <a:fld id="{BE68320D-A07B-6647-A85E-23FE32B8C637}" type="datetimeFigureOut">
              <a:rPr lang="en-US" smtClean="0"/>
              <a:t>11/3/2023</a:t>
            </a:fld>
            <a:endParaRPr lang="en-US"/>
          </a:p>
        </p:txBody>
      </p:sp>
      <p:sp>
        <p:nvSpPr>
          <p:cNvPr id="5" name="Footer Placeholder 4">
            <a:extLst>
              <a:ext uri="{FF2B5EF4-FFF2-40B4-BE49-F238E27FC236}">
                <a16:creationId xmlns:a16="http://schemas.microsoft.com/office/drawing/2014/main" id="{046C67C7-5AD9-AB79-06A1-7DE63EE6D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F3C0F4-F6C7-DAD0-6D42-89A1869A726E}"/>
              </a:ext>
            </a:extLst>
          </p:cNvPr>
          <p:cNvSpPr>
            <a:spLocks noGrp="1"/>
          </p:cNvSpPr>
          <p:nvPr>
            <p:ph type="sldNum" sz="quarter" idx="12"/>
          </p:nvPr>
        </p:nvSpPr>
        <p:spPr/>
        <p:txBody>
          <a:bodyPr/>
          <a:lstStyle/>
          <a:p>
            <a:fld id="{A47C5430-FF48-AE4C-900F-DC7987B7BF71}" type="slidenum">
              <a:rPr lang="en-US" smtClean="0"/>
              <a:t>‹#›</a:t>
            </a:fld>
            <a:endParaRPr lang="en-US"/>
          </a:p>
        </p:txBody>
      </p:sp>
    </p:spTree>
    <p:extLst>
      <p:ext uri="{BB962C8B-B14F-4D97-AF65-F5344CB8AC3E}">
        <p14:creationId xmlns:p14="http://schemas.microsoft.com/office/powerpoint/2010/main" val="328676796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7973D-AA4C-3859-195B-632B758320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EB7B26-B997-A755-CF6E-408B9B41DA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486EB8-D77E-A83B-9FE7-FDF0D637C38C}"/>
              </a:ext>
            </a:extLst>
          </p:cNvPr>
          <p:cNvSpPr>
            <a:spLocks noGrp="1"/>
          </p:cNvSpPr>
          <p:nvPr>
            <p:ph type="dt" sz="half" idx="10"/>
          </p:nvPr>
        </p:nvSpPr>
        <p:spPr/>
        <p:txBody>
          <a:bodyPr/>
          <a:lstStyle/>
          <a:p>
            <a:fld id="{BE68320D-A07B-6647-A85E-23FE32B8C637}" type="datetimeFigureOut">
              <a:rPr lang="en-US" smtClean="0"/>
              <a:t>11/3/2023</a:t>
            </a:fld>
            <a:endParaRPr lang="en-US"/>
          </a:p>
        </p:txBody>
      </p:sp>
      <p:sp>
        <p:nvSpPr>
          <p:cNvPr id="5" name="Footer Placeholder 4">
            <a:extLst>
              <a:ext uri="{FF2B5EF4-FFF2-40B4-BE49-F238E27FC236}">
                <a16:creationId xmlns:a16="http://schemas.microsoft.com/office/drawing/2014/main" id="{DA33C7EE-21D4-1237-279C-16790FE954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BB8465-AB79-FBB7-0C40-AACE9045CF25}"/>
              </a:ext>
            </a:extLst>
          </p:cNvPr>
          <p:cNvSpPr>
            <a:spLocks noGrp="1"/>
          </p:cNvSpPr>
          <p:nvPr>
            <p:ph type="sldNum" sz="quarter" idx="12"/>
          </p:nvPr>
        </p:nvSpPr>
        <p:spPr/>
        <p:txBody>
          <a:bodyPr/>
          <a:lstStyle/>
          <a:p>
            <a:fld id="{A47C5430-FF48-AE4C-900F-DC7987B7BF71}" type="slidenum">
              <a:rPr lang="en-US" smtClean="0"/>
              <a:t>‹#›</a:t>
            </a:fld>
            <a:endParaRPr lang="en-US"/>
          </a:p>
        </p:txBody>
      </p:sp>
    </p:spTree>
    <p:extLst>
      <p:ext uri="{BB962C8B-B14F-4D97-AF65-F5344CB8AC3E}">
        <p14:creationId xmlns:p14="http://schemas.microsoft.com/office/powerpoint/2010/main" val="345850733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D397A-E97A-78A3-1BD8-B034C8D20D5E}"/>
              </a:ext>
            </a:extLst>
          </p:cNvPr>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31A5207-6ACC-25A8-A51E-1B84DD8B936B}"/>
              </a:ext>
            </a:extLst>
          </p:cNvPr>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CD7E44-DB2F-B12B-EF63-BBAB37223F10}"/>
              </a:ext>
            </a:extLst>
          </p:cNvPr>
          <p:cNvSpPr>
            <a:spLocks noGrp="1"/>
          </p:cNvSpPr>
          <p:nvPr>
            <p:ph type="dt" sz="half" idx="10"/>
          </p:nvPr>
        </p:nvSpPr>
        <p:spPr/>
        <p:txBody>
          <a:bodyPr/>
          <a:lstStyle/>
          <a:p>
            <a:fld id="{BE68320D-A07B-6647-A85E-23FE32B8C637}" type="datetimeFigureOut">
              <a:rPr lang="en-US" smtClean="0"/>
              <a:t>11/3/2023</a:t>
            </a:fld>
            <a:endParaRPr lang="en-US"/>
          </a:p>
        </p:txBody>
      </p:sp>
      <p:sp>
        <p:nvSpPr>
          <p:cNvPr id="5" name="Footer Placeholder 4">
            <a:extLst>
              <a:ext uri="{FF2B5EF4-FFF2-40B4-BE49-F238E27FC236}">
                <a16:creationId xmlns:a16="http://schemas.microsoft.com/office/drawing/2014/main" id="{C0A9DCB0-16B7-EB20-8202-B27EF7DDA0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175204-6CA9-B97B-3BCE-AE6AC92B16D0}"/>
              </a:ext>
            </a:extLst>
          </p:cNvPr>
          <p:cNvSpPr>
            <a:spLocks noGrp="1"/>
          </p:cNvSpPr>
          <p:nvPr>
            <p:ph type="sldNum" sz="quarter" idx="12"/>
          </p:nvPr>
        </p:nvSpPr>
        <p:spPr/>
        <p:txBody>
          <a:bodyPr/>
          <a:lstStyle/>
          <a:p>
            <a:fld id="{A47C5430-FF48-AE4C-900F-DC7987B7BF71}" type="slidenum">
              <a:rPr lang="en-US" smtClean="0"/>
              <a:t>‹#›</a:t>
            </a:fld>
            <a:endParaRPr lang="en-US"/>
          </a:p>
        </p:txBody>
      </p:sp>
    </p:spTree>
    <p:extLst>
      <p:ext uri="{BB962C8B-B14F-4D97-AF65-F5344CB8AC3E}">
        <p14:creationId xmlns:p14="http://schemas.microsoft.com/office/powerpoint/2010/main" val="87305588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D7592-7E03-9865-AC43-73D8E76566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596B4E-BC49-BBF8-811C-BD766E091724}"/>
              </a:ext>
            </a:extLst>
          </p:cNvPr>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98AC47-EBAF-F235-1501-AA21704B8842}"/>
              </a:ext>
            </a:extLst>
          </p:cNvPr>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D08939-E5C4-36CA-1857-30DE31E130D9}"/>
              </a:ext>
            </a:extLst>
          </p:cNvPr>
          <p:cNvSpPr>
            <a:spLocks noGrp="1"/>
          </p:cNvSpPr>
          <p:nvPr>
            <p:ph type="dt" sz="half" idx="10"/>
          </p:nvPr>
        </p:nvSpPr>
        <p:spPr/>
        <p:txBody>
          <a:bodyPr/>
          <a:lstStyle/>
          <a:p>
            <a:fld id="{BE68320D-A07B-6647-A85E-23FE32B8C637}" type="datetimeFigureOut">
              <a:rPr lang="en-US" smtClean="0"/>
              <a:t>11/3/2023</a:t>
            </a:fld>
            <a:endParaRPr lang="en-US"/>
          </a:p>
        </p:txBody>
      </p:sp>
      <p:sp>
        <p:nvSpPr>
          <p:cNvPr id="6" name="Footer Placeholder 5">
            <a:extLst>
              <a:ext uri="{FF2B5EF4-FFF2-40B4-BE49-F238E27FC236}">
                <a16:creationId xmlns:a16="http://schemas.microsoft.com/office/drawing/2014/main" id="{CBEE7D65-F715-00EF-0CFC-272905D7F6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FBA76D-5B5E-A8B0-04FC-3D9F3BA48ED6}"/>
              </a:ext>
            </a:extLst>
          </p:cNvPr>
          <p:cNvSpPr>
            <a:spLocks noGrp="1"/>
          </p:cNvSpPr>
          <p:nvPr>
            <p:ph type="sldNum" sz="quarter" idx="12"/>
          </p:nvPr>
        </p:nvSpPr>
        <p:spPr/>
        <p:txBody>
          <a:bodyPr/>
          <a:lstStyle/>
          <a:p>
            <a:fld id="{A47C5430-FF48-AE4C-900F-DC7987B7BF71}" type="slidenum">
              <a:rPr lang="en-US" smtClean="0"/>
              <a:t>‹#›</a:t>
            </a:fld>
            <a:endParaRPr lang="en-US"/>
          </a:p>
        </p:txBody>
      </p:sp>
    </p:spTree>
    <p:extLst>
      <p:ext uri="{BB962C8B-B14F-4D97-AF65-F5344CB8AC3E}">
        <p14:creationId xmlns:p14="http://schemas.microsoft.com/office/powerpoint/2010/main" val="342471068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3713C-BBC8-AB3C-F3D7-9CD34988A6EF}"/>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FEB0472-9DCF-864D-F85E-EF2FB1002A05}"/>
              </a:ext>
            </a:extLst>
          </p:cNvPr>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4BC752-6241-3856-840A-5422092B8D01}"/>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70172C-8E7E-5B0D-BBFF-4FCF2E16C9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37B668-5FB7-7873-5F30-AF9EC8F36B9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04FFE5-C04B-84AB-A493-AFED93F99159}"/>
              </a:ext>
            </a:extLst>
          </p:cNvPr>
          <p:cNvSpPr>
            <a:spLocks noGrp="1"/>
          </p:cNvSpPr>
          <p:nvPr>
            <p:ph type="dt" sz="half" idx="10"/>
          </p:nvPr>
        </p:nvSpPr>
        <p:spPr/>
        <p:txBody>
          <a:bodyPr/>
          <a:lstStyle/>
          <a:p>
            <a:fld id="{BE68320D-A07B-6647-A85E-23FE32B8C637}" type="datetimeFigureOut">
              <a:rPr lang="en-US" smtClean="0"/>
              <a:t>11/3/2023</a:t>
            </a:fld>
            <a:endParaRPr lang="en-US"/>
          </a:p>
        </p:txBody>
      </p:sp>
      <p:sp>
        <p:nvSpPr>
          <p:cNvPr id="8" name="Footer Placeholder 7">
            <a:extLst>
              <a:ext uri="{FF2B5EF4-FFF2-40B4-BE49-F238E27FC236}">
                <a16:creationId xmlns:a16="http://schemas.microsoft.com/office/drawing/2014/main" id="{0B1AD1B7-31F4-5E73-E3B9-343EDAD1D1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7A9F0EA-3ABB-9A43-0287-DE352334685E}"/>
              </a:ext>
            </a:extLst>
          </p:cNvPr>
          <p:cNvSpPr>
            <a:spLocks noGrp="1"/>
          </p:cNvSpPr>
          <p:nvPr>
            <p:ph type="sldNum" sz="quarter" idx="12"/>
          </p:nvPr>
        </p:nvSpPr>
        <p:spPr/>
        <p:txBody>
          <a:bodyPr/>
          <a:lstStyle/>
          <a:p>
            <a:fld id="{A47C5430-FF48-AE4C-900F-DC7987B7BF71}" type="slidenum">
              <a:rPr lang="en-US" smtClean="0"/>
              <a:t>‹#›</a:t>
            </a:fld>
            <a:endParaRPr lang="en-US"/>
          </a:p>
        </p:txBody>
      </p:sp>
    </p:spTree>
    <p:extLst>
      <p:ext uri="{BB962C8B-B14F-4D97-AF65-F5344CB8AC3E}">
        <p14:creationId xmlns:p14="http://schemas.microsoft.com/office/powerpoint/2010/main" val="7954953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FBE19-F525-3ABB-4087-89A491954C2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FF42F9B-843D-3EE0-87AC-495B66CBFDE4}"/>
              </a:ext>
            </a:extLst>
          </p:cNvPr>
          <p:cNvSpPr>
            <a:spLocks noGrp="1"/>
          </p:cNvSpPr>
          <p:nvPr>
            <p:ph type="dt" sz="half" idx="10"/>
          </p:nvPr>
        </p:nvSpPr>
        <p:spPr/>
        <p:txBody>
          <a:bodyPr/>
          <a:lstStyle/>
          <a:p>
            <a:fld id="{BE68320D-A07B-6647-A85E-23FE32B8C637}" type="datetimeFigureOut">
              <a:rPr lang="en-US" smtClean="0"/>
              <a:t>11/3/2023</a:t>
            </a:fld>
            <a:endParaRPr lang="en-US"/>
          </a:p>
        </p:txBody>
      </p:sp>
      <p:sp>
        <p:nvSpPr>
          <p:cNvPr id="4" name="Footer Placeholder 3">
            <a:extLst>
              <a:ext uri="{FF2B5EF4-FFF2-40B4-BE49-F238E27FC236}">
                <a16:creationId xmlns:a16="http://schemas.microsoft.com/office/drawing/2014/main" id="{3B2DA697-7EF9-A1E9-AA28-0A5668FB0B9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22F1A78-7DE5-1415-7600-D79D7BD41A9D}"/>
              </a:ext>
            </a:extLst>
          </p:cNvPr>
          <p:cNvSpPr>
            <a:spLocks noGrp="1"/>
          </p:cNvSpPr>
          <p:nvPr>
            <p:ph type="sldNum" sz="quarter" idx="12"/>
          </p:nvPr>
        </p:nvSpPr>
        <p:spPr/>
        <p:txBody>
          <a:bodyPr/>
          <a:lstStyle/>
          <a:p>
            <a:fld id="{A47C5430-FF48-AE4C-900F-DC7987B7BF71}" type="slidenum">
              <a:rPr lang="en-US" smtClean="0"/>
              <a:t>‹#›</a:t>
            </a:fld>
            <a:endParaRPr lang="en-US"/>
          </a:p>
        </p:txBody>
      </p:sp>
    </p:spTree>
    <p:extLst>
      <p:ext uri="{BB962C8B-B14F-4D97-AF65-F5344CB8AC3E}">
        <p14:creationId xmlns:p14="http://schemas.microsoft.com/office/powerpoint/2010/main" val="4667224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10.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117.xml"/><Relationship Id="rId18" Type="http://schemas.openxmlformats.org/officeDocument/2006/relationships/slideLayout" Target="../slideLayouts/slideLayout122.xml"/><Relationship Id="rId26" Type="http://schemas.openxmlformats.org/officeDocument/2006/relationships/slideLayout" Target="../slideLayouts/slideLayout130.xml"/><Relationship Id="rId39" Type="http://schemas.openxmlformats.org/officeDocument/2006/relationships/slideLayout" Target="../slideLayouts/slideLayout143.xml"/><Relationship Id="rId21" Type="http://schemas.openxmlformats.org/officeDocument/2006/relationships/slideLayout" Target="../slideLayouts/slideLayout125.xml"/><Relationship Id="rId34" Type="http://schemas.openxmlformats.org/officeDocument/2006/relationships/slideLayout" Target="../slideLayouts/slideLayout138.xml"/><Relationship Id="rId42" Type="http://schemas.openxmlformats.org/officeDocument/2006/relationships/slideLayout" Target="../slideLayouts/slideLayout146.xml"/><Relationship Id="rId47" Type="http://schemas.openxmlformats.org/officeDocument/2006/relationships/slideLayout" Target="../slideLayouts/slideLayout151.xml"/><Relationship Id="rId50" Type="http://schemas.openxmlformats.org/officeDocument/2006/relationships/slideLayout" Target="../slideLayouts/slideLayout154.xml"/><Relationship Id="rId55" Type="http://schemas.openxmlformats.org/officeDocument/2006/relationships/theme" Target="../theme/theme11.xml"/><Relationship Id="rId7" Type="http://schemas.openxmlformats.org/officeDocument/2006/relationships/slideLayout" Target="../slideLayouts/slideLayout111.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29" Type="http://schemas.openxmlformats.org/officeDocument/2006/relationships/slideLayout" Target="../slideLayouts/slideLayout133.xml"/><Relationship Id="rId11" Type="http://schemas.openxmlformats.org/officeDocument/2006/relationships/slideLayout" Target="../slideLayouts/slideLayout115.xml"/><Relationship Id="rId24" Type="http://schemas.openxmlformats.org/officeDocument/2006/relationships/slideLayout" Target="../slideLayouts/slideLayout128.xml"/><Relationship Id="rId32" Type="http://schemas.openxmlformats.org/officeDocument/2006/relationships/slideLayout" Target="../slideLayouts/slideLayout136.xml"/><Relationship Id="rId37" Type="http://schemas.openxmlformats.org/officeDocument/2006/relationships/slideLayout" Target="../slideLayouts/slideLayout141.xml"/><Relationship Id="rId40" Type="http://schemas.openxmlformats.org/officeDocument/2006/relationships/slideLayout" Target="../slideLayouts/slideLayout144.xml"/><Relationship Id="rId45" Type="http://schemas.openxmlformats.org/officeDocument/2006/relationships/slideLayout" Target="../slideLayouts/slideLayout149.xml"/><Relationship Id="rId53" Type="http://schemas.openxmlformats.org/officeDocument/2006/relationships/slideLayout" Target="../slideLayouts/slideLayout157.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19" Type="http://schemas.openxmlformats.org/officeDocument/2006/relationships/slideLayout" Target="../slideLayouts/slideLayout123.xml"/><Relationship Id="rId31" Type="http://schemas.openxmlformats.org/officeDocument/2006/relationships/slideLayout" Target="../slideLayouts/slideLayout135.xml"/><Relationship Id="rId44" Type="http://schemas.openxmlformats.org/officeDocument/2006/relationships/slideLayout" Target="../slideLayouts/slideLayout148.xml"/><Relationship Id="rId52" Type="http://schemas.openxmlformats.org/officeDocument/2006/relationships/slideLayout" Target="../slideLayouts/slideLayout156.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 Id="rId22" Type="http://schemas.openxmlformats.org/officeDocument/2006/relationships/slideLayout" Target="../slideLayouts/slideLayout126.xml"/><Relationship Id="rId27" Type="http://schemas.openxmlformats.org/officeDocument/2006/relationships/slideLayout" Target="../slideLayouts/slideLayout131.xml"/><Relationship Id="rId30" Type="http://schemas.openxmlformats.org/officeDocument/2006/relationships/slideLayout" Target="../slideLayouts/slideLayout134.xml"/><Relationship Id="rId35" Type="http://schemas.openxmlformats.org/officeDocument/2006/relationships/slideLayout" Target="../slideLayouts/slideLayout139.xml"/><Relationship Id="rId43" Type="http://schemas.openxmlformats.org/officeDocument/2006/relationships/slideLayout" Target="../slideLayouts/slideLayout147.xml"/><Relationship Id="rId48" Type="http://schemas.openxmlformats.org/officeDocument/2006/relationships/slideLayout" Target="../slideLayouts/slideLayout152.xml"/><Relationship Id="rId56" Type="http://schemas.openxmlformats.org/officeDocument/2006/relationships/image" Target="../media/image34.png"/><Relationship Id="rId8" Type="http://schemas.openxmlformats.org/officeDocument/2006/relationships/slideLayout" Target="../slideLayouts/slideLayout112.xml"/><Relationship Id="rId51" Type="http://schemas.openxmlformats.org/officeDocument/2006/relationships/slideLayout" Target="../slideLayouts/slideLayout155.xml"/><Relationship Id="rId3" Type="http://schemas.openxmlformats.org/officeDocument/2006/relationships/slideLayout" Target="../slideLayouts/slideLayout107.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5" Type="http://schemas.openxmlformats.org/officeDocument/2006/relationships/slideLayout" Target="../slideLayouts/slideLayout129.xml"/><Relationship Id="rId33" Type="http://schemas.openxmlformats.org/officeDocument/2006/relationships/slideLayout" Target="../slideLayouts/slideLayout137.xml"/><Relationship Id="rId38" Type="http://schemas.openxmlformats.org/officeDocument/2006/relationships/slideLayout" Target="../slideLayouts/slideLayout142.xml"/><Relationship Id="rId46" Type="http://schemas.openxmlformats.org/officeDocument/2006/relationships/slideLayout" Target="../slideLayouts/slideLayout150.xml"/><Relationship Id="rId20" Type="http://schemas.openxmlformats.org/officeDocument/2006/relationships/slideLayout" Target="../slideLayouts/slideLayout124.xml"/><Relationship Id="rId41" Type="http://schemas.openxmlformats.org/officeDocument/2006/relationships/slideLayout" Target="../slideLayouts/slideLayout145.xml"/><Relationship Id="rId54" Type="http://schemas.openxmlformats.org/officeDocument/2006/relationships/slideLayout" Target="../slideLayouts/slideLayout158.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5" Type="http://schemas.openxmlformats.org/officeDocument/2006/relationships/slideLayout" Target="../slideLayouts/slideLayout119.xml"/><Relationship Id="rId23" Type="http://schemas.openxmlformats.org/officeDocument/2006/relationships/slideLayout" Target="../slideLayouts/slideLayout127.xml"/><Relationship Id="rId28" Type="http://schemas.openxmlformats.org/officeDocument/2006/relationships/slideLayout" Target="../slideLayouts/slideLayout132.xml"/><Relationship Id="rId36" Type="http://schemas.openxmlformats.org/officeDocument/2006/relationships/slideLayout" Target="../slideLayouts/slideLayout140.xml"/><Relationship Id="rId49" Type="http://schemas.openxmlformats.org/officeDocument/2006/relationships/slideLayout" Target="../slideLayouts/slideLayout153.xml"/></Relationships>
</file>

<file path=ppt/slideMasters/_rels/slideMaster12.xml.rels><?xml version="1.0" encoding="UTF-8" standalone="yes"?>
<Relationships xmlns="http://schemas.openxmlformats.org/package/2006/relationships"><Relationship Id="rId26" Type="http://schemas.openxmlformats.org/officeDocument/2006/relationships/slideLayout" Target="../slideLayouts/slideLayout184.xml"/><Relationship Id="rId117" Type="http://schemas.openxmlformats.org/officeDocument/2006/relationships/theme" Target="../theme/theme12.xml"/><Relationship Id="rId21" Type="http://schemas.openxmlformats.org/officeDocument/2006/relationships/slideLayout" Target="../slideLayouts/slideLayout179.xml"/><Relationship Id="rId42" Type="http://schemas.openxmlformats.org/officeDocument/2006/relationships/slideLayout" Target="../slideLayouts/slideLayout200.xml"/><Relationship Id="rId47" Type="http://schemas.openxmlformats.org/officeDocument/2006/relationships/slideLayout" Target="../slideLayouts/slideLayout205.xml"/><Relationship Id="rId63" Type="http://schemas.openxmlformats.org/officeDocument/2006/relationships/slideLayout" Target="../slideLayouts/slideLayout221.xml"/><Relationship Id="rId68" Type="http://schemas.openxmlformats.org/officeDocument/2006/relationships/slideLayout" Target="../slideLayouts/slideLayout226.xml"/><Relationship Id="rId84" Type="http://schemas.openxmlformats.org/officeDocument/2006/relationships/slideLayout" Target="../slideLayouts/slideLayout242.xml"/><Relationship Id="rId89" Type="http://schemas.openxmlformats.org/officeDocument/2006/relationships/slideLayout" Target="../slideLayouts/slideLayout247.xml"/><Relationship Id="rId112" Type="http://schemas.openxmlformats.org/officeDocument/2006/relationships/slideLayout" Target="../slideLayouts/slideLayout270.xml"/><Relationship Id="rId16" Type="http://schemas.openxmlformats.org/officeDocument/2006/relationships/slideLayout" Target="../slideLayouts/slideLayout174.xml"/><Relationship Id="rId107" Type="http://schemas.openxmlformats.org/officeDocument/2006/relationships/slideLayout" Target="../slideLayouts/slideLayout265.xml"/><Relationship Id="rId11" Type="http://schemas.openxmlformats.org/officeDocument/2006/relationships/slideLayout" Target="../slideLayouts/slideLayout169.xml"/><Relationship Id="rId32" Type="http://schemas.openxmlformats.org/officeDocument/2006/relationships/slideLayout" Target="../slideLayouts/slideLayout190.xml"/><Relationship Id="rId37" Type="http://schemas.openxmlformats.org/officeDocument/2006/relationships/slideLayout" Target="../slideLayouts/slideLayout195.xml"/><Relationship Id="rId53" Type="http://schemas.openxmlformats.org/officeDocument/2006/relationships/slideLayout" Target="../slideLayouts/slideLayout211.xml"/><Relationship Id="rId58" Type="http://schemas.openxmlformats.org/officeDocument/2006/relationships/slideLayout" Target="../slideLayouts/slideLayout216.xml"/><Relationship Id="rId74" Type="http://schemas.openxmlformats.org/officeDocument/2006/relationships/slideLayout" Target="../slideLayouts/slideLayout232.xml"/><Relationship Id="rId79" Type="http://schemas.openxmlformats.org/officeDocument/2006/relationships/slideLayout" Target="../slideLayouts/slideLayout237.xml"/><Relationship Id="rId102" Type="http://schemas.openxmlformats.org/officeDocument/2006/relationships/slideLayout" Target="../slideLayouts/slideLayout260.xml"/><Relationship Id="rId5" Type="http://schemas.openxmlformats.org/officeDocument/2006/relationships/slideLayout" Target="../slideLayouts/slideLayout163.xml"/><Relationship Id="rId90" Type="http://schemas.openxmlformats.org/officeDocument/2006/relationships/slideLayout" Target="../slideLayouts/slideLayout248.xml"/><Relationship Id="rId95" Type="http://schemas.openxmlformats.org/officeDocument/2006/relationships/slideLayout" Target="../slideLayouts/slideLayout253.xml"/><Relationship Id="rId22" Type="http://schemas.openxmlformats.org/officeDocument/2006/relationships/slideLayout" Target="../slideLayouts/slideLayout180.xml"/><Relationship Id="rId27" Type="http://schemas.openxmlformats.org/officeDocument/2006/relationships/slideLayout" Target="../slideLayouts/slideLayout185.xml"/><Relationship Id="rId43" Type="http://schemas.openxmlformats.org/officeDocument/2006/relationships/slideLayout" Target="../slideLayouts/slideLayout201.xml"/><Relationship Id="rId48" Type="http://schemas.openxmlformats.org/officeDocument/2006/relationships/slideLayout" Target="../slideLayouts/slideLayout206.xml"/><Relationship Id="rId64" Type="http://schemas.openxmlformats.org/officeDocument/2006/relationships/slideLayout" Target="../slideLayouts/slideLayout222.xml"/><Relationship Id="rId69" Type="http://schemas.openxmlformats.org/officeDocument/2006/relationships/slideLayout" Target="../slideLayouts/slideLayout227.xml"/><Relationship Id="rId113" Type="http://schemas.openxmlformats.org/officeDocument/2006/relationships/slideLayout" Target="../slideLayouts/slideLayout271.xml"/><Relationship Id="rId118" Type="http://schemas.openxmlformats.org/officeDocument/2006/relationships/image" Target="../media/image62.emf"/><Relationship Id="rId80" Type="http://schemas.openxmlformats.org/officeDocument/2006/relationships/slideLayout" Target="../slideLayouts/slideLayout238.xml"/><Relationship Id="rId85" Type="http://schemas.openxmlformats.org/officeDocument/2006/relationships/slideLayout" Target="../slideLayouts/slideLayout243.xml"/><Relationship Id="rId12" Type="http://schemas.openxmlformats.org/officeDocument/2006/relationships/slideLayout" Target="../slideLayouts/slideLayout170.xml"/><Relationship Id="rId17" Type="http://schemas.openxmlformats.org/officeDocument/2006/relationships/slideLayout" Target="../slideLayouts/slideLayout175.xml"/><Relationship Id="rId33" Type="http://schemas.openxmlformats.org/officeDocument/2006/relationships/slideLayout" Target="../slideLayouts/slideLayout191.xml"/><Relationship Id="rId38" Type="http://schemas.openxmlformats.org/officeDocument/2006/relationships/slideLayout" Target="../slideLayouts/slideLayout196.xml"/><Relationship Id="rId59" Type="http://schemas.openxmlformats.org/officeDocument/2006/relationships/slideLayout" Target="../slideLayouts/slideLayout217.xml"/><Relationship Id="rId103" Type="http://schemas.openxmlformats.org/officeDocument/2006/relationships/slideLayout" Target="../slideLayouts/slideLayout261.xml"/><Relationship Id="rId108" Type="http://schemas.openxmlformats.org/officeDocument/2006/relationships/slideLayout" Target="../slideLayouts/slideLayout266.xml"/><Relationship Id="rId54" Type="http://schemas.openxmlformats.org/officeDocument/2006/relationships/slideLayout" Target="../slideLayouts/slideLayout212.xml"/><Relationship Id="rId70" Type="http://schemas.openxmlformats.org/officeDocument/2006/relationships/slideLayout" Target="../slideLayouts/slideLayout228.xml"/><Relationship Id="rId75" Type="http://schemas.openxmlformats.org/officeDocument/2006/relationships/slideLayout" Target="../slideLayouts/slideLayout233.xml"/><Relationship Id="rId91" Type="http://schemas.openxmlformats.org/officeDocument/2006/relationships/slideLayout" Target="../slideLayouts/slideLayout249.xml"/><Relationship Id="rId96" Type="http://schemas.openxmlformats.org/officeDocument/2006/relationships/slideLayout" Target="../slideLayouts/slideLayout254.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23" Type="http://schemas.openxmlformats.org/officeDocument/2006/relationships/slideLayout" Target="../slideLayouts/slideLayout181.xml"/><Relationship Id="rId28" Type="http://schemas.openxmlformats.org/officeDocument/2006/relationships/slideLayout" Target="../slideLayouts/slideLayout186.xml"/><Relationship Id="rId49" Type="http://schemas.openxmlformats.org/officeDocument/2006/relationships/slideLayout" Target="../slideLayouts/slideLayout207.xml"/><Relationship Id="rId114" Type="http://schemas.openxmlformats.org/officeDocument/2006/relationships/slideLayout" Target="../slideLayouts/slideLayout272.xml"/><Relationship Id="rId10" Type="http://schemas.openxmlformats.org/officeDocument/2006/relationships/slideLayout" Target="../slideLayouts/slideLayout168.xml"/><Relationship Id="rId31" Type="http://schemas.openxmlformats.org/officeDocument/2006/relationships/slideLayout" Target="../slideLayouts/slideLayout189.xml"/><Relationship Id="rId44" Type="http://schemas.openxmlformats.org/officeDocument/2006/relationships/slideLayout" Target="../slideLayouts/slideLayout202.xml"/><Relationship Id="rId52" Type="http://schemas.openxmlformats.org/officeDocument/2006/relationships/slideLayout" Target="../slideLayouts/slideLayout210.xml"/><Relationship Id="rId60" Type="http://schemas.openxmlformats.org/officeDocument/2006/relationships/slideLayout" Target="../slideLayouts/slideLayout218.xml"/><Relationship Id="rId65" Type="http://schemas.openxmlformats.org/officeDocument/2006/relationships/slideLayout" Target="../slideLayouts/slideLayout223.xml"/><Relationship Id="rId73" Type="http://schemas.openxmlformats.org/officeDocument/2006/relationships/slideLayout" Target="../slideLayouts/slideLayout231.xml"/><Relationship Id="rId78" Type="http://schemas.openxmlformats.org/officeDocument/2006/relationships/slideLayout" Target="../slideLayouts/slideLayout236.xml"/><Relationship Id="rId81" Type="http://schemas.openxmlformats.org/officeDocument/2006/relationships/slideLayout" Target="../slideLayouts/slideLayout239.xml"/><Relationship Id="rId86" Type="http://schemas.openxmlformats.org/officeDocument/2006/relationships/slideLayout" Target="../slideLayouts/slideLayout244.xml"/><Relationship Id="rId94" Type="http://schemas.openxmlformats.org/officeDocument/2006/relationships/slideLayout" Target="../slideLayouts/slideLayout252.xml"/><Relationship Id="rId99" Type="http://schemas.openxmlformats.org/officeDocument/2006/relationships/slideLayout" Target="../slideLayouts/slideLayout257.xml"/><Relationship Id="rId101" Type="http://schemas.openxmlformats.org/officeDocument/2006/relationships/slideLayout" Target="../slideLayouts/slideLayout259.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3" Type="http://schemas.openxmlformats.org/officeDocument/2006/relationships/slideLayout" Target="../slideLayouts/slideLayout171.xml"/><Relationship Id="rId18" Type="http://schemas.openxmlformats.org/officeDocument/2006/relationships/slideLayout" Target="../slideLayouts/slideLayout176.xml"/><Relationship Id="rId39" Type="http://schemas.openxmlformats.org/officeDocument/2006/relationships/slideLayout" Target="../slideLayouts/slideLayout197.xml"/><Relationship Id="rId109" Type="http://schemas.openxmlformats.org/officeDocument/2006/relationships/slideLayout" Target="../slideLayouts/slideLayout267.xml"/><Relationship Id="rId34" Type="http://schemas.openxmlformats.org/officeDocument/2006/relationships/slideLayout" Target="../slideLayouts/slideLayout192.xml"/><Relationship Id="rId50" Type="http://schemas.openxmlformats.org/officeDocument/2006/relationships/slideLayout" Target="../slideLayouts/slideLayout208.xml"/><Relationship Id="rId55" Type="http://schemas.openxmlformats.org/officeDocument/2006/relationships/slideLayout" Target="../slideLayouts/slideLayout213.xml"/><Relationship Id="rId76" Type="http://schemas.openxmlformats.org/officeDocument/2006/relationships/slideLayout" Target="../slideLayouts/slideLayout234.xml"/><Relationship Id="rId97" Type="http://schemas.openxmlformats.org/officeDocument/2006/relationships/slideLayout" Target="../slideLayouts/slideLayout255.xml"/><Relationship Id="rId104" Type="http://schemas.openxmlformats.org/officeDocument/2006/relationships/slideLayout" Target="../slideLayouts/slideLayout262.xml"/><Relationship Id="rId7" Type="http://schemas.openxmlformats.org/officeDocument/2006/relationships/slideLayout" Target="../slideLayouts/slideLayout165.xml"/><Relationship Id="rId71" Type="http://schemas.openxmlformats.org/officeDocument/2006/relationships/slideLayout" Target="../slideLayouts/slideLayout229.xml"/><Relationship Id="rId92" Type="http://schemas.openxmlformats.org/officeDocument/2006/relationships/slideLayout" Target="../slideLayouts/slideLayout250.xml"/><Relationship Id="rId2" Type="http://schemas.openxmlformats.org/officeDocument/2006/relationships/slideLayout" Target="../slideLayouts/slideLayout160.xml"/><Relationship Id="rId29" Type="http://schemas.openxmlformats.org/officeDocument/2006/relationships/slideLayout" Target="../slideLayouts/slideLayout187.xml"/><Relationship Id="rId24" Type="http://schemas.openxmlformats.org/officeDocument/2006/relationships/slideLayout" Target="../slideLayouts/slideLayout182.xml"/><Relationship Id="rId40" Type="http://schemas.openxmlformats.org/officeDocument/2006/relationships/slideLayout" Target="../slideLayouts/slideLayout198.xml"/><Relationship Id="rId45" Type="http://schemas.openxmlformats.org/officeDocument/2006/relationships/slideLayout" Target="../slideLayouts/slideLayout203.xml"/><Relationship Id="rId66" Type="http://schemas.openxmlformats.org/officeDocument/2006/relationships/slideLayout" Target="../slideLayouts/slideLayout224.xml"/><Relationship Id="rId87" Type="http://schemas.openxmlformats.org/officeDocument/2006/relationships/slideLayout" Target="../slideLayouts/slideLayout245.xml"/><Relationship Id="rId110" Type="http://schemas.openxmlformats.org/officeDocument/2006/relationships/slideLayout" Target="../slideLayouts/slideLayout268.xml"/><Relationship Id="rId115" Type="http://schemas.openxmlformats.org/officeDocument/2006/relationships/slideLayout" Target="../slideLayouts/slideLayout273.xml"/><Relationship Id="rId61" Type="http://schemas.openxmlformats.org/officeDocument/2006/relationships/slideLayout" Target="../slideLayouts/slideLayout219.xml"/><Relationship Id="rId82" Type="http://schemas.openxmlformats.org/officeDocument/2006/relationships/slideLayout" Target="../slideLayouts/slideLayout240.xml"/><Relationship Id="rId19" Type="http://schemas.openxmlformats.org/officeDocument/2006/relationships/slideLayout" Target="../slideLayouts/slideLayout177.xml"/><Relationship Id="rId14" Type="http://schemas.openxmlformats.org/officeDocument/2006/relationships/slideLayout" Target="../slideLayouts/slideLayout172.xml"/><Relationship Id="rId30" Type="http://schemas.openxmlformats.org/officeDocument/2006/relationships/slideLayout" Target="../slideLayouts/slideLayout188.xml"/><Relationship Id="rId35" Type="http://schemas.openxmlformats.org/officeDocument/2006/relationships/slideLayout" Target="../slideLayouts/slideLayout193.xml"/><Relationship Id="rId56" Type="http://schemas.openxmlformats.org/officeDocument/2006/relationships/slideLayout" Target="../slideLayouts/slideLayout214.xml"/><Relationship Id="rId77" Type="http://schemas.openxmlformats.org/officeDocument/2006/relationships/slideLayout" Target="../slideLayouts/slideLayout235.xml"/><Relationship Id="rId100" Type="http://schemas.openxmlformats.org/officeDocument/2006/relationships/slideLayout" Target="../slideLayouts/slideLayout258.xml"/><Relationship Id="rId105" Type="http://schemas.openxmlformats.org/officeDocument/2006/relationships/slideLayout" Target="../slideLayouts/slideLayout263.xml"/><Relationship Id="rId8" Type="http://schemas.openxmlformats.org/officeDocument/2006/relationships/slideLayout" Target="../slideLayouts/slideLayout166.xml"/><Relationship Id="rId51" Type="http://schemas.openxmlformats.org/officeDocument/2006/relationships/slideLayout" Target="../slideLayouts/slideLayout209.xml"/><Relationship Id="rId72" Type="http://schemas.openxmlformats.org/officeDocument/2006/relationships/slideLayout" Target="../slideLayouts/slideLayout230.xml"/><Relationship Id="rId93" Type="http://schemas.openxmlformats.org/officeDocument/2006/relationships/slideLayout" Target="../slideLayouts/slideLayout251.xml"/><Relationship Id="rId98" Type="http://schemas.openxmlformats.org/officeDocument/2006/relationships/slideLayout" Target="../slideLayouts/slideLayout256.xml"/><Relationship Id="rId3" Type="http://schemas.openxmlformats.org/officeDocument/2006/relationships/slideLayout" Target="../slideLayouts/slideLayout161.xml"/><Relationship Id="rId25" Type="http://schemas.openxmlformats.org/officeDocument/2006/relationships/slideLayout" Target="../slideLayouts/slideLayout183.xml"/><Relationship Id="rId46" Type="http://schemas.openxmlformats.org/officeDocument/2006/relationships/slideLayout" Target="../slideLayouts/slideLayout204.xml"/><Relationship Id="rId67" Type="http://schemas.openxmlformats.org/officeDocument/2006/relationships/slideLayout" Target="../slideLayouts/slideLayout225.xml"/><Relationship Id="rId116" Type="http://schemas.openxmlformats.org/officeDocument/2006/relationships/slideLayout" Target="../slideLayouts/slideLayout274.xml"/><Relationship Id="rId20" Type="http://schemas.openxmlformats.org/officeDocument/2006/relationships/slideLayout" Target="../slideLayouts/slideLayout178.xml"/><Relationship Id="rId41" Type="http://schemas.openxmlformats.org/officeDocument/2006/relationships/slideLayout" Target="../slideLayouts/slideLayout199.xml"/><Relationship Id="rId62" Type="http://schemas.openxmlformats.org/officeDocument/2006/relationships/slideLayout" Target="../slideLayouts/slideLayout220.xml"/><Relationship Id="rId83" Type="http://schemas.openxmlformats.org/officeDocument/2006/relationships/slideLayout" Target="../slideLayouts/slideLayout241.xml"/><Relationship Id="rId88" Type="http://schemas.openxmlformats.org/officeDocument/2006/relationships/slideLayout" Target="../slideLayouts/slideLayout246.xml"/><Relationship Id="rId111" Type="http://schemas.openxmlformats.org/officeDocument/2006/relationships/slideLayout" Target="../slideLayouts/slideLayout269.xml"/><Relationship Id="rId15" Type="http://schemas.openxmlformats.org/officeDocument/2006/relationships/slideLayout" Target="../slideLayouts/slideLayout173.xml"/><Relationship Id="rId36" Type="http://schemas.openxmlformats.org/officeDocument/2006/relationships/slideLayout" Target="../slideLayouts/slideLayout194.xml"/><Relationship Id="rId57" Type="http://schemas.openxmlformats.org/officeDocument/2006/relationships/slideLayout" Target="../slideLayouts/slideLayout215.xml"/><Relationship Id="rId106" Type="http://schemas.openxmlformats.org/officeDocument/2006/relationships/slideLayout" Target="../slideLayouts/slideLayout264.xml"/></Relationships>
</file>

<file path=ppt/slideMasters/_rels/slideMaster13.xml.rels><?xml version="1.0" encoding="UTF-8" standalone="yes"?>
<Relationships xmlns="http://schemas.openxmlformats.org/package/2006/relationships"><Relationship Id="rId13" Type="http://schemas.openxmlformats.org/officeDocument/2006/relationships/slideLayout" Target="../slideLayouts/slideLayout287.xml"/><Relationship Id="rId18" Type="http://schemas.openxmlformats.org/officeDocument/2006/relationships/slideLayout" Target="../slideLayouts/slideLayout292.xml"/><Relationship Id="rId26" Type="http://schemas.openxmlformats.org/officeDocument/2006/relationships/slideLayout" Target="../slideLayouts/slideLayout300.xml"/><Relationship Id="rId39" Type="http://schemas.openxmlformats.org/officeDocument/2006/relationships/slideLayout" Target="../slideLayouts/slideLayout313.xml"/><Relationship Id="rId21" Type="http://schemas.openxmlformats.org/officeDocument/2006/relationships/slideLayout" Target="../slideLayouts/slideLayout295.xml"/><Relationship Id="rId34" Type="http://schemas.openxmlformats.org/officeDocument/2006/relationships/slideLayout" Target="../slideLayouts/slideLayout308.xml"/><Relationship Id="rId42" Type="http://schemas.openxmlformats.org/officeDocument/2006/relationships/slideLayout" Target="../slideLayouts/slideLayout316.xml"/><Relationship Id="rId47" Type="http://schemas.openxmlformats.org/officeDocument/2006/relationships/slideLayout" Target="../slideLayouts/slideLayout321.xml"/><Relationship Id="rId50" Type="http://schemas.openxmlformats.org/officeDocument/2006/relationships/slideLayout" Target="../slideLayouts/slideLayout324.xml"/><Relationship Id="rId7" Type="http://schemas.openxmlformats.org/officeDocument/2006/relationships/slideLayout" Target="../slideLayouts/slideLayout281.xml"/><Relationship Id="rId2" Type="http://schemas.openxmlformats.org/officeDocument/2006/relationships/slideLayout" Target="../slideLayouts/slideLayout276.xml"/><Relationship Id="rId16" Type="http://schemas.openxmlformats.org/officeDocument/2006/relationships/slideLayout" Target="../slideLayouts/slideLayout290.xml"/><Relationship Id="rId29" Type="http://schemas.openxmlformats.org/officeDocument/2006/relationships/slideLayout" Target="../slideLayouts/slideLayout303.xml"/><Relationship Id="rId11" Type="http://schemas.openxmlformats.org/officeDocument/2006/relationships/slideLayout" Target="../slideLayouts/slideLayout285.xml"/><Relationship Id="rId24" Type="http://schemas.openxmlformats.org/officeDocument/2006/relationships/slideLayout" Target="../slideLayouts/slideLayout298.xml"/><Relationship Id="rId32" Type="http://schemas.openxmlformats.org/officeDocument/2006/relationships/slideLayout" Target="../slideLayouts/slideLayout306.xml"/><Relationship Id="rId37" Type="http://schemas.openxmlformats.org/officeDocument/2006/relationships/slideLayout" Target="../slideLayouts/slideLayout311.xml"/><Relationship Id="rId40" Type="http://schemas.openxmlformats.org/officeDocument/2006/relationships/slideLayout" Target="../slideLayouts/slideLayout314.xml"/><Relationship Id="rId45" Type="http://schemas.openxmlformats.org/officeDocument/2006/relationships/slideLayout" Target="../slideLayouts/slideLayout319.xml"/><Relationship Id="rId53" Type="http://schemas.openxmlformats.org/officeDocument/2006/relationships/image" Target="../media/image34.png"/><Relationship Id="rId5" Type="http://schemas.openxmlformats.org/officeDocument/2006/relationships/slideLayout" Target="../slideLayouts/slideLayout279.xml"/><Relationship Id="rId10" Type="http://schemas.openxmlformats.org/officeDocument/2006/relationships/slideLayout" Target="../slideLayouts/slideLayout284.xml"/><Relationship Id="rId19" Type="http://schemas.openxmlformats.org/officeDocument/2006/relationships/slideLayout" Target="../slideLayouts/slideLayout293.xml"/><Relationship Id="rId31" Type="http://schemas.openxmlformats.org/officeDocument/2006/relationships/slideLayout" Target="../slideLayouts/slideLayout305.xml"/><Relationship Id="rId44" Type="http://schemas.openxmlformats.org/officeDocument/2006/relationships/slideLayout" Target="../slideLayouts/slideLayout318.xml"/><Relationship Id="rId52" Type="http://schemas.openxmlformats.org/officeDocument/2006/relationships/theme" Target="../theme/theme13.xml"/><Relationship Id="rId4" Type="http://schemas.openxmlformats.org/officeDocument/2006/relationships/slideLayout" Target="../slideLayouts/slideLayout278.xml"/><Relationship Id="rId9" Type="http://schemas.openxmlformats.org/officeDocument/2006/relationships/slideLayout" Target="../slideLayouts/slideLayout283.xml"/><Relationship Id="rId14" Type="http://schemas.openxmlformats.org/officeDocument/2006/relationships/slideLayout" Target="../slideLayouts/slideLayout288.xml"/><Relationship Id="rId22" Type="http://schemas.openxmlformats.org/officeDocument/2006/relationships/slideLayout" Target="../slideLayouts/slideLayout296.xml"/><Relationship Id="rId27" Type="http://schemas.openxmlformats.org/officeDocument/2006/relationships/slideLayout" Target="../slideLayouts/slideLayout301.xml"/><Relationship Id="rId30" Type="http://schemas.openxmlformats.org/officeDocument/2006/relationships/slideLayout" Target="../slideLayouts/slideLayout304.xml"/><Relationship Id="rId35" Type="http://schemas.openxmlformats.org/officeDocument/2006/relationships/slideLayout" Target="../slideLayouts/slideLayout309.xml"/><Relationship Id="rId43" Type="http://schemas.openxmlformats.org/officeDocument/2006/relationships/slideLayout" Target="../slideLayouts/slideLayout317.xml"/><Relationship Id="rId48" Type="http://schemas.openxmlformats.org/officeDocument/2006/relationships/slideLayout" Target="../slideLayouts/slideLayout322.xml"/><Relationship Id="rId8" Type="http://schemas.openxmlformats.org/officeDocument/2006/relationships/slideLayout" Target="../slideLayouts/slideLayout282.xml"/><Relationship Id="rId51" Type="http://schemas.openxmlformats.org/officeDocument/2006/relationships/slideLayout" Target="../slideLayouts/slideLayout325.xml"/><Relationship Id="rId3" Type="http://schemas.openxmlformats.org/officeDocument/2006/relationships/slideLayout" Target="../slideLayouts/slideLayout277.xml"/><Relationship Id="rId12" Type="http://schemas.openxmlformats.org/officeDocument/2006/relationships/slideLayout" Target="../slideLayouts/slideLayout286.xml"/><Relationship Id="rId17" Type="http://schemas.openxmlformats.org/officeDocument/2006/relationships/slideLayout" Target="../slideLayouts/slideLayout291.xml"/><Relationship Id="rId25" Type="http://schemas.openxmlformats.org/officeDocument/2006/relationships/slideLayout" Target="../slideLayouts/slideLayout299.xml"/><Relationship Id="rId33" Type="http://schemas.openxmlformats.org/officeDocument/2006/relationships/slideLayout" Target="../slideLayouts/slideLayout307.xml"/><Relationship Id="rId38" Type="http://schemas.openxmlformats.org/officeDocument/2006/relationships/slideLayout" Target="../slideLayouts/slideLayout312.xml"/><Relationship Id="rId46" Type="http://schemas.openxmlformats.org/officeDocument/2006/relationships/slideLayout" Target="../slideLayouts/slideLayout320.xml"/><Relationship Id="rId20" Type="http://schemas.openxmlformats.org/officeDocument/2006/relationships/slideLayout" Target="../slideLayouts/slideLayout294.xml"/><Relationship Id="rId41" Type="http://schemas.openxmlformats.org/officeDocument/2006/relationships/slideLayout" Target="../slideLayouts/slideLayout315.xml"/><Relationship Id="rId1" Type="http://schemas.openxmlformats.org/officeDocument/2006/relationships/slideLayout" Target="../slideLayouts/slideLayout275.xml"/><Relationship Id="rId6" Type="http://schemas.openxmlformats.org/officeDocument/2006/relationships/slideLayout" Target="../slideLayouts/slideLayout280.xml"/><Relationship Id="rId15" Type="http://schemas.openxmlformats.org/officeDocument/2006/relationships/slideLayout" Target="../slideLayouts/slideLayout289.xml"/><Relationship Id="rId23" Type="http://schemas.openxmlformats.org/officeDocument/2006/relationships/slideLayout" Target="../slideLayouts/slideLayout297.xml"/><Relationship Id="rId28" Type="http://schemas.openxmlformats.org/officeDocument/2006/relationships/slideLayout" Target="../slideLayouts/slideLayout302.xml"/><Relationship Id="rId36" Type="http://schemas.openxmlformats.org/officeDocument/2006/relationships/slideLayout" Target="../slideLayouts/slideLayout310.xml"/><Relationship Id="rId49" Type="http://schemas.openxmlformats.org/officeDocument/2006/relationships/slideLayout" Target="../slideLayouts/slideLayout32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333.xml"/><Relationship Id="rId13" Type="http://schemas.openxmlformats.org/officeDocument/2006/relationships/theme" Target="../theme/theme14.xml"/><Relationship Id="rId3" Type="http://schemas.openxmlformats.org/officeDocument/2006/relationships/slideLayout" Target="../slideLayouts/slideLayout328.xml"/><Relationship Id="rId7" Type="http://schemas.openxmlformats.org/officeDocument/2006/relationships/slideLayout" Target="../slideLayouts/slideLayout332.xml"/><Relationship Id="rId12" Type="http://schemas.openxmlformats.org/officeDocument/2006/relationships/slideLayout" Target="../slideLayouts/slideLayout337.xml"/><Relationship Id="rId2" Type="http://schemas.openxmlformats.org/officeDocument/2006/relationships/slideLayout" Target="../slideLayouts/slideLayout327.xml"/><Relationship Id="rId1" Type="http://schemas.openxmlformats.org/officeDocument/2006/relationships/slideLayout" Target="../slideLayouts/slideLayout326.xml"/><Relationship Id="rId6" Type="http://schemas.openxmlformats.org/officeDocument/2006/relationships/slideLayout" Target="../slideLayouts/slideLayout331.xml"/><Relationship Id="rId11" Type="http://schemas.openxmlformats.org/officeDocument/2006/relationships/slideLayout" Target="../slideLayouts/slideLayout336.xml"/><Relationship Id="rId5" Type="http://schemas.openxmlformats.org/officeDocument/2006/relationships/slideLayout" Target="../slideLayouts/slideLayout330.xml"/><Relationship Id="rId10" Type="http://schemas.openxmlformats.org/officeDocument/2006/relationships/slideLayout" Target="../slideLayouts/slideLayout335.xml"/><Relationship Id="rId4" Type="http://schemas.openxmlformats.org/officeDocument/2006/relationships/slideLayout" Target="../slideLayouts/slideLayout329.xml"/><Relationship Id="rId9" Type="http://schemas.openxmlformats.org/officeDocument/2006/relationships/slideLayout" Target="../slideLayouts/slideLayout334.xml"/><Relationship Id="rId14" Type="http://schemas.openxmlformats.org/officeDocument/2006/relationships/image" Target="../media/image2.png"/></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340.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theme" Target="../theme/theme15.xml"/><Relationship Id="rId5" Type="http://schemas.openxmlformats.org/officeDocument/2006/relationships/slideLayout" Target="../slideLayouts/slideLayout342.xml"/><Relationship Id="rId4" Type="http://schemas.openxmlformats.org/officeDocument/2006/relationships/slideLayout" Target="../slideLayouts/slideLayout34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3.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4" Type="http://schemas.openxmlformats.org/officeDocument/2006/relationships/image" Target="../media/image10.jpeg"/></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33" Type="http://schemas.openxmlformats.org/officeDocument/2006/relationships/image" Target="../media/image13.gif"/><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29" Type="http://schemas.openxmlformats.org/officeDocument/2006/relationships/slideLayout" Target="../slideLayouts/slideLayout47.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32" Type="http://schemas.openxmlformats.org/officeDocument/2006/relationships/image" Target="../media/image12.png"/><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31" Type="http://schemas.openxmlformats.org/officeDocument/2006/relationships/theme" Target="../theme/theme5.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slideLayout" Target="../slideLayouts/slideLayout48.xml"/><Relationship Id="rId8" Type="http://schemas.openxmlformats.org/officeDocument/2006/relationships/slideLayout" Target="../slideLayouts/slideLayout26.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slideLayout" Target="../slideLayouts/slideLayout74.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33" Type="http://schemas.openxmlformats.org/officeDocument/2006/relationships/image" Target="../media/image13.gif"/><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29" Type="http://schemas.openxmlformats.org/officeDocument/2006/relationships/slideLayout" Target="../slideLayouts/slideLayout77.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32" Type="http://schemas.openxmlformats.org/officeDocument/2006/relationships/image" Target="../media/image12.png"/><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28" Type="http://schemas.openxmlformats.org/officeDocument/2006/relationships/slideLayout" Target="../slideLayouts/slideLayout76.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31" Type="http://schemas.openxmlformats.org/officeDocument/2006/relationships/theme" Target="../theme/theme6.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slideLayout" Target="../slideLayouts/slideLayout75.xml"/><Relationship Id="rId30" Type="http://schemas.openxmlformats.org/officeDocument/2006/relationships/slideLayout" Target="../slideLayouts/slideLayout78.xml"/><Relationship Id="rId8"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81.xml"/><Relationship Id="rId7" Type="http://schemas.openxmlformats.org/officeDocument/2006/relationships/image" Target="../media/image32.png"/><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image" Target="../media/image31.emf"/><Relationship Id="rId5" Type="http://schemas.openxmlformats.org/officeDocument/2006/relationships/theme" Target="../theme/theme7.xml"/><Relationship Id="rId4"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image" Target="../media/image33.png"/><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image" Target="../media/image31.emf"/><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theme" Target="../theme/theme8.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theme" Target="../theme/theme9.xml"/><Relationship Id="rId1" Type="http://schemas.openxmlformats.org/officeDocument/2006/relationships/slideLayout" Target="../slideLayouts/slideLayout93.xml"/><Relationship Id="rId4" Type="http://schemas.openxmlformats.org/officeDocument/2006/relationships/image" Target="../media/image3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039431E-708C-4065-A18B-C6C2CBF4D66D}"/>
              </a:ext>
              <a:ext uri="{C183D7F6-B498-43B3-948B-1728B52AA6E4}">
                <adec:decorative xmlns:adec="http://schemas.microsoft.com/office/drawing/2017/decorative" val="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554140" y="209677"/>
            <a:ext cx="1345252" cy="807827"/>
          </a:xfrm>
          <a:prstGeom prst="rect">
            <a:avLst/>
          </a:prstGeom>
        </p:spPr>
      </p:pic>
      <p:sp>
        <p:nvSpPr>
          <p:cNvPr id="8" name="Title 1">
            <a:extLst>
              <a:ext uri="{FF2B5EF4-FFF2-40B4-BE49-F238E27FC236}">
                <a16:creationId xmlns:a16="http://schemas.microsoft.com/office/drawing/2014/main" id="{3A545C88-CE9B-4B11-96F3-5F0E512DA2F7}"/>
              </a:ext>
              <a:ext uri="{C183D7F6-B498-43B3-948B-1728B52AA6E4}">
                <adec:decorative xmlns:adec="http://schemas.microsoft.com/office/drawing/2017/decorative" val="1"/>
              </a:ext>
            </a:extLst>
          </p:cNvPr>
          <p:cNvSpPr txBox="1">
            <a:spLocks/>
          </p:cNvSpPr>
          <p:nvPr/>
        </p:nvSpPr>
        <p:spPr>
          <a:xfrm>
            <a:off x="0" y="6176962"/>
            <a:ext cx="12192000" cy="681037"/>
          </a:xfrm>
          <a:prstGeom prst="rect">
            <a:avLst/>
          </a:prstGeom>
          <a:solidFill>
            <a:srgbClr val="1D4288"/>
          </a:solidFill>
        </p:spPr>
        <p:txBody>
          <a:bodyPr vert="horz" lIns="91440" tIns="45720" rIns="91440" bIns="45720" rtlCol="0" anchor="b">
            <a:normAutofit fontScale="85000" lnSpcReduction="20000"/>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endParaRPr lang="en-US"/>
          </a:p>
        </p:txBody>
      </p:sp>
      <p:sp>
        <p:nvSpPr>
          <p:cNvPr id="2" name="Title Placeholder 1">
            <a:extLst>
              <a:ext uri="{FF2B5EF4-FFF2-40B4-BE49-F238E27FC236}">
                <a16:creationId xmlns:a16="http://schemas.microsoft.com/office/drawing/2014/main" id="{A192A17C-64E4-4D70-AE33-D61F2D22DE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E03B44-B14F-43B5-9BCD-A958AFD05F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E633F5-BAD1-4082-972F-B8425E16EC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a:t>#nTIDE</a:t>
            </a:r>
          </a:p>
        </p:txBody>
      </p:sp>
      <p:sp>
        <p:nvSpPr>
          <p:cNvPr id="5" name="Footer Placeholder 4">
            <a:extLst>
              <a:ext uri="{FF2B5EF4-FFF2-40B4-BE49-F238E27FC236}">
                <a16:creationId xmlns:a16="http://schemas.microsoft.com/office/drawing/2014/main" id="{9B796F26-1198-47C8-B9CC-04CCDCDB2F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62D9475A-73B0-45E3-9154-9AF56B10A0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a:p>
        </p:txBody>
      </p:sp>
    </p:spTree>
    <p:extLst>
      <p:ext uri="{BB962C8B-B14F-4D97-AF65-F5344CB8AC3E}">
        <p14:creationId xmlns:p14="http://schemas.microsoft.com/office/powerpoint/2010/main" val="1667720633"/>
      </p:ext>
    </p:extLst>
  </p:cSld>
  <p:clrMap bg1="lt1" tx1="dk1" bg2="lt2" tx2="dk2" accent1="accent1" accent2="accent2" accent3="accent3" accent4="accent4" accent5="accent5" accent6="accent6" hlink="hlink" folHlink="folHlink"/>
  <p:sldLayoutIdLst>
    <p:sldLayoutId id="2147486356" r:id="rId1"/>
    <p:sldLayoutId id="2147486472" r:id="rId2"/>
    <p:sldLayoutId id="2147486473" r:id="rId3"/>
    <p:sldLayoutId id="2147486461" r:id="rId4"/>
    <p:sldLayoutId id="2147486462" r:id="rId5"/>
    <p:sldLayoutId id="2147486463" r:id="rId6"/>
    <p:sldLayoutId id="2147486470" r:id="rId7"/>
    <p:sldLayoutId id="2147486471" r:id="rId8"/>
    <p:sldLayoutId id="2147486466" r:id="rId9"/>
    <p:sldLayoutId id="2147486467" r:id="rId10"/>
    <p:sldLayoutId id="2147486468" r:id="rId11"/>
    <p:sldLayoutId id="2147486469" r:id="rId1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912018-D255-87BD-3270-8139536E7D7B}"/>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26186E-9C83-C17F-02C6-2BBA94D3B56B}"/>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1F5635-1974-78DC-E4D5-F947871290D2}"/>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68320D-A07B-6647-A85E-23FE32B8C637}" type="datetimeFigureOut">
              <a:rPr lang="en-US" smtClean="0"/>
              <a:t>11/3/2023</a:t>
            </a:fld>
            <a:endParaRPr lang="en-US"/>
          </a:p>
        </p:txBody>
      </p:sp>
      <p:sp>
        <p:nvSpPr>
          <p:cNvPr id="5" name="Footer Placeholder 4">
            <a:extLst>
              <a:ext uri="{FF2B5EF4-FFF2-40B4-BE49-F238E27FC236}">
                <a16:creationId xmlns:a16="http://schemas.microsoft.com/office/drawing/2014/main" id="{267E78DF-FC30-0DAF-29B2-660A66505EA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A6326AD-CCAA-A95B-CF55-5563A31C9E5A}"/>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7C5430-FF48-AE4C-900F-DC7987B7BF71}" type="slidenum">
              <a:rPr lang="en-US" smtClean="0"/>
              <a:t>‹#›</a:t>
            </a:fld>
            <a:endParaRPr lang="en-US"/>
          </a:p>
        </p:txBody>
      </p:sp>
    </p:spTree>
    <p:extLst>
      <p:ext uri="{BB962C8B-B14F-4D97-AF65-F5344CB8AC3E}">
        <p14:creationId xmlns:p14="http://schemas.microsoft.com/office/powerpoint/2010/main" val="395013417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186D578-EEE7-1DEC-6328-A9CEAB3D16A6}"/>
              </a:ext>
              <a:ext uri="{C183D7F6-B498-43B3-948B-1728B52AA6E4}">
                <adec:decorative xmlns:adec="http://schemas.microsoft.com/office/drawing/2017/decorative" val="1"/>
              </a:ext>
            </a:extLst>
          </p:cNvPr>
          <p:cNvSpPr/>
          <p:nvPr userDrawn="1"/>
        </p:nvSpPr>
        <p:spPr bwMode="auto">
          <a:xfrm>
            <a:off x="0" y="0"/>
            <a:ext cx="12192000" cy="6857999"/>
          </a:xfrm>
          <a:prstGeom prst="rect">
            <a:avLst/>
          </a:prstGeom>
          <a:gradFill flip="none" rotWithShape="1">
            <a:gsLst>
              <a:gs pos="100000">
                <a:schemeClr val="tx2">
                  <a:lumMod val="20000"/>
                  <a:lumOff val="80000"/>
                </a:schemeClr>
              </a:gs>
              <a:gs pos="0">
                <a:schemeClr val="bg1">
                  <a:lumMod val="95000"/>
                </a:schemeClr>
              </a:gs>
              <a:gs pos="75000">
                <a:schemeClr val="accent1">
                  <a:tint val="23500"/>
                  <a:satMod val="160000"/>
                </a:schemeClr>
              </a:gs>
            </a:gsLst>
            <a:lin ang="3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36" name="Picture 35">
            <a:extLst>
              <a:ext uri="{FF2B5EF4-FFF2-40B4-BE49-F238E27FC236}">
                <a16:creationId xmlns:a16="http://schemas.microsoft.com/office/drawing/2014/main" id="{B95FF15B-EF87-F16E-9411-10FB1D8488D7}"/>
              </a:ext>
            </a:extLst>
          </p:cNvPr>
          <p:cNvPicPr>
            <a:picLocks noChangeAspect="1"/>
          </p:cNvPicPr>
          <p:nvPr/>
        </p:nvPicPr>
        <p:blipFill>
          <a:blip r:embed="rId56"/>
          <a:stretch>
            <a:fillRect/>
          </a:stretch>
        </p:blipFill>
        <p:spPr>
          <a:xfrm>
            <a:off x="12330030" y="-40152"/>
            <a:ext cx="955500" cy="6930426"/>
          </a:xfrm>
          <a:prstGeom prst="rect">
            <a:avLst/>
          </a:prstGeom>
        </p:spPr>
      </p:pic>
    </p:spTree>
    <p:extLst>
      <p:ext uri="{BB962C8B-B14F-4D97-AF65-F5344CB8AC3E}">
        <p14:creationId xmlns:p14="http://schemas.microsoft.com/office/powerpoint/2010/main" val="789463414"/>
      </p:ext>
    </p:extLst>
  </p:cSld>
  <p:clrMap bg1="lt1" tx1="dk1" bg2="lt2" tx2="dk2" accent1="accent1" accent2="accent2" accent3="accent3" accent4="accent4" accent5="accent5" accent6="accent6" hlink="hlink" folHlink="folHlink"/>
  <p:sldLayoutIdLst>
    <p:sldLayoutId id="2147484295" r:id="rId1"/>
    <p:sldLayoutId id="2147484296" r:id="rId2"/>
    <p:sldLayoutId id="2147484297" r:id="rId3"/>
    <p:sldLayoutId id="2147484298" r:id="rId4"/>
    <p:sldLayoutId id="2147484299" r:id="rId5"/>
    <p:sldLayoutId id="2147484300" r:id="rId6"/>
    <p:sldLayoutId id="2147484301" r:id="rId7"/>
    <p:sldLayoutId id="2147484302" r:id="rId8"/>
    <p:sldLayoutId id="2147484303" r:id="rId9"/>
    <p:sldLayoutId id="2147484304" r:id="rId10"/>
    <p:sldLayoutId id="2147484305" r:id="rId11"/>
    <p:sldLayoutId id="2147484306" r:id="rId12"/>
    <p:sldLayoutId id="2147484307" r:id="rId13"/>
    <p:sldLayoutId id="2147484308" r:id="rId14"/>
    <p:sldLayoutId id="2147484309" r:id="rId15"/>
    <p:sldLayoutId id="2147484310" r:id="rId16"/>
    <p:sldLayoutId id="2147484311" r:id="rId17"/>
    <p:sldLayoutId id="2147484312" r:id="rId18"/>
    <p:sldLayoutId id="2147484313" r:id="rId19"/>
    <p:sldLayoutId id="2147484314" r:id="rId20"/>
    <p:sldLayoutId id="2147484315" r:id="rId21"/>
    <p:sldLayoutId id="2147484316" r:id="rId22"/>
    <p:sldLayoutId id="2147484317" r:id="rId23"/>
    <p:sldLayoutId id="2147484318" r:id="rId24"/>
    <p:sldLayoutId id="2147484319" r:id="rId25"/>
    <p:sldLayoutId id="2147484320" r:id="rId26"/>
    <p:sldLayoutId id="2147484321" r:id="rId27"/>
    <p:sldLayoutId id="2147484322" r:id="rId28"/>
    <p:sldLayoutId id="2147484323" r:id="rId29"/>
    <p:sldLayoutId id="2147484324" r:id="rId30"/>
    <p:sldLayoutId id="2147484325" r:id="rId31"/>
    <p:sldLayoutId id="2147484326" r:id="rId32"/>
    <p:sldLayoutId id="2147484327" r:id="rId33"/>
    <p:sldLayoutId id="2147484328" r:id="rId34"/>
    <p:sldLayoutId id="2147484329" r:id="rId35"/>
    <p:sldLayoutId id="2147484330" r:id="rId36"/>
    <p:sldLayoutId id="2147484331" r:id="rId37"/>
    <p:sldLayoutId id="2147484332" r:id="rId38"/>
    <p:sldLayoutId id="2147484333" r:id="rId39"/>
    <p:sldLayoutId id="2147484334" r:id="rId40"/>
    <p:sldLayoutId id="2147484335" r:id="rId41"/>
    <p:sldLayoutId id="2147484336" r:id="rId42"/>
    <p:sldLayoutId id="2147484337" r:id="rId43"/>
    <p:sldLayoutId id="2147484338" r:id="rId44"/>
    <p:sldLayoutId id="2147484339" r:id="rId45"/>
    <p:sldLayoutId id="2147484340" r:id="rId46"/>
    <p:sldLayoutId id="2147484341" r:id="rId47"/>
    <p:sldLayoutId id="2147484342" r:id="rId48"/>
    <p:sldLayoutId id="2147484393" r:id="rId49"/>
    <p:sldLayoutId id="2147484395" r:id="rId50"/>
    <p:sldLayoutId id="2147484396" r:id="rId51"/>
    <p:sldLayoutId id="2147484397" r:id="rId52"/>
    <p:sldLayoutId id="2147484524" r:id="rId53"/>
    <p:sldLayoutId id="2147484641" r:id="rId54"/>
  </p:sldLayoutIdLst>
  <p:transition>
    <p:fade/>
  </p:transition>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3690">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118" cstate="hqprint">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995517646"/>
      </p:ext>
    </p:extLst>
  </p:cSld>
  <p:clrMap bg1="lt1" tx1="dk1" bg2="lt2" tx2="dk2" accent1="accent1" accent2="accent2" accent3="accent3" accent4="accent4" accent5="accent5" accent6="accent6" hlink="hlink" folHlink="folHlink"/>
  <p:sldLayoutIdLst>
    <p:sldLayoutId id="2147484526" r:id="rId1"/>
    <p:sldLayoutId id="2147484527" r:id="rId2"/>
    <p:sldLayoutId id="2147484528" r:id="rId3"/>
    <p:sldLayoutId id="2147484529" r:id="rId4"/>
    <p:sldLayoutId id="2147484530" r:id="rId5"/>
    <p:sldLayoutId id="2147484531" r:id="rId6"/>
    <p:sldLayoutId id="2147484532" r:id="rId7"/>
    <p:sldLayoutId id="2147484533" r:id="rId8"/>
    <p:sldLayoutId id="2147484534" r:id="rId9"/>
    <p:sldLayoutId id="2147484535" r:id="rId10"/>
    <p:sldLayoutId id="2147484536" r:id="rId11"/>
    <p:sldLayoutId id="2147484537" r:id="rId12"/>
    <p:sldLayoutId id="2147484538" r:id="rId13"/>
    <p:sldLayoutId id="2147484539" r:id="rId14"/>
    <p:sldLayoutId id="2147484540" r:id="rId15"/>
    <p:sldLayoutId id="2147484541" r:id="rId16"/>
    <p:sldLayoutId id="2147484542" r:id="rId17"/>
    <p:sldLayoutId id="2147484543" r:id="rId18"/>
    <p:sldLayoutId id="2147484544" r:id="rId19"/>
    <p:sldLayoutId id="2147484706" r:id="rId20"/>
    <p:sldLayoutId id="2147484546" r:id="rId21"/>
    <p:sldLayoutId id="2147484547" r:id="rId22"/>
    <p:sldLayoutId id="2147484548" r:id="rId23"/>
    <p:sldLayoutId id="2147484549" r:id="rId24"/>
    <p:sldLayoutId id="2147484550" r:id="rId25"/>
    <p:sldLayoutId id="2147484551" r:id="rId26"/>
    <p:sldLayoutId id="2147484552" r:id="rId27"/>
    <p:sldLayoutId id="2147484553" r:id="rId28"/>
    <p:sldLayoutId id="2147484554" r:id="rId29"/>
    <p:sldLayoutId id="2147484555" r:id="rId30"/>
    <p:sldLayoutId id="2147484556" r:id="rId31"/>
    <p:sldLayoutId id="2147484557" r:id="rId32"/>
    <p:sldLayoutId id="2147484558" r:id="rId33"/>
    <p:sldLayoutId id="2147484559" r:id="rId34"/>
    <p:sldLayoutId id="2147484560" r:id="rId35"/>
    <p:sldLayoutId id="2147484561" r:id="rId36"/>
    <p:sldLayoutId id="2147484562" r:id="rId37"/>
    <p:sldLayoutId id="2147484563" r:id="rId38"/>
    <p:sldLayoutId id="2147484564" r:id="rId39"/>
    <p:sldLayoutId id="2147484565" r:id="rId40"/>
    <p:sldLayoutId id="2147484566" r:id="rId41"/>
    <p:sldLayoutId id="2147484567" r:id="rId42"/>
    <p:sldLayoutId id="2147484568" r:id="rId43"/>
    <p:sldLayoutId id="2147484569" r:id="rId44"/>
    <p:sldLayoutId id="2147484570" r:id="rId45"/>
    <p:sldLayoutId id="2147484571" r:id="rId46"/>
    <p:sldLayoutId id="2147484572" r:id="rId47"/>
    <p:sldLayoutId id="2147484573" r:id="rId48"/>
    <p:sldLayoutId id="2147484574" r:id="rId49"/>
    <p:sldLayoutId id="2147484575" r:id="rId50"/>
    <p:sldLayoutId id="2147484576" r:id="rId51"/>
    <p:sldLayoutId id="2147484577" r:id="rId52"/>
    <p:sldLayoutId id="2147484578" r:id="rId53"/>
    <p:sldLayoutId id="2147484579" r:id="rId54"/>
    <p:sldLayoutId id="2147484580" r:id="rId55"/>
    <p:sldLayoutId id="2147484581" r:id="rId56"/>
    <p:sldLayoutId id="2147484582" r:id="rId57"/>
    <p:sldLayoutId id="2147484583" r:id="rId58"/>
    <p:sldLayoutId id="2147484584" r:id="rId59"/>
    <p:sldLayoutId id="2147484585" r:id="rId60"/>
    <p:sldLayoutId id="2147484586" r:id="rId61"/>
    <p:sldLayoutId id="2147484587" r:id="rId62"/>
    <p:sldLayoutId id="2147484588" r:id="rId63"/>
    <p:sldLayoutId id="2147484589" r:id="rId64"/>
    <p:sldLayoutId id="2147484590" r:id="rId65"/>
    <p:sldLayoutId id="2147484591" r:id="rId66"/>
    <p:sldLayoutId id="2147484592" r:id="rId67"/>
    <p:sldLayoutId id="2147484593" r:id="rId68"/>
    <p:sldLayoutId id="2147484594" r:id="rId69"/>
    <p:sldLayoutId id="2147484595" r:id="rId70"/>
    <p:sldLayoutId id="2147484596" r:id="rId71"/>
    <p:sldLayoutId id="2147484597" r:id="rId72"/>
    <p:sldLayoutId id="2147484598" r:id="rId73"/>
    <p:sldLayoutId id="2147484599" r:id="rId74"/>
    <p:sldLayoutId id="2147484600" r:id="rId75"/>
    <p:sldLayoutId id="2147484601" r:id="rId76"/>
    <p:sldLayoutId id="2147484602" r:id="rId77"/>
    <p:sldLayoutId id="2147484603" r:id="rId78"/>
    <p:sldLayoutId id="2147484604" r:id="rId79"/>
    <p:sldLayoutId id="2147484605" r:id="rId80"/>
    <p:sldLayoutId id="2147484606" r:id="rId81"/>
    <p:sldLayoutId id="2147484607" r:id="rId82"/>
    <p:sldLayoutId id="2147484608" r:id="rId83"/>
    <p:sldLayoutId id="2147484609" r:id="rId84"/>
    <p:sldLayoutId id="2147484610" r:id="rId85"/>
    <p:sldLayoutId id="2147484611" r:id="rId86"/>
    <p:sldLayoutId id="2147484612" r:id="rId87"/>
    <p:sldLayoutId id="2147484613" r:id="rId88"/>
    <p:sldLayoutId id="2147484614" r:id="rId89"/>
    <p:sldLayoutId id="2147484615" r:id="rId90"/>
    <p:sldLayoutId id="2147484616" r:id="rId91"/>
    <p:sldLayoutId id="2147484617" r:id="rId92"/>
    <p:sldLayoutId id="2147484618" r:id="rId93"/>
    <p:sldLayoutId id="2147484619" r:id="rId94"/>
    <p:sldLayoutId id="2147484620" r:id="rId95"/>
    <p:sldLayoutId id="2147484621" r:id="rId96"/>
    <p:sldLayoutId id="2147484622" r:id="rId97"/>
    <p:sldLayoutId id="2147484623" r:id="rId98"/>
    <p:sldLayoutId id="2147484624" r:id="rId99"/>
    <p:sldLayoutId id="2147484625" r:id="rId100"/>
    <p:sldLayoutId id="2147484626" r:id="rId101"/>
    <p:sldLayoutId id="2147484627" r:id="rId102"/>
    <p:sldLayoutId id="2147484628" r:id="rId103"/>
    <p:sldLayoutId id="2147484629" r:id="rId104"/>
    <p:sldLayoutId id="2147484630" r:id="rId105"/>
    <p:sldLayoutId id="2147484631" r:id="rId106"/>
    <p:sldLayoutId id="2147484632" r:id="rId107"/>
    <p:sldLayoutId id="2147484633" r:id="rId108"/>
    <p:sldLayoutId id="2147484634" r:id="rId109"/>
    <p:sldLayoutId id="2147484635" r:id="rId110"/>
    <p:sldLayoutId id="2147484636" r:id="rId111"/>
    <p:sldLayoutId id="2147484637" r:id="rId112"/>
    <p:sldLayoutId id="2147484638" r:id="rId113"/>
    <p:sldLayoutId id="2147484639" r:id="rId114"/>
    <p:sldLayoutId id="2147484640" r:id="rId115"/>
    <p:sldLayoutId id="2147484365" r:id="rId116"/>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186D578-EEE7-1DEC-6328-A9CEAB3D16A6}"/>
              </a:ext>
              <a:ext uri="{C183D7F6-B498-43B3-948B-1728B52AA6E4}">
                <adec:decorative xmlns:adec="http://schemas.microsoft.com/office/drawing/2017/decorative" val="1"/>
              </a:ext>
            </a:extLst>
          </p:cNvPr>
          <p:cNvSpPr/>
          <p:nvPr/>
        </p:nvSpPr>
        <p:spPr bwMode="auto">
          <a:xfrm>
            <a:off x="0" y="0"/>
            <a:ext cx="12192000" cy="6857999"/>
          </a:xfrm>
          <a:prstGeom prst="rect">
            <a:avLst/>
          </a:prstGeom>
          <a:gradFill flip="none" rotWithShape="1">
            <a:gsLst>
              <a:gs pos="100000">
                <a:schemeClr val="tx2">
                  <a:lumMod val="20000"/>
                  <a:lumOff val="80000"/>
                </a:schemeClr>
              </a:gs>
              <a:gs pos="0">
                <a:schemeClr val="bg1">
                  <a:lumMod val="95000"/>
                </a:schemeClr>
              </a:gs>
              <a:gs pos="75000">
                <a:schemeClr val="accent1">
                  <a:tint val="23500"/>
                  <a:satMod val="160000"/>
                </a:schemeClr>
              </a:gs>
            </a:gsLst>
            <a:lin ang="3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36" name="Picture 35">
            <a:extLst>
              <a:ext uri="{FF2B5EF4-FFF2-40B4-BE49-F238E27FC236}">
                <a16:creationId xmlns:a16="http://schemas.microsoft.com/office/drawing/2014/main" id="{B95FF15B-EF87-F16E-9411-10FB1D8488D7}"/>
              </a:ext>
            </a:extLst>
          </p:cNvPr>
          <p:cNvPicPr>
            <a:picLocks noChangeAspect="1"/>
          </p:cNvPicPr>
          <p:nvPr/>
        </p:nvPicPr>
        <p:blipFill>
          <a:blip r:embed="rId53"/>
          <a:stretch>
            <a:fillRect/>
          </a:stretch>
        </p:blipFill>
        <p:spPr>
          <a:xfrm>
            <a:off x="12330030" y="-40152"/>
            <a:ext cx="955500" cy="6930426"/>
          </a:xfrm>
          <a:prstGeom prst="rect">
            <a:avLst/>
          </a:prstGeom>
        </p:spPr>
      </p:pic>
    </p:spTree>
    <p:extLst>
      <p:ext uri="{BB962C8B-B14F-4D97-AF65-F5344CB8AC3E}">
        <p14:creationId xmlns:p14="http://schemas.microsoft.com/office/powerpoint/2010/main" val="789463414"/>
      </p:ext>
    </p:extLst>
  </p:cSld>
  <p:clrMap bg1="lt1" tx1="dk1" bg2="lt2" tx2="dk2" accent1="accent1" accent2="accent2" accent3="accent3" accent4="accent4" accent5="accent5" accent6="accent6" hlink="hlink" folHlink="folHlink"/>
  <p:sldLayoutIdLst>
    <p:sldLayoutId id="2147484644" r:id="rId1"/>
    <p:sldLayoutId id="2147484645" r:id="rId2"/>
    <p:sldLayoutId id="2147484646" r:id="rId3"/>
    <p:sldLayoutId id="2147484647" r:id="rId4"/>
    <p:sldLayoutId id="2147484648" r:id="rId5"/>
    <p:sldLayoutId id="2147484649" r:id="rId6"/>
    <p:sldLayoutId id="2147484650" r:id="rId7"/>
    <p:sldLayoutId id="2147484651" r:id="rId8"/>
    <p:sldLayoutId id="2147484652" r:id="rId9"/>
    <p:sldLayoutId id="2147484653" r:id="rId10"/>
    <p:sldLayoutId id="2147484654" r:id="rId11"/>
    <p:sldLayoutId id="2147484655" r:id="rId12"/>
    <p:sldLayoutId id="2147484656" r:id="rId13"/>
    <p:sldLayoutId id="2147484657" r:id="rId14"/>
    <p:sldLayoutId id="2147484658" r:id="rId15"/>
    <p:sldLayoutId id="2147484659" r:id="rId16"/>
    <p:sldLayoutId id="2147484660" r:id="rId17"/>
    <p:sldLayoutId id="2147484661" r:id="rId18"/>
    <p:sldLayoutId id="2147484662" r:id="rId19"/>
    <p:sldLayoutId id="2147484663" r:id="rId20"/>
    <p:sldLayoutId id="2147484664" r:id="rId21"/>
    <p:sldLayoutId id="2147484665" r:id="rId22"/>
    <p:sldLayoutId id="2147484666" r:id="rId23"/>
    <p:sldLayoutId id="2147484667" r:id="rId24"/>
    <p:sldLayoutId id="2147484668" r:id="rId25"/>
    <p:sldLayoutId id="2147484669" r:id="rId26"/>
    <p:sldLayoutId id="2147484670" r:id="rId27"/>
    <p:sldLayoutId id="2147484671" r:id="rId28"/>
    <p:sldLayoutId id="2147484672" r:id="rId29"/>
    <p:sldLayoutId id="2147484673" r:id="rId30"/>
    <p:sldLayoutId id="2147484674" r:id="rId31"/>
    <p:sldLayoutId id="2147484675" r:id="rId32"/>
    <p:sldLayoutId id="2147484676" r:id="rId33"/>
    <p:sldLayoutId id="2147484677" r:id="rId34"/>
    <p:sldLayoutId id="2147484678" r:id="rId35"/>
    <p:sldLayoutId id="2147484679" r:id="rId36"/>
    <p:sldLayoutId id="2147484680" r:id="rId37"/>
    <p:sldLayoutId id="2147484681" r:id="rId38"/>
    <p:sldLayoutId id="2147484682" r:id="rId39"/>
    <p:sldLayoutId id="2147484683" r:id="rId40"/>
    <p:sldLayoutId id="2147484684" r:id="rId41"/>
    <p:sldLayoutId id="2147484685" r:id="rId42"/>
    <p:sldLayoutId id="2147484686" r:id="rId43"/>
    <p:sldLayoutId id="2147484687" r:id="rId44"/>
    <p:sldLayoutId id="2147484688" r:id="rId45"/>
    <p:sldLayoutId id="2147484689" r:id="rId46"/>
    <p:sldLayoutId id="2147484690" r:id="rId47"/>
    <p:sldLayoutId id="2147484691" r:id="rId48"/>
    <p:sldLayoutId id="2147484692" r:id="rId49"/>
    <p:sldLayoutId id="2147484693" r:id="rId50"/>
    <p:sldLayoutId id="2147484694" r:id="rId51"/>
  </p:sldLayoutIdLst>
  <p:transition>
    <p:fade/>
  </p:transition>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3690">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039431E-708C-4065-A18B-C6C2CBF4D66D}"/>
              </a:ext>
              <a:ext uri="{C183D7F6-B498-43B3-948B-1728B52AA6E4}">
                <adec:decorative xmlns:adec="http://schemas.microsoft.com/office/drawing/2017/decorative" val="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554140" y="209677"/>
            <a:ext cx="1345252" cy="807827"/>
          </a:xfrm>
          <a:prstGeom prst="rect">
            <a:avLst/>
          </a:prstGeom>
        </p:spPr>
      </p:pic>
      <p:sp>
        <p:nvSpPr>
          <p:cNvPr id="8" name="Title 1">
            <a:extLst>
              <a:ext uri="{FF2B5EF4-FFF2-40B4-BE49-F238E27FC236}">
                <a16:creationId xmlns:a16="http://schemas.microsoft.com/office/drawing/2014/main" id="{3A545C88-CE9B-4B11-96F3-5F0E512DA2F7}"/>
              </a:ext>
              <a:ext uri="{C183D7F6-B498-43B3-948B-1728B52AA6E4}">
                <adec:decorative xmlns:adec="http://schemas.microsoft.com/office/drawing/2017/decorative" val="1"/>
              </a:ext>
            </a:extLst>
          </p:cNvPr>
          <p:cNvSpPr txBox="1">
            <a:spLocks/>
          </p:cNvSpPr>
          <p:nvPr/>
        </p:nvSpPr>
        <p:spPr>
          <a:xfrm>
            <a:off x="0" y="6176962"/>
            <a:ext cx="12192000" cy="681037"/>
          </a:xfrm>
          <a:prstGeom prst="rect">
            <a:avLst/>
          </a:prstGeom>
          <a:solidFill>
            <a:srgbClr val="1D4288"/>
          </a:solidFill>
        </p:spPr>
        <p:txBody>
          <a:bodyPr vert="horz" lIns="91440" tIns="45720" rIns="91440" bIns="45720" rtlCol="0" anchor="b">
            <a:normAutofit fontScale="85000" lnSpcReduction="20000"/>
          </a:bodyPr>
          <a:lstStyle>
            <a:lvl1pPr algn="ctr" defTabSz="914400" rtl="0" eaLnBrk="1" latinLnBrk="0" hangingPunct="1">
              <a:lnSpc>
                <a:spcPct val="90000"/>
              </a:lnSpc>
              <a:spcBef>
                <a:spcPct val="0"/>
              </a:spcBef>
              <a:buNone/>
              <a:defRPr sz="6000" kern="1200">
                <a:solidFill>
                  <a:schemeClr val="bg1"/>
                </a:solidFill>
                <a:latin typeface="+mj-lt"/>
                <a:ea typeface="+mj-ea"/>
                <a:cs typeface="+mj-cs"/>
              </a:defRPr>
            </a:lvl1pPr>
          </a:lstStyle>
          <a:p>
            <a:endParaRPr lang="en-US" dirty="0"/>
          </a:p>
        </p:txBody>
      </p:sp>
      <p:sp>
        <p:nvSpPr>
          <p:cNvPr id="2" name="Title Placeholder 1">
            <a:extLst>
              <a:ext uri="{FF2B5EF4-FFF2-40B4-BE49-F238E27FC236}">
                <a16:creationId xmlns:a16="http://schemas.microsoft.com/office/drawing/2014/main" id="{A192A17C-64E4-4D70-AE33-D61F2D22DE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E03B44-B14F-43B5-9BCD-A958AFD05F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E633F5-BAD1-4082-972F-B8425E16EC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400">
                <a:solidFill>
                  <a:schemeClr val="bg1"/>
                </a:solidFill>
              </a:defRPr>
            </a:lvl1pPr>
          </a:lstStyle>
          <a:p>
            <a:r>
              <a:rPr lang="en-US" dirty="0"/>
              <a:t>#nTIDE</a:t>
            </a:r>
          </a:p>
        </p:txBody>
      </p:sp>
      <p:sp>
        <p:nvSpPr>
          <p:cNvPr id="5" name="Footer Placeholder 4">
            <a:extLst>
              <a:ext uri="{FF2B5EF4-FFF2-40B4-BE49-F238E27FC236}">
                <a16:creationId xmlns:a16="http://schemas.microsoft.com/office/drawing/2014/main" id="{9B796F26-1198-47C8-B9CC-04CCDCDB2F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b="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62D9475A-73B0-45E3-9154-9AF56B10A0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400">
                <a:solidFill>
                  <a:schemeClr val="bg1"/>
                </a:solidFill>
              </a:defRPr>
            </a:lvl1pPr>
          </a:lstStyle>
          <a:p>
            <a:fld id="{9C637C1D-740A-4EE7-9AC7-DE15DA94B719}" type="slidenum">
              <a:rPr lang="en-US" smtClean="0"/>
              <a:t>‹#›</a:t>
            </a:fld>
            <a:endParaRPr lang="en-US" dirty="0"/>
          </a:p>
        </p:txBody>
      </p:sp>
    </p:spTree>
    <p:extLst>
      <p:ext uri="{BB962C8B-B14F-4D97-AF65-F5344CB8AC3E}">
        <p14:creationId xmlns:p14="http://schemas.microsoft.com/office/powerpoint/2010/main" val="3389113765"/>
      </p:ext>
    </p:extLst>
  </p:cSld>
  <p:clrMap bg1="lt1" tx1="dk1" bg2="lt2" tx2="dk2" accent1="accent1" accent2="accent2" accent3="accent3" accent4="accent4" accent5="accent5" accent6="accent6" hlink="hlink" folHlink="folHlink"/>
  <p:sldLayoutIdLst>
    <p:sldLayoutId id="2147486474" r:id="rId1"/>
    <p:sldLayoutId id="2147486475" r:id="rId2"/>
    <p:sldLayoutId id="2147486476" r:id="rId3"/>
    <p:sldLayoutId id="2147486477" r:id="rId4"/>
    <p:sldLayoutId id="2147486478"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806450" y="1450873"/>
            <a:ext cx="617302" cy="0"/>
          </a:xfrm>
          <a:custGeom>
            <a:avLst/>
            <a:gdLst/>
            <a:ahLst/>
            <a:cxnLst/>
            <a:rect l="l" t="t" r="r" b="b"/>
            <a:pathLst>
              <a:path w="1017905">
                <a:moveTo>
                  <a:pt x="0" y="0"/>
                </a:moveTo>
                <a:lnTo>
                  <a:pt x="1017770" y="0"/>
                </a:lnTo>
              </a:path>
            </a:pathLst>
          </a:custGeom>
          <a:ln w="73296">
            <a:solidFill>
              <a:srgbClr val="DB1A21"/>
            </a:solidFill>
          </a:ln>
        </p:spPr>
        <p:txBody>
          <a:bodyPr wrap="square" lIns="0" tIns="0" rIns="0" bIns="0" rtlCol="0"/>
          <a:lstStyle/>
          <a:p>
            <a:endParaRPr/>
          </a:p>
        </p:txBody>
      </p:sp>
      <p:sp>
        <p:nvSpPr>
          <p:cNvPr id="2" name="Holder 2"/>
          <p:cNvSpPr>
            <a:spLocks noGrp="1"/>
          </p:cNvSpPr>
          <p:nvPr>
            <p:ph type="title"/>
          </p:nvPr>
        </p:nvSpPr>
        <p:spPr>
          <a:xfrm>
            <a:off x="798753" y="607456"/>
            <a:ext cx="9015764" cy="678484"/>
          </a:xfrm>
          <a:prstGeom prst="rect">
            <a:avLst/>
          </a:prstGeom>
        </p:spPr>
        <p:txBody>
          <a:bodyPr wrap="square" lIns="0" tIns="0" rIns="0" bIns="0">
            <a:spAutoFit/>
          </a:bodyPr>
          <a:lstStyle>
            <a:lvl1pPr>
              <a:defRPr sz="7150" b="0" i="0">
                <a:solidFill>
                  <a:srgbClr val="806F59"/>
                </a:solidFill>
                <a:latin typeface="Garamond"/>
                <a:cs typeface="Garamond"/>
              </a:defRPr>
            </a:lvl1pPr>
          </a:lstStyle>
          <a:p>
            <a:endParaRPr/>
          </a:p>
        </p:txBody>
      </p:sp>
      <p:sp>
        <p:nvSpPr>
          <p:cNvPr id="3" name="Holder 3"/>
          <p:cNvSpPr>
            <a:spLocks noGrp="1"/>
          </p:cNvSpPr>
          <p:nvPr>
            <p:ph type="body" idx="1"/>
          </p:nvPr>
        </p:nvSpPr>
        <p:spPr>
          <a:xfrm>
            <a:off x="754303" y="1989113"/>
            <a:ext cx="7089921" cy="2406269"/>
          </a:xfrm>
          <a:prstGeom prst="rect">
            <a:avLst/>
          </a:prstGeom>
        </p:spPr>
        <p:txBody>
          <a:bodyPr wrap="square" lIns="0" tIns="0" rIns="0" bIns="0">
            <a:spAutoFit/>
          </a:bodyPr>
          <a:lstStyle>
            <a:lvl1pPr>
              <a:defRPr sz="2850" b="1" i="0">
                <a:solidFill>
                  <a:srgbClr val="806F59"/>
                </a:solidFill>
                <a:latin typeface="Arial"/>
                <a:cs typeface="Aria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11/3/2023</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7CBCD9-AFE8-409A-96A7-8A3CDDD451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B0C11C-AD98-4E69-87AD-DFC10FC3A8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here to insert text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80E354-FFB6-407D-AEC6-BCE5912055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A1911003-60BD-4CA1-A61A-744245800A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5AA4A4F-2255-4556-BD44-F6424CBCEF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3"/>
                </a:solidFill>
              </a:defRPr>
            </a:lvl1pPr>
          </a:lstStyle>
          <a:p>
            <a:fld id="{6376EE71-D9CD-4866-A3E7-C3EB3486CB5C}" type="slidenum">
              <a:rPr lang="en-US" smtClean="0"/>
              <a:pPr/>
              <a:t>‹#›</a:t>
            </a:fld>
            <a:endParaRPr lang="en-US"/>
          </a:p>
        </p:txBody>
      </p:sp>
    </p:spTree>
    <p:extLst>
      <p:ext uri="{BB962C8B-B14F-4D97-AF65-F5344CB8AC3E}">
        <p14:creationId xmlns:p14="http://schemas.microsoft.com/office/powerpoint/2010/main" val="4098690813"/>
      </p:ext>
    </p:extLst>
  </p:cSld>
  <p:clrMap bg1="lt1" tx1="dk1" bg2="lt2" tx2="dk2" accent1="accent1" accent2="accent2" accent3="accent3" accent4="accent4" accent5="accent5" accent6="accent6" hlink="hlink" folHlink="folHlink"/>
  <p:sldLayoutIdLst>
    <p:sldLayoutId id="2147486358" r:id="rId1"/>
    <p:sldLayoutId id="2147486460" r:id="rId2"/>
    <p:sldLayoutId id="2147486465" r:id="rId3"/>
  </p:sldLayoutIdLst>
  <p:hf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3"/>
        </a:buClr>
        <a:buFont typeface="Arial Black" panose="020B0A04020102090204" pitchFamily="34" charset="0"/>
        <a:buChar char="⁄"/>
        <a:defRPr sz="2800" b="1" kern="1200">
          <a:solidFill>
            <a:schemeClr val="tx2"/>
          </a:solidFill>
          <a:latin typeface="+mj-lt"/>
          <a:ea typeface="+mn-ea"/>
          <a:cs typeface="+mn-cs"/>
        </a:defRPr>
      </a:lvl1pPr>
      <a:lvl2pPr marL="457200" indent="-228600" algn="l" defTabSz="914400" rtl="0" eaLnBrk="1" latinLnBrk="0" hangingPunct="1">
        <a:lnSpc>
          <a:spcPct val="100000"/>
        </a:lnSpc>
        <a:spcBef>
          <a:spcPts val="500"/>
        </a:spcBef>
        <a:buClr>
          <a:schemeClr val="tx2"/>
        </a:buClr>
        <a:buFont typeface="Times New Roman" panose="02020603050405020304" pitchFamily="18" charset="0"/>
        <a:buChar char="-"/>
        <a:defRPr lang="en-US" sz="2400" kern="1200" dirty="0" smtClean="0">
          <a:solidFill>
            <a:schemeClr val="tx1"/>
          </a:solidFill>
          <a:latin typeface="+mn-lt"/>
          <a:ea typeface="+mn-ea"/>
          <a:cs typeface="+mn-cs"/>
        </a:defRPr>
      </a:lvl2pPr>
      <a:lvl3pPr marL="685800" indent="-228600" algn="l" defTabSz="914400" rtl="0" eaLnBrk="1" latinLnBrk="0" hangingPunct="1">
        <a:lnSpc>
          <a:spcPct val="100000"/>
        </a:lnSpc>
        <a:spcBef>
          <a:spcPts val="500"/>
        </a:spcBef>
        <a:buClr>
          <a:schemeClr val="tx2"/>
        </a:buClr>
        <a:buFont typeface="Courier New" panose="02070309020205020404" pitchFamily="49" charset="0"/>
        <a:buChar char="o"/>
        <a:defRPr sz="2000" kern="1200">
          <a:solidFill>
            <a:schemeClr val="tx1"/>
          </a:solidFill>
          <a:latin typeface="+mn-lt"/>
          <a:ea typeface="+mn-ea"/>
          <a:cs typeface="+mn-cs"/>
        </a:defRPr>
      </a:lvl3pPr>
      <a:lvl4pPr marL="914400" indent="-228600" algn="l" defTabSz="914400" rtl="0" eaLnBrk="1" latinLnBrk="0" hangingPunct="1">
        <a:lnSpc>
          <a:spcPct val="100000"/>
        </a:lnSpc>
        <a:spcBef>
          <a:spcPts val="500"/>
        </a:spcBef>
        <a:buFont typeface="Times New Roman" panose="02020603050405020304" pitchFamily="18"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28800" y="228600"/>
            <a:ext cx="10160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1295400"/>
            <a:ext cx="10363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0" name="Rectangle 6"/>
          <p:cNvSpPr>
            <a:spLocks noGrp="1" noChangeArrowheads="1"/>
          </p:cNvSpPr>
          <p:nvPr>
            <p:ph type="sldNum" sz="quarter" idx="4"/>
          </p:nvPr>
        </p:nvSpPr>
        <p:spPr bwMode="auto">
          <a:xfrm>
            <a:off x="0" y="6324600"/>
            <a:ext cx="12192000" cy="2286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000" b="1">
                <a:solidFill>
                  <a:schemeClr val="bg1"/>
                </a:solidFill>
              </a:defRPr>
            </a:lvl1pPr>
          </a:lstStyle>
          <a:p>
            <a:pPr>
              <a:defRPr/>
            </a:pPr>
            <a:r>
              <a:rPr lang="en-US" altLang="en-US"/>
              <a:t> </a:t>
            </a:r>
            <a:fld id="{6AA324FB-9ECA-46B3-8477-04E230B3868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5122" r:id="rId1"/>
  </p:sldLayoutIdLst>
  <p:hf hdr="0" ftr="0" dt="0"/>
  <p:txStyles>
    <p:titleStyle>
      <a:lvl1pPr algn="l" rtl="0" eaLnBrk="0" fontAlgn="base" hangingPunct="0">
        <a:spcBef>
          <a:spcPct val="0"/>
        </a:spcBef>
        <a:spcAft>
          <a:spcPct val="0"/>
        </a:spcAft>
        <a:defRPr sz="3600" b="1">
          <a:solidFill>
            <a:schemeClr val="bg1"/>
          </a:solidFill>
          <a:latin typeface="+mj-lt"/>
          <a:ea typeface="+mj-ea"/>
          <a:cs typeface="+mj-cs"/>
        </a:defRPr>
      </a:lvl1pPr>
      <a:lvl2pPr algn="l" rtl="0" eaLnBrk="0" fontAlgn="base" hangingPunct="0">
        <a:spcBef>
          <a:spcPct val="0"/>
        </a:spcBef>
        <a:spcAft>
          <a:spcPct val="0"/>
        </a:spcAft>
        <a:defRPr sz="3600" b="1">
          <a:solidFill>
            <a:schemeClr val="bg1"/>
          </a:solidFill>
          <a:latin typeface="Arial" charset="0"/>
          <a:ea typeface="ＭＳ Ｐゴシック" pitchFamily="1" charset="-128"/>
        </a:defRPr>
      </a:lvl2pPr>
      <a:lvl3pPr algn="l" rtl="0" eaLnBrk="0" fontAlgn="base" hangingPunct="0">
        <a:spcBef>
          <a:spcPct val="0"/>
        </a:spcBef>
        <a:spcAft>
          <a:spcPct val="0"/>
        </a:spcAft>
        <a:defRPr sz="3600" b="1">
          <a:solidFill>
            <a:schemeClr val="bg1"/>
          </a:solidFill>
          <a:latin typeface="Arial" charset="0"/>
          <a:ea typeface="ＭＳ Ｐゴシック" pitchFamily="1" charset="-128"/>
        </a:defRPr>
      </a:lvl3pPr>
      <a:lvl4pPr algn="l" rtl="0" eaLnBrk="0" fontAlgn="base" hangingPunct="0">
        <a:spcBef>
          <a:spcPct val="0"/>
        </a:spcBef>
        <a:spcAft>
          <a:spcPct val="0"/>
        </a:spcAft>
        <a:defRPr sz="3600" b="1">
          <a:solidFill>
            <a:schemeClr val="bg1"/>
          </a:solidFill>
          <a:latin typeface="Arial" charset="0"/>
          <a:ea typeface="ＭＳ Ｐゴシック" pitchFamily="1" charset="-128"/>
        </a:defRPr>
      </a:lvl4pPr>
      <a:lvl5pPr algn="l" rtl="0" eaLnBrk="0" fontAlgn="base" hangingPunct="0">
        <a:spcBef>
          <a:spcPct val="0"/>
        </a:spcBef>
        <a:spcAft>
          <a:spcPct val="0"/>
        </a:spcAft>
        <a:defRPr sz="3600" b="1">
          <a:solidFill>
            <a:schemeClr val="bg1"/>
          </a:solidFill>
          <a:latin typeface="Arial" charset="0"/>
          <a:ea typeface="ＭＳ Ｐゴシック" pitchFamily="1" charset="-128"/>
        </a:defRPr>
      </a:lvl5pPr>
      <a:lvl6pPr marL="457200" algn="l" rtl="0" fontAlgn="base">
        <a:spcBef>
          <a:spcPct val="0"/>
        </a:spcBef>
        <a:spcAft>
          <a:spcPct val="0"/>
        </a:spcAft>
        <a:defRPr sz="3600" b="1">
          <a:solidFill>
            <a:schemeClr val="bg1"/>
          </a:solidFill>
          <a:latin typeface="Arial" charset="0"/>
          <a:ea typeface="ＭＳ Ｐゴシック" pitchFamily="1" charset="-128"/>
        </a:defRPr>
      </a:lvl6pPr>
      <a:lvl7pPr marL="914400" algn="l" rtl="0" fontAlgn="base">
        <a:spcBef>
          <a:spcPct val="0"/>
        </a:spcBef>
        <a:spcAft>
          <a:spcPct val="0"/>
        </a:spcAft>
        <a:defRPr sz="3600" b="1">
          <a:solidFill>
            <a:schemeClr val="bg1"/>
          </a:solidFill>
          <a:latin typeface="Arial" charset="0"/>
          <a:ea typeface="ＭＳ Ｐゴシック" pitchFamily="1" charset="-128"/>
        </a:defRPr>
      </a:lvl7pPr>
      <a:lvl8pPr marL="1371600" algn="l" rtl="0" fontAlgn="base">
        <a:spcBef>
          <a:spcPct val="0"/>
        </a:spcBef>
        <a:spcAft>
          <a:spcPct val="0"/>
        </a:spcAft>
        <a:defRPr sz="3600" b="1">
          <a:solidFill>
            <a:schemeClr val="bg1"/>
          </a:solidFill>
          <a:latin typeface="Arial" charset="0"/>
          <a:ea typeface="ＭＳ Ｐゴシック" pitchFamily="1" charset="-128"/>
        </a:defRPr>
      </a:lvl8pPr>
      <a:lvl9pPr marL="1828800" algn="l" rtl="0" fontAlgn="base">
        <a:spcBef>
          <a:spcPct val="0"/>
        </a:spcBef>
        <a:spcAft>
          <a:spcPct val="0"/>
        </a:spcAft>
        <a:defRPr sz="3600" b="1">
          <a:solidFill>
            <a:schemeClr val="bg1"/>
          </a:solidFill>
          <a:latin typeface="Arial" charset="0"/>
          <a:ea typeface="ＭＳ Ｐゴシック" pitchFamily="1" charset="-128"/>
        </a:defRPr>
      </a:lvl9pPr>
    </p:titleStyle>
    <p:bodyStyle>
      <a:lvl1pPr marL="228600" indent="-2286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28800" y="228600"/>
            <a:ext cx="10160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1295400"/>
            <a:ext cx="10363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0" name="Rectangle 6"/>
          <p:cNvSpPr>
            <a:spLocks noGrp="1" noChangeArrowheads="1"/>
          </p:cNvSpPr>
          <p:nvPr>
            <p:ph type="sldNum" sz="quarter" idx="4"/>
          </p:nvPr>
        </p:nvSpPr>
        <p:spPr bwMode="auto">
          <a:xfrm>
            <a:off x="0" y="6324600"/>
            <a:ext cx="12192000" cy="2286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000" b="1">
                <a:solidFill>
                  <a:schemeClr val="bg1"/>
                </a:solidFill>
              </a:defRPr>
            </a:lvl1pPr>
          </a:lstStyle>
          <a:p>
            <a:pPr>
              <a:defRPr/>
            </a:pPr>
            <a:r>
              <a:rPr lang="en-US" altLang="en-US"/>
              <a:t> </a:t>
            </a:r>
            <a:fld id="{6AA324FB-9ECA-46B3-8477-04E230B38687}" type="slidenum">
              <a:rPr lang="en-US" altLang="en-US"/>
              <a:pPr>
                <a:defRPr/>
              </a:pPr>
              <a:t>‹#›</a:t>
            </a:fld>
            <a:endParaRPr lang="en-US" altLang="en-US"/>
          </a:p>
        </p:txBody>
      </p:sp>
    </p:spTree>
    <p:extLst>
      <p:ext uri="{BB962C8B-B14F-4D97-AF65-F5344CB8AC3E}">
        <p14:creationId xmlns:p14="http://schemas.microsoft.com/office/powerpoint/2010/main" val="1393658803"/>
      </p:ext>
    </p:extLst>
  </p:cSld>
  <p:clrMap bg1="lt1" tx1="dk1" bg2="lt2" tx2="dk2" accent1="accent1" accent2="accent2" accent3="accent3" accent4="accent4" accent5="accent5" accent6="accent6" hlink="hlink" folHlink="folHlink"/>
  <p:sldLayoutIdLst>
    <p:sldLayoutId id="2147486353" r:id="rId1"/>
    <p:sldLayoutId id="2147486354" r:id="rId2"/>
  </p:sldLayoutIdLst>
  <p:hf hdr="0" ftr="0" dt="0"/>
  <p:txStyles>
    <p:titleStyle>
      <a:lvl1pPr algn="l" rtl="0" eaLnBrk="0" fontAlgn="base" hangingPunct="0">
        <a:spcBef>
          <a:spcPct val="0"/>
        </a:spcBef>
        <a:spcAft>
          <a:spcPct val="0"/>
        </a:spcAft>
        <a:defRPr sz="3600" b="1">
          <a:solidFill>
            <a:schemeClr val="bg1"/>
          </a:solidFill>
          <a:latin typeface="+mj-lt"/>
          <a:ea typeface="+mj-ea"/>
          <a:cs typeface="+mj-cs"/>
        </a:defRPr>
      </a:lvl1pPr>
      <a:lvl2pPr algn="l" rtl="0" eaLnBrk="0" fontAlgn="base" hangingPunct="0">
        <a:spcBef>
          <a:spcPct val="0"/>
        </a:spcBef>
        <a:spcAft>
          <a:spcPct val="0"/>
        </a:spcAft>
        <a:defRPr sz="3600" b="1">
          <a:solidFill>
            <a:schemeClr val="bg1"/>
          </a:solidFill>
          <a:latin typeface="Arial" charset="0"/>
          <a:ea typeface="ＭＳ Ｐゴシック" pitchFamily="1" charset="-128"/>
        </a:defRPr>
      </a:lvl2pPr>
      <a:lvl3pPr algn="l" rtl="0" eaLnBrk="0" fontAlgn="base" hangingPunct="0">
        <a:spcBef>
          <a:spcPct val="0"/>
        </a:spcBef>
        <a:spcAft>
          <a:spcPct val="0"/>
        </a:spcAft>
        <a:defRPr sz="3600" b="1">
          <a:solidFill>
            <a:schemeClr val="bg1"/>
          </a:solidFill>
          <a:latin typeface="Arial" charset="0"/>
          <a:ea typeface="ＭＳ Ｐゴシック" pitchFamily="1" charset="-128"/>
        </a:defRPr>
      </a:lvl3pPr>
      <a:lvl4pPr algn="l" rtl="0" eaLnBrk="0" fontAlgn="base" hangingPunct="0">
        <a:spcBef>
          <a:spcPct val="0"/>
        </a:spcBef>
        <a:spcAft>
          <a:spcPct val="0"/>
        </a:spcAft>
        <a:defRPr sz="3600" b="1">
          <a:solidFill>
            <a:schemeClr val="bg1"/>
          </a:solidFill>
          <a:latin typeface="Arial" charset="0"/>
          <a:ea typeface="ＭＳ Ｐゴシック" pitchFamily="1" charset="-128"/>
        </a:defRPr>
      </a:lvl4pPr>
      <a:lvl5pPr algn="l" rtl="0" eaLnBrk="0" fontAlgn="base" hangingPunct="0">
        <a:spcBef>
          <a:spcPct val="0"/>
        </a:spcBef>
        <a:spcAft>
          <a:spcPct val="0"/>
        </a:spcAft>
        <a:defRPr sz="3600" b="1">
          <a:solidFill>
            <a:schemeClr val="bg1"/>
          </a:solidFill>
          <a:latin typeface="Arial" charset="0"/>
          <a:ea typeface="ＭＳ Ｐゴシック" pitchFamily="1" charset="-128"/>
        </a:defRPr>
      </a:lvl5pPr>
      <a:lvl6pPr marL="457200" algn="l" rtl="0" fontAlgn="base">
        <a:spcBef>
          <a:spcPct val="0"/>
        </a:spcBef>
        <a:spcAft>
          <a:spcPct val="0"/>
        </a:spcAft>
        <a:defRPr sz="3600" b="1">
          <a:solidFill>
            <a:schemeClr val="bg1"/>
          </a:solidFill>
          <a:latin typeface="Arial" charset="0"/>
          <a:ea typeface="ＭＳ Ｐゴシック" pitchFamily="1" charset="-128"/>
        </a:defRPr>
      </a:lvl6pPr>
      <a:lvl7pPr marL="914400" algn="l" rtl="0" fontAlgn="base">
        <a:spcBef>
          <a:spcPct val="0"/>
        </a:spcBef>
        <a:spcAft>
          <a:spcPct val="0"/>
        </a:spcAft>
        <a:defRPr sz="3600" b="1">
          <a:solidFill>
            <a:schemeClr val="bg1"/>
          </a:solidFill>
          <a:latin typeface="Arial" charset="0"/>
          <a:ea typeface="ＭＳ Ｐゴシック" pitchFamily="1" charset="-128"/>
        </a:defRPr>
      </a:lvl7pPr>
      <a:lvl8pPr marL="1371600" algn="l" rtl="0" fontAlgn="base">
        <a:spcBef>
          <a:spcPct val="0"/>
        </a:spcBef>
        <a:spcAft>
          <a:spcPct val="0"/>
        </a:spcAft>
        <a:defRPr sz="3600" b="1">
          <a:solidFill>
            <a:schemeClr val="bg1"/>
          </a:solidFill>
          <a:latin typeface="Arial" charset="0"/>
          <a:ea typeface="ＭＳ Ｐゴシック" pitchFamily="1" charset="-128"/>
        </a:defRPr>
      </a:lvl8pPr>
      <a:lvl9pPr marL="1828800" algn="l" rtl="0" fontAlgn="base">
        <a:spcBef>
          <a:spcPct val="0"/>
        </a:spcBef>
        <a:spcAft>
          <a:spcPct val="0"/>
        </a:spcAft>
        <a:defRPr sz="3600" b="1">
          <a:solidFill>
            <a:schemeClr val="bg1"/>
          </a:solidFill>
          <a:latin typeface="Arial" charset="0"/>
          <a:ea typeface="ＭＳ Ｐゴシック" pitchFamily="1" charset="-128"/>
        </a:defRPr>
      </a:lvl9pPr>
    </p:titleStyle>
    <p:bodyStyle>
      <a:lvl1pPr marL="228600" indent="-2286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1" y="6233331"/>
            <a:ext cx="3251200" cy="638748"/>
          </a:xfrm>
          <a:prstGeom prst="rect">
            <a:avLst/>
          </a:prstGeom>
          <a:solidFill>
            <a:schemeClr val="accent1"/>
          </a:solidFill>
          <a:ln>
            <a:solidFill>
              <a:srgbClr val="3192C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sp>
        <p:nvSpPr>
          <p:cNvPr id="3" name="Shape 28"/>
          <p:cNvSpPr/>
          <p:nvPr userDrawn="1"/>
        </p:nvSpPr>
        <p:spPr>
          <a:xfrm>
            <a:off x="1" y="6566436"/>
            <a:ext cx="508000" cy="270056"/>
          </a:xfrm>
          <a:prstGeom prst="rect">
            <a:avLst/>
          </a:prstGeom>
          <a:noFill/>
          <a:ln w="12700">
            <a:miter lim="400000"/>
          </a:ln>
          <a:extLst>
            <a:ext uri="{C572A759-6A51-4108-AA02-DFA0A04FC94B}">
              <ma14:wrappingTextBoxFlag xmlns="" xmlns:ma14="http://schemas.microsoft.com/office/mac/drawingml/2011/main" val="1"/>
            </a:ext>
          </a:extLst>
        </p:spPr>
        <p:txBody>
          <a:bodyPr wrap="square" lIns="45719" rIns="45719" anchor="ctr" anchorCtr="0">
            <a:spAutoFit/>
          </a:bodyPr>
          <a:lstStyle>
            <a:lvl1pPr>
              <a:defRPr sz="1200" baseline="30000">
                <a:solidFill>
                  <a:srgbClr val="FFFFFF"/>
                </a:solidFill>
              </a:defRPr>
            </a:lvl1pPr>
          </a:lstStyle>
          <a:p>
            <a:pPr lvl="0" algn="ctr">
              <a:lnSpc>
                <a:spcPct val="100000"/>
              </a:lnSpc>
              <a:defRPr sz="1800" baseline="0">
                <a:solidFill>
                  <a:srgbClr val="000000"/>
                </a:solidFill>
              </a:defRPr>
            </a:pPr>
            <a:endParaRPr sz="2000" b="1" baseline="30000">
              <a:solidFill>
                <a:schemeClr val="bg1"/>
              </a:solidFill>
            </a:endParaRPr>
          </a:p>
        </p:txBody>
      </p:sp>
      <p:pic>
        <p:nvPicPr>
          <p:cNvPr id="4" name="Picture 3" descr="Logo" title="National Organization on Disability"/>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914400" y="6399811"/>
            <a:ext cx="1633954" cy="305788"/>
          </a:xfrm>
          <a:prstGeom prst="rect">
            <a:avLst/>
          </a:prstGeom>
        </p:spPr>
      </p:pic>
      <p:sp>
        <p:nvSpPr>
          <p:cNvPr id="6" name="Slide Number Placeholder 11"/>
          <p:cNvSpPr>
            <a:spLocks noGrp="1"/>
          </p:cNvSpPr>
          <p:nvPr>
            <p:ph type="sldNum" sz="quarter" idx="4"/>
          </p:nvPr>
        </p:nvSpPr>
        <p:spPr>
          <a:xfrm>
            <a:off x="9952828" y="6390695"/>
            <a:ext cx="910827" cy="436110"/>
          </a:xfrm>
          <a:prstGeom prst="rect">
            <a:avLst/>
          </a:prstGeom>
        </p:spPr>
        <p:txBody>
          <a:bodyPr anchor="ctr" anchorCtr="1"/>
          <a:lstStyle>
            <a:lvl1pPr>
              <a:defRPr sz="1406"/>
            </a:lvl1pPr>
          </a:lstStyle>
          <a:p>
            <a:fld id="{B4688173-365E-41AC-8E8D-A70D030DDEBA}" type="slidenum">
              <a:rPr lang="en-US" smtClean="0"/>
              <a:pPr/>
              <a:t>‹#›</a:t>
            </a:fld>
            <a:endParaRPr lang="en-US"/>
          </a:p>
        </p:txBody>
      </p:sp>
      <p:pic>
        <p:nvPicPr>
          <p:cNvPr id="7" name="Picture 6"/>
          <p:cNvPicPr>
            <a:picLocks noChangeAspect="1"/>
          </p:cNvPicPr>
          <p:nvPr userDrawn="1"/>
        </p:nvPicPr>
        <p:blipFill>
          <a:blip r:embed="rId33">
            <a:extLst>
              <a:ext uri="{28A0092B-C50C-407E-A947-70E740481C1C}">
                <a14:useLocalDpi xmlns:a14="http://schemas.microsoft.com/office/drawing/2010/main"/>
              </a:ext>
            </a:extLst>
          </a:blip>
          <a:stretch>
            <a:fillRect/>
          </a:stretch>
        </p:blipFill>
        <p:spPr>
          <a:xfrm>
            <a:off x="1" y="5906047"/>
            <a:ext cx="3251200" cy="966033"/>
          </a:xfrm>
          <a:prstGeom prst="rect">
            <a:avLst/>
          </a:prstGeom>
        </p:spPr>
      </p:pic>
    </p:spTree>
    <p:extLst>
      <p:ext uri="{BB962C8B-B14F-4D97-AF65-F5344CB8AC3E}">
        <p14:creationId xmlns:p14="http://schemas.microsoft.com/office/powerpoint/2010/main" val="1700480930"/>
      </p:ext>
    </p:extLst>
  </p:cSld>
  <p:clrMap bg1="lt1" tx1="dk1" bg2="lt2" tx2="dk2" accent1="accent1" accent2="accent2" accent3="accent3" accent4="accent4" accent5="accent5" accent6="accent6" hlink="hlink" folHlink="folHlink"/>
  <p:sldLayoutIdLst>
    <p:sldLayoutId id="2147486431" r:id="rId1"/>
    <p:sldLayoutId id="2147486432" r:id="rId2"/>
    <p:sldLayoutId id="2147486433" r:id="rId3"/>
    <p:sldLayoutId id="2147486434" r:id="rId4"/>
    <p:sldLayoutId id="2147486435" r:id="rId5"/>
    <p:sldLayoutId id="2147486436" r:id="rId6"/>
    <p:sldLayoutId id="2147486427" r:id="rId7"/>
    <p:sldLayoutId id="2147486428" r:id="rId8"/>
    <p:sldLayoutId id="2147486429" r:id="rId9"/>
    <p:sldLayoutId id="2147486430" r:id="rId10"/>
    <p:sldLayoutId id="2147486437" r:id="rId11"/>
    <p:sldLayoutId id="2147486438" r:id="rId12"/>
    <p:sldLayoutId id="2147486424" r:id="rId13"/>
    <p:sldLayoutId id="2147486425" r:id="rId14"/>
    <p:sldLayoutId id="2147486411" r:id="rId15"/>
    <p:sldLayoutId id="2147486412" r:id="rId16"/>
    <p:sldLayoutId id="2147486413" r:id="rId17"/>
    <p:sldLayoutId id="2147486414" r:id="rId18"/>
    <p:sldLayoutId id="2147486416" r:id="rId19"/>
    <p:sldLayoutId id="2147486417" r:id="rId20"/>
    <p:sldLayoutId id="2147486418" r:id="rId21"/>
    <p:sldLayoutId id="2147486419" r:id="rId22"/>
    <p:sldLayoutId id="2147486420" r:id="rId23"/>
    <p:sldLayoutId id="2147486421" r:id="rId24"/>
    <p:sldLayoutId id="2147486454" r:id="rId25"/>
    <p:sldLayoutId id="2147486455" r:id="rId26"/>
    <p:sldLayoutId id="2147486456" r:id="rId27"/>
    <p:sldLayoutId id="2147486422" r:id="rId28"/>
    <p:sldLayoutId id="2147486423" r:id="rId29"/>
    <p:sldLayoutId id="2147486415" r:id="rId30"/>
  </p:sldLayoutIdLst>
  <p:hf hdr="0" ftr="0" dt="0"/>
  <p:txStyles>
    <p:titleStyle>
      <a:lvl1pPr algn="ctr" defTabSz="650230" rtl="0" eaLnBrk="1" latinLnBrk="0" hangingPunct="1">
        <a:spcBef>
          <a:spcPct val="0"/>
        </a:spcBef>
        <a:buNone/>
        <a:defRPr sz="6258" kern="1200">
          <a:solidFill>
            <a:schemeClr val="tx1"/>
          </a:solidFill>
          <a:latin typeface="+mj-lt"/>
          <a:ea typeface="+mj-ea"/>
          <a:cs typeface="+mj-cs"/>
        </a:defRPr>
      </a:lvl1pPr>
    </p:titleStyle>
    <p:bodyStyle>
      <a:lvl1pPr marL="487672" indent="-487672" algn="l" defTabSz="650230" rtl="0" eaLnBrk="1" latinLnBrk="0" hangingPunct="1">
        <a:spcBef>
          <a:spcPct val="20000"/>
        </a:spcBef>
        <a:buFont typeface="Arial"/>
        <a:buChar char="•"/>
        <a:defRPr sz="4551" kern="1200">
          <a:solidFill>
            <a:schemeClr val="tx1"/>
          </a:solidFill>
          <a:latin typeface="+mn-lt"/>
          <a:ea typeface="+mn-ea"/>
          <a:cs typeface="+mn-cs"/>
        </a:defRPr>
      </a:lvl1pPr>
      <a:lvl2pPr marL="1056623" indent="-406394" algn="l" defTabSz="650230" rtl="0" eaLnBrk="1" latinLnBrk="0" hangingPunct="1">
        <a:spcBef>
          <a:spcPct val="20000"/>
        </a:spcBef>
        <a:buFont typeface="Arial"/>
        <a:buChar char="–"/>
        <a:defRPr sz="3982" kern="1200">
          <a:solidFill>
            <a:schemeClr val="tx1"/>
          </a:solidFill>
          <a:latin typeface="+mn-lt"/>
          <a:ea typeface="+mn-ea"/>
          <a:cs typeface="+mn-cs"/>
        </a:defRPr>
      </a:lvl2pPr>
      <a:lvl3pPr marL="1625575" indent="-325115" algn="l" defTabSz="650230" rtl="0" eaLnBrk="1" latinLnBrk="0" hangingPunct="1">
        <a:spcBef>
          <a:spcPct val="20000"/>
        </a:spcBef>
        <a:buFont typeface="Arial"/>
        <a:buChar char="•"/>
        <a:defRPr sz="3413" kern="1200">
          <a:solidFill>
            <a:schemeClr val="tx1"/>
          </a:solidFill>
          <a:latin typeface="+mn-lt"/>
          <a:ea typeface="+mn-ea"/>
          <a:cs typeface="+mn-cs"/>
        </a:defRPr>
      </a:lvl3pPr>
      <a:lvl4pPr marL="2275804" indent="-325115" algn="l" defTabSz="650230" rtl="0" eaLnBrk="1" latinLnBrk="0" hangingPunct="1">
        <a:spcBef>
          <a:spcPct val="20000"/>
        </a:spcBef>
        <a:buFont typeface="Arial"/>
        <a:buChar char="–"/>
        <a:defRPr sz="2844" kern="1200">
          <a:solidFill>
            <a:schemeClr val="tx1"/>
          </a:solidFill>
          <a:latin typeface="+mn-lt"/>
          <a:ea typeface="+mn-ea"/>
          <a:cs typeface="+mn-cs"/>
        </a:defRPr>
      </a:lvl4pPr>
      <a:lvl5pPr marL="2926034" indent="-325115" algn="l" defTabSz="650230" rtl="0" eaLnBrk="1" latinLnBrk="0" hangingPunct="1">
        <a:spcBef>
          <a:spcPct val="20000"/>
        </a:spcBef>
        <a:buFont typeface="Arial"/>
        <a:buChar char="»"/>
        <a:defRPr sz="2844" kern="1200">
          <a:solidFill>
            <a:schemeClr val="tx1"/>
          </a:solidFill>
          <a:latin typeface="+mn-lt"/>
          <a:ea typeface="+mn-ea"/>
          <a:cs typeface="+mn-cs"/>
        </a:defRPr>
      </a:lvl5pPr>
      <a:lvl6pPr marL="3576264" indent="-325115" algn="l" defTabSz="650230" rtl="0" eaLnBrk="1" latinLnBrk="0" hangingPunct="1">
        <a:spcBef>
          <a:spcPct val="20000"/>
        </a:spcBef>
        <a:buFont typeface="Arial"/>
        <a:buChar char="•"/>
        <a:defRPr sz="2844" kern="1200">
          <a:solidFill>
            <a:schemeClr val="tx1"/>
          </a:solidFill>
          <a:latin typeface="+mn-lt"/>
          <a:ea typeface="+mn-ea"/>
          <a:cs typeface="+mn-cs"/>
        </a:defRPr>
      </a:lvl6pPr>
      <a:lvl7pPr marL="4226494" indent="-325115" algn="l" defTabSz="650230" rtl="0" eaLnBrk="1" latinLnBrk="0" hangingPunct="1">
        <a:spcBef>
          <a:spcPct val="20000"/>
        </a:spcBef>
        <a:buFont typeface="Arial"/>
        <a:buChar char="•"/>
        <a:defRPr sz="2844" kern="1200">
          <a:solidFill>
            <a:schemeClr val="tx1"/>
          </a:solidFill>
          <a:latin typeface="+mn-lt"/>
          <a:ea typeface="+mn-ea"/>
          <a:cs typeface="+mn-cs"/>
        </a:defRPr>
      </a:lvl7pPr>
      <a:lvl8pPr marL="4876724" indent="-325115" algn="l" defTabSz="650230" rtl="0" eaLnBrk="1" latinLnBrk="0" hangingPunct="1">
        <a:spcBef>
          <a:spcPct val="20000"/>
        </a:spcBef>
        <a:buFont typeface="Arial"/>
        <a:buChar char="•"/>
        <a:defRPr sz="2844" kern="1200">
          <a:solidFill>
            <a:schemeClr val="tx1"/>
          </a:solidFill>
          <a:latin typeface="+mn-lt"/>
          <a:ea typeface="+mn-ea"/>
          <a:cs typeface="+mn-cs"/>
        </a:defRPr>
      </a:lvl8pPr>
      <a:lvl9pPr marL="5526954" indent="-325115" algn="l" defTabSz="650230" rtl="0" eaLnBrk="1" latinLnBrk="0" hangingPunct="1">
        <a:spcBef>
          <a:spcPct val="20000"/>
        </a:spcBef>
        <a:buFont typeface="Arial"/>
        <a:buChar char="•"/>
        <a:defRPr sz="2844" kern="1200">
          <a:solidFill>
            <a:schemeClr val="tx1"/>
          </a:solidFill>
          <a:latin typeface="+mn-lt"/>
          <a:ea typeface="+mn-ea"/>
          <a:cs typeface="+mn-cs"/>
        </a:defRPr>
      </a:lvl9pPr>
    </p:bodyStyle>
    <p:otherStyle>
      <a:defPPr>
        <a:defRPr lang="en-US"/>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1" y="6233331"/>
            <a:ext cx="3251200" cy="638748"/>
          </a:xfrm>
          <a:prstGeom prst="rect">
            <a:avLst/>
          </a:prstGeom>
          <a:solidFill>
            <a:schemeClr val="accent1"/>
          </a:solidFill>
          <a:ln>
            <a:solidFill>
              <a:srgbClr val="3192C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sp>
        <p:nvSpPr>
          <p:cNvPr id="3" name="Shape 28"/>
          <p:cNvSpPr/>
          <p:nvPr userDrawn="1"/>
        </p:nvSpPr>
        <p:spPr>
          <a:xfrm>
            <a:off x="1" y="6552706"/>
            <a:ext cx="508000" cy="297517"/>
          </a:xfrm>
          <a:prstGeom prst="rect">
            <a:avLst/>
          </a:prstGeom>
          <a:noFill/>
          <a:ln w="12700">
            <a:miter lim="400000"/>
          </a:ln>
          <a:extLst>
            <a:ext uri="{C572A759-6A51-4108-AA02-DFA0A04FC94B}">
              <ma14:wrappingTextBoxFlag xmlns="" xmlns:ma14="http://schemas.microsoft.com/office/mac/drawingml/2011/main" val="1"/>
            </a:ext>
          </a:extLst>
        </p:spPr>
        <p:txBody>
          <a:bodyPr wrap="square" lIns="45719" rIns="45719" anchor="ctr" anchorCtr="0">
            <a:spAutoFit/>
          </a:bodyPr>
          <a:lstStyle>
            <a:lvl1pPr>
              <a:defRPr sz="1200" baseline="30000">
                <a:solidFill>
                  <a:srgbClr val="FFFFFF"/>
                </a:solidFill>
              </a:defRPr>
            </a:lvl1pPr>
          </a:lstStyle>
          <a:p>
            <a:pPr lvl="0" algn="ctr">
              <a:lnSpc>
                <a:spcPct val="100000"/>
              </a:lnSpc>
              <a:defRPr sz="1800" baseline="0">
                <a:solidFill>
                  <a:srgbClr val="000000"/>
                </a:solidFill>
              </a:defRPr>
            </a:pPr>
            <a:endParaRPr sz="2000" b="1" baseline="30000">
              <a:solidFill>
                <a:schemeClr val="bg1"/>
              </a:solidFill>
            </a:endParaRPr>
          </a:p>
        </p:txBody>
      </p:sp>
      <p:pic>
        <p:nvPicPr>
          <p:cNvPr id="4" name="Picture 3" descr="Logo" title="National Organization on Disability"/>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914400" y="6399811"/>
            <a:ext cx="1633954" cy="305788"/>
          </a:xfrm>
          <a:prstGeom prst="rect">
            <a:avLst/>
          </a:prstGeom>
        </p:spPr>
      </p:pic>
      <p:sp>
        <p:nvSpPr>
          <p:cNvPr id="6" name="Slide Number Placeholder 11"/>
          <p:cNvSpPr>
            <a:spLocks noGrp="1"/>
          </p:cNvSpPr>
          <p:nvPr>
            <p:ph type="sldNum" sz="quarter" idx="4"/>
          </p:nvPr>
        </p:nvSpPr>
        <p:spPr>
          <a:xfrm>
            <a:off x="9952828" y="6390695"/>
            <a:ext cx="910827" cy="436110"/>
          </a:xfrm>
          <a:prstGeom prst="rect">
            <a:avLst/>
          </a:prstGeom>
        </p:spPr>
        <p:txBody>
          <a:bodyPr anchor="ctr" anchorCtr="1"/>
          <a:lstStyle>
            <a:lvl1pPr>
              <a:defRPr sz="1406"/>
            </a:lvl1pPr>
          </a:lstStyle>
          <a:p>
            <a:fld id="{B4688173-365E-41AC-8E8D-A70D030DDEBA}" type="slidenum">
              <a:rPr lang="en-US" smtClean="0"/>
              <a:pPr/>
              <a:t>‹#›</a:t>
            </a:fld>
            <a:endParaRPr lang="en-US"/>
          </a:p>
        </p:txBody>
      </p:sp>
      <p:pic>
        <p:nvPicPr>
          <p:cNvPr id="7" name="Picture 6"/>
          <p:cNvPicPr>
            <a:picLocks noChangeAspect="1"/>
          </p:cNvPicPr>
          <p:nvPr userDrawn="1"/>
        </p:nvPicPr>
        <p:blipFill>
          <a:blip r:embed="rId33">
            <a:extLst>
              <a:ext uri="{28A0092B-C50C-407E-A947-70E740481C1C}">
                <a14:useLocalDpi xmlns:a14="http://schemas.microsoft.com/office/drawing/2010/main"/>
              </a:ext>
            </a:extLst>
          </a:blip>
          <a:stretch>
            <a:fillRect/>
          </a:stretch>
        </p:blipFill>
        <p:spPr>
          <a:xfrm>
            <a:off x="1" y="5906047"/>
            <a:ext cx="3251200" cy="966033"/>
          </a:xfrm>
          <a:prstGeom prst="rect">
            <a:avLst/>
          </a:prstGeom>
        </p:spPr>
      </p:pic>
    </p:spTree>
    <p:extLst>
      <p:ext uri="{BB962C8B-B14F-4D97-AF65-F5344CB8AC3E}">
        <p14:creationId xmlns:p14="http://schemas.microsoft.com/office/powerpoint/2010/main" val="918445696"/>
      </p:ext>
    </p:extLst>
  </p:cSld>
  <p:clrMap bg1="lt1" tx1="dk1" bg2="lt2" tx2="dk2" accent1="accent1" accent2="accent2" accent3="accent3" accent4="accent4" accent5="accent5" accent6="accent6" hlink="hlink" folHlink="folHlink"/>
  <p:sldLayoutIdLst>
    <p:sldLayoutId id="2147486378" r:id="rId1"/>
    <p:sldLayoutId id="2147486379" r:id="rId2"/>
    <p:sldLayoutId id="2147486380" r:id="rId3"/>
    <p:sldLayoutId id="2147486381" r:id="rId4"/>
    <p:sldLayoutId id="2147486382" r:id="rId5"/>
    <p:sldLayoutId id="2147486383" r:id="rId6"/>
    <p:sldLayoutId id="2147486384" r:id="rId7"/>
    <p:sldLayoutId id="2147486385" r:id="rId8"/>
    <p:sldLayoutId id="2147486386" r:id="rId9"/>
    <p:sldLayoutId id="2147486387" r:id="rId10"/>
    <p:sldLayoutId id="2147486388" r:id="rId11"/>
    <p:sldLayoutId id="2147486389" r:id="rId12"/>
    <p:sldLayoutId id="2147486390" r:id="rId13"/>
    <p:sldLayoutId id="2147486391" r:id="rId14"/>
    <p:sldLayoutId id="2147486392" r:id="rId15"/>
    <p:sldLayoutId id="2147486393" r:id="rId16"/>
    <p:sldLayoutId id="2147486394" r:id="rId17"/>
    <p:sldLayoutId id="2147486395" r:id="rId18"/>
    <p:sldLayoutId id="2147486396" r:id="rId19"/>
    <p:sldLayoutId id="2147486397" r:id="rId20"/>
    <p:sldLayoutId id="2147486398" r:id="rId21"/>
    <p:sldLayoutId id="2147486402" r:id="rId22"/>
    <p:sldLayoutId id="2147486403" r:id="rId23"/>
    <p:sldLayoutId id="2147486404" r:id="rId24"/>
    <p:sldLayoutId id="2147486405" r:id="rId25"/>
    <p:sldLayoutId id="2147486406" r:id="rId26"/>
    <p:sldLayoutId id="2147486407" r:id="rId27"/>
    <p:sldLayoutId id="2147486408" r:id="rId28"/>
    <p:sldLayoutId id="2147486409" r:id="rId29"/>
    <p:sldLayoutId id="2147486410" r:id="rId30"/>
  </p:sldLayoutIdLst>
  <p:hf hdr="0" ftr="0" dt="0"/>
  <p:txStyles>
    <p:titleStyle>
      <a:lvl1pPr algn="ctr" defTabSz="457177" rtl="0" eaLnBrk="1" latinLnBrk="0" hangingPunct="1">
        <a:spcBef>
          <a:spcPct val="0"/>
        </a:spcBef>
        <a:buNone/>
        <a:defRPr sz="4400" kern="1200">
          <a:solidFill>
            <a:schemeClr val="tx1"/>
          </a:solidFill>
          <a:latin typeface="+mj-lt"/>
          <a:ea typeface="+mj-ea"/>
          <a:cs typeface="+mj-cs"/>
        </a:defRPr>
      </a:lvl1pPr>
    </p:titleStyle>
    <p:bodyStyle>
      <a:lvl1pPr marL="342882" indent="-342882" algn="l" defTabSz="457177" rtl="0" eaLnBrk="1" latinLnBrk="0" hangingPunct="1">
        <a:spcBef>
          <a:spcPct val="20000"/>
        </a:spcBef>
        <a:buFont typeface="Arial"/>
        <a:buChar char="•"/>
        <a:defRPr sz="3200" kern="1200">
          <a:solidFill>
            <a:schemeClr val="tx1"/>
          </a:solidFill>
          <a:latin typeface="+mn-lt"/>
          <a:ea typeface="+mn-ea"/>
          <a:cs typeface="+mn-cs"/>
        </a:defRPr>
      </a:lvl1pPr>
      <a:lvl2pPr marL="742912" indent="-285736" algn="l" defTabSz="457177" rtl="0" eaLnBrk="1" latinLnBrk="0" hangingPunct="1">
        <a:spcBef>
          <a:spcPct val="20000"/>
        </a:spcBef>
        <a:buFont typeface="Arial"/>
        <a:buChar char="–"/>
        <a:defRPr sz="2800" kern="1200">
          <a:solidFill>
            <a:schemeClr val="tx1"/>
          </a:solidFill>
          <a:latin typeface="+mn-lt"/>
          <a:ea typeface="+mn-ea"/>
          <a:cs typeface="+mn-cs"/>
        </a:defRPr>
      </a:lvl2pPr>
      <a:lvl3pPr marL="1142942" indent="-228588" algn="l" defTabSz="457177" rtl="0" eaLnBrk="1" latinLnBrk="0" hangingPunct="1">
        <a:spcBef>
          <a:spcPct val="20000"/>
        </a:spcBef>
        <a:buFont typeface="Arial"/>
        <a:buChar char="•"/>
        <a:defRPr sz="2400" kern="1200">
          <a:solidFill>
            <a:schemeClr val="tx1"/>
          </a:solidFill>
          <a:latin typeface="+mn-lt"/>
          <a:ea typeface="+mn-ea"/>
          <a:cs typeface="+mn-cs"/>
        </a:defRPr>
      </a:lvl3pPr>
      <a:lvl4pPr marL="1600118" indent="-228588" algn="l" defTabSz="457177" rtl="0" eaLnBrk="1" latinLnBrk="0" hangingPunct="1">
        <a:spcBef>
          <a:spcPct val="20000"/>
        </a:spcBef>
        <a:buFont typeface="Arial"/>
        <a:buChar char="–"/>
        <a:defRPr sz="2000" kern="1200">
          <a:solidFill>
            <a:schemeClr val="tx1"/>
          </a:solidFill>
          <a:latin typeface="+mn-lt"/>
          <a:ea typeface="+mn-ea"/>
          <a:cs typeface="+mn-cs"/>
        </a:defRPr>
      </a:lvl4pPr>
      <a:lvl5pPr marL="2057295" indent="-228588" algn="l" defTabSz="457177" rtl="0" eaLnBrk="1" latinLnBrk="0" hangingPunct="1">
        <a:spcBef>
          <a:spcPct val="20000"/>
        </a:spcBef>
        <a:buFont typeface="Arial"/>
        <a:buChar char="»"/>
        <a:defRPr sz="2000" kern="1200">
          <a:solidFill>
            <a:schemeClr val="tx1"/>
          </a:solidFill>
          <a:latin typeface="+mn-lt"/>
          <a:ea typeface="+mn-ea"/>
          <a:cs typeface="+mn-cs"/>
        </a:defRPr>
      </a:lvl5pPr>
      <a:lvl6pPr marL="2514471" indent="-228588"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48" indent="-228588"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5" indent="-228588"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1" indent="-228588" algn="l" defTabSz="45717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descr="OPM Logo">
            <a:extLst>
              <a:ext uri="{FF2B5EF4-FFF2-40B4-BE49-F238E27FC236}">
                <a16:creationId xmlns:a16="http://schemas.microsoft.com/office/drawing/2014/main" id="{8330068E-ADA5-2C1C-33A0-0BEE0C5003F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201400" y="6348810"/>
            <a:ext cx="822960" cy="273056"/>
          </a:xfrm>
          <a:prstGeom prst="rect">
            <a:avLst/>
          </a:prstGeom>
        </p:spPr>
      </p:pic>
      <p:sp>
        <p:nvSpPr>
          <p:cNvPr id="4" name="TextBox 3">
            <a:extLst>
              <a:ext uri="{FF2B5EF4-FFF2-40B4-BE49-F238E27FC236}">
                <a16:creationId xmlns:a16="http://schemas.microsoft.com/office/drawing/2014/main" id="{EE026EFF-0BAA-4CF9-954A-AA68D4C25A85}"/>
              </a:ext>
            </a:extLst>
          </p:cNvPr>
          <p:cNvSpPr txBox="1"/>
          <p:nvPr userDrawn="1"/>
        </p:nvSpPr>
        <p:spPr>
          <a:xfrm>
            <a:off x="9906000" y="0"/>
            <a:ext cx="2286000" cy="731520"/>
          </a:xfrm>
          <a:prstGeom prst="rect">
            <a:avLst/>
          </a:prstGeom>
          <a:solidFill>
            <a:srgbClr val="FFFF00">
              <a:alpha val="80000"/>
            </a:srgbClr>
          </a:solidFill>
        </p:spPr>
        <p:txBody>
          <a:bodyPr wrap="none" tIns="91440" rtlCol="0" anchor="b" anchorCtr="0">
            <a:noAutofit/>
          </a:bodyPr>
          <a:lstStyle/>
          <a:p>
            <a:pPr algn="ctr">
              <a:lnSpc>
                <a:spcPct val="70000"/>
              </a:lnSpc>
            </a:pPr>
            <a:r>
              <a:rPr lang="en-US" sz="2000" b="1">
                <a:solidFill>
                  <a:srgbClr val="7030A0"/>
                </a:solidFill>
              </a:rPr>
              <a:t>Draft Pre-Decisional</a:t>
            </a:r>
          </a:p>
          <a:p>
            <a:pPr algn="ctr">
              <a:lnSpc>
                <a:spcPct val="70000"/>
              </a:lnSpc>
            </a:pPr>
            <a:r>
              <a:rPr lang="en-US" sz="1200" b="0">
                <a:solidFill>
                  <a:srgbClr val="7030A0"/>
                </a:solidFill>
              </a:rPr>
              <a:t>To remove, go to Master Slide</a:t>
            </a:r>
          </a:p>
        </p:txBody>
      </p:sp>
      <p:pic>
        <p:nvPicPr>
          <p:cNvPr id="2" name="Picture 1" descr="OPM Office of Diversity, Equity, Inclusion, and Accessibility text logo">
            <a:extLst>
              <a:ext uri="{FF2B5EF4-FFF2-40B4-BE49-F238E27FC236}">
                <a16:creationId xmlns:a16="http://schemas.microsoft.com/office/drawing/2014/main" id="{8745423F-6F4D-7E18-5740-8E78E1B95F78}"/>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4587109" y="4950603"/>
            <a:ext cx="3017782" cy="1194920"/>
          </a:xfrm>
          <a:prstGeom prst="rect">
            <a:avLst/>
          </a:prstGeom>
        </p:spPr>
      </p:pic>
    </p:spTree>
    <p:extLst>
      <p:ext uri="{BB962C8B-B14F-4D97-AF65-F5344CB8AC3E}">
        <p14:creationId xmlns:p14="http://schemas.microsoft.com/office/powerpoint/2010/main" val="1768810688"/>
      </p:ext>
    </p:extLst>
  </p:cSld>
  <p:clrMap bg1="lt1" tx1="dk1" bg2="lt2" tx2="dk2" accent1="accent1" accent2="accent2" accent3="accent3" accent4="accent4" accent5="accent5" accent6="accent6" hlink="hlink" folHlink="folHlink"/>
  <p:sldLayoutIdLst>
    <p:sldLayoutId id="2147486442" r:id="rId1"/>
    <p:sldLayoutId id="2147486443" r:id="rId2"/>
    <p:sldLayoutId id="2147486444" r:id="rId3"/>
    <p:sldLayoutId id="2147486459"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OPM Logo">
            <a:extLst>
              <a:ext uri="{FF2B5EF4-FFF2-40B4-BE49-F238E27FC236}">
                <a16:creationId xmlns:a16="http://schemas.microsoft.com/office/drawing/2014/main" id="{E629CBEA-88A0-6D60-42BC-ECFE0F7611EF}"/>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0591800" y="6348810"/>
            <a:ext cx="822960" cy="273056"/>
          </a:xfrm>
          <a:prstGeom prst="rect">
            <a:avLst/>
          </a:prstGeom>
        </p:spPr>
      </p:pic>
      <p:cxnSp>
        <p:nvCxnSpPr>
          <p:cNvPr id="12" name="Straight Connector 11">
            <a:extLst>
              <a:ext uri="{FF2B5EF4-FFF2-40B4-BE49-F238E27FC236}">
                <a16:creationId xmlns:a16="http://schemas.microsoft.com/office/drawing/2014/main" id="{5792F6B3-AEAA-D5A5-B770-6D8E1885FEDD}"/>
              </a:ext>
              <a:ext uri="{C183D7F6-B498-43B3-948B-1728B52AA6E4}">
                <adec:decorative xmlns:adec="http://schemas.microsoft.com/office/drawing/2017/decorative" val="1"/>
              </a:ext>
            </a:extLst>
          </p:cNvPr>
          <p:cNvCxnSpPr/>
          <p:nvPr userDrawn="1"/>
        </p:nvCxnSpPr>
        <p:spPr>
          <a:xfrm>
            <a:off x="11567160" y="6351611"/>
            <a:ext cx="0" cy="280590"/>
          </a:xfrm>
          <a:prstGeom prst="line">
            <a:avLst/>
          </a:prstGeom>
          <a:ln w="12700">
            <a:solidFill>
              <a:srgbClr val="073759"/>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7579577-DDB8-4055-9BF9-0A2D7D28B41C}"/>
              </a:ext>
            </a:extLst>
          </p:cNvPr>
          <p:cNvSpPr txBox="1"/>
          <p:nvPr userDrawn="1"/>
        </p:nvSpPr>
        <p:spPr>
          <a:xfrm>
            <a:off x="9906000" y="0"/>
            <a:ext cx="2286000" cy="731520"/>
          </a:xfrm>
          <a:prstGeom prst="rect">
            <a:avLst/>
          </a:prstGeom>
          <a:solidFill>
            <a:srgbClr val="FFFF00">
              <a:alpha val="80000"/>
            </a:srgbClr>
          </a:solidFill>
        </p:spPr>
        <p:txBody>
          <a:bodyPr wrap="none" tIns="91440" rtlCol="0" anchor="b" anchorCtr="0">
            <a:noAutofit/>
          </a:bodyPr>
          <a:lstStyle/>
          <a:p>
            <a:pPr algn="ctr">
              <a:lnSpc>
                <a:spcPct val="70000"/>
              </a:lnSpc>
            </a:pPr>
            <a:r>
              <a:rPr lang="en-US" sz="2000" b="1">
                <a:solidFill>
                  <a:srgbClr val="7030A0"/>
                </a:solidFill>
              </a:rPr>
              <a:t>Draft Pre-Decisional</a:t>
            </a:r>
          </a:p>
          <a:p>
            <a:pPr algn="ctr">
              <a:lnSpc>
                <a:spcPct val="70000"/>
              </a:lnSpc>
            </a:pPr>
            <a:r>
              <a:rPr lang="en-US" sz="1200" b="0">
                <a:solidFill>
                  <a:srgbClr val="7030A0"/>
                </a:solidFill>
              </a:rPr>
              <a:t>To remove, go to Master Slide</a:t>
            </a:r>
          </a:p>
        </p:txBody>
      </p:sp>
      <p:pic>
        <p:nvPicPr>
          <p:cNvPr id="2" name="Picture 1" descr="OPM | ODEIA text logo">
            <a:extLst>
              <a:ext uri="{FF2B5EF4-FFF2-40B4-BE49-F238E27FC236}">
                <a16:creationId xmlns:a16="http://schemas.microsoft.com/office/drawing/2014/main" id="{ED56E450-E8CA-D8DF-B0D6-002100B41BA7}"/>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304800" y="6303491"/>
            <a:ext cx="1658007" cy="318375"/>
          </a:xfrm>
          <a:prstGeom prst="rect">
            <a:avLst/>
          </a:prstGeom>
        </p:spPr>
      </p:pic>
    </p:spTree>
    <p:extLst>
      <p:ext uri="{BB962C8B-B14F-4D97-AF65-F5344CB8AC3E}">
        <p14:creationId xmlns:p14="http://schemas.microsoft.com/office/powerpoint/2010/main" val="3859594488"/>
      </p:ext>
    </p:extLst>
  </p:cSld>
  <p:clrMap bg1="lt1" tx1="dk1" bg2="lt2" tx2="dk2" accent1="accent1" accent2="accent2" accent3="accent3" accent4="accent4" accent5="accent5" accent6="accent6" hlink="hlink" folHlink="folHlink"/>
  <p:sldLayoutIdLst>
    <p:sldLayoutId id="2147486446" r:id="rId1"/>
    <p:sldLayoutId id="2147486447" r:id="rId2"/>
    <p:sldLayoutId id="2147486448" r:id="rId3"/>
    <p:sldLayoutId id="2147486449" r:id="rId4"/>
    <p:sldLayoutId id="2147486450" r:id="rId5"/>
    <p:sldLayoutId id="2147486451" r:id="rId6"/>
    <p:sldLayoutId id="2147486452" r:id="rId7"/>
    <p:sldLayoutId id="2147486453" r:id="rId8"/>
    <p:sldLayoutId id="2147486457" r:id="rId9"/>
    <p:sldLayoutId id="2147486458" r:id="rId10"/>
  </p:sldLayoutIdLst>
  <p:hf hdr="0" ftr="0" dt="0"/>
  <p:txStyles>
    <p:titleStyle>
      <a:lvl1pPr algn="ctr" defTabSz="914400" rtl="0" eaLnBrk="1" latinLnBrk="0" hangingPunct="1">
        <a:lnSpc>
          <a:spcPct val="90000"/>
        </a:lnSpc>
        <a:spcBef>
          <a:spcPct val="0"/>
        </a:spcBef>
        <a:buNone/>
        <a:defRPr sz="4400" b="1" kern="1200" spc="-30" baseline="0">
          <a:solidFill>
            <a:srgbClr val="073759"/>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OPM Logo">
            <a:extLst>
              <a:ext uri="{FF2B5EF4-FFF2-40B4-BE49-F238E27FC236}">
                <a16:creationId xmlns:a16="http://schemas.microsoft.com/office/drawing/2014/main" id="{182715F8-3F9E-110C-B982-1A4ECB86D8D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91800" y="6348810"/>
            <a:ext cx="822960" cy="273056"/>
          </a:xfrm>
          <a:prstGeom prst="rect">
            <a:avLst/>
          </a:prstGeom>
        </p:spPr>
      </p:pic>
      <p:cxnSp>
        <p:nvCxnSpPr>
          <p:cNvPr id="11" name="Straight Connector 10">
            <a:extLst>
              <a:ext uri="{FF2B5EF4-FFF2-40B4-BE49-F238E27FC236}">
                <a16:creationId xmlns:a16="http://schemas.microsoft.com/office/drawing/2014/main" id="{3B258A36-2109-CC21-F611-83290E1E5F4F}"/>
              </a:ext>
              <a:ext uri="{C183D7F6-B498-43B3-948B-1728B52AA6E4}">
                <adec:decorative xmlns:adec="http://schemas.microsoft.com/office/drawing/2017/decorative" val="1"/>
              </a:ext>
            </a:extLst>
          </p:cNvPr>
          <p:cNvCxnSpPr/>
          <p:nvPr userDrawn="1"/>
        </p:nvCxnSpPr>
        <p:spPr>
          <a:xfrm>
            <a:off x="11567160" y="6351611"/>
            <a:ext cx="0" cy="280590"/>
          </a:xfrm>
          <a:prstGeom prst="line">
            <a:avLst/>
          </a:prstGeom>
          <a:ln w="12700">
            <a:solidFill>
              <a:srgbClr val="073759"/>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E3A4904-B5D8-458F-A057-7C66F6BE0A22}"/>
              </a:ext>
            </a:extLst>
          </p:cNvPr>
          <p:cNvSpPr txBox="1"/>
          <p:nvPr userDrawn="1"/>
        </p:nvSpPr>
        <p:spPr>
          <a:xfrm>
            <a:off x="9906000" y="0"/>
            <a:ext cx="2286000" cy="731520"/>
          </a:xfrm>
          <a:prstGeom prst="rect">
            <a:avLst/>
          </a:prstGeom>
          <a:solidFill>
            <a:srgbClr val="FFFF00">
              <a:alpha val="80000"/>
            </a:srgbClr>
          </a:solidFill>
        </p:spPr>
        <p:txBody>
          <a:bodyPr wrap="none" tIns="91440" rtlCol="0" anchor="b" anchorCtr="0">
            <a:noAutofit/>
          </a:bodyPr>
          <a:lstStyle/>
          <a:p>
            <a:pPr algn="ctr">
              <a:lnSpc>
                <a:spcPct val="70000"/>
              </a:lnSpc>
            </a:pPr>
            <a:r>
              <a:rPr lang="en-US" sz="2000" b="1">
                <a:solidFill>
                  <a:srgbClr val="7030A0"/>
                </a:solidFill>
              </a:rPr>
              <a:t>Draft Pre-Decisional</a:t>
            </a:r>
          </a:p>
          <a:p>
            <a:pPr algn="ctr">
              <a:lnSpc>
                <a:spcPct val="70000"/>
              </a:lnSpc>
            </a:pPr>
            <a:r>
              <a:rPr lang="en-US" sz="1200" b="0">
                <a:solidFill>
                  <a:srgbClr val="7030A0"/>
                </a:solidFill>
              </a:rPr>
              <a:t>To remove, go to Master Slide</a:t>
            </a:r>
          </a:p>
        </p:txBody>
      </p:sp>
      <p:pic>
        <p:nvPicPr>
          <p:cNvPr id="2" name="Picture 1" descr="OPM | ODEIA text logo">
            <a:extLst>
              <a:ext uri="{FF2B5EF4-FFF2-40B4-BE49-F238E27FC236}">
                <a16:creationId xmlns:a16="http://schemas.microsoft.com/office/drawing/2014/main" id="{50E5ABF4-7F3D-42A4-B9B3-5FB68B701CE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04800" y="6303491"/>
            <a:ext cx="1658007" cy="318375"/>
          </a:xfrm>
          <a:prstGeom prst="rect">
            <a:avLst/>
          </a:prstGeom>
        </p:spPr>
      </p:pic>
    </p:spTree>
    <p:extLst>
      <p:ext uri="{BB962C8B-B14F-4D97-AF65-F5344CB8AC3E}">
        <p14:creationId xmlns:p14="http://schemas.microsoft.com/office/powerpoint/2010/main" val="3314226591"/>
      </p:ext>
    </p:extLst>
  </p:cSld>
  <p:clrMap bg1="lt1" tx1="dk1" bg2="lt2" tx2="dk2" accent1="accent1" accent2="accent2" accent3="accent3" accent4="accent4" accent5="accent5" accent6="accent6" hlink="hlink" folHlink="folHlink"/>
  <p:sldLayoutIdLst>
    <p:sldLayoutId id="2147486440" r:id="rId1"/>
  </p:sldLayoutIdLst>
  <p:hf hdr="0" ftr="0" dt="0"/>
  <p:txStyles>
    <p:titleStyle>
      <a:lvl1pPr algn="ctr" defTabSz="914400" rtl="0" eaLnBrk="1" latinLnBrk="0" hangingPunct="1">
        <a:lnSpc>
          <a:spcPct val="90000"/>
        </a:lnSpc>
        <a:spcBef>
          <a:spcPct val="0"/>
        </a:spcBef>
        <a:buNone/>
        <a:defRPr sz="4400" b="1" kern="1200" spc="-30" baseline="0">
          <a:solidFill>
            <a:srgbClr val="073759"/>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2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67.png"/><Relationship Id="rId4" Type="http://schemas.microsoft.com/office/2017/04/relationships/track" Target="../media/track1.vtt"/></Relationships>
</file>

<file path=ppt/slides/_rels/slide2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www.ada.gov/resources/olmstead-employment-qa/" TargetMode="External"/><Relationship Id="rId1" Type="http://schemas.openxmlformats.org/officeDocument/2006/relationships/slideLayout" Target="../slideLayouts/slideLayout327.xml"/></Relationships>
</file>

<file path=ppt/slides/_rels/slide21.xml.rels><?xml version="1.0" encoding="UTF-8" standalone="yes"?>
<Relationships xmlns="http://schemas.openxmlformats.org/package/2006/relationships"><Relationship Id="rId3" Type="http://schemas.openxmlformats.org/officeDocument/2006/relationships/hyperlink" Target="https://www.dol.gov/agencies/odep/14cEngagement" TargetMode="External"/><Relationship Id="rId2" Type="http://schemas.openxmlformats.org/officeDocument/2006/relationships/hyperlink" Target="https://usdolee.webex.com/webappng/sites/usdolee/meeting/register/30b71d6aaadf41eba7ee97d9eb98d686?ticket=4832534b0000000494a5f622e166cf7430f3af7cb2b5a88c72d75fd34b545d002d28566be8da9260&amp;timestamp=1698963911328&amp;RGID=r63ec93891f206b7045a7e1843c71f686" TargetMode="External"/><Relationship Id="rId1" Type="http://schemas.openxmlformats.org/officeDocument/2006/relationships/slideLayout" Target="../slideLayouts/slideLayout327.xml"/><Relationship Id="rId4" Type="http://schemas.openxmlformats.org/officeDocument/2006/relationships/image" Target="../media/image74.png"/></Relationships>
</file>

<file path=ppt/slides/_rels/slide2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27.xml"/></Relationships>
</file>

<file path=ppt/slides/_rels/slide23.xml.rels><?xml version="1.0" encoding="UTF-8" standalone="yes"?>
<Relationships xmlns="http://schemas.openxmlformats.org/package/2006/relationships"><Relationship Id="rId3" Type="http://schemas.openxmlformats.org/officeDocument/2006/relationships/hyperlink" Target="https://ncd.gov/newsroom/2020/ncd-applauds-usccr-call-repeal-14c" TargetMode="External"/><Relationship Id="rId2" Type="http://schemas.openxmlformats.org/officeDocument/2006/relationships/hyperlink" Target="https://www.usccr.gov/meetings/2019/11-15-subminimum-wages-impacts-civil-rights-people-disabilities" TargetMode="External"/><Relationship Id="rId1" Type="http://schemas.openxmlformats.org/officeDocument/2006/relationships/slideLayout" Target="../slideLayouts/slideLayout327.xml"/><Relationship Id="rId5" Type="http://schemas.openxmlformats.org/officeDocument/2006/relationships/image" Target="../media/image74.png"/><Relationship Id="rId4" Type="http://schemas.openxmlformats.org/officeDocument/2006/relationships/hyperlink" Target="https://blog.dol.gov/2023/09/28/examining-50-years-of-the-rehabilitation-act-of-1973-advancing-access-and-equity-for-individuals-with-disabilitie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www.mathematica.org/publications/social-security-disability-beneficiaries-who-earn-above-the-substantial-gainful-activity-level?utm_source=acoustic&amp;utm_medium=email&amp;utm_campaign=evidence_insights&amp;utm_content=EnI%2010%2006%2023%20(1)&amp;SourceId=acoustic_EnI%2010%2006%2023%20(1)" TargetMode="External"/><Relationship Id="rId1" Type="http://schemas.openxmlformats.org/officeDocument/2006/relationships/slideLayout" Target="../slideLayouts/slideLayout327.xml"/></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doi.org/10.1177/21651434231189665" TargetMode="External"/><Relationship Id="rId1" Type="http://schemas.openxmlformats.org/officeDocument/2006/relationships/slideLayout" Target="../slideLayouts/slideLayout327.xml"/></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askearn.org/publication/including-disability-in-dei-priorities" TargetMode="External"/><Relationship Id="rId1" Type="http://schemas.openxmlformats.org/officeDocument/2006/relationships/slideLayout" Target="../slideLayouts/slideLayout327.xml"/></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www.peatworks.org/podcast-increasing-the-talent-pool-by-delivering-equitable-access-to-the-internet-and-technology/" TargetMode="External"/><Relationship Id="rId1" Type="http://schemas.openxmlformats.org/officeDocument/2006/relationships/slideLayout" Target="../slideLayouts/slideLayout327.xml"/></Relationships>
</file>

<file path=ppt/slides/_rels/slide28.xml.rels><?xml version="1.0" encoding="UTF-8" standalone="yes"?>
<Relationships xmlns="http://schemas.openxmlformats.org/package/2006/relationships"><Relationship Id="rId2" Type="http://schemas.openxmlformats.org/officeDocument/2006/relationships/hyperlink" Target="https://askearn.org/page/preview/workplace-flexibility" TargetMode="External"/><Relationship Id="rId1" Type="http://schemas.openxmlformats.org/officeDocument/2006/relationships/slideLayout" Target="../slideLayouts/slideLayout327.xml"/></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us06web.zoom.us/webinar/register/WN_timCsrmHSYK7HaNiIwFYUA#/registration" TargetMode="External"/><Relationship Id="rId1" Type="http://schemas.openxmlformats.org/officeDocument/2006/relationships/slideLayout" Target="../slideLayouts/slideLayout32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7.png"/><Relationship Id="rId5" Type="http://schemas.microsoft.com/office/2017/04/relationships/track" Target="../media/track2.vtt"/><Relationship Id="rId4" Type="http://schemas.openxmlformats.org/officeDocument/2006/relationships/hyperlink" Target="http://www.researchondisability.org/nTIDE"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27.xml"/></Relationships>
</file>

<file path=ppt/slides/_rels/slide3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xml"/><Relationship Id="rId1" Type="http://schemas.openxmlformats.org/officeDocument/2006/relationships/slideLayout" Target="../slideLayouts/slideLayout341.xml"/><Relationship Id="rId4" Type="http://schemas.openxmlformats.org/officeDocument/2006/relationships/image" Target="../media/image77.jpg"/></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xml"/><Relationship Id="rId1" Type="http://schemas.openxmlformats.org/officeDocument/2006/relationships/slideLayout" Target="../slideLayouts/slideLayout33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39.xml"/></Relationships>
</file>

<file path=ppt/slides/_rels/slide3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339.xml"/></Relationships>
</file>

<file path=ppt/slides/_rels/slide35.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339.xml"/></Relationships>
</file>

<file path=ppt/slides/_rels/slide3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339.xml"/></Relationships>
</file>

<file path=ppt/slides/_rels/slide3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xml"/><Relationship Id="rId1" Type="http://schemas.openxmlformats.org/officeDocument/2006/relationships/slideLayout" Target="../slideLayouts/slideLayout339.xml"/></Relationships>
</file>

<file path=ppt/slides/_rels/slide3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g"/><Relationship Id="rId1" Type="http://schemas.openxmlformats.org/officeDocument/2006/relationships/slideLayout" Target="../slideLayouts/slideLayout341.xml"/></Relationships>
</file>

<file path=ppt/slides/_rels/slide3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s://researchondisability.org/home/ntide"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7.png"/><Relationship Id="rId5" Type="http://schemas.microsoft.com/office/2017/04/relationships/track" Target="../media/track3.vtt"/><Relationship Id="rId4" Type="http://schemas.openxmlformats.org/officeDocument/2006/relationships/hyperlink" Target="mailto:disability.statistics@unh.edu"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www.researchondisability.org/" TargetMode="External"/><Relationship Id="rId2" Type="http://schemas.openxmlformats.org/officeDocument/2006/relationships/hyperlink" Target="http://www.kesslerfoundation.org/" TargetMode="Externa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hyperlink" Target="http://www.aucd.org/" TargetMode="Externa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67.png"/><Relationship Id="rId4" Type="http://schemas.microsoft.com/office/2017/04/relationships/track" Target="../media/track4.vtt"/></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CB7AF-1173-445E-BB38-8E208A36F26D}"/>
              </a:ext>
            </a:extLst>
          </p:cNvPr>
          <p:cNvSpPr>
            <a:spLocks noGrp="1"/>
          </p:cNvSpPr>
          <p:nvPr>
            <p:ph type="ctrTitle"/>
          </p:nvPr>
        </p:nvSpPr>
        <p:spPr/>
        <p:txBody>
          <a:bodyPr>
            <a:normAutofit/>
          </a:bodyPr>
          <a:lstStyle/>
          <a:p>
            <a:r>
              <a:rPr lang="en-US" dirty="0"/>
              <a:t>nTIDE Lunch &amp; Learn</a:t>
            </a:r>
            <a:br>
              <a:rPr lang="en-US" dirty="0"/>
            </a:br>
            <a:r>
              <a:rPr lang="en-US" dirty="0"/>
              <a:t>Webinar Series</a:t>
            </a:r>
          </a:p>
        </p:txBody>
      </p:sp>
      <p:sp>
        <p:nvSpPr>
          <p:cNvPr id="3" name="Subtitle 2">
            <a:extLst>
              <a:ext uri="{FF2B5EF4-FFF2-40B4-BE49-F238E27FC236}">
                <a16:creationId xmlns:a16="http://schemas.microsoft.com/office/drawing/2014/main" id="{514675EA-F78D-48A7-B127-E5D3889F7E0D}"/>
              </a:ext>
            </a:extLst>
          </p:cNvPr>
          <p:cNvSpPr>
            <a:spLocks noGrp="1"/>
          </p:cNvSpPr>
          <p:nvPr>
            <p:ph type="subTitle" idx="1"/>
          </p:nvPr>
        </p:nvSpPr>
        <p:spPr/>
        <p:txBody>
          <a:bodyPr/>
          <a:lstStyle/>
          <a:p>
            <a:pPr>
              <a:lnSpc>
                <a:spcPct val="100000"/>
              </a:lnSpc>
            </a:pPr>
            <a:r>
              <a:rPr lang="en-US" dirty="0"/>
              <a:t>Kessler Foundation, AUCD,</a:t>
            </a:r>
            <a:br>
              <a:rPr lang="en-US" dirty="0"/>
            </a:br>
            <a:r>
              <a:rPr lang="en-US" dirty="0"/>
              <a:t>University of New Hampshire Institute on Disability</a:t>
            </a:r>
            <a:br>
              <a:rPr lang="en-US" dirty="0"/>
            </a:br>
            <a:r>
              <a:rPr lang="en-US" dirty="0"/>
              <a:t>Season 8, Episode 11</a:t>
            </a:r>
            <a:br>
              <a:rPr lang="en-US" dirty="0"/>
            </a:br>
            <a:r>
              <a:rPr lang="en-US" dirty="0"/>
              <a:t>Date: November 3, 2023</a:t>
            </a:r>
          </a:p>
        </p:txBody>
      </p:sp>
    </p:spTree>
    <p:extLst>
      <p:ext uri="{BB962C8B-B14F-4D97-AF65-F5344CB8AC3E}">
        <p14:creationId xmlns:p14="http://schemas.microsoft.com/office/powerpoint/2010/main" val="241902255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4819C-EC7E-4E4E-9DB6-8E172788318F}"/>
              </a:ext>
            </a:extLst>
          </p:cNvPr>
          <p:cNvSpPr>
            <a:spLocks noGrp="1"/>
          </p:cNvSpPr>
          <p:nvPr>
            <p:ph type="title"/>
          </p:nvPr>
        </p:nvSpPr>
        <p:spPr/>
        <p:txBody>
          <a:bodyPr/>
          <a:lstStyle/>
          <a:p>
            <a:pPr algn="ctr"/>
            <a:r>
              <a:rPr lang="en-US" b="1" u="sng">
                <a:latin typeface="Calibri" panose="020F0502020204030204" pitchFamily="34" charset="0"/>
                <a:cs typeface="Calibri" panose="020F0502020204030204" pitchFamily="34" charset="0"/>
              </a:rPr>
              <a:t>The Monthly nTIDE Report</a:t>
            </a:r>
          </a:p>
        </p:txBody>
      </p:sp>
      <p:sp>
        <p:nvSpPr>
          <p:cNvPr id="3" name="Content Placeholder 2">
            <a:extLst>
              <a:ext uri="{FF2B5EF4-FFF2-40B4-BE49-F238E27FC236}">
                <a16:creationId xmlns:a16="http://schemas.microsoft.com/office/drawing/2014/main" id="{1B1E5B47-7D12-4423-8BFA-29D6C2FAF8B4}"/>
              </a:ext>
            </a:extLst>
          </p:cNvPr>
          <p:cNvSpPr>
            <a:spLocks noGrp="1"/>
          </p:cNvSpPr>
          <p:nvPr>
            <p:ph idx="1"/>
          </p:nvPr>
        </p:nvSpPr>
        <p:spPr>
          <a:xfrm>
            <a:off x="838200" y="1825625"/>
            <a:ext cx="10515600" cy="2400687"/>
          </a:xfrm>
        </p:spPr>
        <p:txBody>
          <a:bodyPr/>
          <a:lstStyle/>
          <a:p>
            <a:pPr>
              <a:spcBef>
                <a:spcPts val="1200"/>
              </a:spcBef>
            </a:pPr>
            <a:r>
              <a:rPr lang="en-US">
                <a:latin typeface="Calibri" panose="020F0502020204030204" pitchFamily="34" charset="0"/>
              </a:rPr>
              <a:t>The monthly </a:t>
            </a:r>
            <a:r>
              <a:rPr lang="en-US" u="sng">
                <a:latin typeface="Calibri" panose="020F0502020204030204" pitchFamily="34" charset="0"/>
              </a:rPr>
              <a:t>nTIDE Report</a:t>
            </a:r>
            <a:r>
              <a:rPr lang="en-US">
                <a:latin typeface="Calibri" panose="020F0502020204030204" pitchFamily="34" charset="0"/>
              </a:rPr>
              <a:t> is a press release and infographic, looking at the latest employment statistics.</a:t>
            </a:r>
          </a:p>
          <a:p>
            <a:pPr>
              <a:spcBef>
                <a:spcPts val="1800"/>
              </a:spcBef>
            </a:pPr>
            <a:r>
              <a:rPr lang="en-US">
                <a:latin typeface="Calibri" panose="020F0502020204030204" pitchFamily="34" charset="0"/>
              </a:rPr>
              <a:t>Uses data from the “jobs report” released by the U.S. Bureau of Labor Statistics, on the 1</a:t>
            </a:r>
            <a:r>
              <a:rPr lang="en-US" baseline="30000">
                <a:latin typeface="Calibri" panose="020F0502020204030204" pitchFamily="34" charset="0"/>
              </a:rPr>
              <a:t>st</a:t>
            </a:r>
            <a:r>
              <a:rPr lang="en-US">
                <a:latin typeface="Calibri" panose="020F0502020204030204" pitchFamily="34" charset="0"/>
              </a:rPr>
              <a:t> Friday of each month.</a:t>
            </a:r>
          </a:p>
          <a:p>
            <a:endParaRPr lang="en-US"/>
          </a:p>
        </p:txBody>
      </p:sp>
      <p:sp>
        <p:nvSpPr>
          <p:cNvPr id="4" name="Date Placeholder 3">
            <a:extLst>
              <a:ext uri="{FF2B5EF4-FFF2-40B4-BE49-F238E27FC236}">
                <a16:creationId xmlns:a16="http://schemas.microsoft.com/office/drawing/2014/main" id="{7EC7D808-6DD1-4AA4-8384-EAC3B95F51AD}"/>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36D126CB-5C78-47DF-A4F3-72E6BACF0493}"/>
              </a:ext>
            </a:extLst>
          </p:cNvPr>
          <p:cNvSpPr>
            <a:spLocks noGrp="1"/>
          </p:cNvSpPr>
          <p:nvPr>
            <p:ph type="sldNum" sz="quarter" idx="12"/>
          </p:nvPr>
        </p:nvSpPr>
        <p:spPr/>
        <p:txBody>
          <a:bodyPr/>
          <a:lstStyle/>
          <a:p>
            <a:fld id="{9C637C1D-740A-4EE7-9AC7-DE15DA94B719}" type="slidenum">
              <a:rPr lang="en-US" smtClean="0"/>
              <a:t>10</a:t>
            </a:fld>
            <a:endParaRPr lang="en-US"/>
          </a:p>
        </p:txBody>
      </p:sp>
    </p:spTree>
    <p:extLst>
      <p:ext uri="{BB962C8B-B14F-4D97-AF65-F5344CB8AC3E}">
        <p14:creationId xmlns:p14="http://schemas.microsoft.com/office/powerpoint/2010/main" val="25610488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15E1C-098D-431B-8302-27B7F90E3A08}"/>
              </a:ext>
            </a:extLst>
          </p:cNvPr>
          <p:cNvSpPr>
            <a:spLocks noGrp="1"/>
          </p:cNvSpPr>
          <p:nvPr>
            <p:ph type="title"/>
          </p:nvPr>
        </p:nvSpPr>
        <p:spPr/>
        <p:txBody>
          <a:bodyPr/>
          <a:lstStyle/>
          <a:p>
            <a:pPr algn="ctr"/>
            <a:r>
              <a:rPr lang="en-US" b="1" u="sng">
                <a:latin typeface="Calibri" panose="020F0502020204030204" pitchFamily="34" charset="0"/>
                <a:cs typeface="Calibri" panose="020F0502020204030204" pitchFamily="34" charset="0"/>
              </a:rPr>
              <a:t>Source of the Data</a:t>
            </a:r>
          </a:p>
        </p:txBody>
      </p:sp>
      <p:sp>
        <p:nvSpPr>
          <p:cNvPr id="3" name="Content Placeholder 2">
            <a:extLst>
              <a:ext uri="{FF2B5EF4-FFF2-40B4-BE49-F238E27FC236}">
                <a16:creationId xmlns:a16="http://schemas.microsoft.com/office/drawing/2014/main" id="{95E458D0-8646-47D0-B30C-9FB4935B1C58}"/>
              </a:ext>
            </a:extLst>
          </p:cNvPr>
          <p:cNvSpPr>
            <a:spLocks noGrp="1"/>
          </p:cNvSpPr>
          <p:nvPr>
            <p:ph idx="1"/>
          </p:nvPr>
        </p:nvSpPr>
        <p:spPr/>
        <p:txBody>
          <a:bodyPr/>
          <a:lstStyle/>
          <a:p>
            <a:pPr>
              <a:spcBef>
                <a:spcPts val="1200"/>
              </a:spcBef>
            </a:pPr>
            <a:r>
              <a:rPr lang="en-US">
                <a:latin typeface="Calibri" panose="020F0502020204030204" pitchFamily="34" charset="0"/>
              </a:rPr>
              <a:t>U.S. BLS, Current Population Survey (CPS).</a:t>
            </a:r>
          </a:p>
          <a:p>
            <a:pPr lvl="1">
              <a:spcBef>
                <a:spcPts val="1200"/>
              </a:spcBef>
            </a:pPr>
            <a:r>
              <a:rPr lang="en-US" sz="2400">
                <a:latin typeface="Calibri" panose="020F0502020204030204" pitchFamily="34" charset="0"/>
              </a:rPr>
              <a:t>Source of the “official” unemployment rate.</a:t>
            </a:r>
          </a:p>
          <a:p>
            <a:pPr>
              <a:spcBef>
                <a:spcPts val="1800"/>
              </a:spcBef>
            </a:pPr>
            <a:r>
              <a:rPr lang="en-US">
                <a:latin typeface="Calibri" panose="020F0502020204030204" pitchFamily="34" charset="0"/>
              </a:rPr>
              <a:t>Civilians, ages 16-64, not living in institutions.</a:t>
            </a:r>
          </a:p>
          <a:p>
            <a:pPr>
              <a:spcBef>
                <a:spcPts val="1800"/>
              </a:spcBef>
            </a:pPr>
            <a:r>
              <a:rPr lang="en-US">
                <a:latin typeface="Calibri" panose="020F0502020204030204" pitchFamily="34" charset="0"/>
              </a:rPr>
              <a:t>Available September 2008 onward.</a:t>
            </a:r>
          </a:p>
          <a:p>
            <a:pPr>
              <a:spcBef>
                <a:spcPts val="1800"/>
              </a:spcBef>
            </a:pPr>
            <a:r>
              <a:rPr lang="en-US">
                <a:latin typeface="Calibri" panose="020F0502020204030204" pitchFamily="34" charset="0"/>
              </a:rPr>
              <a:t>Not yet seasonally adjusted.</a:t>
            </a:r>
          </a:p>
          <a:p>
            <a:pPr lvl="1">
              <a:spcBef>
                <a:spcPts val="1200"/>
              </a:spcBef>
            </a:pPr>
            <a:r>
              <a:rPr lang="en-US" sz="2400">
                <a:latin typeface="Calibri" panose="020F0502020204030204" pitchFamily="34" charset="0"/>
              </a:rPr>
              <a:t>which is why we compare to the same month last year.</a:t>
            </a:r>
          </a:p>
          <a:p>
            <a:endParaRPr lang="en-US"/>
          </a:p>
        </p:txBody>
      </p:sp>
      <p:sp>
        <p:nvSpPr>
          <p:cNvPr id="4" name="Date Placeholder 3">
            <a:extLst>
              <a:ext uri="{FF2B5EF4-FFF2-40B4-BE49-F238E27FC236}">
                <a16:creationId xmlns:a16="http://schemas.microsoft.com/office/drawing/2014/main" id="{2BC62BA4-CD08-434F-B375-755C0AB66AF4}"/>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D20FEE91-038E-49D7-AF7C-B78147707C3C}"/>
              </a:ext>
            </a:extLst>
          </p:cNvPr>
          <p:cNvSpPr>
            <a:spLocks noGrp="1"/>
          </p:cNvSpPr>
          <p:nvPr>
            <p:ph type="sldNum" sz="quarter" idx="12"/>
          </p:nvPr>
        </p:nvSpPr>
        <p:spPr/>
        <p:txBody>
          <a:bodyPr/>
          <a:lstStyle/>
          <a:p>
            <a:fld id="{9C637C1D-740A-4EE7-9AC7-DE15DA94B719}" type="slidenum">
              <a:rPr lang="en-US" smtClean="0"/>
              <a:t>11</a:t>
            </a:fld>
            <a:endParaRPr lang="en-US"/>
          </a:p>
        </p:txBody>
      </p:sp>
    </p:spTree>
    <p:extLst>
      <p:ext uri="{BB962C8B-B14F-4D97-AF65-F5344CB8AC3E}">
        <p14:creationId xmlns:p14="http://schemas.microsoft.com/office/powerpoint/2010/main" val="42653140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D921B-3DF1-4162-9FD7-205D06299F16}"/>
              </a:ext>
            </a:extLst>
          </p:cNvPr>
          <p:cNvSpPr>
            <a:spLocks noGrp="1"/>
          </p:cNvSpPr>
          <p:nvPr>
            <p:ph type="title"/>
          </p:nvPr>
        </p:nvSpPr>
        <p:spPr/>
        <p:txBody>
          <a:bodyPr/>
          <a:lstStyle/>
          <a:p>
            <a:pPr algn="ctr"/>
            <a:r>
              <a:rPr lang="en-US" sz="4400" b="1" u="sng">
                <a:solidFill>
                  <a:schemeClr val="tx1"/>
                </a:solidFill>
                <a:latin typeface="Calibri" panose="020F0502020204030204" pitchFamily="34" charset="0"/>
                <a:cs typeface="Calibri" panose="020F0502020204030204" pitchFamily="34" charset="0"/>
              </a:rPr>
              <a:t>The Numbers</a:t>
            </a:r>
            <a:endParaRPr lang="en-US">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53E1CC08-6C74-4EE9-8526-A4845D26EE2A}"/>
              </a:ext>
            </a:extLst>
          </p:cNvPr>
          <p:cNvSpPr>
            <a:spLocks noGrp="1"/>
          </p:cNvSpPr>
          <p:nvPr>
            <p:ph idx="1"/>
          </p:nvPr>
        </p:nvSpPr>
        <p:spPr/>
        <p:txBody>
          <a:bodyPr/>
          <a:lstStyle/>
          <a:p>
            <a:pPr algn="ctr"/>
            <a:endParaRPr lang="en-US" sz="2800" b="1">
              <a:solidFill>
                <a:schemeClr val="tx1"/>
              </a:solidFill>
              <a:latin typeface="Calibri" panose="020F0502020204030204" pitchFamily="34" charset="0"/>
            </a:endParaRPr>
          </a:p>
          <a:p>
            <a:pPr algn="ctr"/>
            <a:endParaRPr lang="en-US" b="1">
              <a:latin typeface="Calibri" panose="020F0502020204030204" pitchFamily="34" charset="0"/>
            </a:endParaRPr>
          </a:p>
          <a:p>
            <a:pPr marL="0" indent="0" algn="ctr">
              <a:buNone/>
            </a:pPr>
            <a:r>
              <a:rPr lang="en-US" sz="3200" b="1">
                <a:latin typeface="Calibri" panose="020F0502020204030204" pitchFamily="34" charset="0"/>
              </a:rPr>
              <a:t>Andrew Houtenville</a:t>
            </a:r>
            <a:br>
              <a:rPr lang="en-US" sz="3200" b="1">
                <a:solidFill>
                  <a:schemeClr val="tx1"/>
                </a:solidFill>
                <a:latin typeface="Calibri" panose="020F0502020204030204" pitchFamily="34" charset="0"/>
              </a:rPr>
            </a:br>
            <a:r>
              <a:rPr lang="en-US" sz="3200">
                <a:solidFill>
                  <a:schemeClr val="tx1"/>
                </a:solidFill>
                <a:latin typeface="Calibri" panose="020F0502020204030204" pitchFamily="34" charset="0"/>
              </a:rPr>
              <a:t>University of New Hampshire</a:t>
            </a:r>
            <a:endParaRPr lang="en-US" sz="3200"/>
          </a:p>
        </p:txBody>
      </p:sp>
      <p:sp>
        <p:nvSpPr>
          <p:cNvPr id="4" name="Date Placeholder 3">
            <a:extLst>
              <a:ext uri="{FF2B5EF4-FFF2-40B4-BE49-F238E27FC236}">
                <a16:creationId xmlns:a16="http://schemas.microsoft.com/office/drawing/2014/main" id="{789424B8-2A2F-445C-90AA-9692BD4C5D2A}"/>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ECA5BE27-6528-4E47-9E58-6E4C3F8DFBEE}"/>
              </a:ext>
            </a:extLst>
          </p:cNvPr>
          <p:cNvSpPr>
            <a:spLocks noGrp="1"/>
          </p:cNvSpPr>
          <p:nvPr>
            <p:ph type="sldNum" sz="quarter" idx="12"/>
          </p:nvPr>
        </p:nvSpPr>
        <p:spPr/>
        <p:txBody>
          <a:bodyPr/>
          <a:lstStyle/>
          <a:p>
            <a:fld id="{9C637C1D-740A-4EE7-9AC7-DE15DA94B719}" type="slidenum">
              <a:rPr lang="en-US" smtClean="0"/>
              <a:t>12</a:t>
            </a:fld>
            <a:endParaRPr lang="en-US"/>
          </a:p>
        </p:txBody>
      </p:sp>
    </p:spTree>
    <p:extLst>
      <p:ext uri="{BB962C8B-B14F-4D97-AF65-F5344CB8AC3E}">
        <p14:creationId xmlns:p14="http://schemas.microsoft.com/office/powerpoint/2010/main" val="29722094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101446" y="681480"/>
            <a:ext cx="3451702" cy="2942279"/>
          </a:xfrm>
        </p:spPr>
        <p:txBody>
          <a:bodyPr anchor="t" anchorCtr="0">
            <a:normAutofit fontScale="90000"/>
          </a:bodyPr>
          <a:lstStyle/>
          <a:p>
            <a:r>
              <a:rPr lang="en-US" sz="4000" b="1" u="sng" dirty="0"/>
              <a:t>Employment- </a:t>
            </a:r>
            <a:br>
              <a:rPr lang="en-US" sz="4000" b="1" u="sng" dirty="0"/>
            </a:br>
            <a:r>
              <a:rPr lang="en-US" sz="4000" b="1" u="sng" dirty="0"/>
              <a:t>to-Population </a:t>
            </a:r>
            <a:br>
              <a:rPr lang="en-US" sz="4000" b="1" u="sng" dirty="0"/>
            </a:br>
            <a:r>
              <a:rPr lang="en-US" sz="4000" b="1" u="sng" dirty="0"/>
              <a:t>Ratio</a:t>
            </a:r>
            <a:r>
              <a:rPr lang="en-US" sz="4000" b="1" dirty="0"/>
              <a:t>:</a:t>
            </a:r>
            <a:br>
              <a:rPr lang="en-US" sz="4000" b="1" u="sng" dirty="0"/>
            </a:br>
            <a:br>
              <a:rPr lang="en-US" sz="4000" b="1" dirty="0"/>
            </a:br>
            <a:r>
              <a:rPr lang="en-US" sz="4000" b="1" dirty="0"/>
              <a:t>September</a:t>
            </a:r>
            <a:br>
              <a:rPr lang="en-US" sz="4000" b="1" dirty="0"/>
            </a:br>
            <a:endParaRPr lang="en-US" sz="4000" b="1" dirty="0"/>
          </a:p>
        </p:txBody>
      </p:sp>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13</a:t>
            </a:fld>
            <a:endParaRPr lang="en-US"/>
          </a:p>
        </p:txBody>
      </p:sp>
    </p:spTree>
    <p:extLst>
      <p:ext uri="{BB962C8B-B14F-4D97-AF65-F5344CB8AC3E}">
        <p14:creationId xmlns:p14="http://schemas.microsoft.com/office/powerpoint/2010/main" val="24918645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101446" y="681480"/>
            <a:ext cx="3451702" cy="2942279"/>
          </a:xfrm>
        </p:spPr>
        <p:txBody>
          <a:bodyPr anchor="t" anchorCtr="0">
            <a:normAutofit fontScale="90000"/>
          </a:bodyPr>
          <a:lstStyle/>
          <a:p>
            <a:r>
              <a:rPr lang="en-US" sz="4000" b="1" u="sng" dirty="0"/>
              <a:t>Employment-</a:t>
            </a:r>
            <a:br>
              <a:rPr lang="en-US" sz="4000" b="1" u="sng" dirty="0"/>
            </a:br>
            <a:r>
              <a:rPr lang="en-US" sz="4000" b="1" u="sng" dirty="0"/>
              <a:t>to-Population </a:t>
            </a:r>
            <a:br>
              <a:rPr lang="en-US" sz="4000" b="1" u="sng" dirty="0"/>
            </a:br>
            <a:r>
              <a:rPr lang="en-US" sz="4000" b="1" u="sng" dirty="0"/>
              <a:t>Ratio</a:t>
            </a:r>
            <a:r>
              <a:rPr lang="en-US" sz="4000" b="1" dirty="0"/>
              <a:t>:</a:t>
            </a:r>
            <a:br>
              <a:rPr lang="en-US" sz="4000" b="1" dirty="0"/>
            </a:br>
            <a:br>
              <a:rPr lang="en-US" sz="4000" b="1" dirty="0"/>
            </a:br>
            <a:r>
              <a:rPr lang="en-US" sz="4000" b="1" dirty="0"/>
              <a:t>September</a:t>
            </a:r>
            <a:br>
              <a:rPr lang="en-US" sz="4000" b="1" dirty="0"/>
            </a:br>
            <a:endParaRPr lang="en-US" sz="4000" dirty="0"/>
          </a:p>
        </p:txBody>
      </p:sp>
      <p:pic>
        <p:nvPicPr>
          <p:cNvPr id="10" name="Picture 9" descr="Employment to Population Ratio line chart of People without Disabilities being at 75.2 in September (the same as August) and People with Disabilities being at 37.2 in August (down 0.7 from August). ">
            <a:extLst>
              <a:ext uri="{FF2B5EF4-FFF2-40B4-BE49-F238E27FC236}">
                <a16:creationId xmlns:a16="http://schemas.microsoft.com/office/drawing/2014/main" id="{D6E08528-E6BA-D0EA-57DA-BF4867A5C2A7}"/>
              </a:ext>
            </a:extLst>
          </p:cNvPr>
          <p:cNvPicPr>
            <a:picLocks noChangeAspect="1"/>
          </p:cNvPicPr>
          <p:nvPr/>
        </p:nvPicPr>
        <p:blipFill>
          <a:blip r:embed="rId3"/>
          <a:stretch>
            <a:fillRect/>
          </a:stretch>
        </p:blipFill>
        <p:spPr>
          <a:xfrm>
            <a:off x="3188860" y="682514"/>
            <a:ext cx="8620491" cy="5492972"/>
          </a:xfrm>
          <a:prstGeom prst="rect">
            <a:avLst/>
          </a:prstGeom>
        </p:spPr>
      </p:pic>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14</a:t>
            </a:fld>
            <a:endParaRPr lang="en-US"/>
          </a:p>
        </p:txBody>
      </p:sp>
    </p:spTree>
    <p:extLst>
      <p:ext uri="{BB962C8B-B14F-4D97-AF65-F5344CB8AC3E}">
        <p14:creationId xmlns:p14="http://schemas.microsoft.com/office/powerpoint/2010/main" val="7357976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101446" y="681480"/>
            <a:ext cx="3451702" cy="2942279"/>
          </a:xfrm>
        </p:spPr>
        <p:txBody>
          <a:bodyPr anchor="t" anchorCtr="0">
            <a:normAutofit fontScale="90000"/>
          </a:bodyPr>
          <a:lstStyle/>
          <a:p>
            <a:r>
              <a:rPr lang="en-US" sz="4000" b="1" u="sng" dirty="0"/>
              <a:t>Employment-</a:t>
            </a:r>
            <a:br>
              <a:rPr lang="en-US" sz="4000" b="1" u="sng" dirty="0"/>
            </a:br>
            <a:r>
              <a:rPr lang="en-US" sz="4000" b="1" u="sng" dirty="0"/>
              <a:t>to-Population </a:t>
            </a:r>
            <a:br>
              <a:rPr lang="en-US" sz="4000" b="1" u="sng" dirty="0"/>
            </a:br>
            <a:r>
              <a:rPr lang="en-US" sz="4000" b="1" u="sng" dirty="0"/>
              <a:t>Ratio</a:t>
            </a:r>
            <a:r>
              <a:rPr lang="en-US" sz="4000" b="1" dirty="0"/>
              <a:t>:</a:t>
            </a:r>
            <a:br>
              <a:rPr lang="en-US" sz="4000" b="1" dirty="0"/>
            </a:br>
            <a:br>
              <a:rPr lang="en-US" sz="4000" b="1" u="sng" dirty="0"/>
            </a:br>
            <a:r>
              <a:rPr lang="en-US" sz="4000" b="1" dirty="0"/>
              <a:t>October</a:t>
            </a:r>
            <a:br>
              <a:rPr lang="en-US" sz="4000" b="1" dirty="0"/>
            </a:br>
            <a:endParaRPr lang="en-US" sz="4000" dirty="0"/>
          </a:p>
        </p:txBody>
      </p:sp>
      <p:pic>
        <p:nvPicPr>
          <p:cNvPr id="11" name="Picture 10" descr="Employment to Population Ratio line chart of People without Disabilities being at 75.2 in October (the same as Sept) and People with Disabilities being at 37.2 in October (the same as Sept). ">
            <a:extLst>
              <a:ext uri="{FF2B5EF4-FFF2-40B4-BE49-F238E27FC236}">
                <a16:creationId xmlns:a16="http://schemas.microsoft.com/office/drawing/2014/main" id="{D068EB91-9879-3A36-77E4-270042E0EA64}"/>
              </a:ext>
            </a:extLst>
          </p:cNvPr>
          <p:cNvPicPr>
            <a:picLocks noChangeAspect="1"/>
          </p:cNvPicPr>
          <p:nvPr/>
        </p:nvPicPr>
        <p:blipFill>
          <a:blip r:embed="rId2"/>
          <a:stretch>
            <a:fillRect/>
          </a:stretch>
        </p:blipFill>
        <p:spPr>
          <a:xfrm>
            <a:off x="3188866" y="682514"/>
            <a:ext cx="8620491" cy="5492972"/>
          </a:xfrm>
          <a:prstGeom prst="rect">
            <a:avLst/>
          </a:prstGeom>
        </p:spPr>
      </p:pic>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15</a:t>
            </a:fld>
            <a:endParaRPr lang="en-US"/>
          </a:p>
        </p:txBody>
      </p:sp>
    </p:spTree>
    <p:extLst>
      <p:ext uri="{BB962C8B-B14F-4D97-AF65-F5344CB8AC3E}">
        <p14:creationId xmlns:p14="http://schemas.microsoft.com/office/powerpoint/2010/main" val="20173588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101446" y="681480"/>
            <a:ext cx="3451702" cy="2942279"/>
          </a:xfrm>
        </p:spPr>
        <p:txBody>
          <a:bodyPr anchor="t" anchorCtr="0">
            <a:normAutofit fontScale="90000"/>
          </a:bodyPr>
          <a:lstStyle/>
          <a:p>
            <a:r>
              <a:rPr lang="en-US" sz="4000" b="1" u="sng" dirty="0"/>
              <a:t>Labor Force</a:t>
            </a:r>
            <a:br>
              <a:rPr lang="en-US" sz="4000" b="1" u="sng" dirty="0"/>
            </a:br>
            <a:r>
              <a:rPr lang="en-US" sz="4000" b="1" u="sng" dirty="0"/>
              <a:t>Participation</a:t>
            </a:r>
            <a:br>
              <a:rPr lang="en-US" sz="4000" b="1" u="sng" dirty="0"/>
            </a:br>
            <a:r>
              <a:rPr lang="en-US" sz="4000" b="1" u="sng" dirty="0"/>
              <a:t>Rate</a:t>
            </a:r>
            <a:r>
              <a:rPr lang="en-US" sz="4000" b="1" dirty="0"/>
              <a:t>:</a:t>
            </a:r>
            <a:br>
              <a:rPr lang="en-US" sz="4000" b="1" u="sng" dirty="0"/>
            </a:br>
            <a:br>
              <a:rPr lang="en-US" sz="4000" b="1" dirty="0"/>
            </a:br>
            <a:r>
              <a:rPr lang="en-US" sz="4000" b="1" dirty="0"/>
              <a:t>September</a:t>
            </a:r>
            <a:br>
              <a:rPr lang="en-US" sz="4000" b="1" dirty="0"/>
            </a:br>
            <a:endParaRPr lang="en-US" sz="4000" dirty="0"/>
          </a:p>
        </p:txBody>
      </p:sp>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16</a:t>
            </a:fld>
            <a:endParaRPr lang="en-US"/>
          </a:p>
        </p:txBody>
      </p:sp>
    </p:spTree>
    <p:extLst>
      <p:ext uri="{BB962C8B-B14F-4D97-AF65-F5344CB8AC3E}">
        <p14:creationId xmlns:p14="http://schemas.microsoft.com/office/powerpoint/2010/main" val="3527199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101446" y="681480"/>
            <a:ext cx="3451702" cy="2942279"/>
          </a:xfrm>
        </p:spPr>
        <p:txBody>
          <a:bodyPr anchor="t" anchorCtr="0">
            <a:normAutofit fontScale="90000"/>
          </a:bodyPr>
          <a:lstStyle/>
          <a:p>
            <a:r>
              <a:rPr lang="en-US" sz="4000" b="1" u="sng" dirty="0"/>
              <a:t>Labor Force</a:t>
            </a:r>
            <a:br>
              <a:rPr lang="en-US" sz="4000" b="1" u="sng" dirty="0"/>
            </a:br>
            <a:r>
              <a:rPr lang="en-US" sz="4000" b="1" u="sng" dirty="0"/>
              <a:t>Participation</a:t>
            </a:r>
            <a:br>
              <a:rPr lang="en-US" sz="4000" b="1" u="sng" dirty="0"/>
            </a:br>
            <a:r>
              <a:rPr lang="en-US" sz="4000" b="1" u="sng" dirty="0"/>
              <a:t>Rate</a:t>
            </a:r>
            <a:r>
              <a:rPr lang="en-US" sz="4000" b="1" dirty="0"/>
              <a:t>:</a:t>
            </a:r>
            <a:br>
              <a:rPr lang="en-US" sz="4000" b="1" dirty="0"/>
            </a:br>
            <a:br>
              <a:rPr lang="en-US" sz="4000" b="1" u="sng" dirty="0"/>
            </a:br>
            <a:r>
              <a:rPr lang="en-US" sz="4000" b="1" dirty="0"/>
              <a:t>September</a:t>
            </a:r>
            <a:br>
              <a:rPr lang="en-US" sz="4000" b="1" dirty="0"/>
            </a:br>
            <a:endParaRPr lang="en-US" sz="4000" dirty="0"/>
          </a:p>
        </p:txBody>
      </p:sp>
      <p:pic>
        <p:nvPicPr>
          <p:cNvPr id="13" name="Picture 12" descr="Labor Force Participation Rate line chart of People without Disabilities being at 77.9 in September (down 0.3 from August) and People with Disabilities being at 40.3 in September (down 0.9 from August). ">
            <a:extLst>
              <a:ext uri="{FF2B5EF4-FFF2-40B4-BE49-F238E27FC236}">
                <a16:creationId xmlns:a16="http://schemas.microsoft.com/office/drawing/2014/main" id="{02269B5D-7771-0F97-0ECF-23FA421D7CE3}"/>
              </a:ext>
            </a:extLst>
          </p:cNvPr>
          <p:cNvPicPr>
            <a:picLocks noChangeAspect="1"/>
          </p:cNvPicPr>
          <p:nvPr/>
        </p:nvPicPr>
        <p:blipFill>
          <a:blip r:embed="rId3"/>
          <a:stretch>
            <a:fillRect/>
          </a:stretch>
        </p:blipFill>
        <p:spPr>
          <a:xfrm>
            <a:off x="3118597" y="676417"/>
            <a:ext cx="8632684" cy="5505165"/>
          </a:xfrm>
          <a:prstGeom prst="rect">
            <a:avLst/>
          </a:prstGeom>
        </p:spPr>
      </p:pic>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17</a:t>
            </a:fld>
            <a:endParaRPr lang="en-US"/>
          </a:p>
        </p:txBody>
      </p:sp>
    </p:spTree>
    <p:extLst>
      <p:ext uri="{BB962C8B-B14F-4D97-AF65-F5344CB8AC3E}">
        <p14:creationId xmlns:p14="http://schemas.microsoft.com/office/powerpoint/2010/main" val="40110663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B724-0BBC-4052-8F50-158D8643067E}"/>
              </a:ext>
            </a:extLst>
          </p:cNvPr>
          <p:cNvSpPr>
            <a:spLocks noGrp="1"/>
          </p:cNvSpPr>
          <p:nvPr>
            <p:ph type="title"/>
          </p:nvPr>
        </p:nvSpPr>
        <p:spPr>
          <a:xfrm>
            <a:off x="101446" y="681480"/>
            <a:ext cx="3451702" cy="2942279"/>
          </a:xfrm>
        </p:spPr>
        <p:txBody>
          <a:bodyPr anchor="t" anchorCtr="0">
            <a:normAutofit fontScale="90000"/>
          </a:bodyPr>
          <a:lstStyle/>
          <a:p>
            <a:r>
              <a:rPr lang="en-US" sz="4000" b="1" u="sng" dirty="0"/>
              <a:t>Labor Force</a:t>
            </a:r>
            <a:br>
              <a:rPr lang="en-US" sz="4000" b="1" u="sng" dirty="0"/>
            </a:br>
            <a:r>
              <a:rPr lang="en-US" sz="4000" b="1" u="sng" dirty="0"/>
              <a:t>Participation</a:t>
            </a:r>
            <a:br>
              <a:rPr lang="en-US" sz="4000" b="1" u="sng" dirty="0"/>
            </a:br>
            <a:r>
              <a:rPr lang="en-US" sz="4000" b="1" u="sng" dirty="0"/>
              <a:t>Rate</a:t>
            </a:r>
            <a:r>
              <a:rPr lang="en-US" sz="4000" b="1" dirty="0"/>
              <a:t>:</a:t>
            </a:r>
            <a:br>
              <a:rPr lang="en-US" sz="4000" b="1" dirty="0"/>
            </a:br>
            <a:br>
              <a:rPr lang="en-US" sz="4000" b="1" u="sng" dirty="0"/>
            </a:br>
            <a:r>
              <a:rPr lang="en-US" sz="4000" b="1" dirty="0"/>
              <a:t>October</a:t>
            </a:r>
            <a:br>
              <a:rPr lang="en-US" sz="4000" b="1" dirty="0"/>
            </a:br>
            <a:endParaRPr lang="en-US" sz="4000" dirty="0"/>
          </a:p>
        </p:txBody>
      </p:sp>
      <p:pic>
        <p:nvPicPr>
          <p:cNvPr id="13" name="Picture 12" descr="Labor Force Participation Rate line chart of People without Disabilities being at 78.0 in October (up 0.1 from Sept) and People with Disabilities being at 40.4 in September (up 0.1 from Sept). ">
            <a:extLst>
              <a:ext uri="{FF2B5EF4-FFF2-40B4-BE49-F238E27FC236}">
                <a16:creationId xmlns:a16="http://schemas.microsoft.com/office/drawing/2014/main" id="{58B6BF32-9277-6018-2FEC-DA079E1EBFA4}"/>
              </a:ext>
            </a:extLst>
          </p:cNvPr>
          <p:cNvPicPr>
            <a:picLocks noChangeAspect="1"/>
          </p:cNvPicPr>
          <p:nvPr/>
        </p:nvPicPr>
        <p:blipFill>
          <a:blip r:embed="rId3"/>
          <a:stretch>
            <a:fillRect/>
          </a:stretch>
        </p:blipFill>
        <p:spPr>
          <a:xfrm>
            <a:off x="3118596" y="676417"/>
            <a:ext cx="8632684" cy="5505165"/>
          </a:xfrm>
          <a:prstGeom prst="rect">
            <a:avLst/>
          </a:prstGeom>
        </p:spPr>
      </p:pic>
      <p:sp>
        <p:nvSpPr>
          <p:cNvPr id="4" name="Date Placeholder 3">
            <a:extLst>
              <a:ext uri="{FF2B5EF4-FFF2-40B4-BE49-F238E27FC236}">
                <a16:creationId xmlns:a16="http://schemas.microsoft.com/office/drawing/2014/main" id="{DF6FB66D-032F-423F-BBFB-7806A311B6FD}"/>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#nTIDE</a:t>
            </a:r>
          </a:p>
        </p:txBody>
      </p:sp>
      <p:sp>
        <p:nvSpPr>
          <p:cNvPr id="5" name="Slide Number Placeholder 4">
            <a:extLst>
              <a:ext uri="{FF2B5EF4-FFF2-40B4-BE49-F238E27FC236}">
                <a16:creationId xmlns:a16="http://schemas.microsoft.com/office/drawing/2014/main" id="{5D7948C7-7386-4A62-B951-D3487F629E09}"/>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9C637C1D-740A-4EE7-9AC7-DE15DA94B719}" type="slidenum">
              <a:rPr lang="en-US" smtClean="0"/>
              <a:pPr>
                <a:spcAft>
                  <a:spcPts val="600"/>
                </a:spcAft>
              </a:pPr>
              <a:t>18</a:t>
            </a:fld>
            <a:endParaRPr lang="en-US"/>
          </a:p>
        </p:txBody>
      </p:sp>
    </p:spTree>
    <p:extLst>
      <p:ext uri="{BB962C8B-B14F-4D97-AF65-F5344CB8AC3E}">
        <p14:creationId xmlns:p14="http://schemas.microsoft.com/office/powerpoint/2010/main" val="33578224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D7586-9D02-47CF-9840-218A0F2DD073}"/>
              </a:ext>
            </a:extLst>
          </p:cNvPr>
          <p:cNvSpPr>
            <a:spLocks noGrp="1"/>
          </p:cNvSpPr>
          <p:nvPr>
            <p:ph type="title"/>
          </p:nvPr>
        </p:nvSpPr>
        <p:spPr>
          <a:xfrm>
            <a:off x="838200" y="1062075"/>
            <a:ext cx="10515600" cy="1744480"/>
          </a:xfrm>
        </p:spPr>
        <p:txBody>
          <a:bodyPr/>
          <a:lstStyle/>
          <a:p>
            <a:pPr algn="ctr"/>
            <a:r>
              <a:rPr lang="en-US" b="1" u="sng" dirty="0"/>
              <a:t>Part 2</a:t>
            </a:r>
            <a:br>
              <a:rPr lang="en-US" b="1" dirty="0"/>
            </a:br>
            <a:r>
              <a:rPr lang="en-US" b="1" dirty="0"/>
              <a:t>nTIDE News</a:t>
            </a:r>
          </a:p>
        </p:txBody>
      </p:sp>
      <p:sp>
        <p:nvSpPr>
          <p:cNvPr id="3" name="Content Placeholder 2">
            <a:extLst>
              <a:ext uri="{FF2B5EF4-FFF2-40B4-BE49-F238E27FC236}">
                <a16:creationId xmlns:a16="http://schemas.microsoft.com/office/drawing/2014/main" id="{1D2C0D17-90E5-46CA-A3B3-F7B25CB53808}"/>
              </a:ext>
            </a:extLst>
          </p:cNvPr>
          <p:cNvSpPr>
            <a:spLocks noGrp="1"/>
          </p:cNvSpPr>
          <p:nvPr>
            <p:ph idx="1"/>
          </p:nvPr>
        </p:nvSpPr>
        <p:spPr>
          <a:xfrm>
            <a:off x="969819" y="3255818"/>
            <a:ext cx="10383982" cy="2540108"/>
          </a:xfrm>
        </p:spPr>
        <p:txBody>
          <a:bodyPr/>
          <a:lstStyle/>
          <a:p>
            <a:pPr marL="0" indent="0">
              <a:buNone/>
            </a:pPr>
            <a:endParaRPr lang="en-US" b="1" dirty="0"/>
          </a:p>
          <a:p>
            <a:pPr marL="0" indent="0" algn="ctr">
              <a:buNone/>
            </a:pPr>
            <a:r>
              <a:rPr lang="en-US" sz="3600" b="1" dirty="0"/>
              <a:t>Denise Rozell </a:t>
            </a:r>
          </a:p>
          <a:p>
            <a:pPr marL="0" indent="0" algn="ctr">
              <a:buNone/>
            </a:pPr>
            <a:r>
              <a:rPr lang="en-US" sz="3600" dirty="0"/>
              <a:t>Association of University Centers on Disabilities (AUCD)</a:t>
            </a:r>
          </a:p>
        </p:txBody>
      </p:sp>
      <p:sp>
        <p:nvSpPr>
          <p:cNvPr id="4" name="Date Placeholder 3">
            <a:extLst>
              <a:ext uri="{FF2B5EF4-FFF2-40B4-BE49-F238E27FC236}">
                <a16:creationId xmlns:a16="http://schemas.microsoft.com/office/drawing/2014/main" id="{0AA7E3B3-30B2-4133-9FDC-23BCE5E50F8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yriad Pro"/>
                <a:ea typeface="+mn-ea"/>
                <a:cs typeface="+mn-cs"/>
              </a:rPr>
              <a:t>#nTIDE</a:t>
            </a:r>
          </a:p>
        </p:txBody>
      </p:sp>
      <p:sp>
        <p:nvSpPr>
          <p:cNvPr id="5" name="Slide Number Placeholder 4">
            <a:extLst>
              <a:ext uri="{FF2B5EF4-FFF2-40B4-BE49-F238E27FC236}">
                <a16:creationId xmlns:a16="http://schemas.microsoft.com/office/drawing/2014/main" id="{09A10373-36EB-47ED-B1CB-971520FA239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37C1D-740A-4EE7-9AC7-DE15DA94B719}" type="slidenum">
              <a:rPr kumimoji="0" lang="en-US" sz="1400" b="0" i="0" u="none" strike="noStrike" kern="1200" cap="none" spc="0" normalizeH="0" baseline="0" noProof="0" smtClean="0">
                <a:ln>
                  <a:noFill/>
                </a:ln>
                <a:solidFill>
                  <a:prstClr val="white"/>
                </a:solidFill>
                <a:effectLst/>
                <a:uLnTx/>
                <a:uFillTx/>
                <a:latin typeface="Myriad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400" b="0" i="0" u="none" strike="noStrike" kern="1200" cap="none" spc="0" normalizeH="0" baseline="0" noProof="0" dirty="0">
              <a:ln>
                <a:noFill/>
              </a:ln>
              <a:solidFill>
                <a:prstClr val="white"/>
              </a:solidFill>
              <a:effectLst/>
              <a:uLnTx/>
              <a:uFillTx/>
              <a:latin typeface="Myriad Pro"/>
              <a:ea typeface="+mn-ea"/>
              <a:cs typeface="+mn-cs"/>
            </a:endParaRPr>
          </a:p>
        </p:txBody>
      </p:sp>
      <p:pic>
        <p:nvPicPr>
          <p:cNvPr id="6" name="Picture 2">
            <a:extLst>
              <a:ext uri="{FF2B5EF4-FFF2-40B4-BE49-F238E27FC236}">
                <a16:creationId xmlns:a16="http://schemas.microsoft.com/office/drawing/2014/main" id="{C3771944-BC74-41A2-B9D9-CAE0A9533CA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504060" y="6245190"/>
            <a:ext cx="1314633" cy="495369"/>
          </a:xfrm>
          <a:prstGeom prst="rect">
            <a:avLst/>
          </a:prstGeom>
        </p:spPr>
      </p:pic>
    </p:spTree>
    <p:extLst>
      <p:ext uri="{BB962C8B-B14F-4D97-AF65-F5344CB8AC3E}">
        <p14:creationId xmlns:p14="http://schemas.microsoft.com/office/powerpoint/2010/main" val="16270190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CB7AF-1173-445E-BB38-8E208A36F26D}"/>
              </a:ext>
            </a:extLst>
          </p:cNvPr>
          <p:cNvSpPr>
            <a:spLocks noGrp="1"/>
          </p:cNvSpPr>
          <p:nvPr>
            <p:ph type="ctrTitle"/>
          </p:nvPr>
        </p:nvSpPr>
        <p:spPr/>
        <p:txBody>
          <a:bodyPr>
            <a:normAutofit/>
          </a:bodyPr>
          <a:lstStyle/>
          <a:p>
            <a:r>
              <a:rPr lang="en-US" dirty="0"/>
              <a:t>nTIDE Lunch &amp; Learn</a:t>
            </a:r>
            <a:br>
              <a:rPr lang="en-US" dirty="0"/>
            </a:br>
            <a:r>
              <a:rPr lang="en-US" dirty="0"/>
              <a:t>Webinar Series</a:t>
            </a:r>
            <a:endParaRPr lang="en-US" dirty="0">
              <a:solidFill>
                <a:schemeClr val="bg1"/>
              </a:solidFill>
            </a:endParaRPr>
          </a:p>
        </p:txBody>
      </p:sp>
      <p:sp>
        <p:nvSpPr>
          <p:cNvPr id="3" name="Subtitle 2">
            <a:extLst>
              <a:ext uri="{FF2B5EF4-FFF2-40B4-BE49-F238E27FC236}">
                <a16:creationId xmlns:a16="http://schemas.microsoft.com/office/drawing/2014/main" id="{514675EA-F78D-48A7-B127-E5D3889F7E0D}"/>
              </a:ext>
            </a:extLst>
          </p:cNvPr>
          <p:cNvSpPr>
            <a:spLocks noGrp="1"/>
          </p:cNvSpPr>
          <p:nvPr>
            <p:ph type="subTitle" idx="1"/>
          </p:nvPr>
        </p:nvSpPr>
        <p:spPr/>
        <p:txBody>
          <a:bodyPr/>
          <a:lstStyle/>
          <a:p>
            <a:pPr>
              <a:lnSpc>
                <a:spcPct val="100000"/>
              </a:lnSpc>
            </a:pPr>
            <a:r>
              <a:rPr lang="en-US" dirty="0"/>
              <a:t>Kessler Foundation, AUCD,</a:t>
            </a:r>
            <a:br>
              <a:rPr lang="en-US" dirty="0"/>
            </a:br>
            <a:r>
              <a:rPr lang="en-US" dirty="0"/>
              <a:t>University of New Hampshire Institute on Disability</a:t>
            </a:r>
            <a:br>
              <a:rPr lang="en-US" dirty="0"/>
            </a:br>
            <a:r>
              <a:rPr lang="en-US" dirty="0"/>
              <a:t>Season 8, Episode 11</a:t>
            </a:r>
            <a:br>
              <a:rPr lang="en-US" dirty="0"/>
            </a:br>
            <a:r>
              <a:rPr lang="en-US" dirty="0"/>
              <a:t>Date: November 3, 2023</a:t>
            </a:r>
          </a:p>
        </p:txBody>
      </p:sp>
      <p:pic>
        <p:nvPicPr>
          <p:cNvPr id="4" name="nTIDE-1.wav" descr="audio icon to start recorded audio intro music">
            <a:hlinkClick r:id="" action="ppaction://media"/>
            <a:extLst>
              <a:ext uri="{FF2B5EF4-FFF2-40B4-BE49-F238E27FC236}">
                <a16:creationId xmlns:a16="http://schemas.microsoft.com/office/drawing/2014/main" id="{B3F982A5-FB86-477A-9BB4-21A13219132F}"/>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B898A87F-9F3E-4118-87E1-6E3DD421CB61}" label="nTIDE-1 subtitle" lang="" r:embed="rId4"/>
                        </p173:trackLst>
                      </p173:tracksInfo>
                    </p:ext>
                  </p14:extLst>
                </p14:media>
              </p:ext>
            </p:extLst>
          </p:nvPr>
        </p:nvPicPr>
        <p:blipFill>
          <a:blip r:embed="rId5"/>
          <a:stretch>
            <a:fillRect/>
          </a:stretch>
        </p:blipFill>
        <p:spPr>
          <a:xfrm>
            <a:off x="704850" y="447675"/>
            <a:ext cx="533400" cy="533400"/>
          </a:xfrm>
          <a:prstGeom prst="rect">
            <a:avLst/>
          </a:prstGeom>
        </p:spPr>
      </p:pic>
    </p:spTree>
    <p:extLst>
      <p:ext uri="{BB962C8B-B14F-4D97-AF65-F5344CB8AC3E}">
        <p14:creationId xmlns:p14="http://schemas.microsoft.com/office/powerpoint/2010/main" val="1301611488"/>
      </p:ext>
    </p:extLst>
  </p:cSld>
  <p:clrMapOvr>
    <a:masterClrMapping/>
  </p:clrMapOvr>
  <mc:AlternateContent xmlns:mc="http://schemas.openxmlformats.org/markup-compatibility/2006" xmlns:p14="http://schemas.microsoft.com/office/powerpoint/2010/main">
    <mc:Choice Requires="p14">
      <p:transition p14:dur="10" advClick="0" advTm="14000"/>
    </mc:Choice>
    <mc:Fallback xmlns="">
      <p:transition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566F7-B8E6-C121-8EDD-7D9B88EF7384}"/>
              </a:ext>
            </a:extLst>
          </p:cNvPr>
          <p:cNvSpPr>
            <a:spLocks noGrp="1"/>
          </p:cNvSpPr>
          <p:nvPr>
            <p:ph type="title"/>
          </p:nvPr>
        </p:nvSpPr>
        <p:spPr/>
        <p:txBody>
          <a:bodyPr/>
          <a:lstStyle/>
          <a:p>
            <a:r>
              <a:rPr lang="en-US" b="1" dirty="0"/>
              <a:t>Federal Policy Update</a:t>
            </a:r>
          </a:p>
        </p:txBody>
      </p:sp>
      <p:sp>
        <p:nvSpPr>
          <p:cNvPr id="3" name="Content Placeholder 2">
            <a:extLst>
              <a:ext uri="{FF2B5EF4-FFF2-40B4-BE49-F238E27FC236}">
                <a16:creationId xmlns:a16="http://schemas.microsoft.com/office/drawing/2014/main" id="{211895C0-6713-24D4-035B-FB3FE9F092FE}"/>
              </a:ext>
            </a:extLst>
          </p:cNvPr>
          <p:cNvSpPr>
            <a:spLocks noGrp="1"/>
          </p:cNvSpPr>
          <p:nvPr>
            <p:ph idx="1"/>
          </p:nvPr>
        </p:nvSpPr>
        <p:spPr>
          <a:xfrm>
            <a:off x="838200" y="1690688"/>
            <a:ext cx="10515600" cy="4486275"/>
          </a:xfrm>
        </p:spPr>
        <p:txBody>
          <a:bodyPr>
            <a:normAutofit/>
          </a:bodyPr>
          <a:lstStyle/>
          <a:p>
            <a:r>
              <a:rPr lang="en-US" dirty="0"/>
              <a:t>What is going on in Washington?? New Speaker!</a:t>
            </a:r>
          </a:p>
          <a:p>
            <a:r>
              <a:rPr lang="en-US" dirty="0"/>
              <a:t>Appropriations:</a:t>
            </a:r>
          </a:p>
          <a:p>
            <a:pPr lvl="1"/>
            <a:r>
              <a:rPr lang="en-US" dirty="0"/>
              <a:t>Continuing Resolution through November 17 </a:t>
            </a:r>
          </a:p>
          <a:p>
            <a:r>
              <a:rPr lang="en-US" dirty="0">
                <a:hlinkClick r:id="rId2"/>
              </a:rPr>
              <a:t>Department of Justice Guidance on ADA and Employment Services for People with Disabilities</a:t>
            </a:r>
            <a:endParaRPr lang="en-US" dirty="0"/>
          </a:p>
          <a:p>
            <a:pPr lvl="1"/>
            <a:r>
              <a:rPr lang="en-US" dirty="0"/>
              <a:t>Rescinded during the last Administration.</a:t>
            </a:r>
          </a:p>
          <a:p>
            <a:pPr lvl="1"/>
            <a:r>
              <a:rPr lang="en-US" dirty="0"/>
              <a:t>How Olmstead’s “integration mandate” applies to public employment and day services. </a:t>
            </a:r>
          </a:p>
          <a:p>
            <a:pPr lvl="1"/>
            <a:r>
              <a:rPr lang="en-US" b="0" i="0" dirty="0">
                <a:solidFill>
                  <a:srgbClr val="444444"/>
                </a:solidFill>
                <a:effectLst/>
              </a:rPr>
              <a:t> ”Integration mandate” requires state and local governments to provide services to people with disabilities in the most integrated setting appropriate.</a:t>
            </a:r>
            <a:endParaRPr lang="en-US" dirty="0"/>
          </a:p>
          <a:p>
            <a:pPr lvl="1"/>
            <a:endParaRPr lang="en-US" dirty="0"/>
          </a:p>
          <a:p>
            <a:pPr lvl="1"/>
            <a:endParaRPr lang="en-US" dirty="0"/>
          </a:p>
        </p:txBody>
      </p:sp>
      <p:sp>
        <p:nvSpPr>
          <p:cNvPr id="4" name="Date Placeholder 3">
            <a:extLst>
              <a:ext uri="{FF2B5EF4-FFF2-40B4-BE49-F238E27FC236}">
                <a16:creationId xmlns:a16="http://schemas.microsoft.com/office/drawing/2014/main" id="{29FFF749-6D77-0641-A488-03440E10F86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yriad Pro"/>
                <a:ea typeface="+mn-ea"/>
                <a:cs typeface="+mn-cs"/>
              </a:rPr>
              <a:t>#nTIDE</a:t>
            </a:r>
          </a:p>
        </p:txBody>
      </p:sp>
      <p:sp>
        <p:nvSpPr>
          <p:cNvPr id="5" name="Slide Number Placeholder 4">
            <a:extLst>
              <a:ext uri="{FF2B5EF4-FFF2-40B4-BE49-F238E27FC236}">
                <a16:creationId xmlns:a16="http://schemas.microsoft.com/office/drawing/2014/main" id="{6AC6B151-0D17-DA5C-E60D-E08C7233999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37C1D-740A-4EE7-9AC7-DE15DA94B719}" type="slidenum">
              <a:rPr kumimoji="0" lang="en-US" sz="1400" b="0" i="0" u="none" strike="noStrike" kern="1200" cap="none" spc="0" normalizeH="0" baseline="0" noProof="0" smtClean="0">
                <a:ln>
                  <a:noFill/>
                </a:ln>
                <a:solidFill>
                  <a:prstClr val="white"/>
                </a:solidFill>
                <a:effectLst/>
                <a:uLnTx/>
                <a:uFillTx/>
                <a:latin typeface="Myriad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400" b="0" i="0" u="none" strike="noStrike" kern="1200" cap="none" spc="0" normalizeH="0" baseline="0" noProof="0" dirty="0">
              <a:ln>
                <a:noFill/>
              </a:ln>
              <a:solidFill>
                <a:prstClr val="white"/>
              </a:solidFill>
              <a:effectLst/>
              <a:uLnTx/>
              <a:uFillTx/>
              <a:latin typeface="Myriad Pro"/>
              <a:ea typeface="+mn-ea"/>
              <a:cs typeface="+mn-cs"/>
            </a:endParaRPr>
          </a:p>
        </p:txBody>
      </p:sp>
      <p:pic>
        <p:nvPicPr>
          <p:cNvPr id="6" name="Picture 2">
            <a:extLst>
              <a:ext uri="{FF2B5EF4-FFF2-40B4-BE49-F238E27FC236}">
                <a16:creationId xmlns:a16="http://schemas.microsoft.com/office/drawing/2014/main" id="{90E426DD-9E27-FA32-A3AE-C5CFCA7C7B0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504060" y="6245190"/>
            <a:ext cx="1314633" cy="495369"/>
          </a:xfrm>
          <a:prstGeom prst="rect">
            <a:avLst/>
          </a:prstGeom>
        </p:spPr>
      </p:pic>
    </p:spTree>
    <p:extLst>
      <p:ext uri="{BB962C8B-B14F-4D97-AF65-F5344CB8AC3E}">
        <p14:creationId xmlns:p14="http://schemas.microsoft.com/office/powerpoint/2010/main" val="21350543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DA878-E31F-E238-4D7F-B66997C6973F}"/>
              </a:ext>
            </a:extLst>
          </p:cNvPr>
          <p:cNvSpPr>
            <a:spLocks noGrp="1"/>
          </p:cNvSpPr>
          <p:nvPr>
            <p:ph type="title"/>
          </p:nvPr>
        </p:nvSpPr>
        <p:spPr>
          <a:xfrm>
            <a:off x="613955" y="365125"/>
            <a:ext cx="11051176" cy="1325563"/>
          </a:xfrm>
        </p:spPr>
        <p:txBody>
          <a:bodyPr/>
          <a:lstStyle/>
          <a:p>
            <a:r>
              <a:rPr lang="en-US" dirty="0"/>
              <a:t>Department of Labor 14(c) Listening Session</a:t>
            </a:r>
          </a:p>
        </p:txBody>
      </p:sp>
      <p:sp>
        <p:nvSpPr>
          <p:cNvPr id="3" name="Content Placeholder 2">
            <a:extLst>
              <a:ext uri="{FF2B5EF4-FFF2-40B4-BE49-F238E27FC236}">
                <a16:creationId xmlns:a16="http://schemas.microsoft.com/office/drawing/2014/main" id="{5607884C-DA58-D1EE-E51B-8795572190F2}"/>
              </a:ext>
            </a:extLst>
          </p:cNvPr>
          <p:cNvSpPr>
            <a:spLocks noGrp="1"/>
          </p:cNvSpPr>
          <p:nvPr>
            <p:ph idx="1"/>
          </p:nvPr>
        </p:nvSpPr>
        <p:spPr/>
        <p:txBody>
          <a:bodyPr>
            <a:normAutofit lnSpcReduction="10000"/>
          </a:bodyPr>
          <a:lstStyle/>
          <a:p>
            <a:r>
              <a:rPr lang="en-US" dirty="0"/>
              <a:t>Stakeholder engagement sessions on 14(c) subminimum wage</a:t>
            </a:r>
          </a:p>
          <a:p>
            <a:r>
              <a:rPr lang="en-US" b="1" dirty="0">
                <a:solidFill>
                  <a:srgbClr val="212121"/>
                </a:solidFill>
                <a:effectLst/>
                <a:ea typeface="Times New Roman" panose="02020603050405020304" pitchFamily="18" charset="0"/>
              </a:rPr>
              <a:t>November 15, 2023</a:t>
            </a:r>
            <a:r>
              <a:rPr lang="en-US" dirty="0">
                <a:solidFill>
                  <a:srgbClr val="212121"/>
                </a:solidFill>
                <a:effectLst/>
                <a:ea typeface="Times New Roman" panose="02020603050405020304" pitchFamily="18" charset="0"/>
              </a:rPr>
              <a:t>, from </a:t>
            </a:r>
            <a:r>
              <a:rPr lang="en-US" b="1" dirty="0">
                <a:solidFill>
                  <a:srgbClr val="212121"/>
                </a:solidFill>
                <a:effectLst/>
                <a:ea typeface="Times New Roman" panose="02020603050405020304" pitchFamily="18" charset="0"/>
              </a:rPr>
              <a:t>5:30 to 7:00 PM ET</a:t>
            </a:r>
            <a:r>
              <a:rPr lang="en-US" dirty="0">
                <a:solidFill>
                  <a:srgbClr val="212121"/>
                </a:solidFill>
                <a:effectLst/>
                <a:ea typeface="Times New Roman" panose="02020603050405020304" pitchFamily="18" charset="0"/>
              </a:rPr>
              <a:t>. Members of the public wishing to participate must register in advance of the meeting by </a:t>
            </a:r>
            <a:r>
              <a:rPr lang="en-US" b="1" dirty="0">
                <a:solidFill>
                  <a:srgbClr val="212121"/>
                </a:solidFill>
                <a:effectLst/>
                <a:ea typeface="Times New Roman" panose="02020603050405020304" pitchFamily="18" charset="0"/>
              </a:rPr>
              <a:t>November </a:t>
            </a:r>
            <a:r>
              <a:rPr lang="en-US" b="1" dirty="0">
                <a:solidFill>
                  <a:srgbClr val="212121"/>
                </a:solidFill>
                <a:ea typeface="Times New Roman" panose="02020603050405020304" pitchFamily="18" charset="0"/>
              </a:rPr>
              <a:t>6</a:t>
            </a:r>
            <a:r>
              <a:rPr lang="en-US" dirty="0">
                <a:solidFill>
                  <a:srgbClr val="212121"/>
                </a:solidFill>
                <a:effectLst/>
                <a:ea typeface="Times New Roman" panose="02020603050405020304" pitchFamily="18" charset="0"/>
              </a:rPr>
              <a:t>.  </a:t>
            </a:r>
            <a:r>
              <a:rPr lang="en-US" dirty="0">
                <a:solidFill>
                  <a:srgbClr val="212121"/>
                </a:solidFill>
                <a:effectLst/>
                <a:ea typeface="Times New Roman" panose="02020603050405020304" pitchFamily="18" charset="0"/>
                <a:hlinkClick r:id="rId2"/>
              </a:rPr>
              <a:t>Register </a:t>
            </a:r>
            <a:endParaRPr lang="en-US" dirty="0">
              <a:effectLst/>
              <a:ea typeface="Calibri" panose="020F0502020204030204" pitchFamily="34" charset="0"/>
            </a:endParaRPr>
          </a:p>
          <a:p>
            <a:r>
              <a:rPr lang="en-US" dirty="0"/>
              <a:t>Anyone can share: self-advocates, family advocates, and providers with experience successfully transitioning to competitive integrated employment.  </a:t>
            </a:r>
          </a:p>
          <a:p>
            <a:r>
              <a:rPr lang="en-US" dirty="0"/>
              <a:t>Tell the Department of Labor about the importance of competitive integrated employment opportunities for people with disabilities. </a:t>
            </a:r>
          </a:p>
          <a:p>
            <a:r>
              <a:rPr lang="en-US" dirty="0"/>
              <a:t>Learn more: </a:t>
            </a:r>
            <a:r>
              <a:rPr lang="en-US" dirty="0">
                <a:hlinkClick r:id="rId3"/>
              </a:rPr>
              <a:t>https://www.dol.gov/agencies/odep/14cEngagement</a:t>
            </a:r>
            <a:r>
              <a:rPr lang="en-US" dirty="0"/>
              <a:t> </a:t>
            </a:r>
          </a:p>
        </p:txBody>
      </p:sp>
      <p:sp>
        <p:nvSpPr>
          <p:cNvPr id="4" name="Date Placeholder 3">
            <a:extLst>
              <a:ext uri="{FF2B5EF4-FFF2-40B4-BE49-F238E27FC236}">
                <a16:creationId xmlns:a16="http://schemas.microsoft.com/office/drawing/2014/main" id="{2C44CED5-4C5D-B081-6613-97C5396868BA}"/>
              </a:ext>
            </a:extLst>
          </p:cNvPr>
          <p:cNvSpPr>
            <a:spLocks noGrp="1"/>
          </p:cNvSpPr>
          <p:nvPr>
            <p:ph type="dt" sz="half" idx="10"/>
          </p:nvPr>
        </p:nvSpPr>
        <p:spPr/>
        <p:txBody>
          <a:bodyPr/>
          <a:lstStyle/>
          <a:p>
            <a:r>
              <a:rPr lang="en-US" dirty="0"/>
              <a:t>#nTIDE</a:t>
            </a:r>
          </a:p>
        </p:txBody>
      </p:sp>
      <p:sp>
        <p:nvSpPr>
          <p:cNvPr id="5" name="Slide Number Placeholder 4">
            <a:extLst>
              <a:ext uri="{FF2B5EF4-FFF2-40B4-BE49-F238E27FC236}">
                <a16:creationId xmlns:a16="http://schemas.microsoft.com/office/drawing/2014/main" id="{6592576F-4610-8138-AFA3-B801211A1D31}"/>
              </a:ext>
            </a:extLst>
          </p:cNvPr>
          <p:cNvSpPr>
            <a:spLocks noGrp="1"/>
          </p:cNvSpPr>
          <p:nvPr>
            <p:ph type="sldNum" sz="quarter" idx="12"/>
          </p:nvPr>
        </p:nvSpPr>
        <p:spPr/>
        <p:txBody>
          <a:bodyPr/>
          <a:lstStyle/>
          <a:p>
            <a:fld id="{9C637C1D-740A-4EE7-9AC7-DE15DA94B719}" type="slidenum">
              <a:rPr lang="en-US" smtClean="0"/>
              <a:t>21</a:t>
            </a:fld>
            <a:endParaRPr lang="en-US" dirty="0"/>
          </a:p>
        </p:txBody>
      </p:sp>
      <p:pic>
        <p:nvPicPr>
          <p:cNvPr id="6" name="Picture 2">
            <a:extLst>
              <a:ext uri="{FF2B5EF4-FFF2-40B4-BE49-F238E27FC236}">
                <a16:creationId xmlns:a16="http://schemas.microsoft.com/office/drawing/2014/main" id="{03B25A3A-E9EF-5736-0AF2-C135FB901B9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504060" y="6245190"/>
            <a:ext cx="1314633" cy="495369"/>
          </a:xfrm>
          <a:prstGeom prst="rect">
            <a:avLst/>
          </a:prstGeom>
        </p:spPr>
      </p:pic>
    </p:spTree>
    <p:extLst>
      <p:ext uri="{BB962C8B-B14F-4D97-AF65-F5344CB8AC3E}">
        <p14:creationId xmlns:p14="http://schemas.microsoft.com/office/powerpoint/2010/main" val="28286850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60015-BB64-EE10-31BE-AC07428AD346}"/>
              </a:ext>
            </a:extLst>
          </p:cNvPr>
          <p:cNvSpPr>
            <a:spLocks noGrp="1"/>
          </p:cNvSpPr>
          <p:nvPr>
            <p:ph type="title"/>
          </p:nvPr>
        </p:nvSpPr>
        <p:spPr/>
        <p:txBody>
          <a:bodyPr/>
          <a:lstStyle/>
          <a:p>
            <a:r>
              <a:rPr lang="en-US" dirty="0"/>
              <a:t>Subminimum Wage</a:t>
            </a:r>
          </a:p>
        </p:txBody>
      </p:sp>
      <p:sp>
        <p:nvSpPr>
          <p:cNvPr id="3" name="Content Placeholder 2">
            <a:extLst>
              <a:ext uri="{FF2B5EF4-FFF2-40B4-BE49-F238E27FC236}">
                <a16:creationId xmlns:a16="http://schemas.microsoft.com/office/drawing/2014/main" id="{CD82E171-CE0C-3309-7EEE-BE64415323C0}"/>
              </a:ext>
            </a:extLst>
          </p:cNvPr>
          <p:cNvSpPr>
            <a:spLocks noGrp="1"/>
          </p:cNvSpPr>
          <p:nvPr>
            <p:ph idx="1"/>
          </p:nvPr>
        </p:nvSpPr>
        <p:spPr>
          <a:xfrm>
            <a:off x="838200" y="1502229"/>
            <a:ext cx="10515600" cy="4674734"/>
          </a:xfrm>
        </p:spPr>
        <p:txBody>
          <a:bodyPr>
            <a:normAutofit fontScale="92500" lnSpcReduction="10000"/>
          </a:bodyPr>
          <a:lstStyle/>
          <a:p>
            <a:pPr marL="0" indent="0">
              <a:lnSpc>
                <a:spcPct val="120000"/>
              </a:lnSpc>
              <a:buNone/>
            </a:pPr>
            <a:r>
              <a:rPr lang="en-US" dirty="0"/>
              <a:t>“ The Department of Labor – led by the Office of Disability Employment Policy, the Wage and Hour Division, our Solicitor, and our policy office– is embarking on engaging stakeholders to ensure opportunities for competitive integrated employment and to move toward greater equity and economic security for workers with disabilities. We are launching </a:t>
            </a:r>
            <a:r>
              <a:rPr lang="en-US" dirty="0">
                <a:highlight>
                  <a:srgbClr val="FFFF00"/>
                </a:highlight>
              </a:rPr>
              <a:t>a comprehensive review of the Section 14(c) program to re-examine its use and future viability</a:t>
            </a:r>
            <a:r>
              <a:rPr lang="en-US" dirty="0"/>
              <a:t>. As part of this effort, we want to hear from all of you – and especially individuals with disabilities – about your experiences with the 14(c) program, and what changes are needed to expand equitable employment opportunities for people with disabilities.”</a:t>
            </a:r>
            <a:endParaRPr lang="en-US" dirty="0">
              <a:highlight>
                <a:srgbClr val="FFFF00"/>
              </a:highlight>
            </a:endParaRPr>
          </a:p>
        </p:txBody>
      </p:sp>
      <p:sp>
        <p:nvSpPr>
          <p:cNvPr id="4" name="Date Placeholder 3">
            <a:extLst>
              <a:ext uri="{FF2B5EF4-FFF2-40B4-BE49-F238E27FC236}">
                <a16:creationId xmlns:a16="http://schemas.microsoft.com/office/drawing/2014/main" id="{A27A2D90-92B4-37C2-D438-C2A9F04CFF92}"/>
              </a:ext>
            </a:extLst>
          </p:cNvPr>
          <p:cNvSpPr>
            <a:spLocks noGrp="1"/>
          </p:cNvSpPr>
          <p:nvPr>
            <p:ph type="dt" sz="half" idx="10"/>
          </p:nvPr>
        </p:nvSpPr>
        <p:spPr/>
        <p:txBody>
          <a:bodyPr/>
          <a:lstStyle/>
          <a:p>
            <a:r>
              <a:rPr lang="en-US" dirty="0"/>
              <a:t>#nTIDE</a:t>
            </a:r>
          </a:p>
        </p:txBody>
      </p:sp>
      <p:sp>
        <p:nvSpPr>
          <p:cNvPr id="5" name="Slide Number Placeholder 4">
            <a:extLst>
              <a:ext uri="{FF2B5EF4-FFF2-40B4-BE49-F238E27FC236}">
                <a16:creationId xmlns:a16="http://schemas.microsoft.com/office/drawing/2014/main" id="{A31BA09F-3B10-F882-468A-4278C5D0EDE0}"/>
              </a:ext>
            </a:extLst>
          </p:cNvPr>
          <p:cNvSpPr>
            <a:spLocks noGrp="1"/>
          </p:cNvSpPr>
          <p:nvPr>
            <p:ph type="sldNum" sz="quarter" idx="12"/>
          </p:nvPr>
        </p:nvSpPr>
        <p:spPr/>
        <p:txBody>
          <a:bodyPr/>
          <a:lstStyle/>
          <a:p>
            <a:fld id="{9C637C1D-740A-4EE7-9AC7-DE15DA94B719}" type="slidenum">
              <a:rPr lang="en-US" smtClean="0"/>
              <a:t>22</a:t>
            </a:fld>
            <a:endParaRPr lang="en-US" dirty="0"/>
          </a:p>
        </p:txBody>
      </p:sp>
      <p:pic>
        <p:nvPicPr>
          <p:cNvPr id="7" name="Picture 2">
            <a:extLst>
              <a:ext uri="{FF2B5EF4-FFF2-40B4-BE49-F238E27FC236}">
                <a16:creationId xmlns:a16="http://schemas.microsoft.com/office/drawing/2014/main" id="{07AE444A-1FB3-D814-E36F-088C6830672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504060" y="6245190"/>
            <a:ext cx="1314633" cy="495369"/>
          </a:xfrm>
          <a:prstGeom prst="rect">
            <a:avLst/>
          </a:prstGeom>
        </p:spPr>
      </p:pic>
    </p:spTree>
    <p:extLst>
      <p:ext uri="{BB962C8B-B14F-4D97-AF65-F5344CB8AC3E}">
        <p14:creationId xmlns:p14="http://schemas.microsoft.com/office/powerpoint/2010/main" val="15242682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E83C5-906F-870D-1B9B-064462E5C5BA}"/>
              </a:ext>
            </a:extLst>
          </p:cNvPr>
          <p:cNvSpPr>
            <a:spLocks noGrp="1"/>
          </p:cNvSpPr>
          <p:nvPr>
            <p:ph type="title"/>
          </p:nvPr>
        </p:nvSpPr>
        <p:spPr/>
        <p:txBody>
          <a:bodyPr/>
          <a:lstStyle/>
          <a:p>
            <a:r>
              <a:rPr lang="en-US" dirty="0"/>
              <a:t>Subminimum Wage studies/Resources</a:t>
            </a:r>
          </a:p>
        </p:txBody>
      </p:sp>
      <p:sp>
        <p:nvSpPr>
          <p:cNvPr id="3" name="Content Placeholder 2">
            <a:extLst>
              <a:ext uri="{FF2B5EF4-FFF2-40B4-BE49-F238E27FC236}">
                <a16:creationId xmlns:a16="http://schemas.microsoft.com/office/drawing/2014/main" id="{56561DE4-6387-F6DE-9897-B162489C09FD}"/>
              </a:ext>
            </a:extLst>
          </p:cNvPr>
          <p:cNvSpPr>
            <a:spLocks noGrp="1"/>
          </p:cNvSpPr>
          <p:nvPr>
            <p:ph idx="1"/>
          </p:nvPr>
        </p:nvSpPr>
        <p:spPr>
          <a:xfrm>
            <a:off x="838199" y="1463040"/>
            <a:ext cx="10983687" cy="4713923"/>
          </a:xfrm>
        </p:spPr>
        <p:txBody>
          <a:bodyPr>
            <a:normAutofit fontScale="85000" lnSpcReduction="10000"/>
          </a:bodyPr>
          <a:lstStyle/>
          <a:p>
            <a:pPr>
              <a:lnSpc>
                <a:spcPct val="120000"/>
              </a:lnSpc>
            </a:pPr>
            <a:r>
              <a:rPr lang="en-US" dirty="0">
                <a:solidFill>
                  <a:srgbClr val="002060"/>
                </a:solidFill>
                <a:hlinkClick r:id="rId2">
                  <a:extLst>
                    <a:ext uri="{A12FA001-AC4F-418D-AE19-62706E023703}">
                      <ahyp:hlinkClr xmlns:ahyp="http://schemas.microsoft.com/office/drawing/2018/hyperlinkcolor" val="tx"/>
                    </a:ext>
                  </a:extLst>
                </a:hlinkClick>
              </a:rPr>
              <a:t>Subminimum Wages: Impacts on the Civil Rights of People with Disabilities | U.S. Commission on Civil Rights (usccr.gov)</a:t>
            </a:r>
            <a:r>
              <a:rPr lang="en-US" dirty="0">
                <a:solidFill>
                  <a:srgbClr val="002060"/>
                </a:solidFill>
              </a:rPr>
              <a:t> </a:t>
            </a:r>
            <a:r>
              <a:rPr lang="en-US" dirty="0">
                <a:hlinkClick r:id="rId2"/>
              </a:rPr>
              <a:t>https://www.usccr.gov/meetings/2019/11-15-subminimum-wages-impacts-civil-rights-people-disabilities</a:t>
            </a:r>
            <a:endParaRPr lang="en-US" dirty="0"/>
          </a:p>
          <a:p>
            <a:pPr>
              <a:lnSpc>
                <a:spcPct val="120000"/>
              </a:lnSpc>
            </a:pPr>
            <a:r>
              <a:rPr lang="en-US" dirty="0">
                <a:solidFill>
                  <a:srgbClr val="002060"/>
                </a:solidFill>
                <a:hlinkClick r:id="rId3">
                  <a:extLst>
                    <a:ext uri="{A12FA001-AC4F-418D-AE19-62706E023703}">
                      <ahyp:hlinkClr xmlns:ahyp="http://schemas.microsoft.com/office/drawing/2018/hyperlinkcolor" val="tx"/>
                    </a:ext>
                  </a:extLst>
                </a:hlinkClick>
              </a:rPr>
              <a:t>National Council on Disability applauds U.S. Commission on Civil Rights’ call to repeal 14(c) subminimum wages | NCD.gov</a:t>
            </a:r>
            <a:r>
              <a:rPr lang="en-US" dirty="0"/>
              <a:t> </a:t>
            </a:r>
            <a:r>
              <a:rPr lang="en-US" dirty="0">
                <a:hlinkClick r:id="rId3"/>
              </a:rPr>
              <a:t>https://ncd.gov/newsroom/2020/ncd-applauds-usccr-call-repeal-14c</a:t>
            </a:r>
            <a:endParaRPr lang="en-US" dirty="0"/>
          </a:p>
          <a:p>
            <a:pPr>
              <a:lnSpc>
                <a:spcPct val="120000"/>
              </a:lnSpc>
            </a:pPr>
            <a:r>
              <a:rPr lang="en-US" dirty="0">
                <a:solidFill>
                  <a:srgbClr val="002060"/>
                </a:solidFill>
                <a:hlinkClick r:id="rId4">
                  <a:extLst>
                    <a:ext uri="{A12FA001-AC4F-418D-AE19-62706E023703}">
                      <ahyp:hlinkClr xmlns:ahyp="http://schemas.microsoft.com/office/drawing/2018/hyperlinkcolor" val="tx"/>
                    </a:ext>
                  </a:extLst>
                </a:hlinkClick>
              </a:rPr>
              <a:t>Examining 50 years of the Rehabilitation Act of 1973- Advancing Access and Equity for individuals with disabilities | U.S. Department of Labor Blog (dol.gov)</a:t>
            </a:r>
            <a:r>
              <a:rPr lang="en-US" dirty="0">
                <a:solidFill>
                  <a:srgbClr val="002060"/>
                </a:solidFill>
              </a:rPr>
              <a:t> </a:t>
            </a:r>
            <a:r>
              <a:rPr lang="en-US" dirty="0">
                <a:hlinkClick r:id="rId4"/>
              </a:rPr>
              <a:t>https://blog.dol.gov/2023/09/28/examining-50-years-of-the-rehabilitation-act-of-1973-advancing-access-and-equity-for-individuals-with-disabilities</a:t>
            </a:r>
            <a:endParaRPr lang="en-US" dirty="0"/>
          </a:p>
          <a:p>
            <a:endParaRPr lang="en-US" dirty="0"/>
          </a:p>
        </p:txBody>
      </p:sp>
      <p:sp>
        <p:nvSpPr>
          <p:cNvPr id="4" name="Date Placeholder 3">
            <a:extLst>
              <a:ext uri="{FF2B5EF4-FFF2-40B4-BE49-F238E27FC236}">
                <a16:creationId xmlns:a16="http://schemas.microsoft.com/office/drawing/2014/main" id="{1DDF5D92-D86F-BCA6-00E7-DF1134DD1EF4}"/>
              </a:ext>
            </a:extLst>
          </p:cNvPr>
          <p:cNvSpPr>
            <a:spLocks noGrp="1"/>
          </p:cNvSpPr>
          <p:nvPr>
            <p:ph type="dt" sz="half" idx="10"/>
          </p:nvPr>
        </p:nvSpPr>
        <p:spPr/>
        <p:txBody>
          <a:bodyPr/>
          <a:lstStyle/>
          <a:p>
            <a:r>
              <a:rPr lang="en-US" dirty="0"/>
              <a:t>#nTIDE</a:t>
            </a:r>
          </a:p>
        </p:txBody>
      </p:sp>
      <p:sp>
        <p:nvSpPr>
          <p:cNvPr id="5" name="Slide Number Placeholder 4">
            <a:extLst>
              <a:ext uri="{FF2B5EF4-FFF2-40B4-BE49-F238E27FC236}">
                <a16:creationId xmlns:a16="http://schemas.microsoft.com/office/drawing/2014/main" id="{7CE761B0-AF41-5340-2EB1-11C0E3063795}"/>
              </a:ext>
            </a:extLst>
          </p:cNvPr>
          <p:cNvSpPr>
            <a:spLocks noGrp="1"/>
          </p:cNvSpPr>
          <p:nvPr>
            <p:ph type="sldNum" sz="quarter" idx="12"/>
          </p:nvPr>
        </p:nvSpPr>
        <p:spPr/>
        <p:txBody>
          <a:bodyPr/>
          <a:lstStyle/>
          <a:p>
            <a:fld id="{9C637C1D-740A-4EE7-9AC7-DE15DA94B719}" type="slidenum">
              <a:rPr lang="en-US" smtClean="0"/>
              <a:t>23</a:t>
            </a:fld>
            <a:endParaRPr lang="en-US" dirty="0"/>
          </a:p>
        </p:txBody>
      </p:sp>
      <p:pic>
        <p:nvPicPr>
          <p:cNvPr id="6" name="Picture 2">
            <a:extLst>
              <a:ext uri="{FF2B5EF4-FFF2-40B4-BE49-F238E27FC236}">
                <a16:creationId xmlns:a16="http://schemas.microsoft.com/office/drawing/2014/main" id="{32C9959A-DFE6-61B6-0F27-D1CC56A4C69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504060" y="6245190"/>
            <a:ext cx="1314633" cy="495369"/>
          </a:xfrm>
          <a:prstGeom prst="rect">
            <a:avLst/>
          </a:prstGeom>
        </p:spPr>
      </p:pic>
    </p:spTree>
    <p:extLst>
      <p:ext uri="{BB962C8B-B14F-4D97-AF65-F5344CB8AC3E}">
        <p14:creationId xmlns:p14="http://schemas.microsoft.com/office/powerpoint/2010/main" val="22101605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8B2DE-A08A-988C-47AD-A2CDEAE986F7}"/>
              </a:ext>
            </a:extLst>
          </p:cNvPr>
          <p:cNvSpPr>
            <a:spLocks noGrp="1"/>
          </p:cNvSpPr>
          <p:nvPr>
            <p:ph type="title"/>
          </p:nvPr>
        </p:nvSpPr>
        <p:spPr>
          <a:xfrm>
            <a:off x="838200" y="365126"/>
            <a:ext cx="10515600" cy="928098"/>
          </a:xfrm>
        </p:spPr>
        <p:txBody>
          <a:bodyPr/>
          <a:lstStyle/>
          <a:p>
            <a:r>
              <a:rPr lang="en-US" dirty="0"/>
              <a:t>SSI/SSDI and Earning above SGA Levels</a:t>
            </a:r>
          </a:p>
        </p:txBody>
      </p:sp>
      <p:sp>
        <p:nvSpPr>
          <p:cNvPr id="3" name="Content Placeholder 2">
            <a:extLst>
              <a:ext uri="{FF2B5EF4-FFF2-40B4-BE49-F238E27FC236}">
                <a16:creationId xmlns:a16="http://schemas.microsoft.com/office/drawing/2014/main" id="{03FEF1C5-F7F4-B8DE-65AD-E546EBBBB658}"/>
              </a:ext>
            </a:extLst>
          </p:cNvPr>
          <p:cNvSpPr>
            <a:spLocks noGrp="1"/>
          </p:cNvSpPr>
          <p:nvPr>
            <p:ph idx="1"/>
          </p:nvPr>
        </p:nvSpPr>
        <p:spPr>
          <a:xfrm>
            <a:off x="838199" y="1580606"/>
            <a:ext cx="10735491" cy="4596357"/>
          </a:xfrm>
        </p:spPr>
        <p:txBody>
          <a:bodyPr>
            <a:noAutofit/>
          </a:bodyPr>
          <a:lstStyle/>
          <a:p>
            <a:r>
              <a:rPr lang="en-US" sz="2400" dirty="0"/>
              <a:t>Baker, Livermore, Drury, J</a:t>
            </a:r>
            <a:r>
              <a:rPr lang="en-US" sz="2400" dirty="0">
                <a:hlinkClick r:id="rId2"/>
              </a:rPr>
              <a:t>, </a:t>
            </a:r>
            <a:r>
              <a:rPr lang="en-US" sz="2400" i="1" dirty="0">
                <a:hlinkClick r:id="rId2"/>
              </a:rPr>
              <a:t>Social Security Disability Beneficiaries Who Earn Above the Substantial Gainful Activity Level</a:t>
            </a:r>
            <a:r>
              <a:rPr lang="en-US" sz="2400" dirty="0"/>
              <a:t>, Mathematica, September, 2023</a:t>
            </a:r>
          </a:p>
          <a:p>
            <a:r>
              <a:rPr lang="en-US" sz="2400" dirty="0"/>
              <a:t>NIDILRR funded StatsRRTC – Disability Data Brief</a:t>
            </a:r>
          </a:p>
          <a:p>
            <a:pPr lvl="1"/>
            <a:r>
              <a:rPr lang="en-US" dirty="0"/>
              <a:t>2018-2023 data</a:t>
            </a:r>
          </a:p>
          <a:p>
            <a:pPr lvl="1"/>
            <a:r>
              <a:rPr lang="en-US" dirty="0"/>
              <a:t>Statistics on characteristics/employment experiences of SSI/SSDI beneficiaries who earn more than SGA for at least 3 consecutive months</a:t>
            </a:r>
          </a:p>
          <a:p>
            <a:pPr lvl="1"/>
            <a:r>
              <a:rPr lang="en-US" dirty="0"/>
              <a:t>How do they differ from other working beneficiaries? </a:t>
            </a:r>
          </a:p>
          <a:p>
            <a:pPr lvl="2"/>
            <a:r>
              <a:rPr lang="en-US" sz="2400" dirty="0"/>
              <a:t>Younger and healthier; </a:t>
            </a:r>
          </a:p>
          <a:p>
            <a:pPr lvl="2"/>
            <a:r>
              <a:rPr lang="en-US" sz="2400" dirty="0"/>
              <a:t>Have more education and higher-quality jobs;</a:t>
            </a:r>
          </a:p>
          <a:p>
            <a:pPr lvl="2"/>
            <a:r>
              <a:rPr lang="en-US" sz="2400" dirty="0"/>
              <a:t>Are more likely to know that they can keep their Medicaid or Medicare coverage after losing their SSI or DI benefits because of earnings.</a:t>
            </a:r>
          </a:p>
        </p:txBody>
      </p:sp>
      <p:sp>
        <p:nvSpPr>
          <p:cNvPr id="4" name="Date Placeholder 3">
            <a:extLst>
              <a:ext uri="{FF2B5EF4-FFF2-40B4-BE49-F238E27FC236}">
                <a16:creationId xmlns:a16="http://schemas.microsoft.com/office/drawing/2014/main" id="{8DAAD014-5F72-5375-E0E4-5744A76AD000}"/>
              </a:ext>
            </a:extLst>
          </p:cNvPr>
          <p:cNvSpPr>
            <a:spLocks noGrp="1"/>
          </p:cNvSpPr>
          <p:nvPr>
            <p:ph type="dt" sz="half" idx="10"/>
          </p:nvPr>
        </p:nvSpPr>
        <p:spPr/>
        <p:txBody>
          <a:bodyPr/>
          <a:lstStyle/>
          <a:p>
            <a:r>
              <a:rPr lang="en-US" dirty="0"/>
              <a:t>#nTIDE</a:t>
            </a:r>
          </a:p>
        </p:txBody>
      </p:sp>
      <p:sp>
        <p:nvSpPr>
          <p:cNvPr id="5" name="Slide Number Placeholder 4">
            <a:extLst>
              <a:ext uri="{FF2B5EF4-FFF2-40B4-BE49-F238E27FC236}">
                <a16:creationId xmlns:a16="http://schemas.microsoft.com/office/drawing/2014/main" id="{F5AFEEFA-A3E6-C064-1BBB-BF37DB274EC7}"/>
              </a:ext>
            </a:extLst>
          </p:cNvPr>
          <p:cNvSpPr>
            <a:spLocks noGrp="1"/>
          </p:cNvSpPr>
          <p:nvPr>
            <p:ph type="sldNum" sz="quarter" idx="12"/>
          </p:nvPr>
        </p:nvSpPr>
        <p:spPr/>
        <p:txBody>
          <a:bodyPr/>
          <a:lstStyle/>
          <a:p>
            <a:fld id="{9C637C1D-740A-4EE7-9AC7-DE15DA94B719}" type="slidenum">
              <a:rPr lang="en-US" smtClean="0"/>
              <a:t>24</a:t>
            </a:fld>
            <a:endParaRPr lang="en-US" dirty="0"/>
          </a:p>
        </p:txBody>
      </p:sp>
      <p:pic>
        <p:nvPicPr>
          <p:cNvPr id="7" name="Picture 2">
            <a:extLst>
              <a:ext uri="{FF2B5EF4-FFF2-40B4-BE49-F238E27FC236}">
                <a16:creationId xmlns:a16="http://schemas.microsoft.com/office/drawing/2014/main" id="{B30BDA6E-503A-2CB8-5832-495C154BA31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504060" y="6245190"/>
            <a:ext cx="1314633" cy="495369"/>
          </a:xfrm>
          <a:prstGeom prst="rect">
            <a:avLst/>
          </a:prstGeom>
        </p:spPr>
      </p:pic>
    </p:spTree>
    <p:extLst>
      <p:ext uri="{BB962C8B-B14F-4D97-AF65-F5344CB8AC3E}">
        <p14:creationId xmlns:p14="http://schemas.microsoft.com/office/powerpoint/2010/main" val="22103144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FA8EE-0F99-ACA2-86B0-9412AFCBF64F}"/>
              </a:ext>
            </a:extLst>
          </p:cNvPr>
          <p:cNvSpPr>
            <a:spLocks noGrp="1"/>
          </p:cNvSpPr>
          <p:nvPr>
            <p:ph type="title"/>
          </p:nvPr>
        </p:nvSpPr>
        <p:spPr>
          <a:xfrm>
            <a:off x="522514" y="365125"/>
            <a:ext cx="10831286" cy="1325563"/>
          </a:xfrm>
        </p:spPr>
        <p:txBody>
          <a:bodyPr/>
          <a:lstStyle/>
          <a:p>
            <a:r>
              <a:rPr lang="en-US" dirty="0"/>
              <a:t>Anti-Racism and Anti-Ableism in Transition</a:t>
            </a:r>
          </a:p>
        </p:txBody>
      </p:sp>
      <p:sp>
        <p:nvSpPr>
          <p:cNvPr id="3" name="Content Placeholder 2">
            <a:extLst>
              <a:ext uri="{FF2B5EF4-FFF2-40B4-BE49-F238E27FC236}">
                <a16:creationId xmlns:a16="http://schemas.microsoft.com/office/drawing/2014/main" id="{85767A53-EEDE-8FC4-F9BD-DBE07381C163}"/>
              </a:ext>
            </a:extLst>
          </p:cNvPr>
          <p:cNvSpPr>
            <a:spLocks noGrp="1"/>
          </p:cNvSpPr>
          <p:nvPr>
            <p:ph idx="1"/>
          </p:nvPr>
        </p:nvSpPr>
        <p:spPr>
          <a:xfrm>
            <a:off x="838200" y="1690688"/>
            <a:ext cx="10515600" cy="4486275"/>
          </a:xfrm>
        </p:spPr>
        <p:txBody>
          <a:bodyPr>
            <a:normAutofit/>
          </a:bodyPr>
          <a:lstStyle/>
          <a:p>
            <a:r>
              <a:rPr lang="en-US" sz="2400" b="0" i="0" dirty="0">
                <a:solidFill>
                  <a:srgbClr val="333333"/>
                </a:solidFill>
                <a:effectLst/>
              </a:rPr>
              <a:t>Scott, L. A., &amp; Shogren, K. A. (2023). Advancing Anti-Racism and Anti-Ableism in Transition: Equity-Oriented Indicators for Research. </a:t>
            </a:r>
            <a:r>
              <a:rPr lang="en-US" sz="2400" b="0" i="1" dirty="0">
                <a:solidFill>
                  <a:srgbClr val="333333"/>
                </a:solidFill>
                <a:effectLst/>
              </a:rPr>
              <a:t>Career Development and Transition for Exceptional Individuals</a:t>
            </a:r>
            <a:r>
              <a:rPr lang="en-US" sz="2400" b="0" i="0" dirty="0">
                <a:solidFill>
                  <a:srgbClr val="333333"/>
                </a:solidFill>
                <a:effectLst/>
              </a:rPr>
              <a:t>, </a:t>
            </a:r>
            <a:r>
              <a:rPr lang="en-US" sz="2400" b="0" i="1" dirty="0">
                <a:solidFill>
                  <a:srgbClr val="333333"/>
                </a:solidFill>
                <a:effectLst/>
              </a:rPr>
              <a:t>46</a:t>
            </a:r>
            <a:r>
              <a:rPr lang="en-US" sz="2400" b="0" i="0" dirty="0">
                <a:solidFill>
                  <a:srgbClr val="333333"/>
                </a:solidFill>
                <a:effectLst/>
              </a:rPr>
              <a:t>(4), </a:t>
            </a:r>
            <a:r>
              <a:rPr lang="en-US" sz="2400" b="0" i="0" u="sng" dirty="0">
                <a:solidFill>
                  <a:srgbClr val="006ACC"/>
                </a:solidFill>
                <a:effectLst/>
                <a:hlinkClick r:id="rId2"/>
              </a:rPr>
              <a:t>https://doi.org/10.1177/21651434231189665</a:t>
            </a:r>
            <a:endParaRPr lang="en-US" sz="2400" b="0" i="0" u="sng" dirty="0">
              <a:solidFill>
                <a:srgbClr val="006ACC"/>
              </a:solidFill>
              <a:effectLst/>
            </a:endParaRPr>
          </a:p>
          <a:p>
            <a:pPr lvl="1"/>
            <a:r>
              <a:rPr lang="en-US" sz="2000" dirty="0"/>
              <a:t>Rethink who is the center of transition research and disrupt race-neutral strategies embedded in interventions and assessments that have been used in transition research, teacher education, and transition practices adopted in schools. </a:t>
            </a:r>
          </a:p>
          <a:p>
            <a:pPr lvl="1"/>
            <a:r>
              <a:rPr lang="en-US" sz="2000" dirty="0"/>
              <a:t>Propose a set of equity-oriented indicators that advance DEI in research, teacher education, and practice.</a:t>
            </a:r>
          </a:p>
          <a:p>
            <a:pPr lvl="1"/>
            <a:r>
              <a:rPr lang="en-US" sz="2000" dirty="0"/>
              <a:t>Give direction for conducting equity-focused research with transition-age youth, especially racially and ethnically marginalized youth with disabilities.</a:t>
            </a:r>
          </a:p>
          <a:p>
            <a:pPr lvl="1"/>
            <a:r>
              <a:rPr lang="en-US" sz="2000" dirty="0"/>
              <a:t>Advance the adoption of anti-ableist and anti-racist values that center on of those who are marginalized in our current research, teacher education, and school systems.</a:t>
            </a:r>
          </a:p>
        </p:txBody>
      </p:sp>
      <p:sp>
        <p:nvSpPr>
          <p:cNvPr id="4" name="Date Placeholder 3">
            <a:extLst>
              <a:ext uri="{FF2B5EF4-FFF2-40B4-BE49-F238E27FC236}">
                <a16:creationId xmlns:a16="http://schemas.microsoft.com/office/drawing/2014/main" id="{39E9A283-5180-C10C-CAE0-9EE970414B40}"/>
              </a:ext>
            </a:extLst>
          </p:cNvPr>
          <p:cNvSpPr>
            <a:spLocks noGrp="1"/>
          </p:cNvSpPr>
          <p:nvPr>
            <p:ph type="dt" sz="half" idx="10"/>
          </p:nvPr>
        </p:nvSpPr>
        <p:spPr/>
        <p:txBody>
          <a:bodyPr/>
          <a:lstStyle/>
          <a:p>
            <a:r>
              <a:rPr lang="en-US" dirty="0"/>
              <a:t>#nTIDE</a:t>
            </a:r>
          </a:p>
        </p:txBody>
      </p:sp>
      <p:sp>
        <p:nvSpPr>
          <p:cNvPr id="5" name="Slide Number Placeholder 4">
            <a:extLst>
              <a:ext uri="{FF2B5EF4-FFF2-40B4-BE49-F238E27FC236}">
                <a16:creationId xmlns:a16="http://schemas.microsoft.com/office/drawing/2014/main" id="{3CF39379-2DB7-A7FD-FD80-4E9303DAD0A6}"/>
              </a:ext>
            </a:extLst>
          </p:cNvPr>
          <p:cNvSpPr>
            <a:spLocks noGrp="1"/>
          </p:cNvSpPr>
          <p:nvPr>
            <p:ph type="sldNum" sz="quarter" idx="12"/>
          </p:nvPr>
        </p:nvSpPr>
        <p:spPr/>
        <p:txBody>
          <a:bodyPr/>
          <a:lstStyle/>
          <a:p>
            <a:fld id="{9C637C1D-740A-4EE7-9AC7-DE15DA94B719}" type="slidenum">
              <a:rPr lang="en-US" smtClean="0"/>
              <a:t>25</a:t>
            </a:fld>
            <a:endParaRPr lang="en-US" dirty="0"/>
          </a:p>
        </p:txBody>
      </p:sp>
      <p:pic>
        <p:nvPicPr>
          <p:cNvPr id="6" name="Picture 2">
            <a:extLst>
              <a:ext uri="{FF2B5EF4-FFF2-40B4-BE49-F238E27FC236}">
                <a16:creationId xmlns:a16="http://schemas.microsoft.com/office/drawing/2014/main" id="{3F70BE84-7662-78F6-6AD8-EE5A85E5BBB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504060" y="6245190"/>
            <a:ext cx="1314633" cy="495369"/>
          </a:xfrm>
          <a:prstGeom prst="rect">
            <a:avLst/>
          </a:prstGeom>
        </p:spPr>
      </p:pic>
    </p:spTree>
    <p:extLst>
      <p:ext uri="{BB962C8B-B14F-4D97-AF65-F5344CB8AC3E}">
        <p14:creationId xmlns:p14="http://schemas.microsoft.com/office/powerpoint/2010/main" val="2292043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A7CBE-ABF4-1B5A-6A86-AAFA2D5C963D}"/>
              </a:ext>
            </a:extLst>
          </p:cNvPr>
          <p:cNvSpPr>
            <a:spLocks noGrp="1"/>
          </p:cNvSpPr>
          <p:nvPr>
            <p:ph type="title"/>
          </p:nvPr>
        </p:nvSpPr>
        <p:spPr/>
        <p:txBody>
          <a:bodyPr/>
          <a:lstStyle/>
          <a:p>
            <a:r>
              <a:rPr lang="en-US" dirty="0"/>
              <a:t>	Including Disability in DEI</a:t>
            </a:r>
          </a:p>
        </p:txBody>
      </p:sp>
      <p:sp>
        <p:nvSpPr>
          <p:cNvPr id="3" name="Content Placeholder 2">
            <a:extLst>
              <a:ext uri="{FF2B5EF4-FFF2-40B4-BE49-F238E27FC236}">
                <a16:creationId xmlns:a16="http://schemas.microsoft.com/office/drawing/2014/main" id="{C82293B7-DBF9-4DC8-11FD-2F0004EACDA0}"/>
              </a:ext>
            </a:extLst>
          </p:cNvPr>
          <p:cNvSpPr>
            <a:spLocks noGrp="1"/>
          </p:cNvSpPr>
          <p:nvPr>
            <p:ph idx="1"/>
          </p:nvPr>
        </p:nvSpPr>
        <p:spPr/>
        <p:txBody>
          <a:bodyPr>
            <a:normAutofit/>
          </a:bodyPr>
          <a:lstStyle/>
          <a:p>
            <a:r>
              <a:rPr lang="en-US" dirty="0">
                <a:hlinkClick r:id="rId2"/>
              </a:rPr>
              <a:t>Including Disability in Diversity, Equity &amp; Inclusion Priorities: Building A Maturity Model</a:t>
            </a:r>
            <a:endParaRPr lang="en-US" dirty="0"/>
          </a:p>
          <a:p>
            <a:pPr lvl="1"/>
            <a:r>
              <a:rPr lang="en-US" dirty="0"/>
              <a:t>EARN: Employer Assistance and Resource Network on Disability Inclusion/ based on research from the Center for Advanced Human Resource Studies (CAHRS) at Cornell University’s ILR School.</a:t>
            </a:r>
          </a:p>
          <a:p>
            <a:pPr lvl="1"/>
            <a:r>
              <a:rPr lang="en-US" dirty="0">
                <a:solidFill>
                  <a:srgbClr val="1B1B1B"/>
                </a:solidFill>
                <a:latin typeface="roboto" panose="02000000000000000000" pitchFamily="2" charset="0"/>
              </a:rPr>
              <a:t>Targeted to </a:t>
            </a:r>
            <a:r>
              <a:rPr lang="en-US" b="0" i="0" dirty="0">
                <a:solidFill>
                  <a:srgbClr val="1B1B1B"/>
                </a:solidFill>
                <a:effectLst/>
                <a:latin typeface="roboto" panose="02000000000000000000" pitchFamily="2" charset="0"/>
              </a:rPr>
              <a:t>employers and DEIA professionals.</a:t>
            </a:r>
          </a:p>
          <a:p>
            <a:pPr lvl="1"/>
            <a:r>
              <a:rPr lang="en-US" dirty="0">
                <a:solidFill>
                  <a:srgbClr val="1B1B1B"/>
                </a:solidFill>
                <a:latin typeface="roboto" panose="02000000000000000000" pitchFamily="2" charset="0"/>
              </a:rPr>
              <a:t>How to </a:t>
            </a:r>
            <a:r>
              <a:rPr lang="en-US" b="0" i="0" dirty="0">
                <a:solidFill>
                  <a:srgbClr val="1B1B1B"/>
                </a:solidFill>
                <a:effectLst/>
                <a:latin typeface="roboto" panose="02000000000000000000" pitchFamily="2" charset="0"/>
              </a:rPr>
              <a:t>integrate proven disability-inclusion practices into their organization-wide DEIA plan.</a:t>
            </a:r>
          </a:p>
          <a:p>
            <a:pPr lvl="1"/>
            <a:r>
              <a:rPr lang="en-US" b="0" i="0" dirty="0">
                <a:solidFill>
                  <a:srgbClr val="1B1B1B"/>
                </a:solidFill>
                <a:effectLst/>
                <a:latin typeface="roboto" panose="02000000000000000000" pitchFamily="2" charset="0"/>
              </a:rPr>
              <a:t>Strategies to support efforts to sustain, grow and measure these policies and practices.</a:t>
            </a:r>
            <a:endParaRPr lang="en-US" dirty="0"/>
          </a:p>
        </p:txBody>
      </p:sp>
      <p:sp>
        <p:nvSpPr>
          <p:cNvPr id="4" name="Date Placeholder 3">
            <a:extLst>
              <a:ext uri="{FF2B5EF4-FFF2-40B4-BE49-F238E27FC236}">
                <a16:creationId xmlns:a16="http://schemas.microsoft.com/office/drawing/2014/main" id="{60AE2F4B-CF29-8E56-2CA5-5D1FFD239721}"/>
              </a:ext>
            </a:extLst>
          </p:cNvPr>
          <p:cNvSpPr>
            <a:spLocks noGrp="1"/>
          </p:cNvSpPr>
          <p:nvPr>
            <p:ph type="dt" sz="half" idx="10"/>
          </p:nvPr>
        </p:nvSpPr>
        <p:spPr/>
        <p:txBody>
          <a:bodyPr/>
          <a:lstStyle/>
          <a:p>
            <a:r>
              <a:rPr lang="en-US" dirty="0"/>
              <a:t>#nTIDE</a:t>
            </a:r>
          </a:p>
        </p:txBody>
      </p:sp>
      <p:sp>
        <p:nvSpPr>
          <p:cNvPr id="5" name="Slide Number Placeholder 4">
            <a:extLst>
              <a:ext uri="{FF2B5EF4-FFF2-40B4-BE49-F238E27FC236}">
                <a16:creationId xmlns:a16="http://schemas.microsoft.com/office/drawing/2014/main" id="{A297E567-A674-16AF-2320-85F32FA3EBC4}"/>
              </a:ext>
            </a:extLst>
          </p:cNvPr>
          <p:cNvSpPr>
            <a:spLocks noGrp="1"/>
          </p:cNvSpPr>
          <p:nvPr>
            <p:ph type="sldNum" sz="quarter" idx="12"/>
          </p:nvPr>
        </p:nvSpPr>
        <p:spPr/>
        <p:txBody>
          <a:bodyPr/>
          <a:lstStyle/>
          <a:p>
            <a:fld id="{9C637C1D-740A-4EE7-9AC7-DE15DA94B719}" type="slidenum">
              <a:rPr lang="en-US" smtClean="0"/>
              <a:t>26</a:t>
            </a:fld>
            <a:endParaRPr lang="en-US" dirty="0"/>
          </a:p>
        </p:txBody>
      </p:sp>
      <p:pic>
        <p:nvPicPr>
          <p:cNvPr id="6" name="Picture 2">
            <a:extLst>
              <a:ext uri="{FF2B5EF4-FFF2-40B4-BE49-F238E27FC236}">
                <a16:creationId xmlns:a16="http://schemas.microsoft.com/office/drawing/2014/main" id="{CF2DE8C2-94A4-B98A-C50A-17FF5A456B1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504060" y="6245190"/>
            <a:ext cx="1314633" cy="495369"/>
          </a:xfrm>
          <a:prstGeom prst="rect">
            <a:avLst/>
          </a:prstGeom>
        </p:spPr>
      </p:pic>
    </p:spTree>
    <p:extLst>
      <p:ext uri="{BB962C8B-B14F-4D97-AF65-F5344CB8AC3E}">
        <p14:creationId xmlns:p14="http://schemas.microsoft.com/office/powerpoint/2010/main" val="23764925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2DDEB-38F7-C809-ADDD-E73B210989F9}"/>
              </a:ext>
            </a:extLst>
          </p:cNvPr>
          <p:cNvSpPr>
            <a:spLocks noGrp="1"/>
          </p:cNvSpPr>
          <p:nvPr>
            <p:ph type="title"/>
          </p:nvPr>
        </p:nvSpPr>
        <p:spPr/>
        <p:txBody>
          <a:bodyPr/>
          <a:lstStyle/>
          <a:p>
            <a:r>
              <a:rPr lang="en-US" dirty="0"/>
              <a:t>Future of Work Podcast… Emerging Workforce Technology Trends</a:t>
            </a:r>
          </a:p>
        </p:txBody>
      </p:sp>
      <p:sp>
        <p:nvSpPr>
          <p:cNvPr id="3" name="Content Placeholder 2">
            <a:extLst>
              <a:ext uri="{FF2B5EF4-FFF2-40B4-BE49-F238E27FC236}">
                <a16:creationId xmlns:a16="http://schemas.microsoft.com/office/drawing/2014/main" id="{4012DA9D-AF3D-4988-97E1-E6F0042EB3CA}"/>
              </a:ext>
            </a:extLst>
          </p:cNvPr>
          <p:cNvSpPr>
            <a:spLocks noGrp="1"/>
          </p:cNvSpPr>
          <p:nvPr>
            <p:ph idx="1"/>
          </p:nvPr>
        </p:nvSpPr>
        <p:spPr/>
        <p:txBody>
          <a:bodyPr>
            <a:normAutofit lnSpcReduction="10000"/>
          </a:bodyPr>
          <a:lstStyle/>
          <a:p>
            <a:r>
              <a:rPr lang="en-US" b="0" i="0" dirty="0">
                <a:effectLst/>
                <a:hlinkClick r:id="rId2"/>
              </a:rPr>
              <a:t>Podcast: Increasing the Talent Pool by Delivering Equitable Access to the Internet and Technology</a:t>
            </a:r>
            <a:endParaRPr lang="en-US" b="0" i="0" dirty="0">
              <a:effectLst/>
            </a:endParaRPr>
          </a:p>
          <a:p>
            <a:r>
              <a:rPr lang="en-US" b="0" i="0" dirty="0">
                <a:effectLst/>
              </a:rPr>
              <a:t>Oneisha Freeman, Digital Connectivity Manager at the Georgia Technology Authority (GTA) and Nikhil Deshpande, Chief Digital Officer for the State of Georgia</a:t>
            </a:r>
          </a:p>
          <a:p>
            <a:pPr lvl="1"/>
            <a:r>
              <a:rPr lang="en-US" dirty="0"/>
              <a:t>Why high-speed, reliable internet is critical.</a:t>
            </a:r>
          </a:p>
          <a:p>
            <a:pPr lvl="1"/>
            <a:r>
              <a:rPr lang="en-US" dirty="0"/>
              <a:t>How you can make inclusion and accessibility a core part of your organizational culture. </a:t>
            </a:r>
          </a:p>
          <a:p>
            <a:pPr lvl="1"/>
            <a:r>
              <a:rPr lang="en-US" dirty="0"/>
              <a:t>How the Georgia Technology Authority is advancing equitable digital access for all Georgians.</a:t>
            </a:r>
          </a:p>
          <a:p>
            <a:r>
              <a:rPr lang="en-US" dirty="0"/>
              <a:t>Sponsored by PEAT/ODEP</a:t>
            </a:r>
          </a:p>
        </p:txBody>
      </p:sp>
      <p:sp>
        <p:nvSpPr>
          <p:cNvPr id="4" name="Date Placeholder 3">
            <a:extLst>
              <a:ext uri="{FF2B5EF4-FFF2-40B4-BE49-F238E27FC236}">
                <a16:creationId xmlns:a16="http://schemas.microsoft.com/office/drawing/2014/main" id="{0D4E5C8B-B201-F9E0-7625-A9CCDF11B663}"/>
              </a:ext>
            </a:extLst>
          </p:cNvPr>
          <p:cNvSpPr>
            <a:spLocks noGrp="1"/>
          </p:cNvSpPr>
          <p:nvPr>
            <p:ph type="dt" sz="half" idx="10"/>
          </p:nvPr>
        </p:nvSpPr>
        <p:spPr/>
        <p:txBody>
          <a:bodyPr/>
          <a:lstStyle/>
          <a:p>
            <a:r>
              <a:rPr lang="en-US" dirty="0"/>
              <a:t>#nTIDE</a:t>
            </a:r>
          </a:p>
        </p:txBody>
      </p:sp>
      <p:sp>
        <p:nvSpPr>
          <p:cNvPr id="5" name="Slide Number Placeholder 4">
            <a:extLst>
              <a:ext uri="{FF2B5EF4-FFF2-40B4-BE49-F238E27FC236}">
                <a16:creationId xmlns:a16="http://schemas.microsoft.com/office/drawing/2014/main" id="{67E628A2-FEBC-0A4A-585B-B06B57FAD670}"/>
              </a:ext>
            </a:extLst>
          </p:cNvPr>
          <p:cNvSpPr>
            <a:spLocks noGrp="1"/>
          </p:cNvSpPr>
          <p:nvPr>
            <p:ph type="sldNum" sz="quarter" idx="12"/>
          </p:nvPr>
        </p:nvSpPr>
        <p:spPr/>
        <p:txBody>
          <a:bodyPr/>
          <a:lstStyle/>
          <a:p>
            <a:fld id="{9C637C1D-740A-4EE7-9AC7-DE15DA94B719}" type="slidenum">
              <a:rPr lang="en-US" smtClean="0"/>
              <a:t>27</a:t>
            </a:fld>
            <a:endParaRPr lang="en-US" dirty="0"/>
          </a:p>
        </p:txBody>
      </p:sp>
      <p:pic>
        <p:nvPicPr>
          <p:cNvPr id="6" name="Picture 2">
            <a:extLst>
              <a:ext uri="{FF2B5EF4-FFF2-40B4-BE49-F238E27FC236}">
                <a16:creationId xmlns:a16="http://schemas.microsoft.com/office/drawing/2014/main" id="{36A0177C-EC3A-F8D2-3DEF-8FB57C51CF7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504060" y="6245190"/>
            <a:ext cx="1314633" cy="495369"/>
          </a:xfrm>
          <a:prstGeom prst="rect">
            <a:avLst/>
          </a:prstGeom>
        </p:spPr>
      </p:pic>
    </p:spTree>
    <p:extLst>
      <p:ext uri="{BB962C8B-B14F-4D97-AF65-F5344CB8AC3E}">
        <p14:creationId xmlns:p14="http://schemas.microsoft.com/office/powerpoint/2010/main" val="32821276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8E113-9AB9-A3A7-F1DF-867372903BA5}"/>
              </a:ext>
            </a:extLst>
          </p:cNvPr>
          <p:cNvSpPr>
            <a:spLocks noGrp="1"/>
          </p:cNvSpPr>
          <p:nvPr>
            <p:ph type="title"/>
          </p:nvPr>
        </p:nvSpPr>
        <p:spPr/>
        <p:txBody>
          <a:bodyPr/>
          <a:lstStyle/>
          <a:p>
            <a:r>
              <a:rPr lang="en-US" dirty="0">
                <a:hlinkClick r:id="rId2"/>
              </a:rPr>
              <a:t>EARN: Workplace Flexibility Webpage</a:t>
            </a:r>
            <a:endParaRPr lang="en-US" dirty="0"/>
          </a:p>
        </p:txBody>
      </p:sp>
      <p:sp>
        <p:nvSpPr>
          <p:cNvPr id="3" name="Content Placeholder 2">
            <a:extLst>
              <a:ext uri="{FF2B5EF4-FFF2-40B4-BE49-F238E27FC236}">
                <a16:creationId xmlns:a16="http://schemas.microsoft.com/office/drawing/2014/main" id="{8E334EC2-24FB-77DA-7C89-90807AE1E3BE}"/>
              </a:ext>
            </a:extLst>
          </p:cNvPr>
          <p:cNvSpPr>
            <a:spLocks noGrp="1"/>
          </p:cNvSpPr>
          <p:nvPr>
            <p:ph idx="1"/>
          </p:nvPr>
        </p:nvSpPr>
        <p:spPr/>
        <p:txBody>
          <a:bodyPr>
            <a:normAutofit/>
          </a:bodyPr>
          <a:lstStyle/>
          <a:p>
            <a:r>
              <a:rPr lang="en-US" dirty="0"/>
              <a:t>B</a:t>
            </a:r>
            <a:r>
              <a:rPr lang="en-US" sz="2800" dirty="0"/>
              <a:t>enefits to both employers and workers.</a:t>
            </a:r>
          </a:p>
          <a:p>
            <a:r>
              <a:rPr lang="en-US" dirty="0"/>
              <a:t>Types of Workforce flexibility – flexible time, place or manner of work.</a:t>
            </a:r>
            <a:endParaRPr lang="en-US" sz="2800" dirty="0"/>
          </a:p>
          <a:p>
            <a:r>
              <a:rPr lang="en-US" dirty="0"/>
              <a:t>C</a:t>
            </a:r>
            <a:r>
              <a:rPr lang="en-US" sz="2800" dirty="0"/>
              <a:t>onsiderations for employers:  related to accommodations, scheduling, technology, performance management and other workplace policies.</a:t>
            </a:r>
          </a:p>
          <a:p>
            <a:r>
              <a:rPr lang="en-US" dirty="0"/>
              <a:t>H</a:t>
            </a:r>
            <a:r>
              <a:rPr lang="en-US" sz="2800" dirty="0"/>
              <a:t>ow to ensure flexibility is implemented equitably.</a:t>
            </a:r>
          </a:p>
          <a:p>
            <a:r>
              <a:rPr lang="en-US" sz="2800" dirty="0"/>
              <a:t>Links to issue briefs on workplace flexibility’s intersection with family caregiving and employee transportation and related materials.</a:t>
            </a:r>
          </a:p>
          <a:p>
            <a:endParaRPr lang="en-US" sz="2800" dirty="0"/>
          </a:p>
          <a:p>
            <a:endParaRPr lang="en-US" sz="2800" dirty="0"/>
          </a:p>
          <a:p>
            <a:endParaRPr lang="en-US" dirty="0"/>
          </a:p>
        </p:txBody>
      </p:sp>
      <p:sp>
        <p:nvSpPr>
          <p:cNvPr id="4" name="Date Placeholder 3">
            <a:extLst>
              <a:ext uri="{FF2B5EF4-FFF2-40B4-BE49-F238E27FC236}">
                <a16:creationId xmlns:a16="http://schemas.microsoft.com/office/drawing/2014/main" id="{B6CFC23B-3A37-3780-9E46-FDAC637B64F6}"/>
              </a:ext>
            </a:extLst>
          </p:cNvPr>
          <p:cNvSpPr>
            <a:spLocks noGrp="1"/>
          </p:cNvSpPr>
          <p:nvPr>
            <p:ph type="dt" sz="half" idx="10"/>
          </p:nvPr>
        </p:nvSpPr>
        <p:spPr/>
        <p:txBody>
          <a:bodyPr/>
          <a:lstStyle/>
          <a:p>
            <a:r>
              <a:rPr lang="en-US" dirty="0"/>
              <a:t>#nTIDE</a:t>
            </a:r>
          </a:p>
        </p:txBody>
      </p:sp>
      <p:sp>
        <p:nvSpPr>
          <p:cNvPr id="5" name="Slide Number Placeholder 4">
            <a:extLst>
              <a:ext uri="{FF2B5EF4-FFF2-40B4-BE49-F238E27FC236}">
                <a16:creationId xmlns:a16="http://schemas.microsoft.com/office/drawing/2014/main" id="{64EBBFAB-E8AD-1732-2D9B-72EC0313700F}"/>
              </a:ext>
            </a:extLst>
          </p:cNvPr>
          <p:cNvSpPr>
            <a:spLocks noGrp="1"/>
          </p:cNvSpPr>
          <p:nvPr>
            <p:ph type="sldNum" sz="quarter" idx="12"/>
          </p:nvPr>
        </p:nvSpPr>
        <p:spPr/>
        <p:txBody>
          <a:bodyPr/>
          <a:lstStyle/>
          <a:p>
            <a:fld id="{9C637C1D-740A-4EE7-9AC7-DE15DA94B719}" type="slidenum">
              <a:rPr lang="en-US" smtClean="0"/>
              <a:t>28</a:t>
            </a:fld>
            <a:endParaRPr lang="en-US" dirty="0"/>
          </a:p>
        </p:txBody>
      </p:sp>
    </p:spTree>
    <p:extLst>
      <p:ext uri="{BB962C8B-B14F-4D97-AF65-F5344CB8AC3E}">
        <p14:creationId xmlns:p14="http://schemas.microsoft.com/office/powerpoint/2010/main" val="1384455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FC108-9A2D-5EAB-31B3-CA9832571C99}"/>
              </a:ext>
            </a:extLst>
          </p:cNvPr>
          <p:cNvSpPr>
            <a:spLocks noGrp="1"/>
          </p:cNvSpPr>
          <p:nvPr>
            <p:ph type="title"/>
          </p:nvPr>
        </p:nvSpPr>
        <p:spPr/>
        <p:txBody>
          <a:bodyPr/>
          <a:lstStyle/>
          <a:p>
            <a:r>
              <a:rPr lang="en-US" dirty="0"/>
              <a:t>Webinar: Veterans with Disabilities</a:t>
            </a:r>
          </a:p>
        </p:txBody>
      </p:sp>
      <p:sp>
        <p:nvSpPr>
          <p:cNvPr id="3" name="Content Placeholder 2">
            <a:extLst>
              <a:ext uri="{FF2B5EF4-FFF2-40B4-BE49-F238E27FC236}">
                <a16:creationId xmlns:a16="http://schemas.microsoft.com/office/drawing/2014/main" id="{C848B3FD-E380-0163-AFC8-2E8728502E64}"/>
              </a:ext>
            </a:extLst>
          </p:cNvPr>
          <p:cNvSpPr>
            <a:spLocks noGrp="1"/>
          </p:cNvSpPr>
          <p:nvPr>
            <p:ph idx="1"/>
          </p:nvPr>
        </p:nvSpPr>
        <p:spPr/>
        <p:txBody>
          <a:bodyPr>
            <a:normAutofit lnSpcReduction="10000"/>
          </a:bodyPr>
          <a:lstStyle/>
          <a:p>
            <a:r>
              <a:rPr lang="en-US" dirty="0">
                <a:hlinkClick r:id="rId2"/>
              </a:rPr>
              <a:t>From Deployment to Employment: Hiring + Supporting Veterans with Disabilities </a:t>
            </a:r>
            <a:endParaRPr lang="en-US" dirty="0"/>
          </a:p>
          <a:p>
            <a:r>
              <a:rPr lang="en-US" dirty="0"/>
              <a:t>Thursday, November 9 | 1-2 PM ET, sponsored by the National Organization on Disability</a:t>
            </a:r>
          </a:p>
          <a:p>
            <a:pPr lvl="1"/>
            <a:r>
              <a:rPr lang="en-US" dirty="0"/>
              <a:t>27% of all veterans have a service connected disability and 40% of post 9/11 veterans have a disability.</a:t>
            </a:r>
          </a:p>
          <a:p>
            <a:pPr lvl="1"/>
            <a:r>
              <a:rPr lang="en-US" dirty="0"/>
              <a:t>Speakers: </a:t>
            </a:r>
          </a:p>
          <a:p>
            <a:pPr lvl="2"/>
            <a:r>
              <a:rPr lang="en-US" sz="2400" dirty="0"/>
              <a:t>Luke Visconti, chairman and founder of Fair360 (formerly DiversityInc)</a:t>
            </a:r>
          </a:p>
          <a:p>
            <a:pPr lvl="2"/>
            <a:r>
              <a:rPr lang="en-US" sz="2400" dirty="0"/>
              <a:t>Speakers from Charter Communications, known through its Spectrum Brand, and Northrop Grumman</a:t>
            </a:r>
          </a:p>
          <a:p>
            <a:pPr lvl="2"/>
            <a:r>
              <a:rPr lang="en-US" sz="2400" dirty="0"/>
              <a:t>Built successful inclusion programs for veterans with disabilities.</a:t>
            </a:r>
          </a:p>
        </p:txBody>
      </p:sp>
      <p:sp>
        <p:nvSpPr>
          <p:cNvPr id="4" name="Date Placeholder 3">
            <a:extLst>
              <a:ext uri="{FF2B5EF4-FFF2-40B4-BE49-F238E27FC236}">
                <a16:creationId xmlns:a16="http://schemas.microsoft.com/office/drawing/2014/main" id="{B9920BAC-C36B-D545-E906-2DFDAF3C9239}"/>
              </a:ext>
            </a:extLst>
          </p:cNvPr>
          <p:cNvSpPr>
            <a:spLocks noGrp="1"/>
          </p:cNvSpPr>
          <p:nvPr>
            <p:ph type="dt" sz="half" idx="10"/>
          </p:nvPr>
        </p:nvSpPr>
        <p:spPr/>
        <p:txBody>
          <a:bodyPr/>
          <a:lstStyle/>
          <a:p>
            <a:r>
              <a:rPr lang="en-US" dirty="0"/>
              <a:t>#nTIDE</a:t>
            </a:r>
          </a:p>
        </p:txBody>
      </p:sp>
      <p:sp>
        <p:nvSpPr>
          <p:cNvPr id="5" name="Slide Number Placeholder 4">
            <a:extLst>
              <a:ext uri="{FF2B5EF4-FFF2-40B4-BE49-F238E27FC236}">
                <a16:creationId xmlns:a16="http://schemas.microsoft.com/office/drawing/2014/main" id="{97422983-D361-CB33-94D9-1A053536FBFE}"/>
              </a:ext>
            </a:extLst>
          </p:cNvPr>
          <p:cNvSpPr>
            <a:spLocks noGrp="1"/>
          </p:cNvSpPr>
          <p:nvPr>
            <p:ph type="sldNum" sz="quarter" idx="12"/>
          </p:nvPr>
        </p:nvSpPr>
        <p:spPr/>
        <p:txBody>
          <a:bodyPr/>
          <a:lstStyle/>
          <a:p>
            <a:fld id="{9C637C1D-740A-4EE7-9AC7-DE15DA94B719}" type="slidenum">
              <a:rPr lang="en-US" smtClean="0"/>
              <a:t>29</a:t>
            </a:fld>
            <a:endParaRPr lang="en-US" dirty="0"/>
          </a:p>
        </p:txBody>
      </p:sp>
      <p:pic>
        <p:nvPicPr>
          <p:cNvPr id="6" name="Picture 2">
            <a:extLst>
              <a:ext uri="{FF2B5EF4-FFF2-40B4-BE49-F238E27FC236}">
                <a16:creationId xmlns:a16="http://schemas.microsoft.com/office/drawing/2014/main" id="{7616C17B-7B41-287D-0507-607D0702D36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504060" y="6245190"/>
            <a:ext cx="1314633" cy="495369"/>
          </a:xfrm>
          <a:prstGeom prst="rect">
            <a:avLst/>
          </a:prstGeom>
        </p:spPr>
      </p:pic>
    </p:spTree>
    <p:extLst>
      <p:ext uri="{BB962C8B-B14F-4D97-AF65-F5344CB8AC3E}">
        <p14:creationId xmlns:p14="http://schemas.microsoft.com/office/powerpoint/2010/main" val="3128451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7B612-089B-43B1-A7C9-2A063982DD40}"/>
              </a:ext>
            </a:extLst>
          </p:cNvPr>
          <p:cNvSpPr>
            <a:spLocks noGrp="1"/>
          </p:cNvSpPr>
          <p:nvPr>
            <p:ph type="title"/>
          </p:nvPr>
        </p:nvSpPr>
        <p:spPr/>
        <p:txBody>
          <a:bodyPr/>
          <a:lstStyle/>
          <a:p>
            <a:pPr algn="ctr"/>
            <a:r>
              <a:rPr lang="en-US" sz="4400" b="1" u="sng">
                <a:solidFill>
                  <a:schemeClr val="tx1"/>
                </a:solidFill>
                <a:latin typeface="Calibri" panose="020F0502020204030204" pitchFamily="34" charset="0"/>
              </a:rPr>
              <a:t>Up Front Matters</a:t>
            </a:r>
            <a:endParaRPr lang="en-US"/>
          </a:p>
        </p:txBody>
      </p:sp>
      <p:sp>
        <p:nvSpPr>
          <p:cNvPr id="3" name="Content Placeholder 2">
            <a:extLst>
              <a:ext uri="{FF2B5EF4-FFF2-40B4-BE49-F238E27FC236}">
                <a16:creationId xmlns:a16="http://schemas.microsoft.com/office/drawing/2014/main" id="{6901AE3E-DB21-4A95-985A-E2E6BBEC9F27}"/>
              </a:ext>
            </a:extLst>
          </p:cNvPr>
          <p:cNvSpPr>
            <a:spLocks noGrp="1"/>
          </p:cNvSpPr>
          <p:nvPr>
            <p:ph idx="1"/>
          </p:nvPr>
        </p:nvSpPr>
        <p:spPr>
          <a:xfrm>
            <a:off x="1021080" y="1530985"/>
            <a:ext cx="10515600" cy="4351338"/>
          </a:xfrm>
        </p:spPr>
        <p:txBody>
          <a:bodyPr>
            <a:normAutofit lnSpcReduction="10000"/>
          </a:bodyPr>
          <a:lstStyle/>
          <a:p>
            <a:pPr>
              <a:lnSpc>
                <a:spcPct val="100000"/>
              </a:lnSpc>
            </a:pPr>
            <a:r>
              <a:rPr lang="en-US" sz="2800" dirty="0"/>
              <a:t>This webinar is being recorded. We will post an archive of along side the Monthly nTIDE broadcast on our webinar, each month, on our website at </a:t>
            </a:r>
            <a:r>
              <a:rPr lang="en-US" sz="2800" u="sng" dirty="0">
                <a:hlinkClick r:id="rId4"/>
              </a:rPr>
              <a:t>www.researchondisability.org/nTIDE</a:t>
            </a:r>
            <a:r>
              <a:rPr lang="en-US" sz="2800" dirty="0"/>
              <a:t>. This site will also provide copies of the presentations, the speakers’ bios, full transcripts, and other valuable resources.</a:t>
            </a:r>
          </a:p>
          <a:p>
            <a:pPr>
              <a:lnSpc>
                <a:spcPct val="100000"/>
              </a:lnSpc>
            </a:pPr>
            <a:r>
              <a:rPr lang="en-US" sz="2800" dirty="0"/>
              <a:t>As an attendee of this webinar, you are a viewer. To ask questions of the speakers, click on the Q &amp; A box on your webinar screen and type your questions into the box. Speakers will review these questions and provide answers during the last section of the webinar. Some questions may be answered directly in the Q &amp; A box.</a:t>
            </a:r>
            <a:endParaRPr lang="en-US" sz="2800" dirty="0">
              <a:latin typeface="Calibri" panose="020F0502020204030204" pitchFamily="34" charset="0"/>
            </a:endParaRPr>
          </a:p>
        </p:txBody>
      </p:sp>
      <p:pic>
        <p:nvPicPr>
          <p:cNvPr id="6" name="nTIDE-2" descr="audio icon to start recorded audio intro">
            <a:hlinkClick r:id="" action="ppaction://media"/>
            <a:extLst>
              <a:ext uri="{FF2B5EF4-FFF2-40B4-BE49-F238E27FC236}">
                <a16:creationId xmlns:a16="http://schemas.microsoft.com/office/drawing/2014/main" id="{7BEBF58B-7E86-4D70-AA4F-B216C6A8DA37}"/>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15B33BEC-7256-4E80-942E-99E7EFDAFCC4}" label="nTIDE-2 subtitle" lang="" r:embed="rId5"/>
                        </p173:trackLst>
                      </p173:tracksInfo>
                    </p:ext>
                  </p14:extLst>
                </p14:media>
              </p:ext>
            </p:extLst>
          </p:nvPr>
        </p:nvPicPr>
        <p:blipFill>
          <a:blip r:embed="rId6"/>
          <a:stretch>
            <a:fillRect/>
          </a:stretch>
        </p:blipFill>
        <p:spPr>
          <a:xfrm>
            <a:off x="76200" y="685800"/>
            <a:ext cx="533400" cy="533400"/>
          </a:xfrm>
          <a:prstGeom prst="rect">
            <a:avLst/>
          </a:prstGeom>
        </p:spPr>
      </p:pic>
      <p:sp>
        <p:nvSpPr>
          <p:cNvPr id="4" name="Date Placeholder 3">
            <a:extLst>
              <a:ext uri="{FF2B5EF4-FFF2-40B4-BE49-F238E27FC236}">
                <a16:creationId xmlns:a16="http://schemas.microsoft.com/office/drawing/2014/main" id="{7B6C1A9F-E6E1-4666-AC80-2B4B1F6B4ADA}"/>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978E3353-AAEC-4BB7-BD97-5458D8183A57}"/>
              </a:ext>
            </a:extLst>
          </p:cNvPr>
          <p:cNvSpPr>
            <a:spLocks noGrp="1"/>
          </p:cNvSpPr>
          <p:nvPr>
            <p:ph type="sldNum" sz="quarter" idx="12"/>
          </p:nvPr>
        </p:nvSpPr>
        <p:spPr/>
        <p:txBody>
          <a:bodyPr/>
          <a:lstStyle/>
          <a:p>
            <a:fld id="{9C637C1D-740A-4EE7-9AC7-DE15DA94B719}" type="slidenum">
              <a:rPr lang="en-US" smtClean="0"/>
              <a:t>3</a:t>
            </a:fld>
            <a:endParaRPr lang="en-US"/>
          </a:p>
        </p:txBody>
      </p:sp>
    </p:spTree>
    <p:extLst>
      <p:ext uri="{BB962C8B-B14F-4D97-AF65-F5344CB8AC3E}">
        <p14:creationId xmlns:p14="http://schemas.microsoft.com/office/powerpoint/2010/main" val="1544049043"/>
      </p:ext>
    </p:extLst>
  </p:cSld>
  <p:clrMapOvr>
    <a:masterClrMapping/>
  </p:clrMapOvr>
  <mc:AlternateContent xmlns:mc="http://schemas.openxmlformats.org/markup-compatibility/2006" xmlns:p14="http://schemas.microsoft.com/office/powerpoint/2010/main">
    <mc:Choice Requires="p14">
      <p:transition p14:dur="380" advClick="0" advTm="380"/>
    </mc:Choice>
    <mc:Fallback xmlns="">
      <p:transition advClick="0" advTm="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47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D7586-9D02-47CF-9840-218A0F2DD073}"/>
              </a:ext>
            </a:extLst>
          </p:cNvPr>
          <p:cNvSpPr>
            <a:spLocks noGrp="1"/>
          </p:cNvSpPr>
          <p:nvPr>
            <p:ph type="title"/>
          </p:nvPr>
        </p:nvSpPr>
        <p:spPr>
          <a:xfrm>
            <a:off x="838200" y="1062075"/>
            <a:ext cx="10515600" cy="1744480"/>
          </a:xfrm>
        </p:spPr>
        <p:txBody>
          <a:bodyPr/>
          <a:lstStyle/>
          <a:p>
            <a:pPr algn="ctr"/>
            <a:r>
              <a:rPr lang="en-US" b="1" u="sng" dirty="0"/>
              <a:t>Part 3: nTIDE Guest Speaker</a:t>
            </a:r>
            <a:br>
              <a:rPr lang="en-US" b="1" dirty="0"/>
            </a:br>
            <a:endParaRPr lang="en-US" b="1" dirty="0"/>
          </a:p>
        </p:txBody>
      </p:sp>
      <p:sp>
        <p:nvSpPr>
          <p:cNvPr id="3" name="Content Placeholder 2">
            <a:extLst>
              <a:ext uri="{FF2B5EF4-FFF2-40B4-BE49-F238E27FC236}">
                <a16:creationId xmlns:a16="http://schemas.microsoft.com/office/drawing/2014/main" id="{1D2C0D17-90E5-46CA-A3B3-F7B25CB53808}"/>
              </a:ext>
            </a:extLst>
          </p:cNvPr>
          <p:cNvSpPr>
            <a:spLocks noGrp="1"/>
          </p:cNvSpPr>
          <p:nvPr>
            <p:ph idx="1"/>
          </p:nvPr>
        </p:nvSpPr>
        <p:spPr>
          <a:xfrm>
            <a:off x="468923" y="2633753"/>
            <a:ext cx="7602416" cy="2540108"/>
          </a:xfrm>
        </p:spPr>
        <p:txBody>
          <a:bodyPr/>
          <a:lstStyle/>
          <a:p>
            <a:pPr marL="0" indent="0">
              <a:buNone/>
            </a:pPr>
            <a:endParaRPr lang="en-US" b="1" dirty="0"/>
          </a:p>
          <a:p>
            <a:pPr marL="0" indent="0" algn="ctr">
              <a:buNone/>
            </a:pPr>
            <a:r>
              <a:rPr lang="en-US" sz="3600" b="1" i="1" dirty="0"/>
              <a:t>Kim Churches</a:t>
            </a:r>
          </a:p>
          <a:p>
            <a:pPr marL="0" indent="0" algn="ctr">
              <a:buNone/>
            </a:pPr>
            <a:r>
              <a:rPr lang="en-US" sz="3600" i="1" dirty="0"/>
              <a:t>The Washington Center</a:t>
            </a:r>
          </a:p>
        </p:txBody>
      </p:sp>
      <p:sp>
        <p:nvSpPr>
          <p:cNvPr id="4" name="Date Placeholder 3">
            <a:extLst>
              <a:ext uri="{FF2B5EF4-FFF2-40B4-BE49-F238E27FC236}">
                <a16:creationId xmlns:a16="http://schemas.microsoft.com/office/drawing/2014/main" id="{0AA7E3B3-30B2-4133-9FDC-23BCE5E50F8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yriad Pro"/>
                <a:ea typeface="+mn-ea"/>
                <a:cs typeface="+mn-cs"/>
              </a:rPr>
              <a:t>#nTIDE</a:t>
            </a:r>
          </a:p>
        </p:txBody>
      </p:sp>
      <p:sp>
        <p:nvSpPr>
          <p:cNvPr id="5" name="Slide Number Placeholder 4">
            <a:extLst>
              <a:ext uri="{FF2B5EF4-FFF2-40B4-BE49-F238E27FC236}">
                <a16:creationId xmlns:a16="http://schemas.microsoft.com/office/drawing/2014/main" id="{09A10373-36EB-47ED-B1CB-971520FA239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37C1D-740A-4EE7-9AC7-DE15DA94B719}" type="slidenum">
              <a:rPr kumimoji="0" lang="en-US" sz="1400" b="0" i="0" u="none" strike="noStrike" kern="1200" cap="none" spc="0" normalizeH="0" baseline="0" noProof="0" smtClean="0">
                <a:ln>
                  <a:noFill/>
                </a:ln>
                <a:solidFill>
                  <a:prstClr val="white"/>
                </a:solidFill>
                <a:effectLst/>
                <a:uLnTx/>
                <a:uFillTx/>
                <a:latin typeface="Myriad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400" b="0" i="0" u="none" strike="noStrike" kern="1200" cap="none" spc="0" normalizeH="0" baseline="0" noProof="0" dirty="0">
              <a:ln>
                <a:noFill/>
              </a:ln>
              <a:solidFill>
                <a:prstClr val="white"/>
              </a:solidFill>
              <a:effectLst/>
              <a:uLnTx/>
              <a:uFillTx/>
              <a:latin typeface="Myriad Pro"/>
              <a:ea typeface="+mn-ea"/>
              <a:cs typeface="+mn-cs"/>
            </a:endParaRPr>
          </a:p>
        </p:txBody>
      </p:sp>
      <p:pic>
        <p:nvPicPr>
          <p:cNvPr id="7" name="Picture 6" descr="A white woman with shoulder-length blond hair and light blue top, smiling into the camera">
            <a:extLst>
              <a:ext uri="{FF2B5EF4-FFF2-40B4-BE49-F238E27FC236}">
                <a16:creationId xmlns:a16="http://schemas.microsoft.com/office/drawing/2014/main" id="{062BABB3-4E4C-4AAE-0DC2-79F2AE3739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1370" y="2272193"/>
            <a:ext cx="3436030" cy="3436030"/>
          </a:xfrm>
          <a:prstGeom prst="rect">
            <a:avLst/>
          </a:prstGeom>
        </p:spPr>
      </p:pic>
    </p:spTree>
    <p:extLst>
      <p:ext uri="{BB962C8B-B14F-4D97-AF65-F5344CB8AC3E}">
        <p14:creationId xmlns:p14="http://schemas.microsoft.com/office/powerpoint/2010/main" val="39188715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95F44C1-EF94-19DB-D13C-716C86F3FA4E}"/>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41" b="1818"/>
          <a:stretch/>
        </p:blipFill>
        <p:spPr>
          <a:xfrm>
            <a:off x="428" y="-1884890"/>
            <a:ext cx="12191144" cy="9010511"/>
          </a:xfrm>
          <a:prstGeom prst="rect">
            <a:avLst/>
          </a:prstGeom>
        </p:spPr>
      </p:pic>
      <p:sp>
        <p:nvSpPr>
          <p:cNvPr id="5" name="object 5">
            <a:extLst>
              <a:ext uri="{C183D7F6-B498-43B3-948B-1728B52AA6E4}">
                <adec:decorative xmlns:adec="http://schemas.microsoft.com/office/drawing/2017/decorative" val="1"/>
              </a:ext>
            </a:extLst>
          </p:cNvPr>
          <p:cNvSpPr/>
          <p:nvPr/>
        </p:nvSpPr>
        <p:spPr>
          <a:xfrm>
            <a:off x="6191244" y="2857300"/>
            <a:ext cx="6000461" cy="3621412"/>
          </a:xfrm>
          <a:custGeom>
            <a:avLst/>
            <a:gdLst/>
            <a:ahLst/>
            <a:cxnLst/>
            <a:rect l="l" t="t" r="r" b="b"/>
            <a:pathLst>
              <a:path w="9895205" h="5309234">
                <a:moveTo>
                  <a:pt x="0" y="5308728"/>
                </a:moveTo>
                <a:lnTo>
                  <a:pt x="9894986" y="5308728"/>
                </a:lnTo>
                <a:lnTo>
                  <a:pt x="9894986" y="0"/>
                </a:lnTo>
                <a:lnTo>
                  <a:pt x="0" y="0"/>
                </a:lnTo>
                <a:lnTo>
                  <a:pt x="0" y="5308728"/>
                </a:lnTo>
                <a:close/>
              </a:path>
            </a:pathLst>
          </a:custGeom>
          <a:solidFill>
            <a:srgbClr val="005D7E">
              <a:alpha val="75000"/>
            </a:srgbClr>
          </a:solidFill>
        </p:spPr>
        <p:txBody>
          <a:bodyPr wrap="square" lIns="0" tIns="0" rIns="0" bIns="0" rtlCol="0"/>
          <a:lstStyle/>
          <a:p>
            <a:endParaRPr/>
          </a:p>
        </p:txBody>
      </p:sp>
      <p:pic>
        <p:nvPicPr>
          <p:cNvPr id="6" name="object 6" descr="The Washington Center logo"/>
          <p:cNvPicPr/>
          <p:nvPr/>
        </p:nvPicPr>
        <p:blipFill>
          <a:blip r:embed="rId4" cstate="print"/>
          <a:stretch>
            <a:fillRect/>
          </a:stretch>
        </p:blipFill>
        <p:spPr>
          <a:xfrm>
            <a:off x="795598" y="653649"/>
            <a:ext cx="3199423" cy="565465"/>
          </a:xfrm>
          <a:prstGeom prst="rect">
            <a:avLst/>
          </a:prstGeom>
        </p:spPr>
      </p:pic>
      <p:sp>
        <p:nvSpPr>
          <p:cNvPr id="7" name="object 7"/>
          <p:cNvSpPr txBox="1">
            <a:spLocks noGrp="1"/>
          </p:cNvSpPr>
          <p:nvPr>
            <p:ph type="title"/>
          </p:nvPr>
        </p:nvSpPr>
        <p:spPr>
          <a:xfrm>
            <a:off x="6732143" y="2979003"/>
            <a:ext cx="5139826" cy="2470982"/>
          </a:xfrm>
          <a:prstGeom prst="rect">
            <a:avLst/>
          </a:prstGeom>
        </p:spPr>
        <p:txBody>
          <a:bodyPr vert="horz" wrap="square" lIns="0" tIns="7316" rIns="0" bIns="0" rtlCol="0">
            <a:spAutoFit/>
          </a:bodyPr>
          <a:lstStyle/>
          <a:p>
            <a:pPr marL="7701" marR="3081">
              <a:lnSpc>
                <a:spcPct val="100000"/>
              </a:lnSpc>
              <a:spcBef>
                <a:spcPts val="58"/>
              </a:spcBef>
            </a:pPr>
            <a:r>
              <a:rPr lang="en-US" sz="4002" dirty="0">
                <a:solidFill>
                  <a:srgbClr val="FFFFFF"/>
                </a:solidFill>
              </a:rPr>
              <a:t>Workforce Development Flexibility for your Lived Experience</a:t>
            </a:r>
            <a:br>
              <a:rPr lang="en-US" sz="4002" dirty="0">
                <a:solidFill>
                  <a:srgbClr val="FFFFFF"/>
                </a:solidFill>
              </a:rPr>
            </a:br>
            <a:endParaRPr sz="4002" dirty="0"/>
          </a:p>
        </p:txBody>
      </p:sp>
      <p:sp>
        <p:nvSpPr>
          <p:cNvPr id="8" name="object 8">
            <a:extLst>
              <a:ext uri="{C183D7F6-B498-43B3-948B-1728B52AA6E4}">
                <adec:decorative xmlns:adec="http://schemas.microsoft.com/office/drawing/2017/decorative" val="1"/>
              </a:ext>
            </a:extLst>
          </p:cNvPr>
          <p:cNvSpPr/>
          <p:nvPr/>
        </p:nvSpPr>
        <p:spPr>
          <a:xfrm>
            <a:off x="6732143" y="4953856"/>
            <a:ext cx="617259" cy="0"/>
          </a:xfrm>
          <a:custGeom>
            <a:avLst/>
            <a:gdLst/>
            <a:ahLst/>
            <a:cxnLst/>
            <a:rect l="l" t="t" r="r" b="b"/>
            <a:pathLst>
              <a:path w="1017904">
                <a:moveTo>
                  <a:pt x="0" y="0"/>
                </a:moveTo>
                <a:lnTo>
                  <a:pt x="1017770" y="0"/>
                </a:lnTo>
              </a:path>
            </a:pathLst>
          </a:custGeom>
          <a:ln w="73296">
            <a:solidFill>
              <a:srgbClr val="DB1A21"/>
            </a:solidFill>
          </a:ln>
        </p:spPr>
        <p:txBody>
          <a:bodyPr wrap="square" lIns="0" tIns="0" rIns="0" bIns="0" rtlCol="0"/>
          <a:lstStyle/>
          <a:p>
            <a:endParaRPr/>
          </a:p>
        </p:txBody>
      </p:sp>
      <p:sp>
        <p:nvSpPr>
          <p:cNvPr id="12" name="TextBox 11">
            <a:extLst>
              <a:ext uri="{FF2B5EF4-FFF2-40B4-BE49-F238E27FC236}">
                <a16:creationId xmlns:a16="http://schemas.microsoft.com/office/drawing/2014/main" id="{5A9251E2-F1C6-833F-9536-74B8CCA0AC4F}"/>
              </a:ext>
            </a:extLst>
          </p:cNvPr>
          <p:cNvSpPr txBox="1"/>
          <p:nvPr/>
        </p:nvSpPr>
        <p:spPr>
          <a:xfrm>
            <a:off x="6732144" y="5024149"/>
            <a:ext cx="5139826" cy="1212255"/>
          </a:xfrm>
          <a:prstGeom prst="rect">
            <a:avLst/>
          </a:prstGeom>
          <a:noFill/>
        </p:spPr>
        <p:txBody>
          <a:bodyPr wrap="square">
            <a:spAutoFit/>
          </a:bodyPr>
          <a:lstStyle/>
          <a:p>
            <a:r>
              <a:rPr lang="en-US" sz="2426" dirty="0">
                <a:solidFill>
                  <a:srgbClr val="FFFFFF"/>
                </a:solidFill>
                <a:latin typeface="Garamond"/>
                <a:ea typeface="+mj-ea"/>
              </a:rPr>
              <a:t>nTIDE Lunch &amp; Learn</a:t>
            </a:r>
            <a:br>
              <a:rPr lang="en-US" sz="2426" dirty="0">
                <a:solidFill>
                  <a:srgbClr val="FFFFFF"/>
                </a:solidFill>
                <a:latin typeface="Garamond"/>
                <a:ea typeface="+mj-ea"/>
              </a:rPr>
            </a:br>
            <a:r>
              <a:rPr lang="en-US" sz="2426" dirty="0">
                <a:solidFill>
                  <a:srgbClr val="FFFFFF"/>
                </a:solidFill>
                <a:latin typeface="Garamond"/>
                <a:ea typeface="+mj-ea"/>
              </a:rPr>
              <a:t>Kim Churches, President, </a:t>
            </a:r>
          </a:p>
          <a:p>
            <a:r>
              <a:rPr lang="en-US" sz="2426" dirty="0">
                <a:solidFill>
                  <a:srgbClr val="FFFFFF"/>
                </a:solidFill>
                <a:latin typeface="Garamond"/>
                <a:ea typeface="+mj-ea"/>
              </a:rPr>
              <a:t>The Washington Center</a:t>
            </a:r>
          </a:p>
        </p:txBody>
      </p:sp>
    </p:spTree>
    <p:extLst>
      <p:ext uri="{BB962C8B-B14F-4D97-AF65-F5344CB8AC3E}">
        <p14:creationId xmlns:p14="http://schemas.microsoft.com/office/powerpoint/2010/main" val="11762201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C183D7F6-B498-43B3-948B-1728B52AA6E4}">
                <adec:decorative xmlns:adec="http://schemas.microsoft.com/office/drawing/2017/decorative" val="1"/>
              </a:ext>
            </a:extLst>
          </p:cNvPr>
          <p:cNvSpPr/>
          <p:nvPr/>
        </p:nvSpPr>
        <p:spPr>
          <a:xfrm>
            <a:off x="807193" y="1451012"/>
            <a:ext cx="617215" cy="0"/>
          </a:xfrm>
          <a:custGeom>
            <a:avLst/>
            <a:gdLst/>
            <a:ahLst/>
            <a:cxnLst/>
            <a:rect l="l" t="t" r="r" b="b"/>
            <a:pathLst>
              <a:path w="1017905">
                <a:moveTo>
                  <a:pt x="0" y="0"/>
                </a:moveTo>
                <a:lnTo>
                  <a:pt x="1017770" y="0"/>
                </a:lnTo>
              </a:path>
            </a:pathLst>
          </a:custGeom>
          <a:ln w="73296">
            <a:solidFill>
              <a:srgbClr val="DB1A21"/>
            </a:solidFill>
          </a:ln>
        </p:spPr>
        <p:txBody>
          <a:bodyPr wrap="square" lIns="0" tIns="0" rIns="0" bIns="0" rtlCol="0"/>
          <a:lstStyle/>
          <a:p>
            <a:endParaRPr sz="1092"/>
          </a:p>
        </p:txBody>
      </p:sp>
      <p:sp>
        <p:nvSpPr>
          <p:cNvPr id="3" name="object 3"/>
          <p:cNvSpPr txBox="1">
            <a:spLocks noGrp="1"/>
          </p:cNvSpPr>
          <p:nvPr>
            <p:ph type="title"/>
          </p:nvPr>
        </p:nvSpPr>
        <p:spPr>
          <a:xfrm>
            <a:off x="786793" y="646952"/>
            <a:ext cx="11085175" cy="676555"/>
          </a:xfrm>
          <a:prstGeom prst="rect">
            <a:avLst/>
          </a:prstGeom>
        </p:spPr>
        <p:txBody>
          <a:bodyPr vert="horz" wrap="square" lIns="0" tIns="9242" rIns="0" bIns="0" rtlCol="0" anchor="ctr">
            <a:spAutoFit/>
          </a:bodyPr>
          <a:lstStyle/>
          <a:p>
            <a:pPr marL="7701">
              <a:spcBef>
                <a:spcPts val="73"/>
              </a:spcBef>
            </a:pPr>
            <a:r>
              <a:rPr lang="en-US" spc="3" dirty="0"/>
              <a:t>The Washington Center’s </a:t>
            </a:r>
            <a:r>
              <a:rPr spc="3" dirty="0"/>
              <a:t>Vision</a:t>
            </a:r>
            <a:r>
              <a:rPr spc="-21" dirty="0"/>
              <a:t> </a:t>
            </a:r>
            <a:r>
              <a:rPr spc="9" dirty="0"/>
              <a:t>&amp;</a:t>
            </a:r>
            <a:r>
              <a:rPr spc="-21" dirty="0"/>
              <a:t> </a:t>
            </a:r>
            <a:r>
              <a:rPr spc="6" dirty="0"/>
              <a:t>Mission</a:t>
            </a:r>
            <a:endParaRPr dirty="0"/>
          </a:p>
        </p:txBody>
      </p:sp>
      <p:grpSp>
        <p:nvGrpSpPr>
          <p:cNvPr id="4" name="object 4">
            <a:extLst>
              <a:ext uri="{C183D7F6-B498-43B3-948B-1728B52AA6E4}">
                <adec:decorative xmlns:adec="http://schemas.microsoft.com/office/drawing/2017/decorative" val="1"/>
              </a:ext>
            </a:extLst>
          </p:cNvPr>
          <p:cNvGrpSpPr/>
          <p:nvPr/>
        </p:nvGrpSpPr>
        <p:grpSpPr>
          <a:xfrm>
            <a:off x="4848479" y="2344170"/>
            <a:ext cx="25412" cy="2678144"/>
            <a:chOff x="6880628" y="3659209"/>
            <a:chExt cx="41910" cy="4416768"/>
          </a:xfrm>
        </p:grpSpPr>
        <p:sp>
          <p:nvSpPr>
            <p:cNvPr id="5" name="object 5"/>
            <p:cNvSpPr/>
            <p:nvPr/>
          </p:nvSpPr>
          <p:spPr>
            <a:xfrm>
              <a:off x="6901569" y="3722417"/>
              <a:ext cx="0" cy="4353560"/>
            </a:xfrm>
            <a:custGeom>
              <a:avLst/>
              <a:gdLst/>
              <a:ahLst/>
              <a:cxnLst/>
              <a:rect l="l" t="t" r="r" b="b"/>
              <a:pathLst>
                <a:path h="4353559">
                  <a:moveTo>
                    <a:pt x="0" y="4353071"/>
                  </a:moveTo>
                  <a:lnTo>
                    <a:pt x="0" y="0"/>
                  </a:lnTo>
                </a:path>
              </a:pathLst>
            </a:custGeom>
            <a:ln w="41883">
              <a:solidFill>
                <a:srgbClr val="806F59"/>
              </a:solidFill>
              <a:prstDash val="dot"/>
            </a:ln>
          </p:spPr>
          <p:txBody>
            <a:bodyPr wrap="square" lIns="0" tIns="0" rIns="0" bIns="0" rtlCol="0"/>
            <a:lstStyle/>
            <a:p>
              <a:endParaRPr sz="1092"/>
            </a:p>
          </p:txBody>
        </p:sp>
        <p:sp>
          <p:nvSpPr>
            <p:cNvPr id="6" name="object 6"/>
            <p:cNvSpPr/>
            <p:nvPr/>
          </p:nvSpPr>
          <p:spPr>
            <a:xfrm>
              <a:off x="6880628" y="3659209"/>
              <a:ext cx="41910" cy="41910"/>
            </a:xfrm>
            <a:custGeom>
              <a:avLst/>
              <a:gdLst/>
              <a:ahLst/>
              <a:cxnLst/>
              <a:rect l="l" t="t" r="r" b="b"/>
              <a:pathLst>
                <a:path w="41909" h="41910">
                  <a:moveTo>
                    <a:pt x="0" y="20941"/>
                  </a:moveTo>
                  <a:lnTo>
                    <a:pt x="6133" y="6133"/>
                  </a:lnTo>
                  <a:lnTo>
                    <a:pt x="20941" y="0"/>
                  </a:lnTo>
                  <a:lnTo>
                    <a:pt x="35749" y="6133"/>
                  </a:lnTo>
                  <a:lnTo>
                    <a:pt x="41883" y="20941"/>
                  </a:lnTo>
                  <a:lnTo>
                    <a:pt x="35749" y="35749"/>
                  </a:lnTo>
                  <a:lnTo>
                    <a:pt x="20941" y="41883"/>
                  </a:lnTo>
                  <a:lnTo>
                    <a:pt x="6133" y="35749"/>
                  </a:lnTo>
                  <a:lnTo>
                    <a:pt x="0" y="20941"/>
                  </a:lnTo>
                  <a:close/>
                </a:path>
              </a:pathLst>
            </a:custGeom>
            <a:solidFill>
              <a:srgbClr val="806F59"/>
            </a:solidFill>
          </p:spPr>
          <p:txBody>
            <a:bodyPr wrap="square" lIns="0" tIns="0" rIns="0" bIns="0" rtlCol="0"/>
            <a:lstStyle/>
            <a:p>
              <a:endParaRPr sz="1092"/>
            </a:p>
          </p:txBody>
        </p:sp>
      </p:grpSp>
      <p:sp>
        <p:nvSpPr>
          <p:cNvPr id="8" name="object 8"/>
          <p:cNvSpPr txBox="1"/>
          <p:nvPr/>
        </p:nvSpPr>
        <p:spPr>
          <a:xfrm>
            <a:off x="799492" y="3263029"/>
            <a:ext cx="3679351" cy="1869154"/>
          </a:xfrm>
          <a:prstGeom prst="rect">
            <a:avLst/>
          </a:prstGeom>
        </p:spPr>
        <p:txBody>
          <a:bodyPr vert="horz" wrap="square" lIns="0" tIns="67381" rIns="0" bIns="0" rtlCol="0" anchor="t">
            <a:spAutoFit/>
          </a:bodyPr>
          <a:lstStyle/>
          <a:p>
            <a:pPr marL="7701">
              <a:spcBef>
                <a:spcPts val="531"/>
              </a:spcBef>
            </a:pPr>
            <a:r>
              <a:rPr sz="2668" b="1" spc="-36">
                <a:solidFill>
                  <a:srgbClr val="806F59"/>
                </a:solidFill>
                <a:latin typeface="Garamond"/>
                <a:cs typeface="Garamond"/>
              </a:rPr>
              <a:t>Our</a:t>
            </a:r>
            <a:r>
              <a:rPr sz="2668" b="1" spc="-42">
                <a:solidFill>
                  <a:srgbClr val="806F59"/>
                </a:solidFill>
                <a:latin typeface="Garamond"/>
                <a:cs typeface="Garamond"/>
              </a:rPr>
              <a:t> </a:t>
            </a:r>
            <a:r>
              <a:rPr sz="2668" b="1" spc="-39">
                <a:solidFill>
                  <a:srgbClr val="806F59"/>
                </a:solidFill>
                <a:latin typeface="Garamond"/>
                <a:cs typeface="Garamond"/>
              </a:rPr>
              <a:t>Vision</a:t>
            </a:r>
            <a:endParaRPr lang="en-US" sz="2668" b="1">
              <a:latin typeface="Garamond"/>
              <a:cs typeface="Garamond"/>
            </a:endParaRPr>
          </a:p>
          <a:p>
            <a:pPr marL="7701" marR="3081">
              <a:lnSpc>
                <a:spcPct val="101299"/>
              </a:lnSpc>
              <a:spcBef>
                <a:spcPts val="449"/>
              </a:spcBef>
            </a:pPr>
            <a:r>
              <a:rPr sz="2183" spc="21">
                <a:solidFill>
                  <a:srgbClr val="58595B"/>
                </a:solidFill>
                <a:latin typeface="Arial"/>
                <a:cs typeface="Arial"/>
              </a:rPr>
              <a:t>Empowering </a:t>
            </a:r>
            <a:r>
              <a:rPr sz="2183" spc="-3">
                <a:solidFill>
                  <a:srgbClr val="58595B"/>
                </a:solidFill>
                <a:latin typeface="Arial"/>
                <a:cs typeface="Arial"/>
              </a:rPr>
              <a:t>every </a:t>
            </a:r>
            <a:r>
              <a:rPr sz="2183" spc="-6">
                <a:solidFill>
                  <a:srgbClr val="58595B"/>
                </a:solidFill>
                <a:latin typeface="Arial"/>
                <a:cs typeface="Arial"/>
              </a:rPr>
              <a:t>learner</a:t>
            </a:r>
            <a:r>
              <a:rPr lang="en-US" sz="2183" spc="-6">
                <a:solidFill>
                  <a:srgbClr val="58595B"/>
                </a:solidFill>
                <a:latin typeface="Arial"/>
                <a:cs typeface="Arial"/>
              </a:rPr>
              <a:t> </a:t>
            </a:r>
            <a:r>
              <a:rPr sz="2183" spc="-30">
                <a:solidFill>
                  <a:srgbClr val="58595B"/>
                </a:solidFill>
                <a:latin typeface="Arial"/>
                <a:cs typeface="Arial"/>
              </a:rPr>
              <a:t>to</a:t>
            </a:r>
            <a:r>
              <a:rPr sz="2183" spc="-45">
                <a:solidFill>
                  <a:srgbClr val="58595B"/>
                </a:solidFill>
                <a:latin typeface="Arial"/>
                <a:cs typeface="Arial"/>
              </a:rPr>
              <a:t> </a:t>
            </a:r>
            <a:r>
              <a:rPr sz="2183" spc="30">
                <a:solidFill>
                  <a:srgbClr val="58595B"/>
                </a:solidFill>
                <a:latin typeface="Arial"/>
                <a:cs typeface="Arial"/>
              </a:rPr>
              <a:t>secure</a:t>
            </a:r>
            <a:r>
              <a:rPr sz="2183" spc="-42">
                <a:solidFill>
                  <a:srgbClr val="58595B"/>
                </a:solidFill>
                <a:latin typeface="Arial"/>
                <a:cs typeface="Arial"/>
              </a:rPr>
              <a:t> </a:t>
            </a:r>
            <a:r>
              <a:rPr sz="2183" spc="30">
                <a:solidFill>
                  <a:srgbClr val="58595B"/>
                </a:solidFill>
                <a:latin typeface="Arial"/>
                <a:cs typeface="Arial"/>
              </a:rPr>
              <a:t>a</a:t>
            </a:r>
            <a:r>
              <a:rPr sz="2183" spc="-45">
                <a:solidFill>
                  <a:srgbClr val="58595B"/>
                </a:solidFill>
                <a:latin typeface="Arial"/>
                <a:cs typeface="Arial"/>
              </a:rPr>
              <a:t> </a:t>
            </a:r>
            <a:r>
              <a:rPr sz="2183" spc="-49">
                <a:solidFill>
                  <a:srgbClr val="58595B"/>
                </a:solidFill>
                <a:latin typeface="Arial"/>
                <a:cs typeface="Arial"/>
              </a:rPr>
              <a:t>better</a:t>
            </a:r>
            <a:r>
              <a:rPr sz="2183" spc="-42">
                <a:solidFill>
                  <a:srgbClr val="58595B"/>
                </a:solidFill>
                <a:latin typeface="Arial"/>
                <a:cs typeface="Arial"/>
              </a:rPr>
              <a:t> </a:t>
            </a:r>
            <a:r>
              <a:rPr sz="2183" spc="-49">
                <a:solidFill>
                  <a:srgbClr val="58595B"/>
                </a:solidFill>
                <a:latin typeface="Arial"/>
                <a:cs typeface="Arial"/>
              </a:rPr>
              <a:t>future</a:t>
            </a:r>
            <a:r>
              <a:rPr sz="2183" spc="-42">
                <a:solidFill>
                  <a:srgbClr val="58595B"/>
                </a:solidFill>
                <a:latin typeface="Arial"/>
                <a:cs typeface="Arial"/>
              </a:rPr>
              <a:t> </a:t>
            </a:r>
            <a:r>
              <a:rPr sz="2183" spc="-45">
                <a:solidFill>
                  <a:srgbClr val="58595B"/>
                </a:solidFill>
                <a:latin typeface="Arial"/>
                <a:cs typeface="Arial"/>
              </a:rPr>
              <a:t>for</a:t>
            </a:r>
            <a:r>
              <a:rPr lang="en-US" sz="2183" spc="-45">
                <a:solidFill>
                  <a:srgbClr val="58595B"/>
                </a:solidFill>
                <a:latin typeface="Arial"/>
                <a:cs typeface="Arial"/>
              </a:rPr>
              <a:t> </a:t>
            </a:r>
            <a:r>
              <a:rPr sz="2183" spc="-512">
                <a:solidFill>
                  <a:srgbClr val="58595B"/>
                </a:solidFill>
                <a:latin typeface="Arial"/>
                <a:cs typeface="Arial"/>
              </a:rPr>
              <a:t> </a:t>
            </a:r>
            <a:r>
              <a:rPr sz="2183" spc="9">
                <a:solidFill>
                  <a:srgbClr val="58595B"/>
                </a:solidFill>
                <a:latin typeface="Arial"/>
                <a:cs typeface="Arial"/>
              </a:rPr>
              <a:t>themselves </a:t>
            </a:r>
            <a:r>
              <a:rPr sz="2183" spc="21">
                <a:solidFill>
                  <a:srgbClr val="58595B"/>
                </a:solidFill>
                <a:latin typeface="Arial"/>
                <a:cs typeface="Arial"/>
              </a:rPr>
              <a:t>and </a:t>
            </a:r>
            <a:r>
              <a:rPr sz="2183" spc="18">
                <a:solidFill>
                  <a:srgbClr val="58595B"/>
                </a:solidFill>
                <a:latin typeface="Arial"/>
                <a:cs typeface="Arial"/>
              </a:rPr>
              <a:t>the </a:t>
            </a:r>
            <a:r>
              <a:rPr sz="2183" spc="39">
                <a:solidFill>
                  <a:srgbClr val="58595B"/>
                </a:solidFill>
                <a:latin typeface="Arial"/>
                <a:cs typeface="Arial"/>
              </a:rPr>
              <a:t>world</a:t>
            </a:r>
            <a:r>
              <a:rPr lang="en-US" sz="2183" spc="39">
                <a:solidFill>
                  <a:srgbClr val="58595B"/>
                </a:solidFill>
                <a:latin typeface="Arial"/>
                <a:cs typeface="Arial"/>
              </a:rPr>
              <a:t> </a:t>
            </a:r>
            <a:r>
              <a:rPr sz="2183" spc="21">
                <a:solidFill>
                  <a:srgbClr val="58595B"/>
                </a:solidFill>
                <a:latin typeface="Arial"/>
                <a:cs typeface="Arial"/>
              </a:rPr>
              <a:t>around</a:t>
            </a:r>
            <a:r>
              <a:rPr sz="2183" spc="3">
                <a:solidFill>
                  <a:srgbClr val="58595B"/>
                </a:solidFill>
                <a:latin typeface="Arial"/>
                <a:cs typeface="Arial"/>
              </a:rPr>
              <a:t> </a:t>
            </a:r>
            <a:r>
              <a:rPr sz="2183" spc="21">
                <a:solidFill>
                  <a:srgbClr val="58595B"/>
                </a:solidFill>
                <a:latin typeface="Arial"/>
                <a:cs typeface="Arial"/>
              </a:rPr>
              <a:t>them.</a:t>
            </a:r>
            <a:endParaRPr sz="2183">
              <a:latin typeface="Arial"/>
              <a:cs typeface="Arial"/>
            </a:endParaRPr>
          </a:p>
        </p:txBody>
      </p:sp>
      <p:grpSp>
        <p:nvGrpSpPr>
          <p:cNvPr id="11" name="object 11" descr="someone having a lightbulb moment"/>
          <p:cNvGrpSpPr/>
          <p:nvPr/>
        </p:nvGrpSpPr>
        <p:grpSpPr>
          <a:xfrm>
            <a:off x="786563" y="2187154"/>
            <a:ext cx="823595" cy="939106"/>
            <a:chOff x="1295777" y="3606634"/>
            <a:chExt cx="1358265" cy="1548765"/>
          </a:xfrm>
        </p:grpSpPr>
        <p:sp>
          <p:nvSpPr>
            <p:cNvPr id="12" name="object 12"/>
            <p:cNvSpPr/>
            <p:nvPr/>
          </p:nvSpPr>
          <p:spPr>
            <a:xfrm>
              <a:off x="1319336" y="3630194"/>
              <a:ext cx="1311275" cy="1501775"/>
            </a:xfrm>
            <a:custGeom>
              <a:avLst/>
              <a:gdLst/>
              <a:ahLst/>
              <a:cxnLst/>
              <a:rect l="l" t="t" r="r" b="b"/>
              <a:pathLst>
                <a:path w="1311275" h="1501775">
                  <a:moveTo>
                    <a:pt x="826466" y="33213"/>
                  </a:moveTo>
                  <a:lnTo>
                    <a:pt x="776614" y="18800"/>
                  </a:lnTo>
                  <a:lnTo>
                    <a:pt x="722998" y="8408"/>
                  </a:lnTo>
                  <a:lnTo>
                    <a:pt x="665228" y="2115"/>
                  </a:lnTo>
                  <a:lnTo>
                    <a:pt x="602913" y="0"/>
                  </a:lnTo>
                  <a:lnTo>
                    <a:pt x="550565" y="2181"/>
                  </a:lnTo>
                  <a:lnTo>
                    <a:pt x="501069" y="8599"/>
                  </a:lnTo>
                  <a:lnTo>
                    <a:pt x="454426" y="19062"/>
                  </a:lnTo>
                  <a:lnTo>
                    <a:pt x="410637" y="33380"/>
                  </a:lnTo>
                  <a:lnTo>
                    <a:pt x="369704" y="51362"/>
                  </a:lnTo>
                  <a:lnTo>
                    <a:pt x="331626" y="72817"/>
                  </a:lnTo>
                  <a:lnTo>
                    <a:pt x="296407" y="97556"/>
                  </a:lnTo>
                  <a:lnTo>
                    <a:pt x="264045" y="125387"/>
                  </a:lnTo>
                  <a:lnTo>
                    <a:pt x="234544" y="156120"/>
                  </a:lnTo>
                  <a:lnTo>
                    <a:pt x="207903" y="189564"/>
                  </a:lnTo>
                  <a:lnTo>
                    <a:pt x="184124" y="225529"/>
                  </a:lnTo>
                  <a:lnTo>
                    <a:pt x="163208" y="263823"/>
                  </a:lnTo>
                  <a:lnTo>
                    <a:pt x="145157" y="304257"/>
                  </a:lnTo>
                  <a:lnTo>
                    <a:pt x="129970" y="346640"/>
                  </a:lnTo>
                  <a:lnTo>
                    <a:pt x="117650" y="390781"/>
                  </a:lnTo>
                  <a:lnTo>
                    <a:pt x="108197" y="436489"/>
                  </a:lnTo>
                  <a:lnTo>
                    <a:pt x="101613" y="483574"/>
                  </a:lnTo>
                  <a:lnTo>
                    <a:pt x="97898" y="531846"/>
                  </a:lnTo>
                  <a:lnTo>
                    <a:pt x="97054" y="581113"/>
                  </a:lnTo>
                  <a:lnTo>
                    <a:pt x="0" y="871680"/>
                  </a:lnTo>
                  <a:lnTo>
                    <a:pt x="97054" y="871680"/>
                  </a:lnTo>
                  <a:lnTo>
                    <a:pt x="97054" y="1041172"/>
                  </a:lnTo>
                  <a:lnTo>
                    <a:pt x="104693" y="1083767"/>
                  </a:lnTo>
                  <a:lnTo>
                    <a:pt x="125814" y="1115601"/>
                  </a:lnTo>
                  <a:lnTo>
                    <a:pt x="157719" y="1138021"/>
                  </a:lnTo>
                  <a:lnTo>
                    <a:pt x="197711" y="1152370"/>
                  </a:lnTo>
                  <a:lnTo>
                    <a:pt x="243095" y="1159994"/>
                  </a:lnTo>
                  <a:lnTo>
                    <a:pt x="291174" y="1162236"/>
                  </a:lnTo>
                  <a:lnTo>
                    <a:pt x="412510" y="1162236"/>
                  </a:lnTo>
                  <a:lnTo>
                    <a:pt x="412510" y="1501221"/>
                  </a:lnTo>
                  <a:lnTo>
                    <a:pt x="1043434" y="1501221"/>
                  </a:lnTo>
                  <a:lnTo>
                    <a:pt x="1019173" y="1162236"/>
                  </a:lnTo>
                </a:path>
                <a:path w="1311275" h="1501775">
                  <a:moveTo>
                    <a:pt x="1019675" y="96845"/>
                  </a:moveTo>
                  <a:lnTo>
                    <a:pt x="1066926" y="100648"/>
                  </a:lnTo>
                  <a:lnTo>
                    <a:pt x="1111748" y="111659"/>
                  </a:lnTo>
                  <a:lnTo>
                    <a:pt x="1153542" y="129279"/>
                  </a:lnTo>
                  <a:lnTo>
                    <a:pt x="1191708" y="152910"/>
                  </a:lnTo>
                  <a:lnTo>
                    <a:pt x="1225647" y="181953"/>
                  </a:lnTo>
                  <a:lnTo>
                    <a:pt x="1254759" y="215811"/>
                  </a:lnTo>
                  <a:lnTo>
                    <a:pt x="1278445" y="253884"/>
                  </a:lnTo>
                  <a:lnTo>
                    <a:pt x="1296106" y="295574"/>
                  </a:lnTo>
                  <a:lnTo>
                    <a:pt x="1307142" y="340283"/>
                  </a:lnTo>
                  <a:lnTo>
                    <a:pt x="1310954" y="387412"/>
                  </a:lnTo>
                  <a:lnTo>
                    <a:pt x="1306829" y="435538"/>
                  </a:lnTo>
                  <a:lnTo>
                    <a:pt x="1294986" y="480977"/>
                  </a:lnTo>
                  <a:lnTo>
                    <a:pt x="1276225" y="523223"/>
                  </a:lnTo>
                  <a:lnTo>
                    <a:pt x="1251344" y="561773"/>
                  </a:lnTo>
                  <a:lnTo>
                    <a:pt x="1209346" y="620185"/>
                  </a:lnTo>
                  <a:lnTo>
                    <a:pt x="1183872" y="672327"/>
                  </a:lnTo>
                  <a:lnTo>
                    <a:pt x="1170791" y="716568"/>
                  </a:lnTo>
                  <a:lnTo>
                    <a:pt x="1165972" y="751278"/>
                  </a:lnTo>
                  <a:lnTo>
                    <a:pt x="1165283" y="774824"/>
                  </a:lnTo>
                  <a:lnTo>
                    <a:pt x="1019623" y="774824"/>
                  </a:lnTo>
                  <a:lnTo>
                    <a:pt x="873962" y="774824"/>
                  </a:lnTo>
                  <a:lnTo>
                    <a:pt x="873274" y="751278"/>
                  </a:lnTo>
                  <a:lnTo>
                    <a:pt x="868455" y="716568"/>
                  </a:lnTo>
                  <a:lnTo>
                    <a:pt x="855373" y="672327"/>
                  </a:lnTo>
                  <a:lnTo>
                    <a:pt x="829900" y="620185"/>
                  </a:lnTo>
                  <a:lnTo>
                    <a:pt x="787902" y="561773"/>
                  </a:lnTo>
                  <a:lnTo>
                    <a:pt x="763027" y="523223"/>
                  </a:lnTo>
                  <a:lnTo>
                    <a:pt x="744269" y="480977"/>
                  </a:lnTo>
                  <a:lnTo>
                    <a:pt x="732427" y="435538"/>
                  </a:lnTo>
                  <a:lnTo>
                    <a:pt x="728302" y="387412"/>
                  </a:lnTo>
                  <a:lnTo>
                    <a:pt x="732114" y="340283"/>
                  </a:lnTo>
                  <a:lnTo>
                    <a:pt x="743150" y="295574"/>
                  </a:lnTo>
                  <a:lnTo>
                    <a:pt x="760811" y="253884"/>
                  </a:lnTo>
                  <a:lnTo>
                    <a:pt x="784497" y="215811"/>
                  </a:lnTo>
                  <a:lnTo>
                    <a:pt x="813610" y="181953"/>
                  </a:lnTo>
                  <a:lnTo>
                    <a:pt x="847548" y="152910"/>
                  </a:lnTo>
                  <a:lnTo>
                    <a:pt x="885714" y="129279"/>
                  </a:lnTo>
                  <a:lnTo>
                    <a:pt x="927508" y="111659"/>
                  </a:lnTo>
                  <a:lnTo>
                    <a:pt x="972330" y="100648"/>
                  </a:lnTo>
                  <a:lnTo>
                    <a:pt x="1019581" y="96845"/>
                  </a:lnTo>
                  <a:close/>
                </a:path>
                <a:path w="1311275" h="1501775">
                  <a:moveTo>
                    <a:pt x="1068176" y="677968"/>
                  </a:moveTo>
                  <a:lnTo>
                    <a:pt x="1070200" y="624496"/>
                  </a:lnTo>
                  <a:lnTo>
                    <a:pt x="1076270" y="564972"/>
                  </a:lnTo>
                  <a:lnTo>
                    <a:pt x="1086387" y="505447"/>
                  </a:lnTo>
                  <a:lnTo>
                    <a:pt x="1100549" y="451977"/>
                  </a:lnTo>
                  <a:lnTo>
                    <a:pt x="1118758" y="410614"/>
                  </a:lnTo>
                  <a:lnTo>
                    <a:pt x="1141012" y="387412"/>
                  </a:lnTo>
                  <a:lnTo>
                    <a:pt x="1019623" y="387412"/>
                  </a:lnTo>
                  <a:lnTo>
                    <a:pt x="898244" y="387412"/>
                  </a:lnTo>
                  <a:lnTo>
                    <a:pt x="920498" y="410614"/>
                  </a:lnTo>
                  <a:lnTo>
                    <a:pt x="938704" y="451977"/>
                  </a:lnTo>
                  <a:lnTo>
                    <a:pt x="952864" y="505447"/>
                  </a:lnTo>
                  <a:lnTo>
                    <a:pt x="962979" y="564972"/>
                  </a:lnTo>
                  <a:lnTo>
                    <a:pt x="969047" y="624496"/>
                  </a:lnTo>
                  <a:lnTo>
                    <a:pt x="971069" y="677968"/>
                  </a:lnTo>
                </a:path>
                <a:path w="1311275" h="1501775">
                  <a:moveTo>
                    <a:pt x="1165283" y="774824"/>
                  </a:moveTo>
                  <a:lnTo>
                    <a:pt x="1165283" y="968525"/>
                  </a:lnTo>
                  <a:lnTo>
                    <a:pt x="873962" y="968525"/>
                  </a:lnTo>
                  <a:lnTo>
                    <a:pt x="873962" y="774824"/>
                  </a:lnTo>
                </a:path>
                <a:path w="1311275" h="1501775">
                  <a:moveTo>
                    <a:pt x="1165283" y="871680"/>
                  </a:moveTo>
                  <a:lnTo>
                    <a:pt x="873962" y="871680"/>
                  </a:lnTo>
                </a:path>
              </a:pathLst>
            </a:custGeom>
            <a:ln w="47118">
              <a:solidFill>
                <a:srgbClr val="005D7E"/>
              </a:solidFill>
            </a:ln>
          </p:spPr>
          <p:txBody>
            <a:bodyPr wrap="square" lIns="0" tIns="0" rIns="0" bIns="0" rtlCol="0"/>
            <a:lstStyle/>
            <a:p>
              <a:endParaRPr sz="1092"/>
            </a:p>
          </p:txBody>
        </p:sp>
        <p:pic>
          <p:nvPicPr>
            <p:cNvPr id="13" name="object 13"/>
            <p:cNvPicPr/>
            <p:nvPr/>
          </p:nvPicPr>
          <p:blipFill>
            <a:blip r:embed="rId3" cstate="print"/>
            <a:stretch>
              <a:fillRect/>
            </a:stretch>
          </p:blipFill>
          <p:spPr>
            <a:xfrm>
              <a:off x="2218293" y="4575160"/>
              <a:ext cx="241332" cy="143974"/>
            </a:xfrm>
            <a:prstGeom prst="rect">
              <a:avLst/>
            </a:prstGeom>
          </p:spPr>
        </p:pic>
      </p:grpSp>
      <p:sp>
        <p:nvSpPr>
          <p:cNvPr id="9" name="object 9"/>
          <p:cNvSpPr txBox="1"/>
          <p:nvPr/>
        </p:nvSpPr>
        <p:spPr>
          <a:xfrm>
            <a:off x="5491922" y="3263028"/>
            <a:ext cx="5409347" cy="1869154"/>
          </a:xfrm>
          <a:prstGeom prst="rect">
            <a:avLst/>
          </a:prstGeom>
        </p:spPr>
        <p:txBody>
          <a:bodyPr vert="horz" wrap="square" lIns="0" tIns="67381" rIns="0" bIns="0" rtlCol="0" anchor="t">
            <a:spAutoFit/>
          </a:bodyPr>
          <a:lstStyle/>
          <a:p>
            <a:pPr marL="7701">
              <a:spcBef>
                <a:spcPts val="531"/>
              </a:spcBef>
            </a:pPr>
            <a:r>
              <a:rPr sz="2668" b="1" spc="-36">
                <a:solidFill>
                  <a:srgbClr val="806F59"/>
                </a:solidFill>
                <a:latin typeface="Garamond"/>
                <a:cs typeface="Garamond"/>
              </a:rPr>
              <a:t>Our</a:t>
            </a:r>
            <a:r>
              <a:rPr sz="2668" b="1" spc="-49">
                <a:solidFill>
                  <a:srgbClr val="806F59"/>
                </a:solidFill>
                <a:latin typeface="Garamond"/>
                <a:cs typeface="Garamond"/>
              </a:rPr>
              <a:t> </a:t>
            </a:r>
            <a:r>
              <a:rPr sz="2668" b="1" spc="-9">
                <a:solidFill>
                  <a:srgbClr val="806F59"/>
                </a:solidFill>
                <a:latin typeface="Garamond"/>
                <a:cs typeface="Garamond"/>
              </a:rPr>
              <a:t>Mission</a:t>
            </a:r>
            <a:endParaRPr lang="en-US" sz="2668">
              <a:latin typeface="Garamond"/>
              <a:cs typeface="Garamond"/>
            </a:endParaRPr>
          </a:p>
          <a:p>
            <a:pPr marL="7701" marR="3081">
              <a:lnSpc>
                <a:spcPct val="101299"/>
              </a:lnSpc>
              <a:spcBef>
                <a:spcPts val="449"/>
              </a:spcBef>
            </a:pPr>
            <a:r>
              <a:rPr sz="2183" spc="9">
                <a:solidFill>
                  <a:srgbClr val="58595B"/>
                </a:solidFill>
                <a:latin typeface="Arial"/>
                <a:cs typeface="Arial"/>
              </a:rPr>
              <a:t>Creating </a:t>
            </a:r>
            <a:r>
              <a:rPr sz="2183" spc="-58">
                <a:solidFill>
                  <a:srgbClr val="58595B"/>
                </a:solidFill>
                <a:latin typeface="Arial"/>
                <a:cs typeface="Arial"/>
              </a:rPr>
              <a:t>flexible, </a:t>
            </a:r>
            <a:r>
              <a:rPr sz="2183">
                <a:solidFill>
                  <a:srgbClr val="58595B"/>
                </a:solidFill>
                <a:latin typeface="Arial"/>
                <a:cs typeface="Arial"/>
              </a:rPr>
              <a:t>immersive</a:t>
            </a:r>
            <a:r>
              <a:rPr lang="en-US" sz="2183">
                <a:solidFill>
                  <a:srgbClr val="58595B"/>
                </a:solidFill>
                <a:latin typeface="Arial"/>
                <a:cs typeface="Arial"/>
              </a:rPr>
              <a:t> </a:t>
            </a:r>
            <a:r>
              <a:rPr sz="2183" spc="24">
                <a:solidFill>
                  <a:srgbClr val="58595B"/>
                </a:solidFill>
                <a:latin typeface="Arial"/>
                <a:cs typeface="Arial"/>
              </a:rPr>
              <a:t>pathways</a:t>
            </a:r>
            <a:r>
              <a:rPr sz="2183" spc="3">
                <a:solidFill>
                  <a:srgbClr val="58595B"/>
                </a:solidFill>
                <a:latin typeface="Arial"/>
                <a:cs typeface="Arial"/>
              </a:rPr>
              <a:t> </a:t>
            </a:r>
            <a:r>
              <a:rPr sz="2183" spc="55">
                <a:solidFill>
                  <a:srgbClr val="58595B"/>
                </a:solidFill>
                <a:latin typeface="Arial"/>
                <a:cs typeface="Arial"/>
              </a:rPr>
              <a:t>to</a:t>
            </a:r>
            <a:r>
              <a:rPr sz="2183" spc="3">
                <a:solidFill>
                  <a:srgbClr val="58595B"/>
                </a:solidFill>
                <a:latin typeface="Arial"/>
                <a:cs typeface="Arial"/>
              </a:rPr>
              <a:t> </a:t>
            </a:r>
            <a:r>
              <a:rPr sz="2183" spc="6">
                <a:solidFill>
                  <a:srgbClr val="58595B"/>
                </a:solidFill>
                <a:latin typeface="Arial"/>
                <a:cs typeface="Arial"/>
              </a:rPr>
              <a:t>enhance</a:t>
            </a:r>
            <a:r>
              <a:rPr sz="2183" spc="3">
                <a:solidFill>
                  <a:srgbClr val="58595B"/>
                </a:solidFill>
                <a:latin typeface="Arial"/>
                <a:cs typeface="Arial"/>
              </a:rPr>
              <a:t> </a:t>
            </a:r>
            <a:r>
              <a:rPr sz="2183" spc="18">
                <a:solidFill>
                  <a:srgbClr val="58595B"/>
                </a:solidFill>
                <a:latin typeface="Arial"/>
                <a:cs typeface="Arial"/>
              </a:rPr>
              <a:t>the</a:t>
            </a:r>
            <a:r>
              <a:rPr sz="2183" spc="6">
                <a:solidFill>
                  <a:srgbClr val="58595B"/>
                </a:solidFill>
                <a:latin typeface="Arial"/>
                <a:cs typeface="Arial"/>
              </a:rPr>
              <a:t> </a:t>
            </a:r>
            <a:r>
              <a:rPr sz="2183" spc="15">
                <a:solidFill>
                  <a:srgbClr val="58595B"/>
                </a:solidFill>
                <a:latin typeface="Arial"/>
                <a:cs typeface="Arial"/>
              </a:rPr>
              <a:t>pipeline</a:t>
            </a:r>
            <a:r>
              <a:rPr lang="en-US" sz="2183" spc="15">
                <a:solidFill>
                  <a:srgbClr val="58595B"/>
                </a:solidFill>
                <a:latin typeface="Arial"/>
                <a:cs typeface="Arial"/>
              </a:rPr>
              <a:t> </a:t>
            </a:r>
            <a:r>
              <a:rPr sz="2183" spc="-476">
                <a:solidFill>
                  <a:srgbClr val="58595B"/>
                </a:solidFill>
                <a:latin typeface="Arial"/>
                <a:cs typeface="Arial"/>
              </a:rPr>
              <a:t> </a:t>
            </a:r>
            <a:r>
              <a:rPr sz="2183" spc="-24">
                <a:solidFill>
                  <a:srgbClr val="58595B"/>
                </a:solidFill>
                <a:latin typeface="Arial"/>
                <a:cs typeface="Arial"/>
              </a:rPr>
              <a:t>of </a:t>
            </a:r>
            <a:r>
              <a:rPr sz="2183" spc="9">
                <a:solidFill>
                  <a:srgbClr val="58595B"/>
                </a:solidFill>
                <a:latin typeface="Arial"/>
                <a:cs typeface="Arial"/>
              </a:rPr>
              <a:t>diverse </a:t>
            </a:r>
            <a:r>
              <a:rPr sz="2183" spc="-58">
                <a:solidFill>
                  <a:srgbClr val="58595B"/>
                </a:solidFill>
                <a:latin typeface="Arial"/>
                <a:cs typeface="Arial"/>
              </a:rPr>
              <a:t>talent </a:t>
            </a:r>
            <a:r>
              <a:rPr sz="2183" spc="42">
                <a:solidFill>
                  <a:srgbClr val="58595B"/>
                </a:solidFill>
                <a:latin typeface="Arial"/>
                <a:cs typeface="Arial"/>
              </a:rPr>
              <a:t>and </a:t>
            </a:r>
            <a:r>
              <a:rPr sz="2183" spc="-12">
                <a:solidFill>
                  <a:srgbClr val="58595B"/>
                </a:solidFill>
                <a:latin typeface="Arial"/>
                <a:cs typeface="Arial"/>
              </a:rPr>
              <a:t>build </a:t>
            </a:r>
            <a:r>
              <a:rPr sz="2183" spc="9">
                <a:solidFill>
                  <a:srgbClr val="58595B"/>
                </a:solidFill>
                <a:latin typeface="Arial"/>
                <a:cs typeface="Arial"/>
              </a:rPr>
              <a:t>more</a:t>
            </a:r>
            <a:r>
              <a:rPr lang="en-US" sz="2183" spc="9">
                <a:solidFill>
                  <a:srgbClr val="58595B"/>
                </a:solidFill>
                <a:latin typeface="Arial"/>
                <a:cs typeface="Arial"/>
              </a:rPr>
              <a:t> </a:t>
            </a:r>
            <a:r>
              <a:rPr sz="2183" spc="18">
                <a:solidFill>
                  <a:srgbClr val="58595B"/>
                </a:solidFill>
                <a:latin typeface="Arial"/>
                <a:cs typeface="Arial"/>
              </a:rPr>
              <a:t>equitable, </a:t>
            </a:r>
            <a:r>
              <a:rPr sz="2183" spc="12">
                <a:solidFill>
                  <a:srgbClr val="58595B"/>
                </a:solidFill>
                <a:latin typeface="Arial"/>
                <a:cs typeface="Arial"/>
              </a:rPr>
              <a:t>inclusive </a:t>
            </a:r>
            <a:r>
              <a:rPr sz="2183" spc="27">
                <a:solidFill>
                  <a:srgbClr val="58595B"/>
                </a:solidFill>
                <a:latin typeface="Arial"/>
                <a:cs typeface="Arial"/>
              </a:rPr>
              <a:t>workplaces </a:t>
            </a:r>
            <a:r>
              <a:rPr sz="2183" spc="21">
                <a:solidFill>
                  <a:srgbClr val="58595B"/>
                </a:solidFill>
                <a:latin typeface="Arial"/>
                <a:cs typeface="Arial"/>
              </a:rPr>
              <a:t>and</a:t>
            </a:r>
            <a:r>
              <a:rPr sz="2183" spc="3">
                <a:solidFill>
                  <a:srgbClr val="58595B"/>
                </a:solidFill>
                <a:latin typeface="Arial"/>
                <a:cs typeface="Arial"/>
              </a:rPr>
              <a:t> </a:t>
            </a:r>
            <a:r>
              <a:rPr sz="2183" spc="24">
                <a:solidFill>
                  <a:srgbClr val="58595B"/>
                </a:solidFill>
                <a:latin typeface="Arial"/>
                <a:cs typeface="Arial"/>
              </a:rPr>
              <a:t>communities.</a:t>
            </a:r>
            <a:endParaRPr sz="2183">
              <a:latin typeface="Arial"/>
              <a:cs typeface="Arial"/>
            </a:endParaRPr>
          </a:p>
        </p:txBody>
      </p:sp>
      <p:sp>
        <p:nvSpPr>
          <p:cNvPr id="10" name="object 10" descr="hands holding a community together"/>
          <p:cNvSpPr/>
          <p:nvPr/>
        </p:nvSpPr>
        <p:spPr>
          <a:xfrm>
            <a:off x="5505970" y="2231733"/>
            <a:ext cx="886357" cy="886357"/>
          </a:xfrm>
          <a:custGeom>
            <a:avLst/>
            <a:gdLst/>
            <a:ahLst/>
            <a:cxnLst/>
            <a:rect l="l" t="t" r="r" b="b"/>
            <a:pathLst>
              <a:path w="1461770" h="1461770">
                <a:moveTo>
                  <a:pt x="141534" y="589406"/>
                </a:moveTo>
                <a:lnTo>
                  <a:pt x="141482" y="353696"/>
                </a:lnTo>
                <a:lnTo>
                  <a:pt x="120794" y="303658"/>
                </a:lnTo>
                <a:lnTo>
                  <a:pt x="70783" y="282912"/>
                </a:lnTo>
                <a:lnTo>
                  <a:pt x="43237" y="288508"/>
                </a:lnTo>
                <a:lnTo>
                  <a:pt x="20737" y="303664"/>
                </a:lnTo>
                <a:lnTo>
                  <a:pt x="5564" y="326122"/>
                </a:lnTo>
                <a:lnTo>
                  <a:pt x="0" y="353622"/>
                </a:lnTo>
                <a:lnTo>
                  <a:pt x="0" y="1001498"/>
                </a:lnTo>
                <a:lnTo>
                  <a:pt x="13627" y="1050329"/>
                </a:lnTo>
                <a:lnTo>
                  <a:pt x="330073" y="1461735"/>
                </a:lnTo>
                <a:lnTo>
                  <a:pt x="683717" y="1461735"/>
                </a:lnTo>
                <a:lnTo>
                  <a:pt x="683717" y="1391004"/>
                </a:lnTo>
                <a:lnTo>
                  <a:pt x="682208" y="1330122"/>
                </a:lnTo>
                <a:lnTo>
                  <a:pt x="677304" y="1275875"/>
                </a:lnTo>
                <a:lnTo>
                  <a:pt x="668440" y="1227510"/>
                </a:lnTo>
                <a:lnTo>
                  <a:pt x="655049" y="1184272"/>
                </a:lnTo>
                <a:lnTo>
                  <a:pt x="636565" y="1145404"/>
                </a:lnTo>
                <a:lnTo>
                  <a:pt x="612423" y="1110153"/>
                </a:lnTo>
                <a:lnTo>
                  <a:pt x="582057" y="1077763"/>
                </a:lnTo>
                <a:lnTo>
                  <a:pt x="544901" y="1047479"/>
                </a:lnTo>
                <a:lnTo>
                  <a:pt x="500389" y="1018547"/>
                </a:lnTo>
                <a:lnTo>
                  <a:pt x="447954" y="990210"/>
                </a:lnTo>
                <a:lnTo>
                  <a:pt x="275729" y="724721"/>
                </a:lnTo>
                <a:lnTo>
                  <a:pt x="259057" y="702123"/>
                </a:lnTo>
                <a:lnTo>
                  <a:pt x="235814" y="688153"/>
                </a:lnTo>
                <a:lnTo>
                  <a:pt x="209029" y="683914"/>
                </a:lnTo>
                <a:lnTo>
                  <a:pt x="181732" y="690513"/>
                </a:lnTo>
                <a:lnTo>
                  <a:pt x="159136" y="707183"/>
                </a:lnTo>
                <a:lnTo>
                  <a:pt x="145168" y="730422"/>
                </a:lnTo>
                <a:lnTo>
                  <a:pt x="140930" y="757204"/>
                </a:lnTo>
                <a:lnTo>
                  <a:pt x="147524" y="784499"/>
                </a:lnTo>
                <a:lnTo>
                  <a:pt x="330073" y="1178812"/>
                </a:lnTo>
              </a:path>
              <a:path w="1461770" h="1461770">
                <a:moveTo>
                  <a:pt x="401998" y="495105"/>
                </a:moveTo>
                <a:lnTo>
                  <a:pt x="447884" y="485127"/>
                </a:lnTo>
                <a:lnTo>
                  <a:pt x="485354" y="457917"/>
                </a:lnTo>
                <a:lnTo>
                  <a:pt x="510616" y="417562"/>
                </a:lnTo>
                <a:lnTo>
                  <a:pt x="519879" y="368145"/>
                </a:lnTo>
                <a:lnTo>
                  <a:pt x="519879" y="275059"/>
                </a:lnTo>
                <a:lnTo>
                  <a:pt x="510610" y="232233"/>
                </a:lnTo>
                <a:lnTo>
                  <a:pt x="485338" y="197259"/>
                </a:lnTo>
                <a:lnTo>
                  <a:pt x="447866" y="173678"/>
                </a:lnTo>
                <a:lnTo>
                  <a:pt x="401998" y="165031"/>
                </a:lnTo>
                <a:lnTo>
                  <a:pt x="356111" y="173678"/>
                </a:lnTo>
                <a:lnTo>
                  <a:pt x="318642" y="197259"/>
                </a:lnTo>
                <a:lnTo>
                  <a:pt x="293380" y="232233"/>
                </a:lnTo>
                <a:lnTo>
                  <a:pt x="284117" y="275059"/>
                </a:lnTo>
                <a:lnTo>
                  <a:pt x="284117" y="368145"/>
                </a:lnTo>
                <a:lnTo>
                  <a:pt x="293377" y="417562"/>
                </a:lnTo>
                <a:lnTo>
                  <a:pt x="318634" y="457917"/>
                </a:lnTo>
                <a:lnTo>
                  <a:pt x="356103" y="485127"/>
                </a:lnTo>
                <a:lnTo>
                  <a:pt x="401998" y="495105"/>
                </a:lnTo>
                <a:close/>
              </a:path>
              <a:path w="1461770" h="1461770">
                <a:moveTo>
                  <a:pt x="1320211" y="589406"/>
                </a:moveTo>
                <a:lnTo>
                  <a:pt x="1320252" y="353696"/>
                </a:lnTo>
                <a:lnTo>
                  <a:pt x="1340946" y="303658"/>
                </a:lnTo>
                <a:lnTo>
                  <a:pt x="1390962" y="282912"/>
                </a:lnTo>
                <a:lnTo>
                  <a:pt x="1418508" y="288508"/>
                </a:lnTo>
                <a:lnTo>
                  <a:pt x="1441007" y="303664"/>
                </a:lnTo>
                <a:lnTo>
                  <a:pt x="1456177" y="326122"/>
                </a:lnTo>
                <a:lnTo>
                  <a:pt x="1461735" y="353622"/>
                </a:lnTo>
                <a:lnTo>
                  <a:pt x="1461735" y="1001498"/>
                </a:lnTo>
                <a:lnTo>
                  <a:pt x="1448112" y="1050329"/>
                </a:lnTo>
                <a:lnTo>
                  <a:pt x="1131672" y="1461735"/>
                </a:lnTo>
                <a:lnTo>
                  <a:pt x="778028" y="1461735"/>
                </a:lnTo>
                <a:lnTo>
                  <a:pt x="778028" y="1391004"/>
                </a:lnTo>
                <a:lnTo>
                  <a:pt x="779537" y="1330122"/>
                </a:lnTo>
                <a:lnTo>
                  <a:pt x="784441" y="1275875"/>
                </a:lnTo>
                <a:lnTo>
                  <a:pt x="793305" y="1227510"/>
                </a:lnTo>
                <a:lnTo>
                  <a:pt x="806696" y="1184272"/>
                </a:lnTo>
                <a:lnTo>
                  <a:pt x="825179" y="1145404"/>
                </a:lnTo>
                <a:lnTo>
                  <a:pt x="849320" y="1110153"/>
                </a:lnTo>
                <a:lnTo>
                  <a:pt x="879684" y="1077763"/>
                </a:lnTo>
                <a:lnTo>
                  <a:pt x="916839" y="1047479"/>
                </a:lnTo>
                <a:lnTo>
                  <a:pt x="961349" y="1018547"/>
                </a:lnTo>
                <a:lnTo>
                  <a:pt x="1013780" y="990210"/>
                </a:lnTo>
                <a:lnTo>
                  <a:pt x="1186016" y="724721"/>
                </a:lnTo>
                <a:lnTo>
                  <a:pt x="1202688" y="702123"/>
                </a:lnTo>
                <a:lnTo>
                  <a:pt x="1225929" y="688153"/>
                </a:lnTo>
                <a:lnTo>
                  <a:pt x="1252711" y="683914"/>
                </a:lnTo>
                <a:lnTo>
                  <a:pt x="1280002" y="690513"/>
                </a:lnTo>
                <a:lnTo>
                  <a:pt x="1302601" y="707183"/>
                </a:lnTo>
                <a:lnTo>
                  <a:pt x="1316572" y="730422"/>
                </a:lnTo>
                <a:lnTo>
                  <a:pt x="1320813" y="757204"/>
                </a:lnTo>
                <a:lnTo>
                  <a:pt x="1314221" y="784499"/>
                </a:lnTo>
                <a:lnTo>
                  <a:pt x="1131672" y="1178812"/>
                </a:lnTo>
              </a:path>
              <a:path w="1461770" h="1461770">
                <a:moveTo>
                  <a:pt x="1084521" y="495105"/>
                </a:moveTo>
                <a:lnTo>
                  <a:pt x="1111417" y="491785"/>
                </a:lnTo>
                <a:lnTo>
                  <a:pt x="1136117" y="482325"/>
                </a:lnTo>
                <a:lnTo>
                  <a:pt x="1157927" y="467478"/>
                </a:lnTo>
                <a:lnTo>
                  <a:pt x="1176152" y="447996"/>
                </a:lnTo>
                <a:lnTo>
                  <a:pt x="1186561" y="444130"/>
                </a:lnTo>
                <a:lnTo>
                  <a:pt x="1203395" y="441922"/>
                </a:lnTo>
                <a:lnTo>
                  <a:pt x="1219063" y="436845"/>
                </a:lnTo>
                <a:lnTo>
                  <a:pt x="1225973" y="424374"/>
                </a:lnTo>
                <a:lnTo>
                  <a:pt x="1212346" y="382378"/>
                </a:lnTo>
                <a:lnTo>
                  <a:pt x="1205349" y="353643"/>
                </a:lnTo>
                <a:lnTo>
                  <a:pt x="1202771" y="324909"/>
                </a:lnTo>
                <a:lnTo>
                  <a:pt x="1202403" y="282912"/>
                </a:lnTo>
                <a:lnTo>
                  <a:pt x="1202403" y="275059"/>
                </a:lnTo>
                <a:lnTo>
                  <a:pt x="1193134" y="232233"/>
                </a:lnTo>
                <a:lnTo>
                  <a:pt x="1167862" y="197259"/>
                </a:lnTo>
                <a:lnTo>
                  <a:pt x="1130390" y="173678"/>
                </a:lnTo>
                <a:lnTo>
                  <a:pt x="1084521" y="165031"/>
                </a:lnTo>
                <a:lnTo>
                  <a:pt x="1038647" y="173678"/>
                </a:lnTo>
                <a:lnTo>
                  <a:pt x="1001172" y="197259"/>
                </a:lnTo>
                <a:lnTo>
                  <a:pt x="975899" y="232233"/>
                </a:lnTo>
                <a:lnTo>
                  <a:pt x="966630" y="275059"/>
                </a:lnTo>
                <a:lnTo>
                  <a:pt x="966630" y="282912"/>
                </a:lnTo>
                <a:lnTo>
                  <a:pt x="962947" y="334855"/>
                </a:lnTo>
                <a:lnTo>
                  <a:pt x="954845" y="380167"/>
                </a:lnTo>
                <a:lnTo>
                  <a:pt x="946743" y="412217"/>
                </a:lnTo>
                <a:lnTo>
                  <a:pt x="943060" y="424374"/>
                </a:lnTo>
                <a:lnTo>
                  <a:pt x="949970" y="436845"/>
                </a:lnTo>
                <a:lnTo>
                  <a:pt x="965638" y="441922"/>
                </a:lnTo>
                <a:lnTo>
                  <a:pt x="982472" y="444130"/>
                </a:lnTo>
                <a:lnTo>
                  <a:pt x="992880" y="447996"/>
                </a:lnTo>
                <a:lnTo>
                  <a:pt x="1011106" y="467478"/>
                </a:lnTo>
                <a:lnTo>
                  <a:pt x="1032917" y="482325"/>
                </a:lnTo>
                <a:lnTo>
                  <a:pt x="1057620" y="491785"/>
                </a:lnTo>
                <a:lnTo>
                  <a:pt x="1084521" y="495105"/>
                </a:lnTo>
                <a:close/>
              </a:path>
              <a:path w="1461770" h="1461770">
                <a:moveTo>
                  <a:pt x="730867" y="660136"/>
                </a:moveTo>
                <a:lnTo>
                  <a:pt x="776758" y="650159"/>
                </a:lnTo>
                <a:lnTo>
                  <a:pt x="814227" y="622949"/>
                </a:lnTo>
                <a:lnTo>
                  <a:pt x="839487" y="582593"/>
                </a:lnTo>
                <a:lnTo>
                  <a:pt x="848749" y="533177"/>
                </a:lnTo>
                <a:lnTo>
                  <a:pt x="848749" y="440091"/>
                </a:lnTo>
                <a:lnTo>
                  <a:pt x="839480" y="397269"/>
                </a:lnTo>
                <a:lnTo>
                  <a:pt x="814208" y="362295"/>
                </a:lnTo>
                <a:lnTo>
                  <a:pt x="776736" y="338711"/>
                </a:lnTo>
                <a:lnTo>
                  <a:pt x="730867" y="330063"/>
                </a:lnTo>
                <a:lnTo>
                  <a:pt x="684981" y="338711"/>
                </a:lnTo>
                <a:lnTo>
                  <a:pt x="647511" y="362295"/>
                </a:lnTo>
                <a:lnTo>
                  <a:pt x="622249" y="397269"/>
                </a:lnTo>
                <a:lnTo>
                  <a:pt x="612986" y="440091"/>
                </a:lnTo>
                <a:lnTo>
                  <a:pt x="612986" y="533177"/>
                </a:lnTo>
                <a:lnTo>
                  <a:pt x="622246" y="582593"/>
                </a:lnTo>
                <a:lnTo>
                  <a:pt x="647503" y="622949"/>
                </a:lnTo>
                <a:lnTo>
                  <a:pt x="684972" y="650159"/>
                </a:lnTo>
                <a:lnTo>
                  <a:pt x="730867" y="660136"/>
                </a:lnTo>
                <a:close/>
              </a:path>
              <a:path w="1461770" h="1461770">
                <a:moveTo>
                  <a:pt x="235762" y="565825"/>
                </a:moveTo>
                <a:lnTo>
                  <a:pt x="344345" y="495105"/>
                </a:lnTo>
                <a:lnTo>
                  <a:pt x="458457" y="495105"/>
                </a:lnTo>
                <a:lnTo>
                  <a:pt x="518685" y="542255"/>
                </a:lnTo>
              </a:path>
              <a:path w="1461770" h="1461770">
                <a:moveTo>
                  <a:pt x="518685" y="78552"/>
                </a:moveTo>
                <a:lnTo>
                  <a:pt x="526097" y="47981"/>
                </a:lnTo>
                <a:lnTo>
                  <a:pt x="546309" y="23012"/>
                </a:lnTo>
                <a:lnTo>
                  <a:pt x="576284" y="6174"/>
                </a:lnTo>
                <a:lnTo>
                  <a:pt x="612986" y="0"/>
                </a:lnTo>
                <a:lnTo>
                  <a:pt x="649694" y="6174"/>
                </a:lnTo>
                <a:lnTo>
                  <a:pt x="679673" y="23012"/>
                </a:lnTo>
                <a:lnTo>
                  <a:pt x="699885" y="47981"/>
                </a:lnTo>
                <a:lnTo>
                  <a:pt x="707297" y="78552"/>
                </a:lnTo>
                <a:lnTo>
                  <a:pt x="707297" y="145095"/>
                </a:lnTo>
                <a:lnTo>
                  <a:pt x="699888" y="180394"/>
                </a:lnTo>
                <a:lnTo>
                  <a:pt x="679680" y="209213"/>
                </a:lnTo>
                <a:lnTo>
                  <a:pt x="649703" y="228639"/>
                </a:lnTo>
                <a:lnTo>
                  <a:pt x="612986" y="235762"/>
                </a:lnTo>
              </a:path>
              <a:path w="1461770" h="1461770">
                <a:moveTo>
                  <a:pt x="518685" y="872318"/>
                </a:moveTo>
                <a:lnTo>
                  <a:pt x="518685" y="848749"/>
                </a:lnTo>
                <a:lnTo>
                  <a:pt x="523105" y="812601"/>
                </a:lnTo>
                <a:lnTo>
                  <a:pt x="536365" y="771429"/>
                </a:lnTo>
                <a:lnTo>
                  <a:pt x="558468" y="733551"/>
                </a:lnTo>
                <a:lnTo>
                  <a:pt x="589416" y="707287"/>
                </a:lnTo>
                <a:lnTo>
                  <a:pt x="683717" y="660136"/>
                </a:lnTo>
                <a:lnTo>
                  <a:pt x="730867" y="660136"/>
                </a:lnTo>
                <a:lnTo>
                  <a:pt x="778028" y="660136"/>
                </a:lnTo>
                <a:lnTo>
                  <a:pt x="872329" y="707287"/>
                </a:lnTo>
                <a:lnTo>
                  <a:pt x="903272" y="733551"/>
                </a:lnTo>
                <a:lnTo>
                  <a:pt x="925376" y="771429"/>
                </a:lnTo>
                <a:lnTo>
                  <a:pt x="938639" y="812601"/>
                </a:lnTo>
                <a:lnTo>
                  <a:pt x="943060" y="848749"/>
                </a:lnTo>
                <a:lnTo>
                  <a:pt x="943060" y="872318"/>
                </a:lnTo>
              </a:path>
              <a:path w="1461770" h="1461770">
                <a:moveTo>
                  <a:pt x="1225973" y="565825"/>
                </a:moveTo>
                <a:lnTo>
                  <a:pt x="1140970" y="495105"/>
                </a:lnTo>
                <a:lnTo>
                  <a:pt x="1026869" y="495105"/>
                </a:lnTo>
                <a:lnTo>
                  <a:pt x="980943" y="534088"/>
                </a:lnTo>
                <a:lnTo>
                  <a:pt x="956905" y="554449"/>
                </a:lnTo>
                <a:lnTo>
                  <a:pt x="946896" y="562818"/>
                </a:lnTo>
                <a:lnTo>
                  <a:pt x="943060" y="565825"/>
                </a:lnTo>
              </a:path>
              <a:path w="1461770" h="1461770">
                <a:moveTo>
                  <a:pt x="518685" y="117881"/>
                </a:moveTo>
                <a:lnTo>
                  <a:pt x="518685" y="70720"/>
                </a:lnTo>
              </a:path>
              <a:path w="1461770" h="1461770">
                <a:moveTo>
                  <a:pt x="990210" y="78552"/>
                </a:moveTo>
                <a:lnTo>
                  <a:pt x="982798" y="47981"/>
                </a:lnTo>
                <a:lnTo>
                  <a:pt x="962587" y="23012"/>
                </a:lnTo>
                <a:lnTo>
                  <a:pt x="932612" y="6174"/>
                </a:lnTo>
                <a:lnTo>
                  <a:pt x="895909" y="0"/>
                </a:lnTo>
                <a:lnTo>
                  <a:pt x="859201" y="6174"/>
                </a:lnTo>
                <a:lnTo>
                  <a:pt x="829223" y="23012"/>
                </a:lnTo>
                <a:lnTo>
                  <a:pt x="809010" y="47981"/>
                </a:lnTo>
                <a:lnTo>
                  <a:pt x="801598" y="78552"/>
                </a:lnTo>
                <a:lnTo>
                  <a:pt x="801598" y="145095"/>
                </a:lnTo>
                <a:lnTo>
                  <a:pt x="806987" y="175396"/>
                </a:lnTo>
                <a:lnTo>
                  <a:pt x="821922" y="201347"/>
                </a:lnTo>
                <a:lnTo>
                  <a:pt x="844553" y="221168"/>
                </a:lnTo>
                <a:lnTo>
                  <a:pt x="873031" y="233081"/>
                </a:lnTo>
              </a:path>
            </a:pathLst>
          </a:custGeom>
          <a:ln w="47118">
            <a:solidFill>
              <a:srgbClr val="005D7E"/>
            </a:solidFill>
          </a:ln>
        </p:spPr>
        <p:txBody>
          <a:bodyPr wrap="square" lIns="0" tIns="0" rIns="0" bIns="0" rtlCol="0"/>
          <a:lstStyle/>
          <a:p>
            <a:endParaRPr sz="1092"/>
          </a:p>
        </p:txBody>
      </p:sp>
      <p:grpSp>
        <p:nvGrpSpPr>
          <p:cNvPr id="15" name="Group 14">
            <a:extLst>
              <a:ext uri="{FF2B5EF4-FFF2-40B4-BE49-F238E27FC236}">
                <a16:creationId xmlns:a16="http://schemas.microsoft.com/office/drawing/2014/main" id="{65DF346E-867A-EAAF-3CC6-FD7B11525B03}"/>
              </a:ext>
              <a:ext uri="{C183D7F6-B498-43B3-948B-1728B52AA6E4}">
                <adec:decorative xmlns:adec="http://schemas.microsoft.com/office/drawing/2017/decorative" val="1"/>
              </a:ext>
            </a:extLst>
          </p:cNvPr>
          <p:cNvGrpSpPr/>
          <p:nvPr/>
        </p:nvGrpSpPr>
        <p:grpSpPr>
          <a:xfrm>
            <a:off x="806739" y="6016634"/>
            <a:ext cx="10743763" cy="278974"/>
            <a:chOff x="1329667" y="9921875"/>
            <a:chExt cx="17717261" cy="460049"/>
          </a:xfrm>
        </p:grpSpPr>
        <p:sp>
          <p:nvSpPr>
            <p:cNvPr id="16" name="TextBox 15">
              <a:extLst>
                <a:ext uri="{FF2B5EF4-FFF2-40B4-BE49-F238E27FC236}">
                  <a16:creationId xmlns:a16="http://schemas.microsoft.com/office/drawing/2014/main" id="{4A0F61F1-CC2E-CF91-095D-6C42205AB786}"/>
                </a:ext>
              </a:extLst>
            </p:cNvPr>
            <p:cNvSpPr txBox="1"/>
            <p:nvPr/>
          </p:nvSpPr>
          <p:spPr>
            <a:xfrm>
              <a:off x="16224250" y="10074147"/>
              <a:ext cx="2822678" cy="307777"/>
            </a:xfrm>
            <a:prstGeom prst="rect">
              <a:avLst/>
            </a:prstGeom>
            <a:noFill/>
          </p:spPr>
          <p:txBody>
            <a:bodyPr wrap="square" rtlCol="0">
              <a:spAutoFit/>
            </a:bodyPr>
            <a:lstStyle/>
            <a:p>
              <a:pPr algn="r"/>
              <a:r>
                <a:rPr lang="en-US" sz="849" err="1">
                  <a:solidFill>
                    <a:srgbClr val="806F59"/>
                  </a:solidFill>
                </a:rPr>
                <a:t>www.twc.edu</a:t>
              </a:r>
              <a:endParaRPr lang="en-US" sz="849">
                <a:solidFill>
                  <a:srgbClr val="806F59"/>
                </a:solidFill>
              </a:endParaRPr>
            </a:p>
          </p:txBody>
        </p:sp>
        <p:cxnSp>
          <p:nvCxnSpPr>
            <p:cNvPr id="17" name="Straight Connector 16">
              <a:extLst>
                <a:ext uri="{FF2B5EF4-FFF2-40B4-BE49-F238E27FC236}">
                  <a16:creationId xmlns:a16="http://schemas.microsoft.com/office/drawing/2014/main" id="{E91E0A5A-15F7-8FAB-9A74-DE88E70FE8BF}"/>
                </a:ext>
              </a:extLst>
            </p:cNvPr>
            <p:cNvCxnSpPr>
              <a:cxnSpLocks/>
            </p:cNvCxnSpPr>
            <p:nvPr/>
          </p:nvCxnSpPr>
          <p:spPr>
            <a:xfrm>
              <a:off x="1329667" y="9921875"/>
              <a:ext cx="17637783" cy="0"/>
            </a:xfrm>
            <a:prstGeom prst="line">
              <a:avLst/>
            </a:prstGeom>
            <a:ln w="31750" cap="rnd">
              <a:solidFill>
                <a:srgbClr val="806F59"/>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725669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a:extLst>
              <a:ext uri="{C183D7F6-B498-43B3-948B-1728B52AA6E4}">
                <adec:decorative xmlns:adec="http://schemas.microsoft.com/office/drawing/2017/decorative" val="1"/>
              </a:ext>
            </a:extLst>
          </p:cNvPr>
          <p:cNvSpPr/>
          <p:nvPr/>
        </p:nvSpPr>
        <p:spPr>
          <a:xfrm>
            <a:off x="806821" y="1303444"/>
            <a:ext cx="617259" cy="0"/>
          </a:xfrm>
          <a:custGeom>
            <a:avLst/>
            <a:gdLst/>
            <a:ahLst/>
            <a:cxnLst/>
            <a:rect l="l" t="t" r="r" b="b"/>
            <a:pathLst>
              <a:path w="1017905">
                <a:moveTo>
                  <a:pt x="0" y="0"/>
                </a:moveTo>
                <a:lnTo>
                  <a:pt x="1017770" y="0"/>
                </a:lnTo>
              </a:path>
            </a:pathLst>
          </a:custGeom>
          <a:ln w="73296">
            <a:solidFill>
              <a:srgbClr val="DB1A21"/>
            </a:solidFill>
          </a:ln>
        </p:spPr>
        <p:txBody>
          <a:bodyPr wrap="square" lIns="0" tIns="0" rIns="0" bIns="0" rtlCol="0"/>
          <a:lstStyle/>
          <a:p>
            <a:endParaRPr/>
          </a:p>
        </p:txBody>
      </p:sp>
      <p:sp>
        <p:nvSpPr>
          <p:cNvPr id="3" name="object 3"/>
          <p:cNvSpPr txBox="1">
            <a:spLocks noGrp="1"/>
          </p:cNvSpPr>
          <p:nvPr>
            <p:ph type="title"/>
          </p:nvPr>
        </p:nvSpPr>
        <p:spPr>
          <a:xfrm>
            <a:off x="799125" y="607456"/>
            <a:ext cx="5793296" cy="674611"/>
          </a:xfrm>
          <a:prstGeom prst="rect">
            <a:avLst/>
          </a:prstGeom>
        </p:spPr>
        <p:txBody>
          <a:bodyPr vert="horz" wrap="square" lIns="0" tIns="7316" rIns="0" bIns="0" rtlCol="0" anchor="t">
            <a:spAutoFit/>
          </a:bodyPr>
          <a:lstStyle/>
          <a:p>
            <a:pPr marL="7701" marR="3081">
              <a:lnSpc>
                <a:spcPct val="100299"/>
              </a:lnSpc>
              <a:spcBef>
                <a:spcPts val="58"/>
              </a:spcBef>
            </a:pPr>
            <a:r>
              <a:rPr lang="en-US" dirty="0"/>
              <a:t>The Audiences We Serve</a:t>
            </a:r>
            <a:endParaRPr spc="-6" dirty="0"/>
          </a:p>
        </p:txBody>
      </p:sp>
      <p:grpSp>
        <p:nvGrpSpPr>
          <p:cNvPr id="25" name="Group 24">
            <a:extLst>
              <a:ext uri="{FF2B5EF4-FFF2-40B4-BE49-F238E27FC236}">
                <a16:creationId xmlns:a16="http://schemas.microsoft.com/office/drawing/2014/main" id="{4E1EF9B1-AF1C-1CF9-DC31-DF6E1A58DF7B}"/>
              </a:ext>
              <a:ext uri="{C183D7F6-B498-43B3-948B-1728B52AA6E4}">
                <adec:decorative xmlns:adec="http://schemas.microsoft.com/office/drawing/2017/decorative" val="1"/>
              </a:ext>
            </a:extLst>
          </p:cNvPr>
          <p:cNvGrpSpPr/>
          <p:nvPr/>
        </p:nvGrpSpPr>
        <p:grpSpPr>
          <a:xfrm>
            <a:off x="806739" y="6016634"/>
            <a:ext cx="10743763" cy="278974"/>
            <a:chOff x="1329667" y="9921875"/>
            <a:chExt cx="17717261" cy="460049"/>
          </a:xfrm>
        </p:grpSpPr>
        <p:sp>
          <p:nvSpPr>
            <p:cNvPr id="19" name="TextBox 18">
              <a:extLst>
                <a:ext uri="{FF2B5EF4-FFF2-40B4-BE49-F238E27FC236}">
                  <a16:creationId xmlns:a16="http://schemas.microsoft.com/office/drawing/2014/main" id="{D7EB32BF-8D39-9B98-9C28-1F41471D5126}"/>
                </a:ext>
              </a:extLst>
            </p:cNvPr>
            <p:cNvSpPr txBox="1"/>
            <p:nvPr/>
          </p:nvSpPr>
          <p:spPr>
            <a:xfrm>
              <a:off x="16224250" y="10074147"/>
              <a:ext cx="2822678" cy="307777"/>
            </a:xfrm>
            <a:prstGeom prst="rect">
              <a:avLst/>
            </a:prstGeom>
            <a:noFill/>
          </p:spPr>
          <p:txBody>
            <a:bodyPr wrap="square" rtlCol="0">
              <a:spAutoFit/>
            </a:bodyPr>
            <a:lstStyle/>
            <a:p>
              <a:pPr algn="r"/>
              <a:r>
                <a:rPr lang="en-US" sz="849" err="1">
                  <a:solidFill>
                    <a:srgbClr val="806F59"/>
                  </a:solidFill>
                </a:rPr>
                <a:t>www.twc.edu</a:t>
              </a:r>
              <a:endParaRPr lang="en-US" sz="849">
                <a:solidFill>
                  <a:srgbClr val="806F59"/>
                </a:solidFill>
              </a:endParaRPr>
            </a:p>
          </p:txBody>
        </p:sp>
        <p:cxnSp>
          <p:nvCxnSpPr>
            <p:cNvPr id="21" name="Straight Connector 20">
              <a:extLst>
                <a:ext uri="{FF2B5EF4-FFF2-40B4-BE49-F238E27FC236}">
                  <a16:creationId xmlns:a16="http://schemas.microsoft.com/office/drawing/2014/main" id="{C0DEF539-86D8-1B52-6FE3-283401B60BA2}"/>
                </a:ext>
              </a:extLst>
            </p:cNvPr>
            <p:cNvCxnSpPr>
              <a:cxnSpLocks/>
            </p:cNvCxnSpPr>
            <p:nvPr/>
          </p:nvCxnSpPr>
          <p:spPr>
            <a:xfrm>
              <a:off x="1329667" y="9921875"/>
              <a:ext cx="17637783" cy="0"/>
            </a:xfrm>
            <a:prstGeom prst="line">
              <a:avLst/>
            </a:prstGeom>
            <a:ln w="31750" cap="rnd">
              <a:solidFill>
                <a:srgbClr val="806F59"/>
              </a:solidFill>
              <a:prstDash val="sysDot"/>
            </a:ln>
          </p:spPr>
          <p:style>
            <a:lnRef idx="1">
              <a:schemeClr val="accent1"/>
            </a:lnRef>
            <a:fillRef idx="0">
              <a:schemeClr val="accent1"/>
            </a:fillRef>
            <a:effectRef idx="0">
              <a:schemeClr val="accent1"/>
            </a:effectRef>
            <a:fontRef idx="minor">
              <a:schemeClr val="tx1"/>
            </a:fontRef>
          </p:style>
        </p:cxnSp>
      </p:grpSp>
      <p:sp>
        <p:nvSpPr>
          <p:cNvPr id="10" name="object 8">
            <a:extLst>
              <a:ext uri="{FF2B5EF4-FFF2-40B4-BE49-F238E27FC236}">
                <a16:creationId xmlns:a16="http://schemas.microsoft.com/office/drawing/2014/main" id="{3DDFE84D-6A70-7691-8F44-0232FA13349B}"/>
              </a:ext>
              <a:ext uri="{C183D7F6-B498-43B3-948B-1728B52AA6E4}">
                <adec:decorative xmlns:adec="http://schemas.microsoft.com/office/drawing/2017/decorative" val="1"/>
              </a:ext>
            </a:extLst>
          </p:cNvPr>
          <p:cNvSpPr txBox="1"/>
          <p:nvPr/>
        </p:nvSpPr>
        <p:spPr>
          <a:xfrm>
            <a:off x="5347837" y="5136364"/>
            <a:ext cx="1204878" cy="603602"/>
          </a:xfrm>
          <a:prstGeom prst="rect">
            <a:avLst/>
          </a:prstGeom>
        </p:spPr>
        <p:txBody>
          <a:bodyPr vert="horz" wrap="square" lIns="0" tIns="6305" rIns="0" bIns="0" rtlCol="0">
            <a:spAutoFit/>
          </a:bodyPr>
          <a:lstStyle/>
          <a:p>
            <a:pPr marL="4670" algn="ctr">
              <a:spcBef>
                <a:spcPts val="50"/>
              </a:spcBef>
            </a:pPr>
            <a:r>
              <a:rPr sz="1940" spc="-2">
                <a:solidFill>
                  <a:srgbClr val="58595B"/>
                </a:solidFill>
                <a:latin typeface="Arial"/>
                <a:cs typeface="Arial"/>
              </a:rPr>
              <a:t>Higher Education</a:t>
            </a:r>
          </a:p>
        </p:txBody>
      </p:sp>
      <p:sp>
        <p:nvSpPr>
          <p:cNvPr id="11" name="object 9">
            <a:extLst>
              <a:ext uri="{FF2B5EF4-FFF2-40B4-BE49-F238E27FC236}">
                <a16:creationId xmlns:a16="http://schemas.microsoft.com/office/drawing/2014/main" id="{F754430D-15F0-B03D-E91F-A0E06C2BDEB2}"/>
              </a:ext>
              <a:ext uri="{C183D7F6-B498-43B3-948B-1728B52AA6E4}">
                <adec:decorative xmlns:adec="http://schemas.microsoft.com/office/drawing/2017/decorative" val="1"/>
              </a:ext>
            </a:extLst>
          </p:cNvPr>
          <p:cNvSpPr txBox="1"/>
          <p:nvPr/>
        </p:nvSpPr>
        <p:spPr>
          <a:xfrm>
            <a:off x="4039206" y="3035812"/>
            <a:ext cx="1148658" cy="304984"/>
          </a:xfrm>
          <a:prstGeom prst="rect">
            <a:avLst/>
          </a:prstGeom>
        </p:spPr>
        <p:txBody>
          <a:bodyPr vert="horz" wrap="square" lIns="0" tIns="6305" rIns="0" bIns="0" rtlCol="0">
            <a:spAutoFit/>
          </a:bodyPr>
          <a:lstStyle/>
          <a:p>
            <a:pPr marL="4670" algn="ctr">
              <a:spcBef>
                <a:spcPts val="50"/>
              </a:spcBef>
            </a:pPr>
            <a:r>
              <a:rPr sz="1940" spc="-2" dirty="0">
                <a:solidFill>
                  <a:srgbClr val="58595B"/>
                </a:solidFill>
                <a:latin typeface="Arial"/>
                <a:cs typeface="Arial"/>
              </a:rPr>
              <a:t>Learners</a:t>
            </a:r>
            <a:endParaRPr sz="1940" dirty="0">
              <a:latin typeface="Arial"/>
              <a:cs typeface="Arial"/>
            </a:endParaRPr>
          </a:p>
        </p:txBody>
      </p:sp>
      <p:sp>
        <p:nvSpPr>
          <p:cNvPr id="12" name="object 14">
            <a:extLst>
              <a:ext uri="{FF2B5EF4-FFF2-40B4-BE49-F238E27FC236}">
                <a16:creationId xmlns:a16="http://schemas.microsoft.com/office/drawing/2014/main" id="{44FF9B7F-B306-1D7A-80CE-62C0C76025F8}"/>
              </a:ext>
              <a:ext uri="{C183D7F6-B498-43B3-948B-1728B52AA6E4}">
                <adec:decorative xmlns:adec="http://schemas.microsoft.com/office/drawing/2017/decorative" val="1"/>
              </a:ext>
            </a:extLst>
          </p:cNvPr>
          <p:cNvSpPr txBox="1"/>
          <p:nvPr/>
        </p:nvSpPr>
        <p:spPr>
          <a:xfrm>
            <a:off x="6391806" y="3032408"/>
            <a:ext cx="1305493" cy="304984"/>
          </a:xfrm>
          <a:prstGeom prst="rect">
            <a:avLst/>
          </a:prstGeom>
        </p:spPr>
        <p:txBody>
          <a:bodyPr vert="horz" wrap="square" lIns="0" tIns="6305" rIns="0" bIns="0" rtlCol="0">
            <a:spAutoFit/>
          </a:bodyPr>
          <a:lstStyle/>
          <a:p>
            <a:pPr marL="4670" algn="ctr">
              <a:spcBef>
                <a:spcPts val="50"/>
              </a:spcBef>
            </a:pPr>
            <a:r>
              <a:rPr sz="1940" spc="-2">
                <a:solidFill>
                  <a:srgbClr val="58595B"/>
                </a:solidFill>
                <a:latin typeface="Arial"/>
                <a:cs typeface="Arial"/>
              </a:rPr>
              <a:t>Employers</a:t>
            </a:r>
          </a:p>
        </p:txBody>
      </p:sp>
      <p:grpSp>
        <p:nvGrpSpPr>
          <p:cNvPr id="4" name="Group 3" descr="A ven diagram showing the intersection between learners, employers, and higher education">
            <a:extLst>
              <a:ext uri="{FF2B5EF4-FFF2-40B4-BE49-F238E27FC236}">
                <a16:creationId xmlns:a16="http://schemas.microsoft.com/office/drawing/2014/main" id="{AA5C58E0-B1DB-A78C-3417-11144971B797}"/>
              </a:ext>
            </a:extLst>
          </p:cNvPr>
          <p:cNvGrpSpPr/>
          <p:nvPr/>
        </p:nvGrpSpPr>
        <p:grpSpPr>
          <a:xfrm>
            <a:off x="3335208" y="1305905"/>
            <a:ext cx="5040709" cy="4614432"/>
            <a:chOff x="3335208" y="1305905"/>
            <a:chExt cx="5040709" cy="4614432"/>
          </a:xfrm>
        </p:grpSpPr>
        <p:sp>
          <p:nvSpPr>
            <p:cNvPr id="13" name="object 15">
              <a:extLst>
                <a:ext uri="{FF2B5EF4-FFF2-40B4-BE49-F238E27FC236}">
                  <a16:creationId xmlns:a16="http://schemas.microsoft.com/office/drawing/2014/main" id="{C04DE14C-EEF3-5B69-5F3E-6865750B6FBC}"/>
                </a:ext>
              </a:extLst>
            </p:cNvPr>
            <p:cNvSpPr/>
            <p:nvPr/>
          </p:nvSpPr>
          <p:spPr>
            <a:xfrm>
              <a:off x="4007991" y="1777014"/>
              <a:ext cx="1148658" cy="1179217"/>
            </a:xfrm>
            <a:custGeom>
              <a:avLst/>
              <a:gdLst/>
              <a:ahLst/>
              <a:cxnLst/>
              <a:rect l="l" t="t" r="r" b="b"/>
              <a:pathLst>
                <a:path w="1503679" h="1543685">
                  <a:moveTo>
                    <a:pt x="438404" y="1192695"/>
                  </a:moveTo>
                  <a:lnTo>
                    <a:pt x="436537" y="1183487"/>
                  </a:lnTo>
                  <a:lnTo>
                    <a:pt x="431419" y="1175981"/>
                  </a:lnTo>
                  <a:lnTo>
                    <a:pt x="423849" y="1170914"/>
                  </a:lnTo>
                  <a:lnTo>
                    <a:pt x="414566" y="1169060"/>
                  </a:lnTo>
                  <a:lnTo>
                    <a:pt x="261886" y="1169060"/>
                  </a:lnTo>
                  <a:lnTo>
                    <a:pt x="252615" y="1170914"/>
                  </a:lnTo>
                  <a:lnTo>
                    <a:pt x="245033" y="1175981"/>
                  </a:lnTo>
                  <a:lnTo>
                    <a:pt x="239928" y="1183487"/>
                  </a:lnTo>
                  <a:lnTo>
                    <a:pt x="238048" y="1192695"/>
                  </a:lnTo>
                  <a:lnTo>
                    <a:pt x="239928" y="1201889"/>
                  </a:lnTo>
                  <a:lnTo>
                    <a:pt x="245033" y="1209395"/>
                  </a:lnTo>
                  <a:lnTo>
                    <a:pt x="252615" y="1214462"/>
                  </a:lnTo>
                  <a:lnTo>
                    <a:pt x="261886" y="1216317"/>
                  </a:lnTo>
                  <a:lnTo>
                    <a:pt x="414566" y="1216317"/>
                  </a:lnTo>
                  <a:lnTo>
                    <a:pt x="423849" y="1214462"/>
                  </a:lnTo>
                  <a:lnTo>
                    <a:pt x="431419" y="1209395"/>
                  </a:lnTo>
                  <a:lnTo>
                    <a:pt x="436537" y="1201889"/>
                  </a:lnTo>
                  <a:lnTo>
                    <a:pt x="438404" y="1192695"/>
                  </a:lnTo>
                  <a:close/>
                </a:path>
                <a:path w="1503679" h="1543685">
                  <a:moveTo>
                    <a:pt x="458495" y="797356"/>
                  </a:moveTo>
                  <a:lnTo>
                    <a:pt x="456628" y="788162"/>
                  </a:lnTo>
                  <a:lnTo>
                    <a:pt x="451523" y="780643"/>
                  </a:lnTo>
                  <a:lnTo>
                    <a:pt x="443941" y="775576"/>
                  </a:lnTo>
                  <a:lnTo>
                    <a:pt x="434657" y="773722"/>
                  </a:lnTo>
                  <a:lnTo>
                    <a:pt x="261886" y="773722"/>
                  </a:lnTo>
                  <a:lnTo>
                    <a:pt x="252615" y="775576"/>
                  </a:lnTo>
                  <a:lnTo>
                    <a:pt x="245033" y="780643"/>
                  </a:lnTo>
                  <a:lnTo>
                    <a:pt x="239928" y="788162"/>
                  </a:lnTo>
                  <a:lnTo>
                    <a:pt x="238061" y="797356"/>
                  </a:lnTo>
                  <a:lnTo>
                    <a:pt x="239928" y="806564"/>
                  </a:lnTo>
                  <a:lnTo>
                    <a:pt x="245033" y="814070"/>
                  </a:lnTo>
                  <a:lnTo>
                    <a:pt x="252615" y="819137"/>
                  </a:lnTo>
                  <a:lnTo>
                    <a:pt x="261886" y="820991"/>
                  </a:lnTo>
                  <a:lnTo>
                    <a:pt x="434657" y="820991"/>
                  </a:lnTo>
                  <a:lnTo>
                    <a:pt x="443941" y="819137"/>
                  </a:lnTo>
                  <a:lnTo>
                    <a:pt x="451523" y="814070"/>
                  </a:lnTo>
                  <a:lnTo>
                    <a:pt x="456628" y="806564"/>
                  </a:lnTo>
                  <a:lnTo>
                    <a:pt x="458495" y="797356"/>
                  </a:lnTo>
                  <a:close/>
                </a:path>
                <a:path w="1503679" h="1543685">
                  <a:moveTo>
                    <a:pt x="529539" y="1060919"/>
                  </a:moveTo>
                  <a:lnTo>
                    <a:pt x="527672" y="1051712"/>
                  </a:lnTo>
                  <a:lnTo>
                    <a:pt x="522566" y="1044206"/>
                  </a:lnTo>
                  <a:lnTo>
                    <a:pt x="514985" y="1039139"/>
                  </a:lnTo>
                  <a:lnTo>
                    <a:pt x="505701" y="1037285"/>
                  </a:lnTo>
                  <a:lnTo>
                    <a:pt x="261886" y="1037285"/>
                  </a:lnTo>
                  <a:lnTo>
                    <a:pt x="252615" y="1039139"/>
                  </a:lnTo>
                  <a:lnTo>
                    <a:pt x="245033" y="1044206"/>
                  </a:lnTo>
                  <a:lnTo>
                    <a:pt x="239928" y="1051712"/>
                  </a:lnTo>
                  <a:lnTo>
                    <a:pt x="238048" y="1060919"/>
                  </a:lnTo>
                  <a:lnTo>
                    <a:pt x="239928" y="1070114"/>
                  </a:lnTo>
                  <a:lnTo>
                    <a:pt x="245033" y="1077620"/>
                  </a:lnTo>
                  <a:lnTo>
                    <a:pt x="252615" y="1082687"/>
                  </a:lnTo>
                  <a:lnTo>
                    <a:pt x="261886" y="1084541"/>
                  </a:lnTo>
                  <a:lnTo>
                    <a:pt x="505701" y="1084541"/>
                  </a:lnTo>
                  <a:lnTo>
                    <a:pt x="514985" y="1082687"/>
                  </a:lnTo>
                  <a:lnTo>
                    <a:pt x="522566" y="1077620"/>
                  </a:lnTo>
                  <a:lnTo>
                    <a:pt x="527672" y="1070114"/>
                  </a:lnTo>
                  <a:lnTo>
                    <a:pt x="529539" y="1060919"/>
                  </a:lnTo>
                  <a:close/>
                </a:path>
                <a:path w="1503679" h="1543685">
                  <a:moveTo>
                    <a:pt x="529539" y="929132"/>
                  </a:moveTo>
                  <a:lnTo>
                    <a:pt x="527672" y="919937"/>
                  </a:lnTo>
                  <a:lnTo>
                    <a:pt x="522566" y="912418"/>
                  </a:lnTo>
                  <a:lnTo>
                    <a:pt x="514985" y="907364"/>
                  </a:lnTo>
                  <a:lnTo>
                    <a:pt x="505701" y="905497"/>
                  </a:lnTo>
                  <a:lnTo>
                    <a:pt x="261886" y="905497"/>
                  </a:lnTo>
                  <a:lnTo>
                    <a:pt x="252615" y="907364"/>
                  </a:lnTo>
                  <a:lnTo>
                    <a:pt x="245033" y="912418"/>
                  </a:lnTo>
                  <a:lnTo>
                    <a:pt x="239928" y="919937"/>
                  </a:lnTo>
                  <a:lnTo>
                    <a:pt x="238048" y="929132"/>
                  </a:lnTo>
                  <a:lnTo>
                    <a:pt x="239928" y="938326"/>
                  </a:lnTo>
                  <a:lnTo>
                    <a:pt x="245033" y="945845"/>
                  </a:lnTo>
                  <a:lnTo>
                    <a:pt x="252615" y="950912"/>
                  </a:lnTo>
                  <a:lnTo>
                    <a:pt x="261886" y="952766"/>
                  </a:lnTo>
                  <a:lnTo>
                    <a:pt x="505701" y="952766"/>
                  </a:lnTo>
                  <a:lnTo>
                    <a:pt x="514985" y="950912"/>
                  </a:lnTo>
                  <a:lnTo>
                    <a:pt x="522566" y="945845"/>
                  </a:lnTo>
                  <a:lnTo>
                    <a:pt x="527672" y="938326"/>
                  </a:lnTo>
                  <a:lnTo>
                    <a:pt x="529539" y="929132"/>
                  </a:lnTo>
                  <a:close/>
                </a:path>
                <a:path w="1503679" h="1543685">
                  <a:moveTo>
                    <a:pt x="888466" y="135470"/>
                  </a:moveTo>
                  <a:lnTo>
                    <a:pt x="881494" y="92697"/>
                  </a:lnTo>
                  <a:lnTo>
                    <a:pt x="862063" y="55524"/>
                  </a:lnTo>
                  <a:lnTo>
                    <a:pt x="853744" y="47269"/>
                  </a:lnTo>
                  <a:lnTo>
                    <a:pt x="840790" y="34429"/>
                  </a:lnTo>
                  <a:lnTo>
                    <a:pt x="840790" y="135470"/>
                  </a:lnTo>
                  <a:lnTo>
                    <a:pt x="833793" y="169786"/>
                  </a:lnTo>
                  <a:lnTo>
                    <a:pt x="814705" y="197827"/>
                  </a:lnTo>
                  <a:lnTo>
                    <a:pt x="786422" y="216750"/>
                  </a:lnTo>
                  <a:lnTo>
                    <a:pt x="751814" y="223697"/>
                  </a:lnTo>
                  <a:lnTo>
                    <a:pt x="717219" y="216750"/>
                  </a:lnTo>
                  <a:lnTo>
                    <a:pt x="688936" y="197827"/>
                  </a:lnTo>
                  <a:lnTo>
                    <a:pt x="669848" y="169786"/>
                  </a:lnTo>
                  <a:lnTo>
                    <a:pt x="662851" y="135470"/>
                  </a:lnTo>
                  <a:lnTo>
                    <a:pt x="669848" y="101180"/>
                  </a:lnTo>
                  <a:lnTo>
                    <a:pt x="688936" y="73139"/>
                  </a:lnTo>
                  <a:lnTo>
                    <a:pt x="717219" y="54216"/>
                  </a:lnTo>
                  <a:lnTo>
                    <a:pt x="751814" y="47269"/>
                  </a:lnTo>
                  <a:lnTo>
                    <a:pt x="786422" y="54216"/>
                  </a:lnTo>
                  <a:lnTo>
                    <a:pt x="814705" y="73139"/>
                  </a:lnTo>
                  <a:lnTo>
                    <a:pt x="833793" y="101180"/>
                  </a:lnTo>
                  <a:lnTo>
                    <a:pt x="840790" y="135470"/>
                  </a:lnTo>
                  <a:lnTo>
                    <a:pt x="840790" y="34429"/>
                  </a:lnTo>
                  <a:lnTo>
                    <a:pt x="832472" y="26174"/>
                  </a:lnTo>
                  <a:lnTo>
                    <a:pt x="794956" y="6921"/>
                  </a:lnTo>
                  <a:lnTo>
                    <a:pt x="751814" y="0"/>
                  </a:lnTo>
                  <a:lnTo>
                    <a:pt x="708672" y="6921"/>
                  </a:lnTo>
                  <a:lnTo>
                    <a:pt x="671169" y="26174"/>
                  </a:lnTo>
                  <a:lnTo>
                    <a:pt x="641578" y="55524"/>
                  </a:lnTo>
                  <a:lnTo>
                    <a:pt x="622160" y="92697"/>
                  </a:lnTo>
                  <a:lnTo>
                    <a:pt x="615175" y="135470"/>
                  </a:lnTo>
                  <a:lnTo>
                    <a:pt x="622160" y="178257"/>
                  </a:lnTo>
                  <a:lnTo>
                    <a:pt x="641578" y="215442"/>
                  </a:lnTo>
                  <a:lnTo>
                    <a:pt x="671169" y="244779"/>
                  </a:lnTo>
                  <a:lnTo>
                    <a:pt x="708672" y="264045"/>
                  </a:lnTo>
                  <a:lnTo>
                    <a:pt x="751814" y="270954"/>
                  </a:lnTo>
                  <a:lnTo>
                    <a:pt x="794956" y="264045"/>
                  </a:lnTo>
                  <a:lnTo>
                    <a:pt x="832472" y="244779"/>
                  </a:lnTo>
                  <a:lnTo>
                    <a:pt x="853744" y="223697"/>
                  </a:lnTo>
                  <a:lnTo>
                    <a:pt x="862063" y="215442"/>
                  </a:lnTo>
                  <a:lnTo>
                    <a:pt x="881494" y="178257"/>
                  </a:lnTo>
                  <a:lnTo>
                    <a:pt x="888466" y="135470"/>
                  </a:lnTo>
                  <a:close/>
                </a:path>
                <a:path w="1503679" h="1543685">
                  <a:moveTo>
                    <a:pt x="1021765" y="443966"/>
                  </a:moveTo>
                  <a:lnTo>
                    <a:pt x="1013739" y="394741"/>
                  </a:lnTo>
                  <a:lnTo>
                    <a:pt x="991387" y="351942"/>
                  </a:lnTo>
                  <a:lnTo>
                    <a:pt x="974623" y="335330"/>
                  </a:lnTo>
                  <a:lnTo>
                    <a:pt x="974090" y="334810"/>
                  </a:lnTo>
                  <a:lnTo>
                    <a:pt x="974090" y="443966"/>
                  </a:lnTo>
                  <a:lnTo>
                    <a:pt x="974090" y="729843"/>
                  </a:lnTo>
                  <a:lnTo>
                    <a:pt x="918133" y="729843"/>
                  </a:lnTo>
                  <a:lnTo>
                    <a:pt x="918133" y="477520"/>
                  </a:lnTo>
                  <a:lnTo>
                    <a:pt x="916266" y="468325"/>
                  </a:lnTo>
                  <a:lnTo>
                    <a:pt x="911161" y="460806"/>
                  </a:lnTo>
                  <a:lnTo>
                    <a:pt x="903579" y="455739"/>
                  </a:lnTo>
                  <a:lnTo>
                    <a:pt x="894295" y="453885"/>
                  </a:lnTo>
                  <a:lnTo>
                    <a:pt x="885024" y="455739"/>
                  </a:lnTo>
                  <a:lnTo>
                    <a:pt x="877443" y="460806"/>
                  </a:lnTo>
                  <a:lnTo>
                    <a:pt x="872337" y="468325"/>
                  </a:lnTo>
                  <a:lnTo>
                    <a:pt x="870458" y="477520"/>
                  </a:lnTo>
                  <a:lnTo>
                    <a:pt x="870458" y="753478"/>
                  </a:lnTo>
                  <a:lnTo>
                    <a:pt x="870458" y="1169060"/>
                  </a:lnTo>
                  <a:lnTo>
                    <a:pt x="775652" y="1169060"/>
                  </a:lnTo>
                  <a:lnTo>
                    <a:pt x="775652" y="822896"/>
                  </a:lnTo>
                  <a:lnTo>
                    <a:pt x="773785" y="813701"/>
                  </a:lnTo>
                  <a:lnTo>
                    <a:pt x="768667" y="806183"/>
                  </a:lnTo>
                  <a:lnTo>
                    <a:pt x="761098" y="801116"/>
                  </a:lnTo>
                  <a:lnTo>
                    <a:pt x="751814" y="799261"/>
                  </a:lnTo>
                  <a:lnTo>
                    <a:pt x="742530" y="801116"/>
                  </a:lnTo>
                  <a:lnTo>
                    <a:pt x="734961" y="806183"/>
                  </a:lnTo>
                  <a:lnTo>
                    <a:pt x="729843" y="813701"/>
                  </a:lnTo>
                  <a:lnTo>
                    <a:pt x="727976" y="822896"/>
                  </a:lnTo>
                  <a:lnTo>
                    <a:pt x="727976" y="1169060"/>
                  </a:lnTo>
                  <a:lnTo>
                    <a:pt x="633183" y="1169060"/>
                  </a:lnTo>
                  <a:lnTo>
                    <a:pt x="633183" y="753478"/>
                  </a:lnTo>
                  <a:lnTo>
                    <a:pt x="633183" y="477520"/>
                  </a:lnTo>
                  <a:lnTo>
                    <a:pt x="631317" y="468325"/>
                  </a:lnTo>
                  <a:lnTo>
                    <a:pt x="626211" y="460806"/>
                  </a:lnTo>
                  <a:lnTo>
                    <a:pt x="618629" y="455739"/>
                  </a:lnTo>
                  <a:lnTo>
                    <a:pt x="609346" y="453885"/>
                  </a:lnTo>
                  <a:lnTo>
                    <a:pt x="600062" y="455739"/>
                  </a:lnTo>
                  <a:lnTo>
                    <a:pt x="592493" y="460806"/>
                  </a:lnTo>
                  <a:lnTo>
                    <a:pt x="587375" y="468325"/>
                  </a:lnTo>
                  <a:lnTo>
                    <a:pt x="585508" y="477520"/>
                  </a:lnTo>
                  <a:lnTo>
                    <a:pt x="585508" y="729843"/>
                  </a:lnTo>
                  <a:lnTo>
                    <a:pt x="529539" y="729843"/>
                  </a:lnTo>
                  <a:lnTo>
                    <a:pt x="529539" y="443966"/>
                  </a:lnTo>
                  <a:lnTo>
                    <a:pt x="538162" y="401726"/>
                  </a:lnTo>
                  <a:lnTo>
                    <a:pt x="561670" y="367182"/>
                  </a:lnTo>
                  <a:lnTo>
                    <a:pt x="596519" y="343877"/>
                  </a:lnTo>
                  <a:lnTo>
                    <a:pt x="639127" y="335330"/>
                  </a:lnTo>
                  <a:lnTo>
                    <a:pt x="864501" y="335330"/>
                  </a:lnTo>
                  <a:lnTo>
                    <a:pt x="907110" y="343877"/>
                  </a:lnTo>
                  <a:lnTo>
                    <a:pt x="941946" y="367182"/>
                  </a:lnTo>
                  <a:lnTo>
                    <a:pt x="965466" y="401726"/>
                  </a:lnTo>
                  <a:lnTo>
                    <a:pt x="974090" y="443966"/>
                  </a:lnTo>
                  <a:lnTo>
                    <a:pt x="974090" y="334810"/>
                  </a:lnTo>
                  <a:lnTo>
                    <a:pt x="957326" y="318173"/>
                  </a:lnTo>
                  <a:lnTo>
                    <a:pt x="914158" y="296011"/>
                  </a:lnTo>
                  <a:lnTo>
                    <a:pt x="864501" y="288061"/>
                  </a:lnTo>
                  <a:lnTo>
                    <a:pt x="639127" y="288061"/>
                  </a:lnTo>
                  <a:lnTo>
                    <a:pt x="589470" y="296011"/>
                  </a:lnTo>
                  <a:lnTo>
                    <a:pt x="546315" y="318173"/>
                  </a:lnTo>
                  <a:lnTo>
                    <a:pt x="512254" y="351942"/>
                  </a:lnTo>
                  <a:lnTo>
                    <a:pt x="489889" y="394741"/>
                  </a:lnTo>
                  <a:lnTo>
                    <a:pt x="481863" y="443966"/>
                  </a:lnTo>
                  <a:lnTo>
                    <a:pt x="481863" y="753478"/>
                  </a:lnTo>
                  <a:lnTo>
                    <a:pt x="483743" y="762673"/>
                  </a:lnTo>
                  <a:lnTo>
                    <a:pt x="488848" y="770191"/>
                  </a:lnTo>
                  <a:lnTo>
                    <a:pt x="496430" y="775258"/>
                  </a:lnTo>
                  <a:lnTo>
                    <a:pt x="505701" y="777113"/>
                  </a:lnTo>
                  <a:lnTo>
                    <a:pt x="585508" y="777113"/>
                  </a:lnTo>
                  <a:lnTo>
                    <a:pt x="585508" y="1169060"/>
                  </a:lnTo>
                  <a:lnTo>
                    <a:pt x="545896" y="1169060"/>
                  </a:lnTo>
                  <a:lnTo>
                    <a:pt x="536625" y="1170914"/>
                  </a:lnTo>
                  <a:lnTo>
                    <a:pt x="529043" y="1175981"/>
                  </a:lnTo>
                  <a:lnTo>
                    <a:pt x="523938" y="1183487"/>
                  </a:lnTo>
                  <a:lnTo>
                    <a:pt x="522058" y="1192695"/>
                  </a:lnTo>
                  <a:lnTo>
                    <a:pt x="523938" y="1201889"/>
                  </a:lnTo>
                  <a:lnTo>
                    <a:pt x="529043" y="1209395"/>
                  </a:lnTo>
                  <a:lnTo>
                    <a:pt x="536625" y="1214462"/>
                  </a:lnTo>
                  <a:lnTo>
                    <a:pt x="545896" y="1216317"/>
                  </a:lnTo>
                  <a:lnTo>
                    <a:pt x="609346" y="1216317"/>
                  </a:lnTo>
                  <a:lnTo>
                    <a:pt x="751814" y="1216317"/>
                  </a:lnTo>
                  <a:lnTo>
                    <a:pt x="894295" y="1216317"/>
                  </a:lnTo>
                  <a:lnTo>
                    <a:pt x="957757" y="1216317"/>
                  </a:lnTo>
                  <a:lnTo>
                    <a:pt x="967028" y="1214462"/>
                  </a:lnTo>
                  <a:lnTo>
                    <a:pt x="974610" y="1209395"/>
                  </a:lnTo>
                  <a:lnTo>
                    <a:pt x="979716" y="1201889"/>
                  </a:lnTo>
                  <a:lnTo>
                    <a:pt x="981583" y="1192695"/>
                  </a:lnTo>
                  <a:lnTo>
                    <a:pt x="979716" y="1183487"/>
                  </a:lnTo>
                  <a:lnTo>
                    <a:pt x="974610" y="1175981"/>
                  </a:lnTo>
                  <a:lnTo>
                    <a:pt x="967028" y="1170914"/>
                  </a:lnTo>
                  <a:lnTo>
                    <a:pt x="957757" y="1169060"/>
                  </a:lnTo>
                  <a:lnTo>
                    <a:pt x="918133" y="1169060"/>
                  </a:lnTo>
                  <a:lnTo>
                    <a:pt x="918133" y="777113"/>
                  </a:lnTo>
                  <a:lnTo>
                    <a:pt x="997927" y="777113"/>
                  </a:lnTo>
                  <a:lnTo>
                    <a:pt x="1007198" y="775258"/>
                  </a:lnTo>
                  <a:lnTo>
                    <a:pt x="1014780" y="770191"/>
                  </a:lnTo>
                  <a:lnTo>
                    <a:pt x="1019886" y="762673"/>
                  </a:lnTo>
                  <a:lnTo>
                    <a:pt x="1021765" y="753478"/>
                  </a:lnTo>
                  <a:lnTo>
                    <a:pt x="1021765" y="443966"/>
                  </a:lnTo>
                  <a:close/>
                </a:path>
                <a:path w="1503679" h="1543685">
                  <a:moveTo>
                    <a:pt x="1265605" y="1192695"/>
                  </a:moveTo>
                  <a:lnTo>
                    <a:pt x="1263726" y="1183487"/>
                  </a:lnTo>
                  <a:lnTo>
                    <a:pt x="1258620" y="1175981"/>
                  </a:lnTo>
                  <a:lnTo>
                    <a:pt x="1251038" y="1170914"/>
                  </a:lnTo>
                  <a:lnTo>
                    <a:pt x="1241755" y="1169060"/>
                  </a:lnTo>
                  <a:lnTo>
                    <a:pt x="1089088" y="1169060"/>
                  </a:lnTo>
                  <a:lnTo>
                    <a:pt x="1079804" y="1170914"/>
                  </a:lnTo>
                  <a:lnTo>
                    <a:pt x="1072235" y="1175981"/>
                  </a:lnTo>
                  <a:lnTo>
                    <a:pt x="1067130" y="1183487"/>
                  </a:lnTo>
                  <a:lnTo>
                    <a:pt x="1065250" y="1192695"/>
                  </a:lnTo>
                  <a:lnTo>
                    <a:pt x="1067130" y="1201889"/>
                  </a:lnTo>
                  <a:lnTo>
                    <a:pt x="1072235" y="1209395"/>
                  </a:lnTo>
                  <a:lnTo>
                    <a:pt x="1079804" y="1214462"/>
                  </a:lnTo>
                  <a:lnTo>
                    <a:pt x="1089088" y="1216317"/>
                  </a:lnTo>
                  <a:lnTo>
                    <a:pt x="1241755" y="1216317"/>
                  </a:lnTo>
                  <a:lnTo>
                    <a:pt x="1251038" y="1214462"/>
                  </a:lnTo>
                  <a:lnTo>
                    <a:pt x="1258620" y="1209395"/>
                  </a:lnTo>
                  <a:lnTo>
                    <a:pt x="1263726" y="1201889"/>
                  </a:lnTo>
                  <a:lnTo>
                    <a:pt x="1265605" y="1192695"/>
                  </a:lnTo>
                  <a:close/>
                </a:path>
                <a:path w="1503679" h="1543685">
                  <a:moveTo>
                    <a:pt x="1265605" y="1060919"/>
                  </a:moveTo>
                  <a:lnTo>
                    <a:pt x="1263726" y="1051712"/>
                  </a:lnTo>
                  <a:lnTo>
                    <a:pt x="1258620" y="1044206"/>
                  </a:lnTo>
                  <a:lnTo>
                    <a:pt x="1251038" y="1039139"/>
                  </a:lnTo>
                  <a:lnTo>
                    <a:pt x="1241755" y="1037285"/>
                  </a:lnTo>
                  <a:lnTo>
                    <a:pt x="997927" y="1037285"/>
                  </a:lnTo>
                  <a:lnTo>
                    <a:pt x="988644" y="1039139"/>
                  </a:lnTo>
                  <a:lnTo>
                    <a:pt x="981062" y="1044206"/>
                  </a:lnTo>
                  <a:lnTo>
                    <a:pt x="975956" y="1051712"/>
                  </a:lnTo>
                  <a:lnTo>
                    <a:pt x="974077" y="1060919"/>
                  </a:lnTo>
                  <a:lnTo>
                    <a:pt x="975956" y="1070114"/>
                  </a:lnTo>
                  <a:lnTo>
                    <a:pt x="981062" y="1077620"/>
                  </a:lnTo>
                  <a:lnTo>
                    <a:pt x="988644" y="1082687"/>
                  </a:lnTo>
                  <a:lnTo>
                    <a:pt x="997927" y="1084541"/>
                  </a:lnTo>
                  <a:lnTo>
                    <a:pt x="1241755" y="1084541"/>
                  </a:lnTo>
                  <a:lnTo>
                    <a:pt x="1251038" y="1082687"/>
                  </a:lnTo>
                  <a:lnTo>
                    <a:pt x="1258620" y="1077620"/>
                  </a:lnTo>
                  <a:lnTo>
                    <a:pt x="1263726" y="1070114"/>
                  </a:lnTo>
                  <a:lnTo>
                    <a:pt x="1265605" y="1060919"/>
                  </a:lnTo>
                  <a:close/>
                </a:path>
                <a:path w="1503679" h="1543685">
                  <a:moveTo>
                    <a:pt x="1265605" y="929132"/>
                  </a:moveTo>
                  <a:lnTo>
                    <a:pt x="1263726" y="919937"/>
                  </a:lnTo>
                  <a:lnTo>
                    <a:pt x="1258620" y="912418"/>
                  </a:lnTo>
                  <a:lnTo>
                    <a:pt x="1251038" y="907364"/>
                  </a:lnTo>
                  <a:lnTo>
                    <a:pt x="1241755" y="905497"/>
                  </a:lnTo>
                  <a:lnTo>
                    <a:pt x="997927" y="905497"/>
                  </a:lnTo>
                  <a:lnTo>
                    <a:pt x="988644" y="907364"/>
                  </a:lnTo>
                  <a:lnTo>
                    <a:pt x="981062" y="912418"/>
                  </a:lnTo>
                  <a:lnTo>
                    <a:pt x="975956" y="919937"/>
                  </a:lnTo>
                  <a:lnTo>
                    <a:pt x="974077" y="929132"/>
                  </a:lnTo>
                  <a:lnTo>
                    <a:pt x="975956" y="938326"/>
                  </a:lnTo>
                  <a:lnTo>
                    <a:pt x="981062" y="945845"/>
                  </a:lnTo>
                  <a:lnTo>
                    <a:pt x="988644" y="950912"/>
                  </a:lnTo>
                  <a:lnTo>
                    <a:pt x="997927" y="952766"/>
                  </a:lnTo>
                  <a:lnTo>
                    <a:pt x="1241755" y="952766"/>
                  </a:lnTo>
                  <a:lnTo>
                    <a:pt x="1251038" y="950912"/>
                  </a:lnTo>
                  <a:lnTo>
                    <a:pt x="1258620" y="945845"/>
                  </a:lnTo>
                  <a:lnTo>
                    <a:pt x="1263726" y="938326"/>
                  </a:lnTo>
                  <a:lnTo>
                    <a:pt x="1265605" y="929132"/>
                  </a:lnTo>
                  <a:close/>
                </a:path>
                <a:path w="1503679" h="1543685">
                  <a:moveTo>
                    <a:pt x="1265605" y="797356"/>
                  </a:moveTo>
                  <a:lnTo>
                    <a:pt x="1263726" y="788162"/>
                  </a:lnTo>
                  <a:lnTo>
                    <a:pt x="1258620" y="780643"/>
                  </a:lnTo>
                  <a:lnTo>
                    <a:pt x="1251038" y="775576"/>
                  </a:lnTo>
                  <a:lnTo>
                    <a:pt x="1241755" y="773722"/>
                  </a:lnTo>
                  <a:lnTo>
                    <a:pt x="1068984" y="773722"/>
                  </a:lnTo>
                  <a:lnTo>
                    <a:pt x="1059713" y="775576"/>
                  </a:lnTo>
                  <a:lnTo>
                    <a:pt x="1052131" y="780643"/>
                  </a:lnTo>
                  <a:lnTo>
                    <a:pt x="1047026" y="788162"/>
                  </a:lnTo>
                  <a:lnTo>
                    <a:pt x="1045146" y="797356"/>
                  </a:lnTo>
                  <a:lnTo>
                    <a:pt x="1047026" y="806564"/>
                  </a:lnTo>
                  <a:lnTo>
                    <a:pt x="1052131" y="814070"/>
                  </a:lnTo>
                  <a:lnTo>
                    <a:pt x="1059713" y="819137"/>
                  </a:lnTo>
                  <a:lnTo>
                    <a:pt x="1068984" y="820991"/>
                  </a:lnTo>
                  <a:lnTo>
                    <a:pt x="1241755" y="820991"/>
                  </a:lnTo>
                  <a:lnTo>
                    <a:pt x="1251038" y="819137"/>
                  </a:lnTo>
                  <a:lnTo>
                    <a:pt x="1258620" y="814070"/>
                  </a:lnTo>
                  <a:lnTo>
                    <a:pt x="1263726" y="806564"/>
                  </a:lnTo>
                  <a:lnTo>
                    <a:pt x="1265605" y="797356"/>
                  </a:lnTo>
                  <a:close/>
                </a:path>
                <a:path w="1503679" h="1543685">
                  <a:moveTo>
                    <a:pt x="1503629" y="797356"/>
                  </a:moveTo>
                  <a:lnTo>
                    <a:pt x="1501749" y="788162"/>
                  </a:lnTo>
                  <a:lnTo>
                    <a:pt x="1496644" y="780643"/>
                  </a:lnTo>
                  <a:lnTo>
                    <a:pt x="1489062" y="775576"/>
                  </a:lnTo>
                  <a:lnTo>
                    <a:pt x="1479791" y="773722"/>
                  </a:lnTo>
                  <a:lnTo>
                    <a:pt x="1455940" y="773722"/>
                  </a:lnTo>
                  <a:lnTo>
                    <a:pt x="1455940" y="820991"/>
                  </a:lnTo>
                  <a:lnTo>
                    <a:pt x="1455940" y="1495844"/>
                  </a:lnTo>
                  <a:lnTo>
                    <a:pt x="781900" y="1495844"/>
                  </a:lnTo>
                  <a:lnTo>
                    <a:pt x="787565" y="1472425"/>
                  </a:lnTo>
                  <a:lnTo>
                    <a:pt x="815416" y="1433601"/>
                  </a:lnTo>
                  <a:lnTo>
                    <a:pt x="855675" y="1407629"/>
                  </a:lnTo>
                  <a:lnTo>
                    <a:pt x="904519" y="1398155"/>
                  </a:lnTo>
                  <a:lnTo>
                    <a:pt x="1386166" y="1398155"/>
                  </a:lnTo>
                  <a:lnTo>
                    <a:pt x="1395437" y="1396301"/>
                  </a:lnTo>
                  <a:lnTo>
                    <a:pt x="1403019" y="1391234"/>
                  </a:lnTo>
                  <a:lnTo>
                    <a:pt x="1408125" y="1383728"/>
                  </a:lnTo>
                  <a:lnTo>
                    <a:pt x="1410004" y="1374521"/>
                  </a:lnTo>
                  <a:lnTo>
                    <a:pt x="1410004" y="820991"/>
                  </a:lnTo>
                  <a:lnTo>
                    <a:pt x="1455940" y="820991"/>
                  </a:lnTo>
                  <a:lnTo>
                    <a:pt x="1455940" y="773722"/>
                  </a:lnTo>
                  <a:lnTo>
                    <a:pt x="1410004" y="773722"/>
                  </a:lnTo>
                  <a:lnTo>
                    <a:pt x="1410004" y="673125"/>
                  </a:lnTo>
                  <a:lnTo>
                    <a:pt x="1408125" y="663917"/>
                  </a:lnTo>
                  <a:lnTo>
                    <a:pt x="1403019" y="656412"/>
                  </a:lnTo>
                  <a:lnTo>
                    <a:pt x="1395437" y="651344"/>
                  </a:lnTo>
                  <a:lnTo>
                    <a:pt x="1386166" y="649490"/>
                  </a:lnTo>
                  <a:lnTo>
                    <a:pt x="1118476" y="649490"/>
                  </a:lnTo>
                  <a:lnTo>
                    <a:pt x="1109192" y="651344"/>
                  </a:lnTo>
                  <a:lnTo>
                    <a:pt x="1101610" y="656412"/>
                  </a:lnTo>
                  <a:lnTo>
                    <a:pt x="1096505" y="663917"/>
                  </a:lnTo>
                  <a:lnTo>
                    <a:pt x="1094625" y="673125"/>
                  </a:lnTo>
                  <a:lnTo>
                    <a:pt x="1096505" y="682320"/>
                  </a:lnTo>
                  <a:lnTo>
                    <a:pt x="1101610" y="689838"/>
                  </a:lnTo>
                  <a:lnTo>
                    <a:pt x="1109192" y="694893"/>
                  </a:lnTo>
                  <a:lnTo>
                    <a:pt x="1118476" y="696760"/>
                  </a:lnTo>
                  <a:lnTo>
                    <a:pt x="1362329" y="696760"/>
                  </a:lnTo>
                  <a:lnTo>
                    <a:pt x="1362329" y="797356"/>
                  </a:lnTo>
                  <a:lnTo>
                    <a:pt x="1362329" y="1350899"/>
                  </a:lnTo>
                  <a:lnTo>
                    <a:pt x="904519" y="1350899"/>
                  </a:lnTo>
                  <a:lnTo>
                    <a:pt x="859320" y="1356652"/>
                  </a:lnTo>
                  <a:lnTo>
                    <a:pt x="818451" y="1372984"/>
                  </a:lnTo>
                  <a:lnTo>
                    <a:pt x="783437" y="1398460"/>
                  </a:lnTo>
                  <a:lnTo>
                    <a:pt x="775652" y="1407807"/>
                  </a:lnTo>
                  <a:lnTo>
                    <a:pt x="775652" y="1312202"/>
                  </a:lnTo>
                  <a:lnTo>
                    <a:pt x="773785" y="1303007"/>
                  </a:lnTo>
                  <a:lnTo>
                    <a:pt x="768667" y="1295488"/>
                  </a:lnTo>
                  <a:lnTo>
                    <a:pt x="761098" y="1290434"/>
                  </a:lnTo>
                  <a:lnTo>
                    <a:pt x="751814" y="1288567"/>
                  </a:lnTo>
                  <a:lnTo>
                    <a:pt x="742530" y="1290434"/>
                  </a:lnTo>
                  <a:lnTo>
                    <a:pt x="734961" y="1295488"/>
                  </a:lnTo>
                  <a:lnTo>
                    <a:pt x="729843" y="1303007"/>
                  </a:lnTo>
                  <a:lnTo>
                    <a:pt x="727976" y="1312202"/>
                  </a:lnTo>
                  <a:lnTo>
                    <a:pt x="727976" y="1406194"/>
                  </a:lnTo>
                  <a:lnTo>
                    <a:pt x="721753" y="1400810"/>
                  </a:lnTo>
                  <a:lnTo>
                    <a:pt x="721753" y="1495844"/>
                  </a:lnTo>
                  <a:lnTo>
                    <a:pt x="47675" y="1495844"/>
                  </a:lnTo>
                  <a:lnTo>
                    <a:pt x="47675" y="820991"/>
                  </a:lnTo>
                  <a:lnTo>
                    <a:pt x="93649" y="820991"/>
                  </a:lnTo>
                  <a:lnTo>
                    <a:pt x="93649" y="1374521"/>
                  </a:lnTo>
                  <a:lnTo>
                    <a:pt x="95516" y="1383728"/>
                  </a:lnTo>
                  <a:lnTo>
                    <a:pt x="100622" y="1391234"/>
                  </a:lnTo>
                  <a:lnTo>
                    <a:pt x="108204" y="1396301"/>
                  </a:lnTo>
                  <a:lnTo>
                    <a:pt x="117475" y="1398155"/>
                  </a:lnTo>
                  <a:lnTo>
                    <a:pt x="599109" y="1398155"/>
                  </a:lnTo>
                  <a:lnTo>
                    <a:pt x="647966" y="1407629"/>
                  </a:lnTo>
                  <a:lnTo>
                    <a:pt x="688225" y="1433601"/>
                  </a:lnTo>
                  <a:lnTo>
                    <a:pt x="716076" y="1472425"/>
                  </a:lnTo>
                  <a:lnTo>
                    <a:pt x="721753" y="1495844"/>
                  </a:lnTo>
                  <a:lnTo>
                    <a:pt x="721753" y="1400810"/>
                  </a:lnTo>
                  <a:lnTo>
                    <a:pt x="701395" y="1383157"/>
                  </a:lnTo>
                  <a:lnTo>
                    <a:pt x="670521" y="1365745"/>
                  </a:lnTo>
                  <a:lnTo>
                    <a:pt x="636155" y="1354734"/>
                  </a:lnTo>
                  <a:lnTo>
                    <a:pt x="599109" y="1350899"/>
                  </a:lnTo>
                  <a:lnTo>
                    <a:pt x="141312" y="1350899"/>
                  </a:lnTo>
                  <a:lnTo>
                    <a:pt x="141312" y="797356"/>
                  </a:lnTo>
                  <a:lnTo>
                    <a:pt x="141312" y="696760"/>
                  </a:lnTo>
                  <a:lnTo>
                    <a:pt x="385178" y="696760"/>
                  </a:lnTo>
                  <a:lnTo>
                    <a:pt x="394449" y="694893"/>
                  </a:lnTo>
                  <a:lnTo>
                    <a:pt x="402031" y="689838"/>
                  </a:lnTo>
                  <a:lnTo>
                    <a:pt x="407136" y="682320"/>
                  </a:lnTo>
                  <a:lnTo>
                    <a:pt x="409016" y="673125"/>
                  </a:lnTo>
                  <a:lnTo>
                    <a:pt x="407136" y="663917"/>
                  </a:lnTo>
                  <a:lnTo>
                    <a:pt x="402031" y="656412"/>
                  </a:lnTo>
                  <a:lnTo>
                    <a:pt x="394449" y="651344"/>
                  </a:lnTo>
                  <a:lnTo>
                    <a:pt x="385178" y="649490"/>
                  </a:lnTo>
                  <a:lnTo>
                    <a:pt x="117475" y="649490"/>
                  </a:lnTo>
                  <a:lnTo>
                    <a:pt x="108204" y="651344"/>
                  </a:lnTo>
                  <a:lnTo>
                    <a:pt x="100622" y="656412"/>
                  </a:lnTo>
                  <a:lnTo>
                    <a:pt x="95516" y="663917"/>
                  </a:lnTo>
                  <a:lnTo>
                    <a:pt x="93649" y="673125"/>
                  </a:lnTo>
                  <a:lnTo>
                    <a:pt x="93649" y="773722"/>
                  </a:lnTo>
                  <a:lnTo>
                    <a:pt x="23850" y="773722"/>
                  </a:lnTo>
                  <a:lnTo>
                    <a:pt x="14566" y="775576"/>
                  </a:lnTo>
                  <a:lnTo>
                    <a:pt x="6985" y="780643"/>
                  </a:lnTo>
                  <a:lnTo>
                    <a:pt x="1879" y="788162"/>
                  </a:lnTo>
                  <a:lnTo>
                    <a:pt x="0" y="797356"/>
                  </a:lnTo>
                  <a:lnTo>
                    <a:pt x="0" y="1519478"/>
                  </a:lnTo>
                  <a:lnTo>
                    <a:pt x="1879" y="1528673"/>
                  </a:lnTo>
                  <a:lnTo>
                    <a:pt x="6985" y="1536192"/>
                  </a:lnTo>
                  <a:lnTo>
                    <a:pt x="14566" y="1541246"/>
                  </a:lnTo>
                  <a:lnTo>
                    <a:pt x="23850" y="1543113"/>
                  </a:lnTo>
                  <a:lnTo>
                    <a:pt x="751814" y="1543113"/>
                  </a:lnTo>
                  <a:lnTo>
                    <a:pt x="752144" y="1543113"/>
                  </a:lnTo>
                  <a:lnTo>
                    <a:pt x="1479791" y="1543113"/>
                  </a:lnTo>
                  <a:lnTo>
                    <a:pt x="1489062" y="1541246"/>
                  </a:lnTo>
                  <a:lnTo>
                    <a:pt x="1496644" y="1536192"/>
                  </a:lnTo>
                  <a:lnTo>
                    <a:pt x="1501749" y="1528673"/>
                  </a:lnTo>
                  <a:lnTo>
                    <a:pt x="1503629" y="1519478"/>
                  </a:lnTo>
                  <a:lnTo>
                    <a:pt x="1503629" y="797356"/>
                  </a:lnTo>
                  <a:close/>
                </a:path>
              </a:pathLst>
            </a:custGeom>
            <a:solidFill>
              <a:srgbClr val="005D7E"/>
            </a:solidFill>
          </p:spPr>
          <p:txBody>
            <a:bodyPr wrap="square" lIns="0" tIns="0" rIns="0" bIns="0" rtlCol="0"/>
            <a:lstStyle/>
            <a:p>
              <a:endParaRPr sz="662"/>
            </a:p>
          </p:txBody>
        </p:sp>
        <p:grpSp>
          <p:nvGrpSpPr>
            <p:cNvPr id="14" name="object 16">
              <a:extLst>
                <a:ext uri="{FF2B5EF4-FFF2-40B4-BE49-F238E27FC236}">
                  <a16:creationId xmlns:a16="http://schemas.microsoft.com/office/drawing/2014/main" id="{DCD78A64-F991-F655-5963-7ABB9E882570}"/>
                </a:ext>
              </a:extLst>
            </p:cNvPr>
            <p:cNvGrpSpPr/>
            <p:nvPr/>
          </p:nvGrpSpPr>
          <p:grpSpPr>
            <a:xfrm>
              <a:off x="6505615" y="1823901"/>
              <a:ext cx="1309069" cy="1149528"/>
              <a:chOff x="10567954" y="3629209"/>
              <a:chExt cx="1776730" cy="1560195"/>
            </a:xfrm>
          </p:grpSpPr>
          <p:sp>
            <p:nvSpPr>
              <p:cNvPr id="15" name="object 17">
                <a:extLst>
                  <a:ext uri="{FF2B5EF4-FFF2-40B4-BE49-F238E27FC236}">
                    <a16:creationId xmlns:a16="http://schemas.microsoft.com/office/drawing/2014/main" id="{73DB5A33-DD8A-08F6-456A-A9605E41A841}"/>
                  </a:ext>
                </a:extLst>
              </p:cNvPr>
              <p:cNvSpPr/>
              <p:nvPr/>
            </p:nvSpPr>
            <p:spPr>
              <a:xfrm>
                <a:off x="11272416" y="3652769"/>
                <a:ext cx="1049020" cy="1049020"/>
              </a:xfrm>
              <a:custGeom>
                <a:avLst/>
                <a:gdLst/>
                <a:ahLst/>
                <a:cxnLst/>
                <a:rect l="l" t="t" r="r" b="b"/>
                <a:pathLst>
                  <a:path w="1049020" h="1049020">
                    <a:moveTo>
                      <a:pt x="1048470" y="524235"/>
                    </a:moveTo>
                    <a:lnTo>
                      <a:pt x="1046328" y="571951"/>
                    </a:lnTo>
                    <a:lnTo>
                      <a:pt x="1040024" y="618468"/>
                    </a:lnTo>
                    <a:lnTo>
                      <a:pt x="1029744" y="663599"/>
                    </a:lnTo>
                    <a:lnTo>
                      <a:pt x="1015673" y="707159"/>
                    </a:lnTo>
                    <a:lnTo>
                      <a:pt x="997996" y="748964"/>
                    </a:lnTo>
                    <a:lnTo>
                      <a:pt x="976897" y="788828"/>
                    </a:lnTo>
                    <a:lnTo>
                      <a:pt x="952563" y="826566"/>
                    </a:lnTo>
                    <a:lnTo>
                      <a:pt x="925178" y="861994"/>
                    </a:lnTo>
                    <a:lnTo>
                      <a:pt x="894926" y="894926"/>
                    </a:lnTo>
                    <a:lnTo>
                      <a:pt x="861994" y="925178"/>
                    </a:lnTo>
                    <a:lnTo>
                      <a:pt x="826566" y="952563"/>
                    </a:lnTo>
                    <a:lnTo>
                      <a:pt x="788828" y="976897"/>
                    </a:lnTo>
                    <a:lnTo>
                      <a:pt x="748964" y="997996"/>
                    </a:lnTo>
                    <a:lnTo>
                      <a:pt x="707159" y="1015673"/>
                    </a:lnTo>
                    <a:lnTo>
                      <a:pt x="663599" y="1029744"/>
                    </a:lnTo>
                    <a:lnTo>
                      <a:pt x="618468" y="1040024"/>
                    </a:lnTo>
                    <a:lnTo>
                      <a:pt x="571951" y="1046328"/>
                    </a:lnTo>
                    <a:lnTo>
                      <a:pt x="524235" y="1048470"/>
                    </a:lnTo>
                    <a:lnTo>
                      <a:pt x="476518" y="1046328"/>
                    </a:lnTo>
                    <a:lnTo>
                      <a:pt x="430002" y="1040024"/>
                    </a:lnTo>
                    <a:lnTo>
                      <a:pt x="384871" y="1029744"/>
                    </a:lnTo>
                    <a:lnTo>
                      <a:pt x="341311" y="1015673"/>
                    </a:lnTo>
                    <a:lnTo>
                      <a:pt x="299506" y="997996"/>
                    </a:lnTo>
                    <a:lnTo>
                      <a:pt x="259642" y="976897"/>
                    </a:lnTo>
                    <a:lnTo>
                      <a:pt x="221903" y="952563"/>
                    </a:lnTo>
                    <a:lnTo>
                      <a:pt x="186475" y="925178"/>
                    </a:lnTo>
                    <a:lnTo>
                      <a:pt x="153543" y="894926"/>
                    </a:lnTo>
                    <a:lnTo>
                      <a:pt x="123292" y="861994"/>
                    </a:lnTo>
                    <a:lnTo>
                      <a:pt x="95907" y="826566"/>
                    </a:lnTo>
                    <a:lnTo>
                      <a:pt x="71572" y="788828"/>
                    </a:lnTo>
                    <a:lnTo>
                      <a:pt x="50474" y="748964"/>
                    </a:lnTo>
                    <a:lnTo>
                      <a:pt x="32797" y="707159"/>
                    </a:lnTo>
                    <a:lnTo>
                      <a:pt x="18725" y="663599"/>
                    </a:lnTo>
                    <a:lnTo>
                      <a:pt x="8446" y="618468"/>
                    </a:lnTo>
                    <a:lnTo>
                      <a:pt x="2142" y="571951"/>
                    </a:lnTo>
                    <a:lnTo>
                      <a:pt x="0" y="524235"/>
                    </a:lnTo>
                    <a:lnTo>
                      <a:pt x="2142" y="476518"/>
                    </a:lnTo>
                    <a:lnTo>
                      <a:pt x="8446" y="430002"/>
                    </a:lnTo>
                    <a:lnTo>
                      <a:pt x="18725" y="384871"/>
                    </a:lnTo>
                    <a:lnTo>
                      <a:pt x="32797" y="341311"/>
                    </a:lnTo>
                    <a:lnTo>
                      <a:pt x="50474" y="299506"/>
                    </a:lnTo>
                    <a:lnTo>
                      <a:pt x="71572" y="259642"/>
                    </a:lnTo>
                    <a:lnTo>
                      <a:pt x="95907" y="221903"/>
                    </a:lnTo>
                    <a:lnTo>
                      <a:pt x="123292" y="186475"/>
                    </a:lnTo>
                    <a:lnTo>
                      <a:pt x="153543" y="153543"/>
                    </a:lnTo>
                    <a:lnTo>
                      <a:pt x="186475" y="123292"/>
                    </a:lnTo>
                    <a:lnTo>
                      <a:pt x="221903" y="95907"/>
                    </a:lnTo>
                    <a:lnTo>
                      <a:pt x="259642" y="71572"/>
                    </a:lnTo>
                    <a:lnTo>
                      <a:pt x="299506" y="50474"/>
                    </a:lnTo>
                    <a:lnTo>
                      <a:pt x="341311" y="32797"/>
                    </a:lnTo>
                    <a:lnTo>
                      <a:pt x="384871" y="18725"/>
                    </a:lnTo>
                    <a:lnTo>
                      <a:pt x="430002" y="8446"/>
                    </a:lnTo>
                    <a:lnTo>
                      <a:pt x="476518" y="2142"/>
                    </a:lnTo>
                    <a:lnTo>
                      <a:pt x="524235" y="0"/>
                    </a:lnTo>
                    <a:lnTo>
                      <a:pt x="571951" y="2142"/>
                    </a:lnTo>
                    <a:lnTo>
                      <a:pt x="618468" y="8446"/>
                    </a:lnTo>
                    <a:lnTo>
                      <a:pt x="663599" y="18725"/>
                    </a:lnTo>
                    <a:lnTo>
                      <a:pt x="707159" y="32797"/>
                    </a:lnTo>
                    <a:lnTo>
                      <a:pt x="748964" y="50474"/>
                    </a:lnTo>
                    <a:lnTo>
                      <a:pt x="788828" y="71572"/>
                    </a:lnTo>
                    <a:lnTo>
                      <a:pt x="826566" y="95907"/>
                    </a:lnTo>
                    <a:lnTo>
                      <a:pt x="861994" y="123292"/>
                    </a:lnTo>
                    <a:lnTo>
                      <a:pt x="894926" y="153543"/>
                    </a:lnTo>
                    <a:lnTo>
                      <a:pt x="925178" y="186475"/>
                    </a:lnTo>
                    <a:lnTo>
                      <a:pt x="952563" y="221903"/>
                    </a:lnTo>
                    <a:lnTo>
                      <a:pt x="976897" y="259642"/>
                    </a:lnTo>
                    <a:lnTo>
                      <a:pt x="997996" y="299506"/>
                    </a:lnTo>
                    <a:lnTo>
                      <a:pt x="1015673" y="341311"/>
                    </a:lnTo>
                    <a:lnTo>
                      <a:pt x="1029744" y="384871"/>
                    </a:lnTo>
                    <a:lnTo>
                      <a:pt x="1040024" y="430002"/>
                    </a:lnTo>
                    <a:lnTo>
                      <a:pt x="1046328" y="476518"/>
                    </a:lnTo>
                    <a:lnTo>
                      <a:pt x="1048470" y="524235"/>
                    </a:lnTo>
                    <a:close/>
                  </a:path>
                </a:pathLst>
              </a:custGeom>
              <a:ln w="47118">
                <a:solidFill>
                  <a:srgbClr val="005D7E"/>
                </a:solidFill>
              </a:ln>
            </p:spPr>
            <p:txBody>
              <a:bodyPr wrap="square" lIns="0" tIns="0" rIns="0" bIns="0" rtlCol="0"/>
              <a:lstStyle/>
              <a:p>
                <a:endParaRPr sz="662"/>
              </a:p>
            </p:txBody>
          </p:sp>
          <p:sp>
            <p:nvSpPr>
              <p:cNvPr id="16" name="object 18">
                <a:extLst>
                  <a:ext uri="{FF2B5EF4-FFF2-40B4-BE49-F238E27FC236}">
                    <a16:creationId xmlns:a16="http://schemas.microsoft.com/office/drawing/2014/main" id="{A82954C2-BE32-A0EF-19F4-40B595B50579}"/>
                  </a:ext>
                </a:extLst>
              </p:cNvPr>
              <p:cNvSpPr/>
              <p:nvPr/>
            </p:nvSpPr>
            <p:spPr>
              <a:xfrm>
                <a:off x="10928664" y="4340253"/>
                <a:ext cx="285115" cy="285115"/>
              </a:xfrm>
              <a:custGeom>
                <a:avLst/>
                <a:gdLst/>
                <a:ahLst/>
                <a:cxnLst/>
                <a:rect l="l" t="t" r="r" b="b"/>
                <a:pathLst>
                  <a:path w="285115" h="285114">
                    <a:moveTo>
                      <a:pt x="0" y="142299"/>
                    </a:moveTo>
                    <a:lnTo>
                      <a:pt x="7255" y="187274"/>
                    </a:lnTo>
                    <a:lnTo>
                      <a:pt x="27457" y="226336"/>
                    </a:lnTo>
                    <a:lnTo>
                      <a:pt x="58263" y="257141"/>
                    </a:lnTo>
                    <a:lnTo>
                      <a:pt x="97329" y="277343"/>
                    </a:lnTo>
                    <a:lnTo>
                      <a:pt x="142309" y="284598"/>
                    </a:lnTo>
                    <a:lnTo>
                      <a:pt x="187290" y="277344"/>
                    </a:lnTo>
                    <a:lnTo>
                      <a:pt x="226355" y="257144"/>
                    </a:lnTo>
                    <a:lnTo>
                      <a:pt x="257161" y="226341"/>
                    </a:lnTo>
                    <a:lnTo>
                      <a:pt x="277364" y="187278"/>
                    </a:lnTo>
                    <a:lnTo>
                      <a:pt x="284619" y="142299"/>
                    </a:lnTo>
                    <a:lnTo>
                      <a:pt x="277364" y="97323"/>
                    </a:lnTo>
                    <a:lnTo>
                      <a:pt x="257161" y="58261"/>
                    </a:lnTo>
                    <a:lnTo>
                      <a:pt x="226355" y="27457"/>
                    </a:lnTo>
                    <a:lnTo>
                      <a:pt x="187290" y="7255"/>
                    </a:lnTo>
                    <a:lnTo>
                      <a:pt x="142309" y="0"/>
                    </a:lnTo>
                    <a:lnTo>
                      <a:pt x="97329" y="7254"/>
                    </a:lnTo>
                    <a:lnTo>
                      <a:pt x="58263" y="27454"/>
                    </a:lnTo>
                    <a:lnTo>
                      <a:pt x="27457" y="58257"/>
                    </a:lnTo>
                    <a:lnTo>
                      <a:pt x="7255" y="97319"/>
                    </a:lnTo>
                    <a:lnTo>
                      <a:pt x="0" y="142299"/>
                    </a:lnTo>
                    <a:close/>
                  </a:path>
                </a:pathLst>
              </a:custGeom>
              <a:ln w="47118">
                <a:solidFill>
                  <a:srgbClr val="005D7E"/>
                </a:solidFill>
              </a:ln>
            </p:spPr>
            <p:txBody>
              <a:bodyPr wrap="square" lIns="0" tIns="0" rIns="0" bIns="0" rtlCol="0"/>
              <a:lstStyle/>
              <a:p>
                <a:endParaRPr sz="662"/>
              </a:p>
            </p:txBody>
          </p:sp>
          <p:sp>
            <p:nvSpPr>
              <p:cNvPr id="17" name="object 19">
                <a:extLst>
                  <a:ext uri="{FF2B5EF4-FFF2-40B4-BE49-F238E27FC236}">
                    <a16:creationId xmlns:a16="http://schemas.microsoft.com/office/drawing/2014/main" id="{FD4C5F72-33A7-BDA2-5660-A2A9829C0C1D}"/>
                  </a:ext>
                </a:extLst>
              </p:cNvPr>
              <p:cNvSpPr/>
              <p:nvPr/>
            </p:nvSpPr>
            <p:spPr>
              <a:xfrm>
                <a:off x="10591514" y="4003078"/>
                <a:ext cx="1593850" cy="1162685"/>
              </a:xfrm>
              <a:custGeom>
                <a:avLst/>
                <a:gdLst/>
                <a:ahLst/>
                <a:cxnLst/>
                <a:rect l="l" t="t" r="r" b="b"/>
                <a:pathLst>
                  <a:path w="1593850" h="1162685">
                    <a:moveTo>
                      <a:pt x="597971" y="6209"/>
                    </a:moveTo>
                    <a:lnTo>
                      <a:pt x="536748" y="120540"/>
                    </a:lnTo>
                    <a:lnTo>
                      <a:pt x="507428" y="115923"/>
                    </a:lnTo>
                    <a:lnTo>
                      <a:pt x="477689" y="113793"/>
                    </a:lnTo>
                    <a:lnTo>
                      <a:pt x="447663" y="114225"/>
                    </a:lnTo>
                    <a:lnTo>
                      <a:pt x="417484" y="117294"/>
                    </a:lnTo>
                    <a:lnTo>
                      <a:pt x="362240" y="0"/>
                    </a:lnTo>
                    <a:lnTo>
                      <a:pt x="233291" y="50207"/>
                    </a:lnTo>
                    <a:lnTo>
                      <a:pt x="269730" y="174821"/>
                    </a:lnTo>
                    <a:lnTo>
                      <a:pt x="245277" y="193020"/>
                    </a:lnTo>
                    <a:lnTo>
                      <a:pt x="222683" y="213074"/>
                    </a:lnTo>
                    <a:lnTo>
                      <a:pt x="201994" y="234836"/>
                    </a:lnTo>
                    <a:lnTo>
                      <a:pt x="183261" y="258159"/>
                    </a:lnTo>
                    <a:lnTo>
                      <a:pt x="62270" y="214768"/>
                    </a:lnTo>
                    <a:lnTo>
                      <a:pt x="6104" y="342691"/>
                    </a:lnTo>
                    <a:lnTo>
                      <a:pt x="118907" y="404731"/>
                    </a:lnTo>
                    <a:lnTo>
                      <a:pt x="114359" y="434447"/>
                    </a:lnTo>
                    <a:lnTo>
                      <a:pt x="112260" y="464591"/>
                    </a:lnTo>
                    <a:lnTo>
                      <a:pt x="112687" y="495024"/>
                    </a:lnTo>
                    <a:lnTo>
                      <a:pt x="115713" y="525607"/>
                    </a:lnTo>
                    <a:lnTo>
                      <a:pt x="0" y="581605"/>
                    </a:lnTo>
                    <a:lnTo>
                      <a:pt x="49527" y="712313"/>
                    </a:lnTo>
                    <a:lnTo>
                      <a:pt x="172486" y="675382"/>
                    </a:lnTo>
                    <a:lnTo>
                      <a:pt x="190436" y="700154"/>
                    </a:lnTo>
                    <a:lnTo>
                      <a:pt x="210216" y="723047"/>
                    </a:lnTo>
                    <a:lnTo>
                      <a:pt x="231680" y="744009"/>
                    </a:lnTo>
                    <a:lnTo>
                      <a:pt x="254683" y="762992"/>
                    </a:lnTo>
                    <a:lnTo>
                      <a:pt x="211878" y="885627"/>
                    </a:lnTo>
                    <a:lnTo>
                      <a:pt x="338083" y="942547"/>
                    </a:lnTo>
                    <a:lnTo>
                      <a:pt x="399296" y="828215"/>
                    </a:lnTo>
                    <a:lnTo>
                      <a:pt x="428616" y="832832"/>
                    </a:lnTo>
                    <a:lnTo>
                      <a:pt x="458356" y="834961"/>
                    </a:lnTo>
                    <a:lnTo>
                      <a:pt x="488385" y="834526"/>
                    </a:lnTo>
                    <a:lnTo>
                      <a:pt x="518570" y="831451"/>
                    </a:lnTo>
                    <a:lnTo>
                      <a:pt x="573804" y="948745"/>
                    </a:lnTo>
                    <a:lnTo>
                      <a:pt x="702763" y="898548"/>
                    </a:lnTo>
                    <a:lnTo>
                      <a:pt x="666325" y="773934"/>
                    </a:lnTo>
                    <a:lnTo>
                      <a:pt x="690771" y="755735"/>
                    </a:lnTo>
                    <a:lnTo>
                      <a:pt x="713363" y="735683"/>
                    </a:lnTo>
                    <a:lnTo>
                      <a:pt x="734049" y="713924"/>
                    </a:lnTo>
                    <a:lnTo>
                      <a:pt x="752783" y="690607"/>
                    </a:lnTo>
                    <a:lnTo>
                      <a:pt x="873774" y="733998"/>
                    </a:lnTo>
                  </a:path>
                  <a:path w="1593850" h="1162685">
                    <a:moveTo>
                      <a:pt x="1328294" y="757212"/>
                    </a:moveTo>
                    <a:lnTo>
                      <a:pt x="1316487" y="818743"/>
                    </a:lnTo>
                    <a:lnTo>
                      <a:pt x="1276275" y="869020"/>
                    </a:lnTo>
                    <a:lnTo>
                      <a:pt x="1229678" y="891416"/>
                    </a:lnTo>
                    <a:lnTo>
                      <a:pt x="1179966" y="893883"/>
                    </a:lnTo>
                    <a:lnTo>
                      <a:pt x="1132983" y="877275"/>
                    </a:lnTo>
                    <a:lnTo>
                      <a:pt x="1094574" y="842445"/>
                    </a:lnTo>
                    <a:lnTo>
                      <a:pt x="1082992" y="823634"/>
                    </a:lnTo>
                    <a:lnTo>
                      <a:pt x="1074874" y="803684"/>
                    </a:lnTo>
                    <a:lnTo>
                      <a:pt x="1070159" y="783016"/>
                    </a:lnTo>
                    <a:lnTo>
                      <a:pt x="1068784" y="762050"/>
                    </a:lnTo>
                  </a:path>
                  <a:path w="1593850" h="1162685">
                    <a:moveTo>
                      <a:pt x="927207" y="867774"/>
                    </a:moveTo>
                    <a:lnTo>
                      <a:pt x="841869" y="924694"/>
                    </a:lnTo>
                    <a:lnTo>
                      <a:pt x="914474" y="1036502"/>
                    </a:lnTo>
                    <a:lnTo>
                      <a:pt x="999812" y="979582"/>
                    </a:lnTo>
                    <a:lnTo>
                      <a:pt x="1017710" y="995526"/>
                    </a:lnTo>
                    <a:lnTo>
                      <a:pt x="1036925" y="1010007"/>
                    </a:lnTo>
                    <a:lnTo>
                      <a:pt x="1057402" y="1022918"/>
                    </a:lnTo>
                    <a:lnTo>
                      <a:pt x="1079087" y="1034156"/>
                    </a:lnTo>
                    <a:lnTo>
                      <a:pt x="1058470" y="1135504"/>
                    </a:lnTo>
                    <a:lnTo>
                      <a:pt x="1187806" y="1162530"/>
                    </a:lnTo>
                    <a:lnTo>
                      <a:pt x="1208423" y="1061192"/>
                    </a:lnTo>
                    <a:lnTo>
                      <a:pt x="1232726" y="1059561"/>
                    </a:lnTo>
                    <a:lnTo>
                      <a:pt x="1256570" y="1055910"/>
                    </a:lnTo>
                    <a:lnTo>
                      <a:pt x="1279866" y="1050311"/>
                    </a:lnTo>
                    <a:lnTo>
                      <a:pt x="1302525" y="1042837"/>
                    </a:lnTo>
                    <a:lnTo>
                      <a:pt x="1358702" y="1129347"/>
                    </a:lnTo>
                    <a:lnTo>
                      <a:pt x="1469012" y="1055768"/>
                    </a:lnTo>
                    <a:lnTo>
                      <a:pt x="1412847" y="969258"/>
                    </a:lnTo>
                    <a:lnTo>
                      <a:pt x="1428579" y="951122"/>
                    </a:lnTo>
                    <a:lnTo>
                      <a:pt x="1442867" y="931652"/>
                    </a:lnTo>
                    <a:lnTo>
                      <a:pt x="1455607" y="910901"/>
                    </a:lnTo>
                    <a:lnTo>
                      <a:pt x="1466698" y="888925"/>
                    </a:lnTo>
                    <a:lnTo>
                      <a:pt x="1566685" y="909825"/>
                    </a:lnTo>
                    <a:lnTo>
                      <a:pt x="1593354" y="778740"/>
                    </a:lnTo>
                    <a:lnTo>
                      <a:pt x="1493357" y="757840"/>
                    </a:lnTo>
                  </a:path>
                </a:pathLst>
              </a:custGeom>
              <a:ln w="47118">
                <a:solidFill>
                  <a:srgbClr val="005D7E"/>
                </a:solidFill>
              </a:ln>
            </p:spPr>
            <p:txBody>
              <a:bodyPr wrap="square" lIns="0" tIns="0" rIns="0" bIns="0" rtlCol="0"/>
              <a:lstStyle/>
              <a:p>
                <a:endParaRPr sz="662"/>
              </a:p>
            </p:txBody>
          </p:sp>
          <p:sp>
            <p:nvSpPr>
              <p:cNvPr id="18" name="object 20">
                <a:extLst>
                  <a:ext uri="{FF2B5EF4-FFF2-40B4-BE49-F238E27FC236}">
                    <a16:creationId xmlns:a16="http://schemas.microsoft.com/office/drawing/2014/main" id="{AFE6EBC3-81E8-F0AC-F15A-DD875F3FC37F}"/>
                  </a:ext>
                </a:extLst>
              </p:cNvPr>
              <p:cNvSpPr/>
              <p:nvPr/>
            </p:nvSpPr>
            <p:spPr>
              <a:xfrm>
                <a:off x="11577953" y="3920117"/>
                <a:ext cx="437515" cy="486409"/>
              </a:xfrm>
              <a:custGeom>
                <a:avLst/>
                <a:gdLst/>
                <a:ahLst/>
                <a:cxnLst/>
                <a:rect l="l" t="t" r="r" b="b"/>
                <a:pathLst>
                  <a:path w="437515" h="486410">
                    <a:moveTo>
                      <a:pt x="437389" y="486048"/>
                    </a:moveTo>
                    <a:lnTo>
                      <a:pt x="437389" y="405034"/>
                    </a:lnTo>
                    <a:lnTo>
                      <a:pt x="428018" y="367908"/>
                    </a:lnTo>
                    <a:lnTo>
                      <a:pt x="402540" y="337532"/>
                    </a:lnTo>
                    <a:lnTo>
                      <a:pt x="364912" y="313906"/>
                    </a:lnTo>
                    <a:lnTo>
                      <a:pt x="319092" y="297031"/>
                    </a:lnTo>
                    <a:lnTo>
                      <a:pt x="269033" y="286905"/>
                    </a:lnTo>
                    <a:lnTo>
                      <a:pt x="218694" y="283530"/>
                    </a:lnTo>
                    <a:lnTo>
                      <a:pt x="168359" y="286905"/>
                    </a:lnTo>
                    <a:lnTo>
                      <a:pt x="118302" y="297031"/>
                    </a:lnTo>
                    <a:lnTo>
                      <a:pt x="72480" y="313906"/>
                    </a:lnTo>
                    <a:lnTo>
                      <a:pt x="34851" y="337532"/>
                    </a:lnTo>
                    <a:lnTo>
                      <a:pt x="9372" y="367908"/>
                    </a:lnTo>
                    <a:lnTo>
                      <a:pt x="0" y="405034"/>
                    </a:lnTo>
                    <a:lnTo>
                      <a:pt x="0" y="486048"/>
                    </a:lnTo>
                  </a:path>
                  <a:path w="437515" h="486410">
                    <a:moveTo>
                      <a:pt x="218694" y="283530"/>
                    </a:moveTo>
                    <a:lnTo>
                      <a:pt x="272478" y="273982"/>
                    </a:lnTo>
                    <a:lnTo>
                      <a:pt x="313888" y="247944"/>
                    </a:lnTo>
                    <a:lnTo>
                      <a:pt x="340506" y="209322"/>
                    </a:lnTo>
                    <a:lnTo>
                      <a:pt x="349916" y="162026"/>
                    </a:lnTo>
                    <a:lnTo>
                      <a:pt x="349916" y="121504"/>
                    </a:lnTo>
                    <a:lnTo>
                      <a:pt x="340507" y="74212"/>
                    </a:lnTo>
                    <a:lnTo>
                      <a:pt x="313893" y="35590"/>
                    </a:lnTo>
                    <a:lnTo>
                      <a:pt x="272487" y="9549"/>
                    </a:lnTo>
                    <a:lnTo>
                      <a:pt x="218705" y="0"/>
                    </a:lnTo>
                    <a:lnTo>
                      <a:pt x="164916" y="9549"/>
                    </a:lnTo>
                    <a:lnTo>
                      <a:pt x="123508" y="35590"/>
                    </a:lnTo>
                    <a:lnTo>
                      <a:pt x="96892" y="74212"/>
                    </a:lnTo>
                    <a:lnTo>
                      <a:pt x="87484" y="121504"/>
                    </a:lnTo>
                    <a:lnTo>
                      <a:pt x="87484" y="162026"/>
                    </a:lnTo>
                    <a:lnTo>
                      <a:pt x="96892" y="209322"/>
                    </a:lnTo>
                    <a:lnTo>
                      <a:pt x="123506" y="247944"/>
                    </a:lnTo>
                    <a:lnTo>
                      <a:pt x="164912" y="273982"/>
                    </a:lnTo>
                    <a:lnTo>
                      <a:pt x="218694" y="283530"/>
                    </a:lnTo>
                    <a:close/>
                  </a:path>
                </a:pathLst>
              </a:custGeom>
              <a:ln w="47118">
                <a:solidFill>
                  <a:srgbClr val="005D7E"/>
                </a:solidFill>
              </a:ln>
            </p:spPr>
            <p:txBody>
              <a:bodyPr wrap="square" lIns="0" tIns="0" rIns="0" bIns="0" rtlCol="0"/>
              <a:lstStyle/>
              <a:p>
                <a:endParaRPr sz="662"/>
              </a:p>
            </p:txBody>
          </p:sp>
        </p:grpSp>
        <p:grpSp>
          <p:nvGrpSpPr>
            <p:cNvPr id="20" name="object 21">
              <a:extLst>
                <a:ext uri="{FF2B5EF4-FFF2-40B4-BE49-F238E27FC236}">
                  <a16:creationId xmlns:a16="http://schemas.microsoft.com/office/drawing/2014/main" id="{65AC4FEA-2DAA-E1F3-9C9D-CDB5F0DBE4EF}"/>
                </a:ext>
              </a:extLst>
            </p:cNvPr>
            <p:cNvGrpSpPr/>
            <p:nvPr/>
          </p:nvGrpSpPr>
          <p:grpSpPr>
            <a:xfrm>
              <a:off x="5388292" y="3819574"/>
              <a:ext cx="1124108" cy="1318562"/>
              <a:chOff x="1319331" y="3618740"/>
              <a:chExt cx="1284605" cy="1557655"/>
            </a:xfrm>
          </p:grpSpPr>
          <p:sp>
            <p:nvSpPr>
              <p:cNvPr id="22" name="object 22">
                <a:extLst>
                  <a:ext uri="{FF2B5EF4-FFF2-40B4-BE49-F238E27FC236}">
                    <a16:creationId xmlns:a16="http://schemas.microsoft.com/office/drawing/2014/main" id="{E295F263-C2DF-1A84-D0A0-B6D3C4947322}"/>
                  </a:ext>
                </a:extLst>
              </p:cNvPr>
              <p:cNvSpPr/>
              <p:nvPr/>
            </p:nvSpPr>
            <p:spPr>
              <a:xfrm>
                <a:off x="1550709" y="4348825"/>
                <a:ext cx="821690" cy="755015"/>
              </a:xfrm>
              <a:custGeom>
                <a:avLst/>
                <a:gdLst/>
                <a:ahLst/>
                <a:cxnLst/>
                <a:rect l="l" t="t" r="r" b="b"/>
                <a:pathLst>
                  <a:path w="821689" h="755014">
                    <a:moveTo>
                      <a:pt x="821388" y="188737"/>
                    </a:moveTo>
                    <a:lnTo>
                      <a:pt x="0" y="188737"/>
                    </a:lnTo>
                  </a:path>
                  <a:path w="821689" h="755014">
                    <a:moveTo>
                      <a:pt x="410699" y="0"/>
                    </a:moveTo>
                    <a:lnTo>
                      <a:pt x="410699" y="754961"/>
                    </a:lnTo>
                  </a:path>
                  <a:path w="821689" h="755014">
                    <a:moveTo>
                      <a:pt x="821388" y="440394"/>
                    </a:moveTo>
                    <a:lnTo>
                      <a:pt x="0" y="440394"/>
                    </a:lnTo>
                  </a:path>
                </a:pathLst>
              </a:custGeom>
              <a:ln w="41883">
                <a:solidFill>
                  <a:srgbClr val="005D7E"/>
                </a:solidFill>
              </a:ln>
            </p:spPr>
            <p:txBody>
              <a:bodyPr wrap="square" lIns="0" tIns="0" rIns="0" bIns="0" rtlCol="0"/>
              <a:lstStyle/>
              <a:p>
                <a:pPr algn="ctr"/>
                <a:endParaRPr sz="662"/>
              </a:p>
            </p:txBody>
          </p:sp>
          <p:sp>
            <p:nvSpPr>
              <p:cNvPr id="23" name="object 23">
                <a:extLst>
                  <a:ext uri="{FF2B5EF4-FFF2-40B4-BE49-F238E27FC236}">
                    <a16:creationId xmlns:a16="http://schemas.microsoft.com/office/drawing/2014/main" id="{C108618A-5726-DB56-B626-BB4EEE8EB0B8}"/>
                  </a:ext>
                </a:extLst>
              </p:cNvPr>
              <p:cNvSpPr/>
              <p:nvPr/>
            </p:nvSpPr>
            <p:spPr>
              <a:xfrm>
                <a:off x="1340273" y="3639682"/>
                <a:ext cx="1242695" cy="730250"/>
              </a:xfrm>
              <a:custGeom>
                <a:avLst/>
                <a:gdLst/>
                <a:ahLst/>
                <a:cxnLst/>
                <a:rect l="l" t="t" r="r" b="b"/>
                <a:pathLst>
                  <a:path w="1242695" h="730250">
                    <a:moveTo>
                      <a:pt x="92594" y="309799"/>
                    </a:moveTo>
                    <a:lnTo>
                      <a:pt x="39454" y="294585"/>
                    </a:lnTo>
                    <a:lnTo>
                      <a:pt x="2884" y="259263"/>
                    </a:lnTo>
                    <a:lnTo>
                      <a:pt x="0" y="241476"/>
                    </a:lnTo>
                    <a:lnTo>
                      <a:pt x="2662" y="224365"/>
                    </a:lnTo>
                    <a:lnTo>
                      <a:pt x="36857" y="189185"/>
                    </a:lnTo>
                    <a:lnTo>
                      <a:pt x="573479" y="5348"/>
                    </a:lnTo>
                    <a:lnTo>
                      <a:pt x="607357" y="0"/>
                    </a:lnTo>
                    <a:lnTo>
                      <a:pt x="625047" y="1337"/>
                    </a:lnTo>
                    <a:lnTo>
                      <a:pt x="1204193" y="189363"/>
                    </a:lnTo>
                    <a:lnTo>
                      <a:pt x="1239506" y="225064"/>
                    </a:lnTo>
                    <a:lnTo>
                      <a:pt x="1242265" y="242586"/>
                    </a:lnTo>
                    <a:lnTo>
                      <a:pt x="1239515" y="260084"/>
                    </a:lnTo>
                    <a:lnTo>
                      <a:pt x="1204308" y="295778"/>
                    </a:lnTo>
                    <a:lnTo>
                      <a:pt x="634755" y="483281"/>
                    </a:lnTo>
                    <a:lnTo>
                      <a:pt x="607446" y="487867"/>
                    </a:lnTo>
                    <a:lnTo>
                      <a:pt x="593471" y="486720"/>
                    </a:lnTo>
                    <a:lnTo>
                      <a:pt x="580223" y="483281"/>
                    </a:lnTo>
                    <a:lnTo>
                      <a:pt x="179690" y="337871"/>
                    </a:lnTo>
                  </a:path>
                  <a:path w="1242695" h="730250">
                    <a:moveTo>
                      <a:pt x="588924" y="194253"/>
                    </a:moveTo>
                    <a:lnTo>
                      <a:pt x="181031" y="330165"/>
                    </a:lnTo>
                    <a:lnTo>
                      <a:pt x="145804" y="351325"/>
                    </a:lnTo>
                    <a:lnTo>
                      <a:pt x="130760" y="396351"/>
                    </a:lnTo>
                    <a:lnTo>
                      <a:pt x="130760" y="729849"/>
                    </a:lnTo>
                  </a:path>
                  <a:path w="1242695" h="730250">
                    <a:moveTo>
                      <a:pt x="948044" y="396351"/>
                    </a:moveTo>
                    <a:lnTo>
                      <a:pt x="948044" y="629800"/>
                    </a:lnTo>
                    <a:lnTo>
                      <a:pt x="941234" y="651325"/>
                    </a:lnTo>
                    <a:lnTo>
                      <a:pt x="891128" y="687822"/>
                    </a:lnTo>
                    <a:lnTo>
                      <a:pt x="850751" y="702324"/>
                    </a:lnTo>
                    <a:lnTo>
                      <a:pt x="802104" y="714013"/>
                    </a:lnTo>
                    <a:lnTo>
                      <a:pt x="746646" y="722654"/>
                    </a:lnTo>
                    <a:lnTo>
                      <a:pt x="685835" y="728011"/>
                    </a:lnTo>
                    <a:lnTo>
                      <a:pt x="621132" y="729849"/>
                    </a:lnTo>
                    <a:lnTo>
                      <a:pt x="556429" y="728011"/>
                    </a:lnTo>
                    <a:lnTo>
                      <a:pt x="495619" y="722654"/>
                    </a:lnTo>
                    <a:lnTo>
                      <a:pt x="440161" y="714013"/>
                    </a:lnTo>
                    <a:lnTo>
                      <a:pt x="391514" y="702324"/>
                    </a:lnTo>
                    <a:lnTo>
                      <a:pt x="351137" y="687822"/>
                    </a:lnTo>
                    <a:lnTo>
                      <a:pt x="301031" y="651325"/>
                    </a:lnTo>
                    <a:lnTo>
                      <a:pt x="294221" y="629800"/>
                    </a:lnTo>
                    <a:lnTo>
                      <a:pt x="294221" y="396351"/>
                    </a:lnTo>
                  </a:path>
                </a:pathLst>
              </a:custGeom>
              <a:ln w="41883">
                <a:solidFill>
                  <a:srgbClr val="005D7E"/>
                </a:solidFill>
              </a:ln>
            </p:spPr>
            <p:txBody>
              <a:bodyPr wrap="square" lIns="0" tIns="0" rIns="0" bIns="0" rtlCol="0"/>
              <a:lstStyle/>
              <a:p>
                <a:pPr algn="ctr"/>
                <a:endParaRPr sz="662"/>
              </a:p>
            </p:txBody>
          </p:sp>
          <p:sp>
            <p:nvSpPr>
              <p:cNvPr id="24" name="object 24">
                <a:extLst>
                  <a:ext uri="{FF2B5EF4-FFF2-40B4-BE49-F238E27FC236}">
                    <a16:creationId xmlns:a16="http://schemas.microsoft.com/office/drawing/2014/main" id="{E0A133D4-B1F1-E341-138F-B93234652617}"/>
                  </a:ext>
                </a:extLst>
              </p:cNvPr>
              <p:cNvSpPr/>
              <p:nvPr/>
            </p:nvSpPr>
            <p:spPr>
              <a:xfrm>
                <a:off x="1499321" y="4314337"/>
                <a:ext cx="925830" cy="841375"/>
              </a:xfrm>
              <a:custGeom>
                <a:avLst/>
                <a:gdLst/>
                <a:ahLst/>
                <a:cxnLst/>
                <a:rect l="l" t="t" r="r" b="b"/>
                <a:pathLst>
                  <a:path w="925830" h="841375">
                    <a:moveTo>
                      <a:pt x="306493" y="31255"/>
                    </a:moveTo>
                    <a:lnTo>
                      <a:pt x="287774" y="69968"/>
                    </a:lnTo>
                    <a:lnTo>
                      <a:pt x="271370" y="112838"/>
                    </a:lnTo>
                    <a:lnTo>
                      <a:pt x="257487" y="159450"/>
                    </a:lnTo>
                    <a:lnTo>
                      <a:pt x="246330" y="209389"/>
                    </a:lnTo>
                    <a:lnTo>
                      <a:pt x="238106" y="262241"/>
                    </a:lnTo>
                    <a:lnTo>
                      <a:pt x="233021" y="317591"/>
                    </a:lnTo>
                    <a:lnTo>
                      <a:pt x="231280" y="375025"/>
                    </a:lnTo>
                    <a:lnTo>
                      <a:pt x="233381" y="438220"/>
                    </a:lnTo>
                    <a:lnTo>
                      <a:pt x="239501" y="498828"/>
                    </a:lnTo>
                    <a:lnTo>
                      <a:pt x="249368" y="556294"/>
                    </a:lnTo>
                    <a:lnTo>
                      <a:pt x="262711" y="610065"/>
                    </a:lnTo>
                    <a:lnTo>
                      <a:pt x="279258" y="659585"/>
                    </a:lnTo>
                    <a:lnTo>
                      <a:pt x="298736" y="704300"/>
                    </a:lnTo>
                    <a:lnTo>
                      <a:pt x="320875" y="743657"/>
                    </a:lnTo>
                    <a:lnTo>
                      <a:pt x="345402" y="777100"/>
                    </a:lnTo>
                    <a:lnTo>
                      <a:pt x="400533" y="824029"/>
                    </a:lnTo>
                    <a:lnTo>
                      <a:pt x="461954" y="840655"/>
                    </a:lnTo>
                    <a:lnTo>
                      <a:pt x="493335" y="836407"/>
                    </a:lnTo>
                    <a:lnTo>
                      <a:pt x="552025" y="804075"/>
                    </a:lnTo>
                    <a:lnTo>
                      <a:pt x="603423" y="743657"/>
                    </a:lnTo>
                    <a:lnTo>
                      <a:pt x="625690" y="704300"/>
                    </a:lnTo>
                    <a:lnTo>
                      <a:pt x="645297" y="659585"/>
                    </a:lnTo>
                    <a:lnTo>
                      <a:pt x="661965" y="610065"/>
                    </a:lnTo>
                    <a:lnTo>
                      <a:pt x="675415" y="556294"/>
                    </a:lnTo>
                    <a:lnTo>
                      <a:pt x="685367" y="498828"/>
                    </a:lnTo>
                    <a:lnTo>
                      <a:pt x="691544" y="438220"/>
                    </a:lnTo>
                    <a:lnTo>
                      <a:pt x="693664" y="375025"/>
                    </a:lnTo>
                    <a:lnTo>
                      <a:pt x="691923" y="317582"/>
                    </a:lnTo>
                    <a:lnTo>
                      <a:pt x="686836" y="262225"/>
                    </a:lnTo>
                    <a:lnTo>
                      <a:pt x="678610" y="209368"/>
                    </a:lnTo>
                    <a:lnTo>
                      <a:pt x="667450" y="159424"/>
                    </a:lnTo>
                    <a:lnTo>
                      <a:pt x="653563" y="112809"/>
                    </a:lnTo>
                    <a:lnTo>
                      <a:pt x="637154" y="69938"/>
                    </a:lnTo>
                    <a:lnTo>
                      <a:pt x="618431" y="31224"/>
                    </a:lnTo>
                  </a:path>
                  <a:path w="925830" h="841375">
                    <a:moveTo>
                      <a:pt x="187910" y="0"/>
                    </a:moveTo>
                    <a:lnTo>
                      <a:pt x="151358" y="30234"/>
                    </a:lnTo>
                    <a:lnTo>
                      <a:pt x="118067" y="64015"/>
                    </a:lnTo>
                    <a:lnTo>
                      <a:pt x="88320" y="101055"/>
                    </a:lnTo>
                    <a:lnTo>
                      <a:pt x="62398" y="141068"/>
                    </a:lnTo>
                    <a:lnTo>
                      <a:pt x="40581" y="183766"/>
                    </a:lnTo>
                    <a:lnTo>
                      <a:pt x="23152" y="228864"/>
                    </a:lnTo>
                    <a:lnTo>
                      <a:pt x="10391" y="276075"/>
                    </a:lnTo>
                    <a:lnTo>
                      <a:pt x="2580" y="325110"/>
                    </a:lnTo>
                    <a:lnTo>
                      <a:pt x="0" y="375684"/>
                    </a:lnTo>
                    <a:lnTo>
                      <a:pt x="2490" y="423248"/>
                    </a:lnTo>
                    <a:lnTo>
                      <a:pt x="9560" y="469435"/>
                    </a:lnTo>
                    <a:lnTo>
                      <a:pt x="20984" y="514013"/>
                    </a:lnTo>
                    <a:lnTo>
                      <a:pt x="36533" y="556749"/>
                    </a:lnTo>
                    <a:lnTo>
                      <a:pt x="55980" y="597408"/>
                    </a:lnTo>
                    <a:lnTo>
                      <a:pt x="79096" y="635756"/>
                    </a:lnTo>
                    <a:lnTo>
                      <a:pt x="105654" y="671561"/>
                    </a:lnTo>
                    <a:lnTo>
                      <a:pt x="135426" y="704589"/>
                    </a:lnTo>
                    <a:lnTo>
                      <a:pt x="168184" y="734606"/>
                    </a:lnTo>
                    <a:lnTo>
                      <a:pt x="203701" y="761379"/>
                    </a:lnTo>
                    <a:lnTo>
                      <a:pt x="241749" y="784674"/>
                    </a:lnTo>
                    <a:lnTo>
                      <a:pt x="282099" y="804257"/>
                    </a:lnTo>
                    <a:lnTo>
                      <a:pt x="324525" y="819894"/>
                    </a:lnTo>
                    <a:lnTo>
                      <a:pt x="368798" y="831354"/>
                    </a:lnTo>
                    <a:lnTo>
                      <a:pt x="414691" y="838400"/>
                    </a:lnTo>
                    <a:lnTo>
                      <a:pt x="461975" y="840801"/>
                    </a:lnTo>
                    <a:lnTo>
                      <a:pt x="509286" y="838400"/>
                    </a:lnTo>
                    <a:lnTo>
                      <a:pt x="555257" y="831354"/>
                    </a:lnTo>
                    <a:lnTo>
                      <a:pt x="599649" y="819895"/>
                    </a:lnTo>
                    <a:lnTo>
                      <a:pt x="642227" y="804257"/>
                    </a:lnTo>
                    <a:lnTo>
                      <a:pt x="682751" y="784674"/>
                    </a:lnTo>
                    <a:lnTo>
                      <a:pt x="720987" y="761379"/>
                    </a:lnTo>
                    <a:lnTo>
                      <a:pt x="756695" y="734607"/>
                    </a:lnTo>
                    <a:lnTo>
                      <a:pt x="789639" y="704591"/>
                    </a:lnTo>
                    <a:lnTo>
                      <a:pt x="819582" y="671563"/>
                    </a:lnTo>
                    <a:lnTo>
                      <a:pt x="846285" y="635759"/>
                    </a:lnTo>
                    <a:lnTo>
                      <a:pt x="869513" y="597411"/>
                    </a:lnTo>
                    <a:lnTo>
                      <a:pt x="889028" y="556753"/>
                    </a:lnTo>
                    <a:lnTo>
                      <a:pt x="904591" y="514019"/>
                    </a:lnTo>
                    <a:lnTo>
                      <a:pt x="915967" y="469442"/>
                    </a:lnTo>
                    <a:lnTo>
                      <a:pt x="922918" y="423256"/>
                    </a:lnTo>
                    <a:lnTo>
                      <a:pt x="925207" y="375695"/>
                    </a:lnTo>
                    <a:lnTo>
                      <a:pt x="922389" y="325145"/>
                    </a:lnTo>
                    <a:lnTo>
                      <a:pt x="914377" y="276131"/>
                    </a:lnTo>
                    <a:lnTo>
                      <a:pt x="901452" y="228942"/>
                    </a:lnTo>
                    <a:lnTo>
                      <a:pt x="883890" y="183862"/>
                    </a:lnTo>
                    <a:lnTo>
                      <a:pt x="861970" y="141178"/>
                    </a:lnTo>
                    <a:lnTo>
                      <a:pt x="835971" y="101176"/>
                    </a:lnTo>
                    <a:lnTo>
                      <a:pt x="806171" y="64143"/>
                    </a:lnTo>
                    <a:lnTo>
                      <a:pt x="772848" y="30364"/>
                    </a:lnTo>
                    <a:lnTo>
                      <a:pt x="736281" y="125"/>
                    </a:lnTo>
                  </a:path>
                </a:pathLst>
              </a:custGeom>
              <a:ln w="41883">
                <a:solidFill>
                  <a:srgbClr val="005D7E"/>
                </a:solidFill>
              </a:ln>
            </p:spPr>
            <p:txBody>
              <a:bodyPr wrap="square" lIns="0" tIns="0" rIns="0" bIns="0" rtlCol="0"/>
              <a:lstStyle/>
              <a:p>
                <a:pPr algn="ctr"/>
                <a:endParaRPr sz="662"/>
              </a:p>
            </p:txBody>
          </p:sp>
        </p:grpSp>
        <p:sp>
          <p:nvSpPr>
            <p:cNvPr id="26" name="Oval 25">
              <a:extLst>
                <a:ext uri="{FF2B5EF4-FFF2-40B4-BE49-F238E27FC236}">
                  <a16:creationId xmlns:a16="http://schemas.microsoft.com/office/drawing/2014/main" id="{E97E751D-089F-C0A4-C6C5-6D4BDD72C420}"/>
                </a:ext>
              </a:extLst>
            </p:cNvPr>
            <p:cNvSpPr/>
            <p:nvPr/>
          </p:nvSpPr>
          <p:spPr>
            <a:xfrm>
              <a:off x="5661641" y="1305905"/>
              <a:ext cx="2714276" cy="2714276"/>
            </a:xfrm>
            <a:prstGeom prst="ellipse">
              <a:avLst/>
            </a:prstGeom>
            <a:no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62"/>
            </a:p>
          </p:txBody>
        </p:sp>
        <p:sp>
          <p:nvSpPr>
            <p:cNvPr id="27" name="Oval 26">
              <a:extLst>
                <a:ext uri="{FF2B5EF4-FFF2-40B4-BE49-F238E27FC236}">
                  <a16:creationId xmlns:a16="http://schemas.microsoft.com/office/drawing/2014/main" id="{8C74BFDD-9845-FD29-7CCD-565D0FF1BC88}"/>
                </a:ext>
              </a:extLst>
            </p:cNvPr>
            <p:cNvSpPr/>
            <p:nvPr/>
          </p:nvSpPr>
          <p:spPr>
            <a:xfrm>
              <a:off x="4582320" y="3279135"/>
              <a:ext cx="2641202" cy="2641202"/>
            </a:xfrm>
            <a:prstGeom prst="ellipse">
              <a:avLst/>
            </a:prstGeom>
            <a:noFill/>
            <a:ln>
              <a:solidFill>
                <a:schemeClr val="tx1">
                  <a:lumMod val="65000"/>
                  <a:lumOff val="3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62"/>
            </a:p>
          </p:txBody>
        </p:sp>
        <p:sp>
          <p:nvSpPr>
            <p:cNvPr id="28" name="Oval 27">
              <a:extLst>
                <a:ext uri="{FF2B5EF4-FFF2-40B4-BE49-F238E27FC236}">
                  <a16:creationId xmlns:a16="http://schemas.microsoft.com/office/drawing/2014/main" id="{2C2123FB-B452-F2D7-55D6-3B4B484BE156}"/>
                </a:ext>
              </a:extLst>
            </p:cNvPr>
            <p:cNvSpPr/>
            <p:nvPr/>
          </p:nvSpPr>
          <p:spPr>
            <a:xfrm>
              <a:off x="3335208" y="1380070"/>
              <a:ext cx="2760792" cy="2640112"/>
            </a:xfrm>
            <a:prstGeom prst="ellipse">
              <a:avLst/>
            </a:prstGeom>
            <a:no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62"/>
            </a:p>
          </p:txBody>
        </p:sp>
        <p:sp>
          <p:nvSpPr>
            <p:cNvPr id="35" name="Star: 5 Points 34">
              <a:extLst>
                <a:ext uri="{FF2B5EF4-FFF2-40B4-BE49-F238E27FC236}">
                  <a16:creationId xmlns:a16="http://schemas.microsoft.com/office/drawing/2014/main" id="{DC6AF111-B728-8385-2C12-834B277F756A}"/>
                </a:ext>
              </a:extLst>
            </p:cNvPr>
            <p:cNvSpPr/>
            <p:nvPr/>
          </p:nvSpPr>
          <p:spPr>
            <a:xfrm>
              <a:off x="5600425" y="3047764"/>
              <a:ext cx="554493" cy="554493"/>
            </a:xfrm>
            <a:prstGeom prst="star5">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767670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799125" y="607456"/>
            <a:ext cx="11257675" cy="674611"/>
          </a:xfrm>
          <a:prstGeom prst="rect">
            <a:avLst/>
          </a:prstGeom>
        </p:spPr>
        <p:txBody>
          <a:bodyPr vert="horz" wrap="square" lIns="0" tIns="7316" rIns="0" bIns="0" rtlCol="0">
            <a:spAutoFit/>
          </a:bodyPr>
          <a:lstStyle/>
          <a:p>
            <a:pPr marL="7701" marR="3081">
              <a:lnSpc>
                <a:spcPct val="100299"/>
              </a:lnSpc>
              <a:spcBef>
                <a:spcPts val="58"/>
              </a:spcBef>
            </a:pPr>
            <a:r>
              <a:rPr lang="en-US" dirty="0"/>
              <a:t>The Power of Skills Training for Today’s Workplace</a:t>
            </a:r>
            <a:endParaRPr spc="-6" dirty="0"/>
          </a:p>
        </p:txBody>
      </p:sp>
      <p:grpSp>
        <p:nvGrpSpPr>
          <p:cNvPr id="23" name="Group 22">
            <a:extLst>
              <a:ext uri="{FF2B5EF4-FFF2-40B4-BE49-F238E27FC236}">
                <a16:creationId xmlns:a16="http://schemas.microsoft.com/office/drawing/2014/main" id="{EC7E14AB-0875-F260-F751-8DB273C399BD}"/>
              </a:ext>
              <a:ext uri="{C183D7F6-B498-43B3-948B-1728B52AA6E4}">
                <adec:decorative xmlns:adec="http://schemas.microsoft.com/office/drawing/2017/decorative" val="1"/>
              </a:ext>
            </a:extLst>
          </p:cNvPr>
          <p:cNvGrpSpPr/>
          <p:nvPr/>
        </p:nvGrpSpPr>
        <p:grpSpPr>
          <a:xfrm>
            <a:off x="806739" y="6016634"/>
            <a:ext cx="10743763" cy="278974"/>
            <a:chOff x="1329667" y="9921875"/>
            <a:chExt cx="17717261" cy="460049"/>
          </a:xfrm>
        </p:grpSpPr>
        <p:sp>
          <p:nvSpPr>
            <p:cNvPr id="24" name="TextBox 23">
              <a:extLst>
                <a:ext uri="{FF2B5EF4-FFF2-40B4-BE49-F238E27FC236}">
                  <a16:creationId xmlns:a16="http://schemas.microsoft.com/office/drawing/2014/main" id="{1312C1D5-310D-BB1C-B058-F15E9BAA9270}"/>
                </a:ext>
              </a:extLst>
            </p:cNvPr>
            <p:cNvSpPr txBox="1"/>
            <p:nvPr/>
          </p:nvSpPr>
          <p:spPr>
            <a:xfrm>
              <a:off x="16224250" y="10074147"/>
              <a:ext cx="2822678" cy="307777"/>
            </a:xfrm>
            <a:prstGeom prst="rect">
              <a:avLst/>
            </a:prstGeom>
            <a:noFill/>
          </p:spPr>
          <p:txBody>
            <a:bodyPr wrap="square" rtlCol="0">
              <a:spAutoFit/>
            </a:bodyPr>
            <a:lstStyle/>
            <a:p>
              <a:pPr algn="r"/>
              <a:r>
                <a:rPr lang="en-US" sz="849" err="1">
                  <a:solidFill>
                    <a:srgbClr val="806F59"/>
                  </a:solidFill>
                </a:rPr>
                <a:t>www.twc.edu</a:t>
              </a:r>
              <a:endParaRPr lang="en-US" sz="849">
                <a:solidFill>
                  <a:srgbClr val="806F59"/>
                </a:solidFill>
              </a:endParaRPr>
            </a:p>
          </p:txBody>
        </p:sp>
        <p:cxnSp>
          <p:nvCxnSpPr>
            <p:cNvPr id="25" name="Straight Connector 24">
              <a:extLst>
                <a:ext uri="{FF2B5EF4-FFF2-40B4-BE49-F238E27FC236}">
                  <a16:creationId xmlns:a16="http://schemas.microsoft.com/office/drawing/2014/main" id="{864CBBE3-16B5-4EA6-3108-4357B79A22E3}"/>
                </a:ext>
              </a:extLst>
            </p:cNvPr>
            <p:cNvCxnSpPr>
              <a:cxnSpLocks/>
            </p:cNvCxnSpPr>
            <p:nvPr/>
          </p:nvCxnSpPr>
          <p:spPr>
            <a:xfrm>
              <a:off x="1329667" y="9921875"/>
              <a:ext cx="17637783" cy="0"/>
            </a:xfrm>
            <a:prstGeom prst="line">
              <a:avLst/>
            </a:prstGeom>
            <a:ln w="31750" cap="rnd">
              <a:solidFill>
                <a:srgbClr val="806F59"/>
              </a:solidFill>
              <a:prstDash val="sysDot"/>
            </a:ln>
          </p:spPr>
          <p:style>
            <a:lnRef idx="1">
              <a:schemeClr val="accent1"/>
            </a:lnRef>
            <a:fillRef idx="0">
              <a:schemeClr val="accent1"/>
            </a:fillRef>
            <a:effectRef idx="0">
              <a:schemeClr val="accent1"/>
            </a:effectRef>
            <a:fontRef idx="minor">
              <a:schemeClr val="tx1"/>
            </a:fontRef>
          </p:style>
        </p:cxnSp>
      </p:grpSp>
      <p:sp>
        <p:nvSpPr>
          <p:cNvPr id="20" name="object 2">
            <a:extLst>
              <a:ext uri="{FF2B5EF4-FFF2-40B4-BE49-F238E27FC236}">
                <a16:creationId xmlns:a16="http://schemas.microsoft.com/office/drawing/2014/main" id="{9C1E846B-9C54-43E6-4F3D-9A8497A513EE}"/>
              </a:ext>
              <a:ext uri="{C183D7F6-B498-43B3-948B-1728B52AA6E4}">
                <adec:decorative xmlns:adec="http://schemas.microsoft.com/office/drawing/2017/decorative" val="1"/>
              </a:ext>
            </a:extLst>
          </p:cNvPr>
          <p:cNvSpPr/>
          <p:nvPr/>
        </p:nvSpPr>
        <p:spPr>
          <a:xfrm>
            <a:off x="806821" y="1303444"/>
            <a:ext cx="617259" cy="0"/>
          </a:xfrm>
          <a:custGeom>
            <a:avLst/>
            <a:gdLst/>
            <a:ahLst/>
            <a:cxnLst/>
            <a:rect l="l" t="t" r="r" b="b"/>
            <a:pathLst>
              <a:path w="1017905">
                <a:moveTo>
                  <a:pt x="0" y="0"/>
                </a:moveTo>
                <a:lnTo>
                  <a:pt x="1017770" y="0"/>
                </a:lnTo>
              </a:path>
            </a:pathLst>
          </a:custGeom>
          <a:ln w="73296">
            <a:solidFill>
              <a:srgbClr val="DB1A21"/>
            </a:solidFill>
          </a:ln>
        </p:spPr>
        <p:txBody>
          <a:bodyPr wrap="square" lIns="0" tIns="0" rIns="0" bIns="0" rtlCol="0"/>
          <a:lstStyle/>
          <a:p>
            <a:endParaRPr/>
          </a:p>
        </p:txBody>
      </p:sp>
      <p:grpSp>
        <p:nvGrpSpPr>
          <p:cNvPr id="22" name="Group 21" descr="Thinking ahead">
            <a:extLst>
              <a:ext uri="{FF2B5EF4-FFF2-40B4-BE49-F238E27FC236}">
                <a16:creationId xmlns:a16="http://schemas.microsoft.com/office/drawing/2014/main" id="{D1AAF015-10C5-A026-12B5-36256557DA1D}"/>
              </a:ext>
            </a:extLst>
          </p:cNvPr>
          <p:cNvGrpSpPr/>
          <p:nvPr/>
        </p:nvGrpSpPr>
        <p:grpSpPr>
          <a:xfrm>
            <a:off x="1484009" y="1983599"/>
            <a:ext cx="1396134" cy="1445401"/>
            <a:chOff x="6678749" y="1958546"/>
            <a:chExt cx="3330116" cy="3281543"/>
          </a:xfrm>
        </p:grpSpPr>
        <p:sp>
          <p:nvSpPr>
            <p:cNvPr id="26" name="object 7">
              <a:extLst>
                <a:ext uri="{FF2B5EF4-FFF2-40B4-BE49-F238E27FC236}">
                  <a16:creationId xmlns:a16="http://schemas.microsoft.com/office/drawing/2014/main" id="{1BF564DB-A786-4539-1541-67E40D75CAA5}"/>
                </a:ext>
              </a:extLst>
            </p:cNvPr>
            <p:cNvSpPr/>
            <p:nvPr/>
          </p:nvSpPr>
          <p:spPr>
            <a:xfrm>
              <a:off x="6678749" y="1958546"/>
              <a:ext cx="2956870" cy="3281543"/>
            </a:xfrm>
            <a:custGeom>
              <a:avLst/>
              <a:gdLst/>
              <a:ahLst/>
              <a:cxnLst/>
              <a:rect l="l" t="t" r="r" b="b"/>
              <a:pathLst>
                <a:path w="2904490" h="3123565">
                  <a:moveTo>
                    <a:pt x="2607698" y="1143994"/>
                  </a:moveTo>
                  <a:lnTo>
                    <a:pt x="2904014" y="1444927"/>
                  </a:lnTo>
                  <a:lnTo>
                    <a:pt x="2631614" y="1507815"/>
                  </a:lnTo>
                  <a:lnTo>
                    <a:pt x="2732124" y="1943163"/>
                  </a:lnTo>
                  <a:lnTo>
                    <a:pt x="2738841" y="1987892"/>
                  </a:lnTo>
                  <a:lnTo>
                    <a:pt x="2738570" y="2032127"/>
                  </a:lnTo>
                  <a:lnTo>
                    <a:pt x="2731695" y="2075294"/>
                  </a:lnTo>
                  <a:lnTo>
                    <a:pt x="2718595" y="2116821"/>
                  </a:lnTo>
                  <a:lnTo>
                    <a:pt x="2699654" y="2156136"/>
                  </a:lnTo>
                  <a:lnTo>
                    <a:pt x="2675252" y="2192665"/>
                  </a:lnTo>
                  <a:lnTo>
                    <a:pt x="2645772" y="2225836"/>
                  </a:lnTo>
                  <a:lnTo>
                    <a:pt x="2611594" y="2255076"/>
                  </a:lnTo>
                  <a:lnTo>
                    <a:pt x="2573102" y="2279813"/>
                  </a:lnTo>
                  <a:lnTo>
                    <a:pt x="2530675" y="2299474"/>
                  </a:lnTo>
                  <a:lnTo>
                    <a:pt x="2484697" y="2313487"/>
                  </a:lnTo>
                  <a:lnTo>
                    <a:pt x="2153523" y="2389945"/>
                  </a:lnTo>
                </a:path>
                <a:path w="2904490" h="3123565">
                  <a:moveTo>
                    <a:pt x="784654" y="3123001"/>
                  </a:moveTo>
                  <a:lnTo>
                    <a:pt x="549845" y="2105901"/>
                  </a:lnTo>
                  <a:lnTo>
                    <a:pt x="507472" y="2079927"/>
                  </a:lnTo>
                  <a:lnTo>
                    <a:pt x="466337" y="2052240"/>
                  </a:lnTo>
                  <a:lnTo>
                    <a:pt x="426502" y="2022877"/>
                  </a:lnTo>
                  <a:lnTo>
                    <a:pt x="388030" y="1991874"/>
                  </a:lnTo>
                  <a:lnTo>
                    <a:pt x="350983" y="1959269"/>
                  </a:lnTo>
                  <a:lnTo>
                    <a:pt x="315424" y="1925097"/>
                  </a:lnTo>
                  <a:lnTo>
                    <a:pt x="281414" y="1889396"/>
                  </a:lnTo>
                  <a:lnTo>
                    <a:pt x="249017" y="1852202"/>
                  </a:lnTo>
                  <a:lnTo>
                    <a:pt x="218296" y="1813552"/>
                  </a:lnTo>
                  <a:lnTo>
                    <a:pt x="189311" y="1773482"/>
                  </a:lnTo>
                  <a:lnTo>
                    <a:pt x="162127" y="1732029"/>
                  </a:lnTo>
                  <a:lnTo>
                    <a:pt x="136805" y="1689230"/>
                  </a:lnTo>
                  <a:lnTo>
                    <a:pt x="113408" y="1645121"/>
                  </a:lnTo>
                  <a:lnTo>
                    <a:pt x="91999" y="1599740"/>
                  </a:lnTo>
                  <a:lnTo>
                    <a:pt x="72639" y="1553122"/>
                  </a:lnTo>
                  <a:lnTo>
                    <a:pt x="55392" y="1505304"/>
                  </a:lnTo>
                  <a:lnTo>
                    <a:pt x="40319" y="1456323"/>
                  </a:lnTo>
                  <a:lnTo>
                    <a:pt x="27483" y="1406216"/>
                  </a:lnTo>
                  <a:lnTo>
                    <a:pt x="17969" y="1360544"/>
                  </a:lnTo>
                  <a:lnTo>
                    <a:pt x="10494" y="1314894"/>
                  </a:lnTo>
                  <a:lnTo>
                    <a:pt x="5026" y="1269310"/>
                  </a:lnTo>
                  <a:lnTo>
                    <a:pt x="1538" y="1223836"/>
                  </a:lnTo>
                  <a:lnTo>
                    <a:pt x="0" y="1178516"/>
                  </a:lnTo>
                  <a:lnTo>
                    <a:pt x="381" y="1133395"/>
                  </a:lnTo>
                  <a:lnTo>
                    <a:pt x="2653" y="1088516"/>
                  </a:lnTo>
                  <a:lnTo>
                    <a:pt x="6787" y="1043924"/>
                  </a:lnTo>
                  <a:lnTo>
                    <a:pt x="12752" y="999663"/>
                  </a:lnTo>
                  <a:lnTo>
                    <a:pt x="20519" y="955778"/>
                  </a:lnTo>
                  <a:lnTo>
                    <a:pt x="30059" y="912312"/>
                  </a:lnTo>
                  <a:lnTo>
                    <a:pt x="41342" y="869309"/>
                  </a:lnTo>
                  <a:lnTo>
                    <a:pt x="54338" y="826814"/>
                  </a:lnTo>
                  <a:lnTo>
                    <a:pt x="69019" y="784871"/>
                  </a:lnTo>
                  <a:lnTo>
                    <a:pt x="85355" y="743525"/>
                  </a:lnTo>
                  <a:lnTo>
                    <a:pt x="103316" y="702818"/>
                  </a:lnTo>
                  <a:lnTo>
                    <a:pt x="122872" y="662797"/>
                  </a:lnTo>
                  <a:lnTo>
                    <a:pt x="143995" y="623504"/>
                  </a:lnTo>
                  <a:lnTo>
                    <a:pt x="166655" y="584984"/>
                  </a:lnTo>
                  <a:lnTo>
                    <a:pt x="190821" y="547281"/>
                  </a:lnTo>
                  <a:lnTo>
                    <a:pt x="216466" y="510440"/>
                  </a:lnTo>
                  <a:lnTo>
                    <a:pt x="243559" y="474504"/>
                  </a:lnTo>
                  <a:lnTo>
                    <a:pt x="272071" y="439518"/>
                  </a:lnTo>
                  <a:lnTo>
                    <a:pt x="301972" y="405526"/>
                  </a:lnTo>
                  <a:lnTo>
                    <a:pt x="333232" y="372573"/>
                  </a:lnTo>
                  <a:lnTo>
                    <a:pt x="365823" y="340701"/>
                  </a:lnTo>
                  <a:lnTo>
                    <a:pt x="399715" y="309956"/>
                  </a:lnTo>
                  <a:lnTo>
                    <a:pt x="434879" y="280382"/>
                  </a:lnTo>
                  <a:lnTo>
                    <a:pt x="471284" y="252023"/>
                  </a:lnTo>
                  <a:lnTo>
                    <a:pt x="508901" y="224922"/>
                  </a:lnTo>
                  <a:lnTo>
                    <a:pt x="547701" y="199126"/>
                  </a:lnTo>
                  <a:lnTo>
                    <a:pt x="587655" y="174676"/>
                  </a:lnTo>
                  <a:lnTo>
                    <a:pt x="628733" y="151619"/>
                  </a:lnTo>
                  <a:lnTo>
                    <a:pt x="670905" y="129997"/>
                  </a:lnTo>
                  <a:lnTo>
                    <a:pt x="714141" y="109856"/>
                  </a:lnTo>
                  <a:lnTo>
                    <a:pt x="758414" y="91238"/>
                  </a:lnTo>
                  <a:lnTo>
                    <a:pt x="803692" y="74190"/>
                  </a:lnTo>
                  <a:lnTo>
                    <a:pt x="849947" y="58754"/>
                  </a:lnTo>
                  <a:lnTo>
                    <a:pt x="897148" y="44975"/>
                  </a:lnTo>
                  <a:lnTo>
                    <a:pt x="945267" y="32897"/>
                  </a:lnTo>
                  <a:lnTo>
                    <a:pt x="996177" y="22209"/>
                  </a:lnTo>
                  <a:lnTo>
                    <a:pt x="1047000" y="13645"/>
                  </a:lnTo>
                  <a:lnTo>
                    <a:pt x="1097681" y="7173"/>
                  </a:lnTo>
                  <a:lnTo>
                    <a:pt x="1148168" y="2762"/>
                  </a:lnTo>
                  <a:lnTo>
                    <a:pt x="1198408" y="381"/>
                  </a:lnTo>
                  <a:lnTo>
                    <a:pt x="1248347" y="0"/>
                  </a:lnTo>
                  <a:lnTo>
                    <a:pt x="1297934" y="1586"/>
                  </a:lnTo>
                  <a:lnTo>
                    <a:pt x="1347114" y="5111"/>
                  </a:lnTo>
                  <a:lnTo>
                    <a:pt x="1395836" y="10542"/>
                  </a:lnTo>
                  <a:lnTo>
                    <a:pt x="1444044" y="17848"/>
                  </a:lnTo>
                  <a:lnTo>
                    <a:pt x="1491688" y="26999"/>
                  </a:lnTo>
                  <a:lnTo>
                    <a:pt x="1538714" y="37964"/>
                  </a:lnTo>
                  <a:lnTo>
                    <a:pt x="1585068" y="50711"/>
                  </a:lnTo>
                  <a:lnTo>
                    <a:pt x="1630698" y="65211"/>
                  </a:lnTo>
                  <a:lnTo>
                    <a:pt x="1675551" y="81431"/>
                  </a:lnTo>
                  <a:lnTo>
                    <a:pt x="1719574" y="99341"/>
                  </a:lnTo>
                  <a:lnTo>
                    <a:pt x="1762714" y="118910"/>
                  </a:lnTo>
                  <a:lnTo>
                    <a:pt x="1804917" y="140107"/>
                  </a:lnTo>
                  <a:lnTo>
                    <a:pt x="1846131" y="162902"/>
                  </a:lnTo>
                  <a:lnTo>
                    <a:pt x="1886303" y="187262"/>
                  </a:lnTo>
                  <a:lnTo>
                    <a:pt x="1925379" y="213158"/>
                  </a:lnTo>
                  <a:lnTo>
                    <a:pt x="1963308" y="240558"/>
                  </a:lnTo>
                  <a:lnTo>
                    <a:pt x="2000035" y="269432"/>
                  </a:lnTo>
                  <a:lnTo>
                    <a:pt x="2035507" y="299747"/>
                  </a:lnTo>
                  <a:lnTo>
                    <a:pt x="2069673" y="331475"/>
                  </a:lnTo>
                  <a:lnTo>
                    <a:pt x="2102478" y="364583"/>
                  </a:lnTo>
                </a:path>
                <a:path w="2904490" h="3123565">
                  <a:moveTo>
                    <a:pt x="1906756" y="2514475"/>
                  </a:moveTo>
                  <a:lnTo>
                    <a:pt x="1165093" y="2894736"/>
                  </a:lnTo>
                </a:path>
                <a:path w="2904490" h="3123565">
                  <a:moveTo>
                    <a:pt x="962293" y="1822968"/>
                  </a:moveTo>
                  <a:lnTo>
                    <a:pt x="1618786" y="1460319"/>
                  </a:lnTo>
                </a:path>
                <a:path w="2904490" h="3123565">
                  <a:moveTo>
                    <a:pt x="1700584" y="1814654"/>
                  </a:moveTo>
                  <a:lnTo>
                    <a:pt x="1044091" y="2177292"/>
                  </a:lnTo>
                </a:path>
                <a:path w="2904490" h="3123565">
                  <a:moveTo>
                    <a:pt x="1079650" y="2542297"/>
                  </a:moveTo>
                  <a:lnTo>
                    <a:pt x="1828643" y="2158308"/>
                  </a:lnTo>
                </a:path>
              </a:pathLst>
            </a:custGeom>
            <a:ln w="52354">
              <a:solidFill>
                <a:srgbClr val="005D7E"/>
              </a:solidFill>
            </a:ln>
          </p:spPr>
          <p:txBody>
            <a:bodyPr wrap="square" lIns="0" tIns="0" rIns="0" bIns="0" rtlCol="0"/>
            <a:lstStyle/>
            <a:p>
              <a:endParaRPr sz="662"/>
            </a:p>
          </p:txBody>
        </p:sp>
        <p:sp>
          <p:nvSpPr>
            <p:cNvPr id="27" name="object 8">
              <a:extLst>
                <a:ext uri="{FF2B5EF4-FFF2-40B4-BE49-F238E27FC236}">
                  <a16:creationId xmlns:a16="http://schemas.microsoft.com/office/drawing/2014/main" id="{997C4403-B100-85EE-685E-3B55E2123859}"/>
                </a:ext>
              </a:extLst>
            </p:cNvPr>
            <p:cNvSpPr/>
            <p:nvPr/>
          </p:nvSpPr>
          <p:spPr>
            <a:xfrm>
              <a:off x="8289951" y="1995244"/>
              <a:ext cx="1718914" cy="1032695"/>
            </a:xfrm>
            <a:custGeom>
              <a:avLst/>
              <a:gdLst/>
              <a:ahLst/>
              <a:cxnLst/>
              <a:rect l="l" t="t" r="r" b="b"/>
              <a:pathLst>
                <a:path w="1688465" h="982980">
                  <a:moveTo>
                    <a:pt x="1688377" y="982943"/>
                  </a:moveTo>
                  <a:lnTo>
                    <a:pt x="0" y="855104"/>
                  </a:lnTo>
                  <a:lnTo>
                    <a:pt x="1461442" y="0"/>
                  </a:lnTo>
                </a:path>
              </a:pathLst>
            </a:custGeom>
            <a:ln w="52354">
              <a:solidFill>
                <a:srgbClr val="005D7E"/>
              </a:solidFill>
            </a:ln>
          </p:spPr>
          <p:txBody>
            <a:bodyPr wrap="square" lIns="0" tIns="0" rIns="0" bIns="0" rtlCol="0"/>
            <a:lstStyle/>
            <a:p>
              <a:endParaRPr sz="662"/>
            </a:p>
          </p:txBody>
        </p:sp>
        <p:sp>
          <p:nvSpPr>
            <p:cNvPr id="28" name="object 9">
              <a:extLst>
                <a:ext uri="{FF2B5EF4-FFF2-40B4-BE49-F238E27FC236}">
                  <a16:creationId xmlns:a16="http://schemas.microsoft.com/office/drawing/2014/main" id="{E708494E-F264-C20A-D9BD-E9EA96CCF88C}"/>
                </a:ext>
              </a:extLst>
            </p:cNvPr>
            <p:cNvSpPr/>
            <p:nvPr/>
          </p:nvSpPr>
          <p:spPr>
            <a:xfrm>
              <a:off x="7362644" y="2495580"/>
              <a:ext cx="1546313" cy="2671132"/>
            </a:xfrm>
            <a:custGeom>
              <a:avLst/>
              <a:gdLst/>
              <a:ahLst/>
              <a:cxnLst/>
              <a:rect l="l" t="t" r="r" b="b"/>
              <a:pathLst>
                <a:path w="1518919" h="2542540">
                  <a:moveTo>
                    <a:pt x="915689" y="880371"/>
                  </a:moveTo>
                  <a:lnTo>
                    <a:pt x="1346367" y="2292841"/>
                  </a:lnTo>
                </a:path>
                <a:path w="1518919" h="2542540">
                  <a:moveTo>
                    <a:pt x="462048" y="2497002"/>
                  </a:moveTo>
                  <a:lnTo>
                    <a:pt x="229951" y="1038690"/>
                  </a:lnTo>
                </a:path>
                <a:path w="1518919" h="2542540">
                  <a:moveTo>
                    <a:pt x="945761" y="557469"/>
                  </a:moveTo>
                  <a:lnTo>
                    <a:pt x="61411" y="761641"/>
                  </a:lnTo>
                  <a:lnTo>
                    <a:pt x="127263" y="1046868"/>
                  </a:lnTo>
                  <a:lnTo>
                    <a:pt x="1011613" y="842696"/>
                  </a:lnTo>
                  <a:lnTo>
                    <a:pt x="945761" y="557469"/>
                  </a:lnTo>
                  <a:close/>
                </a:path>
                <a:path w="1518919" h="2542540">
                  <a:moveTo>
                    <a:pt x="804258" y="590139"/>
                  </a:moveTo>
                  <a:lnTo>
                    <a:pt x="202904" y="728972"/>
                  </a:lnTo>
                  <a:lnTo>
                    <a:pt x="128833" y="408134"/>
                  </a:lnTo>
                  <a:lnTo>
                    <a:pt x="730187" y="269300"/>
                  </a:lnTo>
                  <a:lnTo>
                    <a:pt x="804258" y="590139"/>
                  </a:lnTo>
                  <a:close/>
                </a:path>
                <a:path w="1518919" h="2542540">
                  <a:moveTo>
                    <a:pt x="0" y="376763"/>
                  </a:moveTo>
                  <a:lnTo>
                    <a:pt x="351329" y="0"/>
                  </a:lnTo>
                  <a:lnTo>
                    <a:pt x="832267" y="184622"/>
                  </a:lnTo>
                </a:path>
                <a:path w="1518919" h="2542540">
                  <a:moveTo>
                    <a:pt x="292389" y="2542152"/>
                  </a:moveTo>
                  <a:lnTo>
                    <a:pt x="1518686" y="2259041"/>
                  </a:lnTo>
                </a:path>
                <a:path w="1518919" h="2542540">
                  <a:moveTo>
                    <a:pt x="504968" y="665487"/>
                  </a:moveTo>
                  <a:lnTo>
                    <a:pt x="461074" y="475357"/>
                  </a:lnTo>
                </a:path>
              </a:pathLst>
            </a:custGeom>
            <a:ln w="52354">
              <a:solidFill>
                <a:srgbClr val="005D7E"/>
              </a:solidFill>
            </a:ln>
          </p:spPr>
          <p:txBody>
            <a:bodyPr wrap="square" lIns="0" tIns="0" rIns="0" bIns="0" rtlCol="0"/>
            <a:lstStyle/>
            <a:p>
              <a:endParaRPr sz="662"/>
            </a:p>
          </p:txBody>
        </p:sp>
      </p:grpSp>
      <p:sp>
        <p:nvSpPr>
          <p:cNvPr id="21" name="object 5">
            <a:extLst>
              <a:ext uri="{FF2B5EF4-FFF2-40B4-BE49-F238E27FC236}">
                <a16:creationId xmlns:a16="http://schemas.microsoft.com/office/drawing/2014/main" id="{4F0409C9-AE96-B8CA-357B-83AB108D313D}"/>
              </a:ext>
            </a:extLst>
          </p:cNvPr>
          <p:cNvSpPr txBox="1"/>
          <p:nvPr/>
        </p:nvSpPr>
        <p:spPr>
          <a:xfrm>
            <a:off x="440081" y="3863606"/>
            <a:ext cx="3483991" cy="980467"/>
          </a:xfrm>
          <a:prstGeom prst="rect">
            <a:avLst/>
          </a:prstGeom>
        </p:spPr>
        <p:txBody>
          <a:bodyPr vert="horz" wrap="square" lIns="0" tIns="4203" rIns="0" bIns="0" rtlCol="0" anchor="t">
            <a:spAutoFit/>
          </a:bodyPr>
          <a:lstStyle/>
          <a:p>
            <a:pPr marL="4670" marR="1868" algn="ctr">
              <a:lnSpc>
                <a:spcPct val="100400"/>
              </a:lnSpc>
              <a:spcBef>
                <a:spcPts val="33"/>
              </a:spcBef>
            </a:pPr>
            <a:r>
              <a:rPr sz="2115" spc="11">
                <a:solidFill>
                  <a:srgbClr val="005D7E"/>
                </a:solidFill>
                <a:latin typeface="Arial"/>
                <a:cs typeface="Arial"/>
              </a:rPr>
              <a:t>Technology</a:t>
            </a:r>
            <a:r>
              <a:rPr sz="2115" spc="-27">
                <a:solidFill>
                  <a:srgbClr val="005D7E"/>
                </a:solidFill>
                <a:latin typeface="Arial"/>
                <a:cs typeface="Arial"/>
              </a:rPr>
              <a:t> </a:t>
            </a:r>
            <a:r>
              <a:rPr sz="2115" spc="20">
                <a:solidFill>
                  <a:srgbClr val="005D7E"/>
                </a:solidFill>
                <a:latin typeface="Arial"/>
                <a:cs typeface="Arial"/>
              </a:rPr>
              <a:t>will</a:t>
            </a:r>
            <a:r>
              <a:rPr lang="en-US" sz="2115" spc="20">
                <a:solidFill>
                  <a:srgbClr val="005D7E"/>
                </a:solidFill>
                <a:latin typeface="Arial"/>
                <a:cs typeface="Arial"/>
              </a:rPr>
              <a:t> </a:t>
            </a:r>
            <a:r>
              <a:rPr sz="2115" spc="-583">
                <a:solidFill>
                  <a:srgbClr val="005D7E"/>
                </a:solidFill>
                <a:latin typeface="Arial"/>
                <a:cs typeface="Arial"/>
              </a:rPr>
              <a:t> </a:t>
            </a:r>
            <a:r>
              <a:rPr sz="2115" spc="-18">
                <a:solidFill>
                  <a:srgbClr val="005D7E"/>
                </a:solidFill>
                <a:latin typeface="Arial"/>
                <a:cs typeface="Trebuchet MS"/>
              </a:rPr>
              <a:t>transform </a:t>
            </a:r>
            <a:r>
              <a:rPr sz="2115" spc="2">
                <a:solidFill>
                  <a:srgbClr val="005D7E"/>
                </a:solidFill>
                <a:latin typeface="Arial"/>
                <a:cs typeface="Trebuchet MS"/>
              </a:rPr>
              <a:t>more</a:t>
            </a:r>
            <a:r>
              <a:rPr lang="en-US" sz="2115" spc="2">
                <a:solidFill>
                  <a:srgbClr val="005D7E"/>
                </a:solidFill>
                <a:latin typeface="Arial"/>
                <a:cs typeface="Trebuchet MS"/>
              </a:rPr>
              <a:t> </a:t>
            </a:r>
            <a:r>
              <a:rPr sz="2115" spc="-632">
                <a:solidFill>
                  <a:srgbClr val="005D7E"/>
                </a:solidFill>
                <a:latin typeface="Arial"/>
                <a:cs typeface="Trebuchet MS"/>
              </a:rPr>
              <a:t> </a:t>
            </a:r>
            <a:r>
              <a:rPr sz="2115" spc="13">
                <a:solidFill>
                  <a:srgbClr val="005D7E"/>
                </a:solidFill>
                <a:latin typeface="Arial"/>
                <a:cs typeface="Arial"/>
              </a:rPr>
              <a:t>than </a:t>
            </a:r>
            <a:r>
              <a:rPr sz="2115" spc="2">
                <a:solidFill>
                  <a:srgbClr val="005D7E"/>
                </a:solidFill>
                <a:latin typeface="Arial"/>
                <a:cs typeface="Arial"/>
              </a:rPr>
              <a:t>one </a:t>
            </a:r>
            <a:r>
              <a:rPr sz="2115" spc="18">
                <a:solidFill>
                  <a:srgbClr val="005D7E"/>
                </a:solidFill>
                <a:latin typeface="Arial"/>
                <a:cs typeface="Arial"/>
              </a:rPr>
              <a:t>billion</a:t>
            </a:r>
            <a:r>
              <a:rPr lang="en-US" sz="2115" spc="18">
                <a:solidFill>
                  <a:srgbClr val="005D7E"/>
                </a:solidFill>
                <a:latin typeface="Arial"/>
                <a:cs typeface="Arial"/>
              </a:rPr>
              <a:t> </a:t>
            </a:r>
            <a:br>
              <a:rPr lang="en-US" sz="2115" spc="18">
                <a:solidFill>
                  <a:srgbClr val="005D7E"/>
                </a:solidFill>
                <a:latin typeface="Arial"/>
                <a:cs typeface="Arial"/>
              </a:rPr>
            </a:br>
            <a:r>
              <a:rPr lang="en-US" sz="2115" spc="-583">
                <a:solidFill>
                  <a:srgbClr val="005D7E"/>
                </a:solidFill>
                <a:latin typeface="Arial"/>
                <a:cs typeface="Arial"/>
              </a:rPr>
              <a:t> </a:t>
            </a:r>
            <a:r>
              <a:rPr sz="2115" spc="32">
                <a:solidFill>
                  <a:srgbClr val="005D7E"/>
                </a:solidFill>
                <a:latin typeface="Arial"/>
                <a:cs typeface="Arial"/>
              </a:rPr>
              <a:t>jobs</a:t>
            </a:r>
            <a:r>
              <a:rPr sz="2115" spc="-4">
                <a:solidFill>
                  <a:srgbClr val="005D7E"/>
                </a:solidFill>
                <a:latin typeface="Arial"/>
                <a:cs typeface="Arial"/>
              </a:rPr>
              <a:t> </a:t>
            </a:r>
            <a:r>
              <a:rPr sz="2115" spc="42">
                <a:solidFill>
                  <a:srgbClr val="005D7E"/>
                </a:solidFill>
                <a:latin typeface="Arial"/>
                <a:cs typeface="Arial"/>
              </a:rPr>
              <a:t>by</a:t>
            </a:r>
            <a:r>
              <a:rPr sz="2115" spc="-4">
                <a:solidFill>
                  <a:srgbClr val="005D7E"/>
                </a:solidFill>
                <a:latin typeface="Arial"/>
                <a:cs typeface="Arial"/>
              </a:rPr>
              <a:t> </a:t>
            </a:r>
            <a:r>
              <a:rPr sz="2115" spc="4">
                <a:solidFill>
                  <a:srgbClr val="005D7E"/>
                </a:solidFill>
                <a:latin typeface="Arial"/>
                <a:cs typeface="Arial"/>
              </a:rPr>
              <a:t>2030</a:t>
            </a:r>
            <a:r>
              <a:rPr lang="en-US" sz="2115" spc="4">
                <a:solidFill>
                  <a:srgbClr val="005D7E"/>
                </a:solidFill>
                <a:latin typeface="Arial"/>
                <a:cs typeface="Arial"/>
              </a:rPr>
              <a:t>.</a:t>
            </a:r>
            <a:endParaRPr lang="en-US" sz="2115">
              <a:latin typeface="Arial"/>
              <a:cs typeface="Arial"/>
            </a:endParaRPr>
          </a:p>
        </p:txBody>
      </p:sp>
      <p:pic>
        <p:nvPicPr>
          <p:cNvPr id="29" name="Picture 28" descr="Important to note">
            <a:extLst>
              <a:ext uri="{FF2B5EF4-FFF2-40B4-BE49-F238E27FC236}">
                <a16:creationId xmlns:a16="http://schemas.microsoft.com/office/drawing/2014/main" id="{4D6037E5-C8F9-8861-40CC-1936DABCC2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9430" y="1681758"/>
            <a:ext cx="1778998" cy="1778998"/>
          </a:xfrm>
          <a:prstGeom prst="rect">
            <a:avLst/>
          </a:prstGeom>
        </p:spPr>
      </p:pic>
      <p:sp>
        <p:nvSpPr>
          <p:cNvPr id="30" name="object 5">
            <a:extLst>
              <a:ext uri="{FF2B5EF4-FFF2-40B4-BE49-F238E27FC236}">
                <a16:creationId xmlns:a16="http://schemas.microsoft.com/office/drawing/2014/main" id="{9957EA99-6118-39D0-A278-3350F00357CC}"/>
              </a:ext>
            </a:extLst>
          </p:cNvPr>
          <p:cNvSpPr txBox="1"/>
          <p:nvPr/>
        </p:nvSpPr>
        <p:spPr>
          <a:xfrm>
            <a:off x="4354005" y="3840616"/>
            <a:ext cx="3483991" cy="980467"/>
          </a:xfrm>
          <a:prstGeom prst="rect">
            <a:avLst/>
          </a:prstGeom>
        </p:spPr>
        <p:txBody>
          <a:bodyPr vert="horz" wrap="square" lIns="0" tIns="4203" rIns="0" bIns="0" rtlCol="0" anchor="t">
            <a:spAutoFit/>
          </a:bodyPr>
          <a:lstStyle/>
          <a:p>
            <a:pPr marL="4670" marR="1868" algn="ctr">
              <a:lnSpc>
                <a:spcPct val="100400"/>
              </a:lnSpc>
              <a:spcBef>
                <a:spcPts val="33"/>
              </a:spcBef>
            </a:pPr>
            <a:r>
              <a:rPr lang="en-US" sz="2115" spc="11">
                <a:solidFill>
                  <a:srgbClr val="005D7E"/>
                </a:solidFill>
                <a:latin typeface="Arial"/>
                <a:cs typeface="Arial"/>
              </a:rPr>
              <a:t>Shelf life of skills is now down to 5-years vs. </a:t>
            </a:r>
          </a:p>
          <a:p>
            <a:pPr marL="4670" marR="1868" algn="ctr">
              <a:lnSpc>
                <a:spcPct val="100400"/>
              </a:lnSpc>
              <a:spcBef>
                <a:spcPts val="33"/>
              </a:spcBef>
            </a:pPr>
            <a:r>
              <a:rPr lang="en-US" sz="2115" spc="11">
                <a:solidFill>
                  <a:srgbClr val="005D7E"/>
                </a:solidFill>
                <a:latin typeface="Arial"/>
                <a:cs typeface="Arial"/>
              </a:rPr>
              <a:t>30-years a decade ago.</a:t>
            </a:r>
            <a:endParaRPr lang="en-US" sz="2115">
              <a:latin typeface="Arial"/>
              <a:cs typeface="Arial"/>
            </a:endParaRPr>
          </a:p>
        </p:txBody>
      </p:sp>
      <p:pic>
        <p:nvPicPr>
          <p:cNvPr id="31" name="Picture 30" descr="Personnel Skills">
            <a:extLst>
              <a:ext uri="{FF2B5EF4-FFF2-40B4-BE49-F238E27FC236}">
                <a16:creationId xmlns:a16="http://schemas.microsoft.com/office/drawing/2014/main" id="{A3C0AB6A-6D30-4317-A558-9578E6229A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3003" y="1681758"/>
            <a:ext cx="1778998" cy="1778998"/>
          </a:xfrm>
          <a:prstGeom prst="rect">
            <a:avLst/>
          </a:prstGeom>
        </p:spPr>
      </p:pic>
      <p:sp>
        <p:nvSpPr>
          <p:cNvPr id="32" name="object 5">
            <a:extLst>
              <a:ext uri="{FF2B5EF4-FFF2-40B4-BE49-F238E27FC236}">
                <a16:creationId xmlns:a16="http://schemas.microsoft.com/office/drawing/2014/main" id="{68FA9B51-763C-D232-F5A2-9FB01B8B6F75}"/>
              </a:ext>
            </a:extLst>
          </p:cNvPr>
          <p:cNvSpPr txBox="1"/>
          <p:nvPr/>
        </p:nvSpPr>
        <p:spPr>
          <a:xfrm>
            <a:off x="8267928" y="3860447"/>
            <a:ext cx="3483991" cy="980467"/>
          </a:xfrm>
          <a:prstGeom prst="rect">
            <a:avLst/>
          </a:prstGeom>
        </p:spPr>
        <p:txBody>
          <a:bodyPr vert="horz" wrap="square" lIns="0" tIns="4203" rIns="0" bIns="0" rtlCol="0" anchor="t">
            <a:spAutoFit/>
          </a:bodyPr>
          <a:lstStyle/>
          <a:p>
            <a:pPr marL="4670" marR="1868" algn="ctr">
              <a:lnSpc>
                <a:spcPct val="100400"/>
              </a:lnSpc>
              <a:spcBef>
                <a:spcPts val="33"/>
              </a:spcBef>
            </a:pPr>
            <a:r>
              <a:rPr lang="en-US" sz="2115" spc="11">
                <a:solidFill>
                  <a:srgbClr val="005D7E"/>
                </a:solidFill>
                <a:latin typeface="Arial"/>
                <a:cs typeface="Arial"/>
              </a:rPr>
              <a:t>69% of HR professionals believe their organization has a skills gap.</a:t>
            </a:r>
          </a:p>
        </p:txBody>
      </p:sp>
    </p:spTree>
    <p:extLst>
      <p:ext uri="{BB962C8B-B14F-4D97-AF65-F5344CB8AC3E}">
        <p14:creationId xmlns:p14="http://schemas.microsoft.com/office/powerpoint/2010/main" val="2289067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680220" y="654985"/>
            <a:ext cx="11257675" cy="567296"/>
          </a:xfrm>
          <a:prstGeom prst="rect">
            <a:avLst/>
          </a:prstGeom>
        </p:spPr>
        <p:txBody>
          <a:bodyPr vert="horz" wrap="square" lIns="0" tIns="7316" rIns="0" bIns="0" rtlCol="0" anchor="t">
            <a:spAutoFit/>
          </a:bodyPr>
          <a:lstStyle/>
          <a:p>
            <a:pPr marL="7701" marR="3081">
              <a:lnSpc>
                <a:spcPct val="100299"/>
              </a:lnSpc>
              <a:spcBef>
                <a:spcPts val="58"/>
              </a:spcBef>
            </a:pPr>
            <a:r>
              <a:rPr lang="en-US" sz="3638" spc="-6" dirty="0"/>
              <a:t>An Inclusive Living &amp; Learning Community</a:t>
            </a:r>
          </a:p>
        </p:txBody>
      </p:sp>
      <p:grpSp>
        <p:nvGrpSpPr>
          <p:cNvPr id="23" name="Group 22">
            <a:extLst>
              <a:ext uri="{FF2B5EF4-FFF2-40B4-BE49-F238E27FC236}">
                <a16:creationId xmlns:a16="http://schemas.microsoft.com/office/drawing/2014/main" id="{EC7E14AB-0875-F260-F751-8DB273C399BD}"/>
              </a:ext>
              <a:ext uri="{C183D7F6-B498-43B3-948B-1728B52AA6E4}">
                <adec:decorative xmlns:adec="http://schemas.microsoft.com/office/drawing/2017/decorative" val="1"/>
              </a:ext>
            </a:extLst>
          </p:cNvPr>
          <p:cNvGrpSpPr/>
          <p:nvPr/>
        </p:nvGrpSpPr>
        <p:grpSpPr>
          <a:xfrm>
            <a:off x="806739" y="6016634"/>
            <a:ext cx="10743763" cy="278974"/>
            <a:chOff x="1329667" y="9921875"/>
            <a:chExt cx="17717261" cy="460049"/>
          </a:xfrm>
        </p:grpSpPr>
        <p:sp>
          <p:nvSpPr>
            <p:cNvPr id="24" name="TextBox 23">
              <a:extLst>
                <a:ext uri="{FF2B5EF4-FFF2-40B4-BE49-F238E27FC236}">
                  <a16:creationId xmlns:a16="http://schemas.microsoft.com/office/drawing/2014/main" id="{1312C1D5-310D-BB1C-B058-F15E9BAA9270}"/>
                </a:ext>
              </a:extLst>
            </p:cNvPr>
            <p:cNvSpPr txBox="1"/>
            <p:nvPr/>
          </p:nvSpPr>
          <p:spPr>
            <a:xfrm>
              <a:off x="16224250" y="10074147"/>
              <a:ext cx="2822678" cy="307777"/>
            </a:xfrm>
            <a:prstGeom prst="rect">
              <a:avLst/>
            </a:prstGeom>
            <a:noFill/>
          </p:spPr>
          <p:txBody>
            <a:bodyPr wrap="square" rtlCol="0">
              <a:spAutoFit/>
            </a:bodyPr>
            <a:lstStyle/>
            <a:p>
              <a:pPr algn="r"/>
              <a:r>
                <a:rPr lang="en-US" sz="849" err="1">
                  <a:solidFill>
                    <a:srgbClr val="806F59"/>
                  </a:solidFill>
                </a:rPr>
                <a:t>www.twc.edu</a:t>
              </a:r>
              <a:endParaRPr lang="en-US" sz="849">
                <a:solidFill>
                  <a:srgbClr val="806F59"/>
                </a:solidFill>
              </a:endParaRPr>
            </a:p>
          </p:txBody>
        </p:sp>
        <p:cxnSp>
          <p:nvCxnSpPr>
            <p:cNvPr id="25" name="Straight Connector 24">
              <a:extLst>
                <a:ext uri="{FF2B5EF4-FFF2-40B4-BE49-F238E27FC236}">
                  <a16:creationId xmlns:a16="http://schemas.microsoft.com/office/drawing/2014/main" id="{864CBBE3-16B5-4EA6-3108-4357B79A22E3}"/>
                </a:ext>
              </a:extLst>
            </p:cNvPr>
            <p:cNvCxnSpPr>
              <a:cxnSpLocks/>
            </p:cNvCxnSpPr>
            <p:nvPr/>
          </p:nvCxnSpPr>
          <p:spPr>
            <a:xfrm>
              <a:off x="1329667" y="9921875"/>
              <a:ext cx="17637783" cy="0"/>
            </a:xfrm>
            <a:prstGeom prst="line">
              <a:avLst/>
            </a:prstGeom>
            <a:ln w="31750" cap="rnd">
              <a:solidFill>
                <a:srgbClr val="806F59"/>
              </a:solidFill>
              <a:prstDash val="sysDot"/>
            </a:ln>
          </p:spPr>
          <p:style>
            <a:lnRef idx="1">
              <a:schemeClr val="accent1"/>
            </a:lnRef>
            <a:fillRef idx="0">
              <a:schemeClr val="accent1"/>
            </a:fillRef>
            <a:effectRef idx="0">
              <a:schemeClr val="accent1"/>
            </a:effectRef>
            <a:fontRef idx="minor">
              <a:schemeClr val="tx1"/>
            </a:fontRef>
          </p:style>
        </p:cxnSp>
      </p:grpSp>
      <p:sp>
        <p:nvSpPr>
          <p:cNvPr id="20" name="object 2">
            <a:extLst>
              <a:ext uri="{FF2B5EF4-FFF2-40B4-BE49-F238E27FC236}">
                <a16:creationId xmlns:a16="http://schemas.microsoft.com/office/drawing/2014/main" id="{9C1E846B-9C54-43E6-4F3D-9A8497A513EE}"/>
              </a:ext>
              <a:ext uri="{C183D7F6-B498-43B3-948B-1728B52AA6E4}">
                <adec:decorative xmlns:adec="http://schemas.microsoft.com/office/drawing/2017/decorative" val="1"/>
              </a:ext>
            </a:extLst>
          </p:cNvPr>
          <p:cNvSpPr/>
          <p:nvPr/>
        </p:nvSpPr>
        <p:spPr>
          <a:xfrm>
            <a:off x="806821" y="1303444"/>
            <a:ext cx="617259" cy="0"/>
          </a:xfrm>
          <a:custGeom>
            <a:avLst/>
            <a:gdLst/>
            <a:ahLst/>
            <a:cxnLst/>
            <a:rect l="l" t="t" r="r" b="b"/>
            <a:pathLst>
              <a:path w="1017905">
                <a:moveTo>
                  <a:pt x="0" y="0"/>
                </a:moveTo>
                <a:lnTo>
                  <a:pt x="1017770" y="0"/>
                </a:lnTo>
              </a:path>
            </a:pathLst>
          </a:custGeom>
          <a:ln w="73296">
            <a:solidFill>
              <a:srgbClr val="DB1A21"/>
            </a:solidFill>
          </a:ln>
        </p:spPr>
        <p:txBody>
          <a:bodyPr wrap="square" lIns="0" tIns="0" rIns="0" bIns="0" rtlCol="0"/>
          <a:lstStyle/>
          <a:p>
            <a:endParaRPr/>
          </a:p>
        </p:txBody>
      </p:sp>
      <p:sp>
        <p:nvSpPr>
          <p:cNvPr id="2" name="object 3">
            <a:extLst>
              <a:ext uri="{FF2B5EF4-FFF2-40B4-BE49-F238E27FC236}">
                <a16:creationId xmlns:a16="http://schemas.microsoft.com/office/drawing/2014/main" id="{613B0F73-BA11-A03F-D35C-45D93781BA14}"/>
              </a:ext>
            </a:extLst>
          </p:cNvPr>
          <p:cNvSpPr txBox="1"/>
          <p:nvPr/>
        </p:nvSpPr>
        <p:spPr>
          <a:xfrm>
            <a:off x="806739" y="1719313"/>
            <a:ext cx="4965807" cy="3925722"/>
          </a:xfrm>
          <a:prstGeom prst="rect">
            <a:avLst/>
          </a:prstGeom>
        </p:spPr>
        <p:txBody>
          <a:bodyPr vert="horz" wrap="square" lIns="0" tIns="6305" rIns="0" bIns="0" rtlCol="0">
            <a:spAutoFit/>
          </a:bodyPr>
          <a:lstStyle/>
          <a:p>
            <a:pPr marL="4670">
              <a:spcBef>
                <a:spcPts val="50"/>
              </a:spcBef>
            </a:pPr>
            <a:r>
              <a:rPr lang="en-US" sz="1940" b="1">
                <a:solidFill>
                  <a:srgbClr val="806F59"/>
                </a:solidFill>
                <a:latin typeface="Arial"/>
                <a:cs typeface="Arial"/>
              </a:rPr>
              <a:t>TWC’s Housing and Community Life</a:t>
            </a:r>
            <a:endParaRPr sz="1940">
              <a:latin typeface="Arial"/>
              <a:cs typeface="Arial"/>
            </a:endParaRPr>
          </a:p>
          <a:p>
            <a:pPr>
              <a:spcBef>
                <a:spcPts val="7"/>
              </a:spcBef>
            </a:pPr>
            <a:endParaRPr sz="1698">
              <a:latin typeface="Arial"/>
              <a:cs typeface="Arial"/>
            </a:endParaRPr>
          </a:p>
          <a:p>
            <a:pPr marL="207935" marR="0" lvl="0" indent="-207935">
              <a:spcBef>
                <a:spcPts val="0"/>
              </a:spcBef>
              <a:spcAft>
                <a:spcPts val="0"/>
              </a:spcAft>
              <a:buFont typeface="Symbol" panose="05050102010706020507" pitchFamily="18" charset="2"/>
              <a:buChar char=""/>
            </a:pPr>
            <a:r>
              <a:rPr lang="en-US" sz="1819">
                <a:effectLst/>
                <a:latin typeface="Arial" panose="020B0604020202020204" pitchFamily="34" charset="0"/>
                <a:ea typeface="Times New Roman" panose="02020603050405020304" pitchFamily="18" charset="0"/>
                <a:cs typeface="Arial" panose="020B0604020202020204" pitchFamily="34" charset="0"/>
              </a:rPr>
              <a:t>Disability Services team on site.</a:t>
            </a:r>
          </a:p>
          <a:p>
            <a:pPr marL="207935" marR="0" lvl="0" indent="-207935">
              <a:spcBef>
                <a:spcPts val="0"/>
              </a:spcBef>
              <a:spcAft>
                <a:spcPts val="0"/>
              </a:spcAft>
              <a:buFont typeface="Symbol" panose="05050102010706020507" pitchFamily="18" charset="2"/>
              <a:buChar char=""/>
            </a:pPr>
            <a:r>
              <a:rPr lang="en-US" sz="1819">
                <a:effectLst/>
                <a:latin typeface="Arial" panose="020B0604020202020204" pitchFamily="34" charset="0"/>
                <a:ea typeface="Times New Roman" panose="02020603050405020304" pitchFamily="18" charset="0"/>
                <a:cs typeface="Arial" panose="020B0604020202020204" pitchFamily="34" charset="0"/>
              </a:rPr>
              <a:t>ADA accessible classrooms and apartments all located on the same physical site making transitioning between spaces easier.</a:t>
            </a:r>
            <a:endParaRPr lang="en-US" sz="1819">
              <a:effectLst/>
              <a:latin typeface="Arial" panose="020B0604020202020204" pitchFamily="34" charset="0"/>
              <a:ea typeface="Calibri" panose="020F0502020204030204" pitchFamily="34" charset="0"/>
              <a:cs typeface="Arial" panose="020B0604020202020204" pitchFamily="34" charset="0"/>
            </a:endParaRPr>
          </a:p>
          <a:p>
            <a:pPr marL="207935" marR="0" lvl="0" indent="-207935">
              <a:spcBef>
                <a:spcPts val="0"/>
              </a:spcBef>
              <a:spcAft>
                <a:spcPts val="0"/>
              </a:spcAft>
              <a:buFont typeface="Symbol" panose="05050102010706020507" pitchFamily="18" charset="2"/>
              <a:buChar char=""/>
            </a:pPr>
            <a:r>
              <a:rPr lang="en-US" sz="1819">
                <a:effectLst/>
                <a:latin typeface="Arial" panose="020B0604020202020204" pitchFamily="34" charset="0"/>
                <a:ea typeface="Times New Roman" panose="02020603050405020304" pitchFamily="18" charset="0"/>
                <a:cs typeface="Arial" panose="020B0604020202020204" pitchFamily="34" charset="0"/>
              </a:rPr>
              <a:t>Collaboration with D.C. </a:t>
            </a:r>
            <a:r>
              <a:rPr lang="en-US" sz="1819">
                <a:latin typeface="Arial" panose="020B0604020202020204" pitchFamily="34" charset="0"/>
                <a:ea typeface="Times New Roman" panose="02020603050405020304" pitchFamily="18" charset="0"/>
                <a:cs typeface="Arial" panose="020B0604020202020204" pitchFamily="34" charset="0"/>
              </a:rPr>
              <a:t>organizations to provide public transportation orientation for visually impaired students.</a:t>
            </a:r>
            <a:endParaRPr lang="en-US" sz="1819">
              <a:effectLst/>
              <a:latin typeface="Arial" panose="020B0604020202020204" pitchFamily="34" charset="0"/>
              <a:ea typeface="Calibri" panose="020F0502020204030204" pitchFamily="34" charset="0"/>
              <a:cs typeface="Arial" panose="020B0604020202020204" pitchFamily="34" charset="0"/>
            </a:endParaRPr>
          </a:p>
          <a:p>
            <a:pPr marL="207935" marR="0" lvl="0" indent="-207935">
              <a:spcBef>
                <a:spcPts val="0"/>
              </a:spcBef>
              <a:spcAft>
                <a:spcPts val="0"/>
              </a:spcAft>
              <a:buFont typeface="Symbol" panose="05050102010706020507" pitchFamily="18" charset="2"/>
              <a:buChar char=""/>
            </a:pPr>
            <a:r>
              <a:rPr lang="en-US" sz="1819">
                <a:effectLst/>
                <a:latin typeface="Arial" panose="020B0604020202020204" pitchFamily="34" charset="0"/>
                <a:ea typeface="Times New Roman" panose="02020603050405020304" pitchFamily="18" charset="0"/>
                <a:cs typeface="Arial" panose="020B0604020202020204" pitchFamily="34" charset="0"/>
              </a:rPr>
              <a:t>Accommodations for visible &amp; non-visible disabilities, including:</a:t>
            </a:r>
          </a:p>
          <a:p>
            <a:pPr marL="587223" lvl="4" indent="-277246">
              <a:buFont typeface="Courier New" panose="02070309020205020404" pitchFamily="49" charset="0"/>
              <a:buChar char="o"/>
            </a:pPr>
            <a:r>
              <a:rPr lang="en-US" sz="1819">
                <a:effectLst/>
                <a:latin typeface="Arial" panose="020B0604020202020204" pitchFamily="34" charset="0"/>
                <a:ea typeface="Times New Roman" panose="02020603050405020304" pitchFamily="18" charset="0"/>
                <a:cs typeface="Arial" panose="020B0604020202020204" pitchFamily="34" charset="0"/>
              </a:rPr>
              <a:t>Support Animal-friendly housing</a:t>
            </a:r>
          </a:p>
          <a:p>
            <a:pPr marL="587223" lvl="4" indent="-277246">
              <a:buFont typeface="Courier New" panose="02070309020205020404" pitchFamily="49" charset="0"/>
              <a:buChar char="o"/>
            </a:pPr>
            <a:r>
              <a:rPr lang="en-US" sz="1819">
                <a:latin typeface="Arial" panose="020B0604020202020204" pitchFamily="34" charset="0"/>
                <a:ea typeface="Calibri" panose="020F0502020204030204" pitchFamily="34" charset="0"/>
                <a:cs typeface="Arial" panose="020B0604020202020204" pitchFamily="34" charset="0"/>
              </a:rPr>
              <a:t>Live-captions during presentations</a:t>
            </a:r>
          </a:p>
          <a:p>
            <a:pPr marL="587223" lvl="4" indent="-277246">
              <a:buFont typeface="Courier New" panose="02070309020205020404" pitchFamily="49" charset="0"/>
              <a:buChar char="o"/>
            </a:pPr>
            <a:r>
              <a:rPr lang="en-US" sz="1819">
                <a:latin typeface="Arial" panose="020B0604020202020204" pitchFamily="34" charset="0"/>
                <a:ea typeface="Calibri" panose="020F0502020204030204" pitchFamily="34" charset="0"/>
                <a:cs typeface="Arial" panose="020B0604020202020204" pitchFamily="34" charset="0"/>
              </a:rPr>
              <a:t>Mental health resources via trained staff</a:t>
            </a:r>
          </a:p>
        </p:txBody>
      </p:sp>
      <p:sp>
        <p:nvSpPr>
          <p:cNvPr id="7" name="TextBox 6">
            <a:extLst>
              <a:ext uri="{FF2B5EF4-FFF2-40B4-BE49-F238E27FC236}">
                <a16:creationId xmlns:a16="http://schemas.microsoft.com/office/drawing/2014/main" id="{74AE9505-3C7E-8E63-8CD7-836DDFDB3C00}"/>
              </a:ext>
            </a:extLst>
          </p:cNvPr>
          <p:cNvSpPr txBox="1"/>
          <p:nvPr/>
        </p:nvSpPr>
        <p:spPr>
          <a:xfrm>
            <a:off x="6604285" y="1606177"/>
            <a:ext cx="4596145" cy="9879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marR="0" lvl="0">
              <a:spcBef>
                <a:spcPts val="0"/>
              </a:spcBef>
              <a:spcAft>
                <a:spcPts val="0"/>
              </a:spcAft>
            </a:pPr>
            <a:r>
              <a:rPr lang="en-US" sz="1940">
                <a:effectLst/>
                <a:latin typeface="Garamond" panose="02020404030301010803" pitchFamily="18" charset="0"/>
                <a:ea typeface="Times New Roman" panose="02020603050405020304" pitchFamily="18" charset="0"/>
              </a:rPr>
              <a:t>Since 2016, TWC has welcomed more than 300 learners with accommodations into our living and learning programs.</a:t>
            </a:r>
          </a:p>
        </p:txBody>
      </p:sp>
      <p:sp>
        <p:nvSpPr>
          <p:cNvPr id="5" name="TextBox 4">
            <a:extLst>
              <a:ext uri="{FF2B5EF4-FFF2-40B4-BE49-F238E27FC236}">
                <a16:creationId xmlns:a16="http://schemas.microsoft.com/office/drawing/2014/main" id="{B589675B-72E2-6EFE-8578-398E7A5CF628}"/>
              </a:ext>
            </a:extLst>
          </p:cNvPr>
          <p:cNvSpPr txBox="1"/>
          <p:nvPr/>
        </p:nvSpPr>
        <p:spPr>
          <a:xfrm>
            <a:off x="6419454" y="2695350"/>
            <a:ext cx="5370195" cy="2575577"/>
          </a:xfrm>
          <a:prstGeom prst="rect">
            <a:avLst/>
          </a:prstGeom>
          <a:noFill/>
        </p:spPr>
        <p:txBody>
          <a:bodyPr wrap="square" lIns="55449" tIns="27725" rIns="55449" bIns="27725" anchor="t">
            <a:spAutoFit/>
          </a:bodyPr>
          <a:lstStyle/>
          <a:p>
            <a:pPr marR="0" lvl="0">
              <a:spcBef>
                <a:spcPts val="0"/>
              </a:spcBef>
              <a:spcAft>
                <a:spcPts val="0"/>
              </a:spcAft>
            </a:pPr>
            <a:r>
              <a:rPr lang="en-US" sz="1819">
                <a:effectLst/>
                <a:latin typeface="Arial"/>
                <a:ea typeface="Times New Roman" panose="02020603050405020304" pitchFamily="18" charset="0"/>
                <a:cs typeface="Arial"/>
              </a:rPr>
              <a:t>Housing accommodations include </a:t>
            </a:r>
            <a:r>
              <a:rPr lang="en-US" sz="1455">
                <a:effectLst/>
                <a:latin typeface="Arial"/>
                <a:ea typeface="Times New Roman" panose="02020603050405020304" pitchFamily="18" charset="0"/>
                <a:cs typeface="Arial"/>
              </a:rPr>
              <a:t>(but not limited to):</a:t>
            </a:r>
            <a:endParaRPr lang="en-US" sz="1455">
              <a:effectLst/>
              <a:latin typeface="Arial"/>
              <a:ea typeface="Calibri" panose="020F0502020204030204" pitchFamily="34" charset="0"/>
              <a:cs typeface="Arial"/>
            </a:endParaRPr>
          </a:p>
          <a:p>
            <a:pPr marL="587223" marR="0" lvl="4" indent="-277246">
              <a:spcBef>
                <a:spcPts val="0"/>
              </a:spcBef>
              <a:spcAft>
                <a:spcPts val="0"/>
              </a:spcAft>
              <a:buFont typeface="Courier New" panose="02070309020205020404" pitchFamily="49" charset="0"/>
              <a:buChar char="o"/>
            </a:pPr>
            <a:r>
              <a:rPr lang="en-US" sz="1819" dirty="0">
                <a:latin typeface="Arial"/>
                <a:cs typeface="Arial"/>
              </a:rPr>
              <a:t>36”-40” doorways</a:t>
            </a:r>
          </a:p>
          <a:p>
            <a:pPr marL="587223" lvl="4" indent="-277246">
              <a:buFont typeface="Courier New" panose="02070309020205020404" pitchFamily="49" charset="0"/>
              <a:buChar char="o"/>
            </a:pPr>
            <a:r>
              <a:rPr lang="en-US" sz="1819" dirty="0">
                <a:latin typeface="Arial"/>
                <a:cs typeface="Arial"/>
              </a:rPr>
              <a:t>Automatic door opener </a:t>
            </a:r>
          </a:p>
          <a:p>
            <a:pPr marL="587223" marR="0" lvl="4" indent="-277246">
              <a:spcBef>
                <a:spcPts val="0"/>
              </a:spcBef>
              <a:spcAft>
                <a:spcPts val="0"/>
              </a:spcAft>
              <a:buFont typeface="Courier New" panose="02070309020205020404" pitchFamily="49" charset="0"/>
              <a:buChar char="o"/>
            </a:pPr>
            <a:r>
              <a:rPr lang="en-US" sz="1819" dirty="0">
                <a:latin typeface="Arial"/>
                <a:cs typeface="Arial"/>
              </a:rPr>
              <a:t>Wheelchair accessible appliances </a:t>
            </a:r>
          </a:p>
          <a:p>
            <a:pPr marL="587223" lvl="4" indent="-277246">
              <a:buFont typeface="Courier New" panose="02070309020205020404" pitchFamily="49" charset="0"/>
              <a:buChar char="o"/>
            </a:pPr>
            <a:r>
              <a:rPr lang="en-US" sz="1819" dirty="0" err="1">
                <a:latin typeface="Arial"/>
                <a:cs typeface="Arial"/>
              </a:rPr>
              <a:t>Bedshaker</a:t>
            </a:r>
            <a:r>
              <a:rPr lang="en-US" sz="1819" dirty="0">
                <a:latin typeface="Arial"/>
                <a:cs typeface="Arial"/>
              </a:rPr>
              <a:t>, Strobe fire alarms &amp; doorbells</a:t>
            </a:r>
          </a:p>
          <a:p>
            <a:pPr marL="587223" lvl="4" indent="-277246">
              <a:buFont typeface="Courier New" panose="02070309020205020404" pitchFamily="49" charset="0"/>
              <a:buChar char="o"/>
            </a:pPr>
            <a:r>
              <a:rPr lang="en-US" sz="1819" dirty="0">
                <a:latin typeface="Arial"/>
                <a:cs typeface="Arial"/>
              </a:rPr>
              <a:t>Braille-labeled apartment </a:t>
            </a:r>
          </a:p>
          <a:p>
            <a:pPr marL="587223" marR="0" lvl="4" indent="-277246">
              <a:spcBef>
                <a:spcPts val="0"/>
              </a:spcBef>
              <a:spcAft>
                <a:spcPts val="0"/>
              </a:spcAft>
              <a:buFont typeface="Courier New" panose="02070309020205020404" pitchFamily="49" charset="0"/>
              <a:buChar char="o"/>
            </a:pPr>
            <a:r>
              <a:rPr lang="en-US" sz="1819" dirty="0">
                <a:latin typeface="Arial"/>
                <a:cs typeface="Arial"/>
              </a:rPr>
              <a:t>Adjustable/removable shower head</a:t>
            </a:r>
          </a:p>
          <a:p>
            <a:pPr marL="587223" lvl="4" indent="-277246">
              <a:buFont typeface="Courier New" panose="02070309020205020404" pitchFamily="49" charset="0"/>
              <a:buChar char="o"/>
            </a:pPr>
            <a:r>
              <a:rPr lang="en-US" sz="1819" dirty="0">
                <a:latin typeface="Arial"/>
                <a:cs typeface="Arial"/>
              </a:rPr>
              <a:t>Grab bars &amp; Shower seat in bathroom</a:t>
            </a:r>
          </a:p>
          <a:p>
            <a:pPr marL="587223" lvl="4" indent="-277246">
              <a:buFont typeface="Courier New" panose="02070309020205020404" pitchFamily="49" charset="0"/>
              <a:buChar char="o"/>
            </a:pPr>
            <a:r>
              <a:rPr lang="en-US" sz="1819" dirty="0">
                <a:latin typeface="Arial"/>
                <a:cs typeface="Arial"/>
              </a:rPr>
              <a:t>Bidet </a:t>
            </a:r>
          </a:p>
        </p:txBody>
      </p:sp>
      <p:pic>
        <p:nvPicPr>
          <p:cNvPr id="6" name="object 6" descr="The Washington Center logo">
            <a:extLst>
              <a:ext uri="{FF2B5EF4-FFF2-40B4-BE49-F238E27FC236}">
                <a16:creationId xmlns:a16="http://schemas.microsoft.com/office/drawing/2014/main" id="{671E2997-C79B-6361-F473-299CDC1B0477}"/>
              </a:ext>
            </a:extLst>
          </p:cNvPr>
          <p:cNvPicPr/>
          <p:nvPr/>
        </p:nvPicPr>
        <p:blipFill>
          <a:blip r:embed="rId2" cstate="print"/>
          <a:stretch>
            <a:fillRect/>
          </a:stretch>
        </p:blipFill>
        <p:spPr>
          <a:xfrm>
            <a:off x="8346040" y="154594"/>
            <a:ext cx="3199423" cy="565465"/>
          </a:xfrm>
          <a:prstGeom prst="rect">
            <a:avLst/>
          </a:prstGeom>
        </p:spPr>
      </p:pic>
    </p:spTree>
    <p:extLst>
      <p:ext uri="{BB962C8B-B14F-4D97-AF65-F5344CB8AC3E}">
        <p14:creationId xmlns:p14="http://schemas.microsoft.com/office/powerpoint/2010/main" val="36276321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752117" y="322354"/>
            <a:ext cx="11257675" cy="674611"/>
          </a:xfrm>
          <a:prstGeom prst="rect">
            <a:avLst/>
          </a:prstGeom>
        </p:spPr>
        <p:txBody>
          <a:bodyPr vert="horz" wrap="square" lIns="0" tIns="7316" rIns="0" bIns="0" rtlCol="0" anchor="t">
            <a:spAutoFit/>
          </a:bodyPr>
          <a:lstStyle/>
          <a:p>
            <a:pPr marL="7701" marR="3081">
              <a:lnSpc>
                <a:spcPct val="100299"/>
              </a:lnSpc>
              <a:spcBef>
                <a:spcPts val="58"/>
              </a:spcBef>
            </a:pPr>
            <a:r>
              <a:rPr lang="en-US" dirty="0"/>
              <a:t>Short-Term Programs: Access &amp; Adaptation </a:t>
            </a:r>
            <a:endParaRPr spc="-6" dirty="0"/>
          </a:p>
        </p:txBody>
      </p:sp>
      <p:grpSp>
        <p:nvGrpSpPr>
          <p:cNvPr id="23" name="Group 22">
            <a:extLst>
              <a:ext uri="{FF2B5EF4-FFF2-40B4-BE49-F238E27FC236}">
                <a16:creationId xmlns:a16="http://schemas.microsoft.com/office/drawing/2014/main" id="{EC7E14AB-0875-F260-F751-8DB273C399BD}"/>
              </a:ext>
              <a:ext uri="{C183D7F6-B498-43B3-948B-1728B52AA6E4}">
                <adec:decorative xmlns:adec="http://schemas.microsoft.com/office/drawing/2017/decorative" val="1"/>
              </a:ext>
            </a:extLst>
          </p:cNvPr>
          <p:cNvGrpSpPr/>
          <p:nvPr/>
        </p:nvGrpSpPr>
        <p:grpSpPr>
          <a:xfrm>
            <a:off x="806739" y="6016634"/>
            <a:ext cx="10743763" cy="278974"/>
            <a:chOff x="1329667" y="9921875"/>
            <a:chExt cx="17717261" cy="460049"/>
          </a:xfrm>
        </p:grpSpPr>
        <p:sp>
          <p:nvSpPr>
            <p:cNvPr id="24" name="TextBox 23">
              <a:extLst>
                <a:ext uri="{FF2B5EF4-FFF2-40B4-BE49-F238E27FC236}">
                  <a16:creationId xmlns:a16="http://schemas.microsoft.com/office/drawing/2014/main" id="{1312C1D5-310D-BB1C-B058-F15E9BAA9270}"/>
                </a:ext>
              </a:extLst>
            </p:cNvPr>
            <p:cNvSpPr txBox="1"/>
            <p:nvPr/>
          </p:nvSpPr>
          <p:spPr>
            <a:xfrm>
              <a:off x="16224250" y="10074147"/>
              <a:ext cx="2822678" cy="307777"/>
            </a:xfrm>
            <a:prstGeom prst="rect">
              <a:avLst/>
            </a:prstGeom>
            <a:noFill/>
          </p:spPr>
          <p:txBody>
            <a:bodyPr wrap="square" rtlCol="0">
              <a:spAutoFit/>
            </a:bodyPr>
            <a:lstStyle/>
            <a:p>
              <a:pPr algn="r"/>
              <a:r>
                <a:rPr lang="en-US" sz="849" err="1">
                  <a:solidFill>
                    <a:srgbClr val="806F59"/>
                  </a:solidFill>
                </a:rPr>
                <a:t>www.twc.edu</a:t>
              </a:r>
              <a:endParaRPr lang="en-US" sz="849">
                <a:solidFill>
                  <a:srgbClr val="806F59"/>
                </a:solidFill>
              </a:endParaRPr>
            </a:p>
          </p:txBody>
        </p:sp>
        <p:cxnSp>
          <p:nvCxnSpPr>
            <p:cNvPr id="25" name="Straight Connector 24">
              <a:extLst>
                <a:ext uri="{FF2B5EF4-FFF2-40B4-BE49-F238E27FC236}">
                  <a16:creationId xmlns:a16="http://schemas.microsoft.com/office/drawing/2014/main" id="{864CBBE3-16B5-4EA6-3108-4357B79A22E3}"/>
                </a:ext>
              </a:extLst>
            </p:cNvPr>
            <p:cNvCxnSpPr>
              <a:cxnSpLocks/>
            </p:cNvCxnSpPr>
            <p:nvPr/>
          </p:nvCxnSpPr>
          <p:spPr>
            <a:xfrm>
              <a:off x="1329667" y="9921875"/>
              <a:ext cx="17637783" cy="0"/>
            </a:xfrm>
            <a:prstGeom prst="line">
              <a:avLst/>
            </a:prstGeom>
            <a:ln w="31750" cap="rnd">
              <a:solidFill>
                <a:srgbClr val="806F59"/>
              </a:solidFill>
              <a:prstDash val="sysDot"/>
            </a:ln>
          </p:spPr>
          <p:style>
            <a:lnRef idx="1">
              <a:schemeClr val="accent1"/>
            </a:lnRef>
            <a:fillRef idx="0">
              <a:schemeClr val="accent1"/>
            </a:fillRef>
            <a:effectRef idx="0">
              <a:schemeClr val="accent1"/>
            </a:effectRef>
            <a:fontRef idx="minor">
              <a:schemeClr val="tx1"/>
            </a:fontRef>
          </p:style>
        </p:cxnSp>
      </p:grpSp>
      <p:sp>
        <p:nvSpPr>
          <p:cNvPr id="20" name="object 2">
            <a:extLst>
              <a:ext uri="{FF2B5EF4-FFF2-40B4-BE49-F238E27FC236}">
                <a16:creationId xmlns:a16="http://schemas.microsoft.com/office/drawing/2014/main" id="{9C1E846B-9C54-43E6-4F3D-9A8497A513EE}"/>
              </a:ext>
              <a:ext uri="{C183D7F6-B498-43B3-948B-1728B52AA6E4}">
                <adec:decorative xmlns:adec="http://schemas.microsoft.com/office/drawing/2017/decorative" val="1"/>
              </a:ext>
            </a:extLst>
          </p:cNvPr>
          <p:cNvSpPr/>
          <p:nvPr/>
        </p:nvSpPr>
        <p:spPr>
          <a:xfrm>
            <a:off x="806821" y="1303444"/>
            <a:ext cx="617259" cy="0"/>
          </a:xfrm>
          <a:custGeom>
            <a:avLst/>
            <a:gdLst/>
            <a:ahLst/>
            <a:cxnLst/>
            <a:rect l="l" t="t" r="r" b="b"/>
            <a:pathLst>
              <a:path w="1017905">
                <a:moveTo>
                  <a:pt x="0" y="0"/>
                </a:moveTo>
                <a:lnTo>
                  <a:pt x="1017770" y="0"/>
                </a:lnTo>
              </a:path>
            </a:pathLst>
          </a:custGeom>
          <a:ln w="73296">
            <a:solidFill>
              <a:srgbClr val="DB1A21"/>
            </a:solidFill>
          </a:ln>
        </p:spPr>
        <p:txBody>
          <a:bodyPr wrap="square" lIns="0" tIns="0" rIns="0" bIns="0" rtlCol="0"/>
          <a:lstStyle/>
          <a:p>
            <a:endParaRPr/>
          </a:p>
        </p:txBody>
      </p:sp>
      <p:sp>
        <p:nvSpPr>
          <p:cNvPr id="17" name="TextBox 16">
            <a:extLst>
              <a:ext uri="{FF2B5EF4-FFF2-40B4-BE49-F238E27FC236}">
                <a16:creationId xmlns:a16="http://schemas.microsoft.com/office/drawing/2014/main" id="{BBDF372A-4027-AAFF-6FB2-C814B6FFAA3D}"/>
              </a:ext>
            </a:extLst>
          </p:cNvPr>
          <p:cNvSpPr txBox="1"/>
          <p:nvPr/>
        </p:nvSpPr>
        <p:spPr>
          <a:xfrm>
            <a:off x="1359222" y="1496972"/>
            <a:ext cx="9911732" cy="949861"/>
          </a:xfrm>
          <a:prstGeom prst="rect">
            <a:avLst/>
          </a:prstGeom>
          <a:noFill/>
        </p:spPr>
        <p:txBody>
          <a:bodyPr wrap="square" lIns="55449" tIns="27725" rIns="55449" bIns="27725" anchor="t">
            <a:spAutoFit/>
          </a:bodyPr>
          <a:lstStyle/>
          <a:p>
            <a:pPr marL="277246" marR="1540" indent="-277246" algn="l" defTabSz="336244">
              <a:lnSpc>
                <a:spcPct val="101299"/>
              </a:lnSpc>
              <a:spcBef>
                <a:spcPts val="33"/>
              </a:spcBef>
              <a:buFont typeface="Arial" panose="020B0604020202020204" pitchFamily="34" charset="0"/>
              <a:buChar char="•"/>
            </a:pPr>
            <a:r>
              <a:rPr lang="en-US" sz="1940" dirty="0">
                <a:latin typeface="Arial"/>
                <a:cs typeface="Arial"/>
              </a:rPr>
              <a:t>Flexible modalities (virtual </a:t>
            </a:r>
            <a:r>
              <a:rPr lang="en-US" sz="1940" dirty="0" err="1">
                <a:latin typeface="Arial"/>
                <a:cs typeface="Arial"/>
              </a:rPr>
              <a:t>microinternships</a:t>
            </a:r>
            <a:r>
              <a:rPr lang="en-US" sz="1940" dirty="0">
                <a:latin typeface="Arial"/>
                <a:cs typeface="Arial"/>
              </a:rPr>
              <a:t>, in-person bootcamp weekends, hybrid)</a:t>
            </a:r>
          </a:p>
          <a:p>
            <a:pPr marL="277246" marR="1540" indent="-277246" algn="l" defTabSz="336244">
              <a:lnSpc>
                <a:spcPct val="101299"/>
              </a:lnSpc>
              <a:spcBef>
                <a:spcPts val="33"/>
              </a:spcBef>
              <a:buFont typeface="Arial" panose="020B0604020202020204" pitchFamily="34" charset="0"/>
              <a:buChar char="•"/>
            </a:pPr>
            <a:r>
              <a:rPr lang="en-US" sz="1940" dirty="0">
                <a:latin typeface="Arial"/>
                <a:cs typeface="Arial"/>
              </a:rPr>
              <a:t>Bolster diverse, historically marginalized learners including those with neurodiversity, disabilities, first-generation students, people with caregiving needs, adult learners</a:t>
            </a:r>
          </a:p>
        </p:txBody>
      </p:sp>
      <p:pic>
        <p:nvPicPr>
          <p:cNvPr id="7" name="Picture 6" descr="Cybersecurity Accelerator Program logo">
            <a:extLst>
              <a:ext uri="{FF2B5EF4-FFF2-40B4-BE49-F238E27FC236}">
                <a16:creationId xmlns:a16="http://schemas.microsoft.com/office/drawing/2014/main" id="{4CB73DC2-69B2-2B92-D890-290FE3AA71A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6973" b="30130"/>
          <a:stretch/>
        </p:blipFill>
        <p:spPr>
          <a:xfrm>
            <a:off x="914318" y="3101344"/>
            <a:ext cx="4125318" cy="926580"/>
          </a:xfrm>
          <a:prstGeom prst="rect">
            <a:avLst/>
          </a:prstGeom>
        </p:spPr>
      </p:pic>
      <p:sp>
        <p:nvSpPr>
          <p:cNvPr id="16" name="TextBox 15">
            <a:extLst>
              <a:ext uri="{FF2B5EF4-FFF2-40B4-BE49-F238E27FC236}">
                <a16:creationId xmlns:a16="http://schemas.microsoft.com/office/drawing/2014/main" id="{3AF90F38-110B-1743-B3BD-92735041925C}"/>
              </a:ext>
            </a:extLst>
          </p:cNvPr>
          <p:cNvSpPr txBox="1"/>
          <p:nvPr/>
        </p:nvSpPr>
        <p:spPr>
          <a:xfrm>
            <a:off x="504862" y="4177286"/>
            <a:ext cx="4944229" cy="1267025"/>
          </a:xfrm>
          <a:prstGeom prst="rect">
            <a:avLst/>
          </a:prstGeom>
          <a:noFill/>
        </p:spPr>
        <p:txBody>
          <a:bodyPr wrap="square" lIns="55449" tIns="27725" rIns="55449" bIns="27725" anchor="t">
            <a:spAutoFit/>
          </a:bodyPr>
          <a:lstStyle/>
          <a:p>
            <a:pPr marL="277246" marR="1540" indent="-277246" algn="l" defTabSz="336244">
              <a:lnSpc>
                <a:spcPct val="101299"/>
              </a:lnSpc>
              <a:spcBef>
                <a:spcPts val="33"/>
              </a:spcBef>
              <a:buFont typeface="Arial" panose="020B0604020202020204" pitchFamily="34" charset="0"/>
              <a:buChar char="•"/>
            </a:pPr>
            <a:r>
              <a:rPr lang="en-US" sz="1940" spc="11">
                <a:solidFill>
                  <a:srgbClr val="005D7E"/>
                </a:solidFill>
                <a:latin typeface="Arial"/>
                <a:cs typeface="Arial"/>
              </a:rPr>
              <a:t>60% first generation college student</a:t>
            </a:r>
            <a:endParaRPr lang="en-US"/>
          </a:p>
          <a:p>
            <a:pPr marL="277246" marR="1540" indent="-277246" algn="l" defTabSz="336244">
              <a:lnSpc>
                <a:spcPct val="101299"/>
              </a:lnSpc>
              <a:spcBef>
                <a:spcPts val="33"/>
              </a:spcBef>
              <a:buFont typeface="Arial" panose="020B0604020202020204" pitchFamily="34" charset="0"/>
              <a:buChar char="•"/>
            </a:pPr>
            <a:r>
              <a:rPr lang="en-US" sz="1940" spc="11">
                <a:solidFill>
                  <a:srgbClr val="005D7E"/>
                </a:solidFill>
                <a:latin typeface="Arial"/>
                <a:cs typeface="Arial"/>
              </a:rPr>
              <a:t>Broad age range of 18-43</a:t>
            </a:r>
          </a:p>
          <a:p>
            <a:pPr marL="277246" marR="1540" indent="-277246" algn="l" defTabSz="336244">
              <a:lnSpc>
                <a:spcPct val="101299"/>
              </a:lnSpc>
              <a:spcBef>
                <a:spcPts val="33"/>
              </a:spcBef>
              <a:buFont typeface="Arial" panose="020B0604020202020204" pitchFamily="34" charset="0"/>
              <a:buChar char="•"/>
            </a:pPr>
            <a:r>
              <a:rPr lang="en-US" sz="1940" spc="11">
                <a:solidFill>
                  <a:srgbClr val="005D7E"/>
                </a:solidFill>
                <a:latin typeface="Arial"/>
                <a:cs typeface="Arial"/>
              </a:rPr>
              <a:t>20% neurodiverse</a:t>
            </a:r>
          </a:p>
          <a:p>
            <a:pPr marL="277246" marR="1540" indent="-277246" algn="l" defTabSz="336244">
              <a:lnSpc>
                <a:spcPct val="101299"/>
              </a:lnSpc>
              <a:spcBef>
                <a:spcPts val="33"/>
              </a:spcBef>
              <a:buFont typeface="Arial" panose="020B0604020202020204" pitchFamily="34" charset="0"/>
              <a:buChar char="•"/>
            </a:pPr>
            <a:r>
              <a:rPr lang="en-US" sz="1940" spc="11">
                <a:solidFill>
                  <a:srgbClr val="005D7E"/>
                </a:solidFill>
                <a:latin typeface="Arial"/>
                <a:cs typeface="Arial"/>
              </a:rPr>
              <a:t>90% identifying as non-white </a:t>
            </a:r>
          </a:p>
        </p:txBody>
      </p:sp>
      <p:pic>
        <p:nvPicPr>
          <p:cNvPr id="5" name="Picture 4" descr="logo for Workforce Readiness Program">
            <a:extLst>
              <a:ext uri="{FF2B5EF4-FFF2-40B4-BE49-F238E27FC236}">
                <a16:creationId xmlns:a16="http://schemas.microsoft.com/office/drawing/2014/main" id="{8FE11B4F-C794-EA9F-036D-9FC52AD173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8753"/>
          <a:stretch/>
        </p:blipFill>
        <p:spPr>
          <a:xfrm>
            <a:off x="8360180" y="2972013"/>
            <a:ext cx="1972151" cy="1185241"/>
          </a:xfrm>
          <a:prstGeom prst="rect">
            <a:avLst/>
          </a:prstGeom>
        </p:spPr>
      </p:pic>
      <p:sp>
        <p:nvSpPr>
          <p:cNvPr id="14" name="TextBox 13">
            <a:extLst>
              <a:ext uri="{FF2B5EF4-FFF2-40B4-BE49-F238E27FC236}">
                <a16:creationId xmlns:a16="http://schemas.microsoft.com/office/drawing/2014/main" id="{45431FDE-C524-A613-1800-0C775CA104DF}"/>
              </a:ext>
            </a:extLst>
          </p:cNvPr>
          <p:cNvSpPr txBox="1"/>
          <p:nvPr/>
        </p:nvSpPr>
        <p:spPr>
          <a:xfrm>
            <a:off x="6931863" y="4271078"/>
            <a:ext cx="5273754" cy="1286506"/>
          </a:xfrm>
          <a:prstGeom prst="rect">
            <a:avLst/>
          </a:prstGeom>
          <a:noFill/>
        </p:spPr>
        <p:txBody>
          <a:bodyPr wrap="square">
            <a:spAutoFit/>
          </a:bodyPr>
          <a:lstStyle/>
          <a:p>
            <a:pPr marL="277246" indent="-277246" algn="l">
              <a:buFont typeface="Arial" panose="020B0604020202020204" pitchFamily="34" charset="0"/>
              <a:buChar char="•"/>
            </a:pPr>
            <a:r>
              <a:rPr lang="en-US" sz="1940" spc="11">
                <a:solidFill>
                  <a:srgbClr val="005D7E"/>
                </a:solidFill>
                <a:latin typeface="Arial"/>
                <a:cs typeface="Arial"/>
              </a:rPr>
              <a:t>11% self-identify as having a disability</a:t>
            </a:r>
          </a:p>
          <a:p>
            <a:pPr marL="277246" indent="-277246" algn="l">
              <a:buFont typeface="Arial" panose="020B0604020202020204" pitchFamily="34" charset="0"/>
              <a:buChar char="•"/>
            </a:pPr>
            <a:r>
              <a:rPr lang="en-US" sz="1940" spc="11">
                <a:solidFill>
                  <a:srgbClr val="005D7E"/>
                </a:solidFill>
                <a:latin typeface="Arial"/>
                <a:cs typeface="Arial"/>
              </a:rPr>
              <a:t>80% identify as female or non-binary</a:t>
            </a:r>
          </a:p>
          <a:p>
            <a:pPr marL="277246" indent="-277246" algn="l">
              <a:buFont typeface="Arial" panose="020B0604020202020204" pitchFamily="34" charset="0"/>
              <a:buChar char="•"/>
            </a:pPr>
            <a:r>
              <a:rPr lang="en-US" sz="1940" spc="11">
                <a:solidFill>
                  <a:srgbClr val="005D7E"/>
                </a:solidFill>
                <a:latin typeface="Arial"/>
                <a:cs typeface="Arial"/>
              </a:rPr>
              <a:t>88% identify as part of a historically marginalized racial/ethnic group</a:t>
            </a:r>
          </a:p>
        </p:txBody>
      </p:sp>
      <p:grpSp>
        <p:nvGrpSpPr>
          <p:cNvPr id="18" name="object 4">
            <a:extLst>
              <a:ext uri="{FF2B5EF4-FFF2-40B4-BE49-F238E27FC236}">
                <a16:creationId xmlns:a16="http://schemas.microsoft.com/office/drawing/2014/main" id="{FBEA743D-7DAD-A0AE-2678-985CC3C73E8A}"/>
              </a:ext>
              <a:ext uri="{C183D7F6-B498-43B3-948B-1728B52AA6E4}">
                <adec:decorative xmlns:adec="http://schemas.microsoft.com/office/drawing/2017/decorative" val="1"/>
              </a:ext>
            </a:extLst>
          </p:cNvPr>
          <p:cNvGrpSpPr/>
          <p:nvPr/>
        </p:nvGrpSpPr>
        <p:grpSpPr>
          <a:xfrm>
            <a:off x="6129110" y="3101343"/>
            <a:ext cx="25412" cy="2678144"/>
            <a:chOff x="6880628" y="3659209"/>
            <a:chExt cx="41910" cy="4416768"/>
          </a:xfrm>
        </p:grpSpPr>
        <p:sp>
          <p:nvSpPr>
            <p:cNvPr id="19" name="object 5">
              <a:extLst>
                <a:ext uri="{FF2B5EF4-FFF2-40B4-BE49-F238E27FC236}">
                  <a16:creationId xmlns:a16="http://schemas.microsoft.com/office/drawing/2014/main" id="{391F6B9A-172C-BF48-84C9-083AF8AD56F2}"/>
                </a:ext>
              </a:extLst>
            </p:cNvPr>
            <p:cNvSpPr/>
            <p:nvPr/>
          </p:nvSpPr>
          <p:spPr>
            <a:xfrm>
              <a:off x="6901569" y="3722417"/>
              <a:ext cx="0" cy="4353560"/>
            </a:xfrm>
            <a:custGeom>
              <a:avLst/>
              <a:gdLst/>
              <a:ahLst/>
              <a:cxnLst/>
              <a:rect l="l" t="t" r="r" b="b"/>
              <a:pathLst>
                <a:path h="4353559">
                  <a:moveTo>
                    <a:pt x="0" y="4353071"/>
                  </a:moveTo>
                  <a:lnTo>
                    <a:pt x="0" y="0"/>
                  </a:lnTo>
                </a:path>
              </a:pathLst>
            </a:custGeom>
            <a:ln w="41883">
              <a:solidFill>
                <a:srgbClr val="806F59"/>
              </a:solidFill>
              <a:prstDash val="dot"/>
            </a:ln>
          </p:spPr>
          <p:txBody>
            <a:bodyPr wrap="square" lIns="0" tIns="0" rIns="0" bIns="0" rtlCol="0"/>
            <a:lstStyle/>
            <a:p>
              <a:endParaRPr sz="1092"/>
            </a:p>
          </p:txBody>
        </p:sp>
        <p:sp>
          <p:nvSpPr>
            <p:cNvPr id="33" name="object 6">
              <a:extLst>
                <a:ext uri="{FF2B5EF4-FFF2-40B4-BE49-F238E27FC236}">
                  <a16:creationId xmlns:a16="http://schemas.microsoft.com/office/drawing/2014/main" id="{56A4DD5E-86FE-EA6E-37C2-A2A6BC524959}"/>
                </a:ext>
              </a:extLst>
            </p:cNvPr>
            <p:cNvSpPr/>
            <p:nvPr/>
          </p:nvSpPr>
          <p:spPr>
            <a:xfrm>
              <a:off x="6880628" y="3659209"/>
              <a:ext cx="41910" cy="41910"/>
            </a:xfrm>
            <a:custGeom>
              <a:avLst/>
              <a:gdLst/>
              <a:ahLst/>
              <a:cxnLst/>
              <a:rect l="l" t="t" r="r" b="b"/>
              <a:pathLst>
                <a:path w="41909" h="41910">
                  <a:moveTo>
                    <a:pt x="0" y="20941"/>
                  </a:moveTo>
                  <a:lnTo>
                    <a:pt x="6133" y="6133"/>
                  </a:lnTo>
                  <a:lnTo>
                    <a:pt x="20941" y="0"/>
                  </a:lnTo>
                  <a:lnTo>
                    <a:pt x="35749" y="6133"/>
                  </a:lnTo>
                  <a:lnTo>
                    <a:pt x="41883" y="20941"/>
                  </a:lnTo>
                  <a:lnTo>
                    <a:pt x="35749" y="35749"/>
                  </a:lnTo>
                  <a:lnTo>
                    <a:pt x="20941" y="41883"/>
                  </a:lnTo>
                  <a:lnTo>
                    <a:pt x="6133" y="35749"/>
                  </a:lnTo>
                  <a:lnTo>
                    <a:pt x="0" y="20941"/>
                  </a:lnTo>
                  <a:close/>
                </a:path>
              </a:pathLst>
            </a:custGeom>
            <a:solidFill>
              <a:srgbClr val="806F59"/>
            </a:solidFill>
          </p:spPr>
          <p:txBody>
            <a:bodyPr wrap="square" lIns="0" tIns="0" rIns="0" bIns="0" rtlCol="0"/>
            <a:lstStyle/>
            <a:p>
              <a:endParaRPr sz="1092"/>
            </a:p>
          </p:txBody>
        </p:sp>
      </p:grpSp>
    </p:spTree>
    <p:extLst>
      <p:ext uri="{BB962C8B-B14F-4D97-AF65-F5344CB8AC3E}">
        <p14:creationId xmlns:p14="http://schemas.microsoft.com/office/powerpoint/2010/main" val="2985999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C183D7F6-B498-43B3-948B-1728B52AA6E4}">
                <adec:decorative xmlns:adec="http://schemas.microsoft.com/office/drawing/2017/decorative" val="1"/>
              </a:ext>
            </a:extLst>
          </p:cNvPr>
          <p:cNvSpPr/>
          <p:nvPr/>
        </p:nvSpPr>
        <p:spPr>
          <a:xfrm>
            <a:off x="807193" y="1451012"/>
            <a:ext cx="617215" cy="0"/>
          </a:xfrm>
          <a:custGeom>
            <a:avLst/>
            <a:gdLst/>
            <a:ahLst/>
            <a:cxnLst/>
            <a:rect l="l" t="t" r="r" b="b"/>
            <a:pathLst>
              <a:path w="1017905">
                <a:moveTo>
                  <a:pt x="0" y="0"/>
                </a:moveTo>
                <a:lnTo>
                  <a:pt x="1017770" y="0"/>
                </a:lnTo>
              </a:path>
            </a:pathLst>
          </a:custGeom>
          <a:ln w="73296">
            <a:solidFill>
              <a:srgbClr val="DB1A21"/>
            </a:solidFill>
          </a:ln>
        </p:spPr>
        <p:txBody>
          <a:bodyPr wrap="square" lIns="0" tIns="0" rIns="0" bIns="0" rtlCol="0"/>
          <a:lstStyle/>
          <a:p>
            <a:endParaRPr sz="1092"/>
          </a:p>
        </p:txBody>
      </p:sp>
      <p:sp>
        <p:nvSpPr>
          <p:cNvPr id="3" name="object 3"/>
          <p:cNvSpPr txBox="1">
            <a:spLocks noGrp="1"/>
          </p:cNvSpPr>
          <p:nvPr>
            <p:ph type="title"/>
          </p:nvPr>
        </p:nvSpPr>
        <p:spPr>
          <a:xfrm>
            <a:off x="786793" y="646952"/>
            <a:ext cx="11085175" cy="676555"/>
          </a:xfrm>
          <a:prstGeom prst="rect">
            <a:avLst/>
          </a:prstGeom>
        </p:spPr>
        <p:txBody>
          <a:bodyPr vert="horz" wrap="square" lIns="0" tIns="9242" rIns="0" bIns="0" rtlCol="0" anchor="ctr">
            <a:spAutoFit/>
          </a:bodyPr>
          <a:lstStyle/>
          <a:p>
            <a:pPr marL="7701">
              <a:spcBef>
                <a:spcPts val="73"/>
              </a:spcBef>
            </a:pPr>
            <a:r>
              <a:rPr lang="en-US" spc="3" dirty="0"/>
              <a:t>Our Work Continues</a:t>
            </a:r>
            <a:endParaRPr dirty="0"/>
          </a:p>
        </p:txBody>
      </p:sp>
      <p:sp>
        <p:nvSpPr>
          <p:cNvPr id="8" name="object 8"/>
          <p:cNvSpPr txBox="1"/>
          <p:nvPr/>
        </p:nvSpPr>
        <p:spPr>
          <a:xfrm>
            <a:off x="794845" y="1713393"/>
            <a:ext cx="4581929" cy="1978026"/>
          </a:xfrm>
          <a:prstGeom prst="rect">
            <a:avLst/>
          </a:prstGeom>
        </p:spPr>
        <p:txBody>
          <a:bodyPr vert="horz" wrap="square" lIns="0" tIns="67381" rIns="0" bIns="0" rtlCol="0" anchor="t">
            <a:spAutoFit/>
          </a:bodyPr>
          <a:lstStyle/>
          <a:p>
            <a:pPr marL="7316">
              <a:spcBef>
                <a:spcPts val="531"/>
              </a:spcBef>
            </a:pPr>
            <a:r>
              <a:rPr lang="en-US" sz="2668" b="1" spc="-36" dirty="0">
                <a:solidFill>
                  <a:srgbClr val="806F59"/>
                </a:solidFill>
                <a:latin typeface="Garamond"/>
                <a:cs typeface="Garamond"/>
              </a:rPr>
              <a:t>Program Design</a:t>
            </a:r>
            <a:endParaRPr lang="en-US" sz="2668" b="1" dirty="0">
              <a:latin typeface="Garamond"/>
              <a:cs typeface="Garamond"/>
            </a:endParaRPr>
          </a:p>
          <a:p>
            <a:pPr marL="353874" marR="3081" indent="-346558">
              <a:lnSpc>
                <a:spcPct val="101299"/>
              </a:lnSpc>
              <a:spcBef>
                <a:spcPts val="449"/>
              </a:spcBef>
              <a:buFont typeface="Arial" panose="020B0604020202020204" pitchFamily="34" charset="0"/>
              <a:buChar char="•"/>
            </a:pPr>
            <a:r>
              <a:rPr lang="en-US" sz="2183" spc="21" dirty="0">
                <a:solidFill>
                  <a:srgbClr val="58595B"/>
                </a:solidFill>
                <a:latin typeface="Arial"/>
                <a:cs typeface="Arial"/>
              </a:rPr>
              <a:t>The way we teach</a:t>
            </a:r>
          </a:p>
          <a:p>
            <a:pPr marL="353874" marR="3081" indent="-346558">
              <a:lnSpc>
                <a:spcPct val="101299"/>
              </a:lnSpc>
              <a:spcBef>
                <a:spcPts val="449"/>
              </a:spcBef>
              <a:buFont typeface="Arial" panose="020B0604020202020204" pitchFamily="34" charset="0"/>
              <a:buChar char="•"/>
            </a:pPr>
            <a:r>
              <a:rPr lang="en-US" sz="2183" spc="21" dirty="0">
                <a:solidFill>
                  <a:srgbClr val="58595B"/>
                </a:solidFill>
                <a:latin typeface="Arial"/>
                <a:cs typeface="Arial"/>
              </a:rPr>
              <a:t>Accommodations for all</a:t>
            </a:r>
          </a:p>
          <a:p>
            <a:pPr marL="353874" marR="3081" indent="-346558">
              <a:lnSpc>
                <a:spcPct val="101299"/>
              </a:lnSpc>
              <a:spcBef>
                <a:spcPts val="449"/>
              </a:spcBef>
              <a:buFont typeface="Arial" panose="020B0604020202020204" pitchFamily="34" charset="0"/>
              <a:buChar char="•"/>
            </a:pPr>
            <a:r>
              <a:rPr lang="en-US" sz="2183" spc="21" dirty="0">
                <a:solidFill>
                  <a:srgbClr val="58595B"/>
                </a:solidFill>
                <a:latin typeface="Arial"/>
                <a:cs typeface="Arial"/>
              </a:rPr>
              <a:t>Understand and champion disability in all its forms</a:t>
            </a:r>
            <a:endParaRPr sz="2183" dirty="0">
              <a:latin typeface="Arial"/>
              <a:cs typeface="Arial"/>
            </a:endParaRPr>
          </a:p>
        </p:txBody>
      </p:sp>
      <p:grpSp>
        <p:nvGrpSpPr>
          <p:cNvPr id="15" name="Group 14">
            <a:extLst>
              <a:ext uri="{FF2B5EF4-FFF2-40B4-BE49-F238E27FC236}">
                <a16:creationId xmlns:a16="http://schemas.microsoft.com/office/drawing/2014/main" id="{65DF346E-867A-EAAF-3CC6-FD7B11525B03}"/>
              </a:ext>
              <a:ext uri="{C183D7F6-B498-43B3-948B-1728B52AA6E4}">
                <adec:decorative xmlns:adec="http://schemas.microsoft.com/office/drawing/2017/decorative" val="1"/>
              </a:ext>
            </a:extLst>
          </p:cNvPr>
          <p:cNvGrpSpPr/>
          <p:nvPr/>
        </p:nvGrpSpPr>
        <p:grpSpPr>
          <a:xfrm>
            <a:off x="806739" y="6016634"/>
            <a:ext cx="10743763" cy="278974"/>
            <a:chOff x="1329667" y="9921875"/>
            <a:chExt cx="17717261" cy="460049"/>
          </a:xfrm>
        </p:grpSpPr>
        <p:sp>
          <p:nvSpPr>
            <p:cNvPr id="16" name="TextBox 15">
              <a:extLst>
                <a:ext uri="{FF2B5EF4-FFF2-40B4-BE49-F238E27FC236}">
                  <a16:creationId xmlns:a16="http://schemas.microsoft.com/office/drawing/2014/main" id="{4A0F61F1-CC2E-CF91-095D-6C42205AB786}"/>
                </a:ext>
              </a:extLst>
            </p:cNvPr>
            <p:cNvSpPr txBox="1"/>
            <p:nvPr/>
          </p:nvSpPr>
          <p:spPr>
            <a:xfrm>
              <a:off x="16224250" y="10074147"/>
              <a:ext cx="2822678" cy="307777"/>
            </a:xfrm>
            <a:prstGeom prst="rect">
              <a:avLst/>
            </a:prstGeom>
            <a:noFill/>
          </p:spPr>
          <p:txBody>
            <a:bodyPr wrap="square" rtlCol="0">
              <a:spAutoFit/>
            </a:bodyPr>
            <a:lstStyle/>
            <a:p>
              <a:pPr algn="r"/>
              <a:r>
                <a:rPr lang="en-US" sz="849" err="1">
                  <a:solidFill>
                    <a:srgbClr val="806F59"/>
                  </a:solidFill>
                </a:rPr>
                <a:t>www.twc.edu</a:t>
              </a:r>
              <a:endParaRPr lang="en-US" sz="849">
                <a:solidFill>
                  <a:srgbClr val="806F59"/>
                </a:solidFill>
              </a:endParaRPr>
            </a:p>
          </p:txBody>
        </p:sp>
        <p:cxnSp>
          <p:nvCxnSpPr>
            <p:cNvPr id="17" name="Straight Connector 16">
              <a:extLst>
                <a:ext uri="{FF2B5EF4-FFF2-40B4-BE49-F238E27FC236}">
                  <a16:creationId xmlns:a16="http://schemas.microsoft.com/office/drawing/2014/main" id="{E91E0A5A-15F7-8FAB-9A74-DE88E70FE8BF}"/>
                </a:ext>
              </a:extLst>
            </p:cNvPr>
            <p:cNvCxnSpPr>
              <a:cxnSpLocks/>
            </p:cNvCxnSpPr>
            <p:nvPr/>
          </p:nvCxnSpPr>
          <p:spPr>
            <a:xfrm>
              <a:off x="1329667" y="9921875"/>
              <a:ext cx="17637783" cy="0"/>
            </a:xfrm>
            <a:prstGeom prst="line">
              <a:avLst/>
            </a:prstGeom>
            <a:ln w="31750" cap="rnd">
              <a:solidFill>
                <a:srgbClr val="806F59"/>
              </a:solidFill>
              <a:prstDash val="sysDot"/>
            </a:ln>
          </p:spPr>
          <p:style>
            <a:lnRef idx="1">
              <a:schemeClr val="accent1"/>
            </a:lnRef>
            <a:fillRef idx="0">
              <a:schemeClr val="accent1"/>
            </a:fillRef>
            <a:effectRef idx="0">
              <a:schemeClr val="accent1"/>
            </a:effectRef>
            <a:fontRef idx="minor">
              <a:schemeClr val="tx1"/>
            </a:fontRef>
          </p:style>
        </p:cxnSp>
      </p:grpSp>
      <p:sp>
        <p:nvSpPr>
          <p:cNvPr id="7" name="object 8">
            <a:extLst>
              <a:ext uri="{FF2B5EF4-FFF2-40B4-BE49-F238E27FC236}">
                <a16:creationId xmlns:a16="http://schemas.microsoft.com/office/drawing/2014/main" id="{B05D6F66-D5E2-51E0-59E2-437A4A7A9009}"/>
              </a:ext>
            </a:extLst>
          </p:cNvPr>
          <p:cNvSpPr txBox="1"/>
          <p:nvPr/>
        </p:nvSpPr>
        <p:spPr>
          <a:xfrm>
            <a:off x="782952" y="3817480"/>
            <a:ext cx="5166074" cy="1638737"/>
          </a:xfrm>
          <a:prstGeom prst="rect">
            <a:avLst/>
          </a:prstGeom>
        </p:spPr>
        <p:txBody>
          <a:bodyPr vert="horz" wrap="square" lIns="0" tIns="67381" rIns="0" bIns="0" rtlCol="0" anchor="t">
            <a:spAutoFit/>
          </a:bodyPr>
          <a:lstStyle/>
          <a:p>
            <a:pPr marL="7701">
              <a:spcBef>
                <a:spcPts val="531"/>
              </a:spcBef>
            </a:pPr>
            <a:r>
              <a:rPr lang="en-US" sz="2668" b="1" spc="-36">
                <a:solidFill>
                  <a:srgbClr val="806F59"/>
                </a:solidFill>
                <a:latin typeface="Garamond"/>
                <a:cs typeface="Garamond"/>
              </a:rPr>
              <a:t>Advocacy</a:t>
            </a:r>
            <a:endParaRPr lang="en-US" sz="2668" b="1">
              <a:latin typeface="Garamond"/>
              <a:cs typeface="Garamond"/>
            </a:endParaRPr>
          </a:p>
          <a:p>
            <a:pPr marL="354258" marR="3081" indent="-346558">
              <a:lnSpc>
                <a:spcPct val="101299"/>
              </a:lnSpc>
              <a:spcBef>
                <a:spcPts val="449"/>
              </a:spcBef>
              <a:buFont typeface="Arial" panose="020B0604020202020204" pitchFamily="34" charset="0"/>
              <a:buChar char="•"/>
            </a:pPr>
            <a:r>
              <a:rPr lang="en-US" sz="2183" spc="21">
                <a:solidFill>
                  <a:srgbClr val="58595B"/>
                </a:solidFill>
                <a:latin typeface="Arial"/>
                <a:cs typeface="Arial"/>
              </a:rPr>
              <a:t>Embrace hybridity</a:t>
            </a:r>
          </a:p>
          <a:p>
            <a:pPr marL="354258" marR="3081" indent="-346558">
              <a:lnSpc>
                <a:spcPct val="101299"/>
              </a:lnSpc>
              <a:spcBef>
                <a:spcPts val="449"/>
              </a:spcBef>
              <a:buFont typeface="Arial" panose="020B0604020202020204" pitchFamily="34" charset="0"/>
              <a:buChar char="•"/>
            </a:pPr>
            <a:r>
              <a:rPr lang="en-US" sz="2183" spc="21">
                <a:solidFill>
                  <a:srgbClr val="58595B"/>
                </a:solidFill>
                <a:latin typeface="Arial"/>
                <a:cs typeface="Arial"/>
              </a:rPr>
              <a:t>Invest in education access</a:t>
            </a:r>
          </a:p>
          <a:p>
            <a:pPr marL="354258" marR="3081" indent="-346558">
              <a:lnSpc>
                <a:spcPct val="101299"/>
              </a:lnSpc>
              <a:spcBef>
                <a:spcPts val="449"/>
              </a:spcBef>
              <a:buFont typeface="Arial" panose="020B0604020202020204" pitchFamily="34" charset="0"/>
              <a:buChar char="•"/>
            </a:pPr>
            <a:r>
              <a:rPr lang="en-US" sz="2183" spc="21">
                <a:solidFill>
                  <a:srgbClr val="58595B"/>
                </a:solidFill>
                <a:latin typeface="Arial"/>
                <a:cs typeface="Arial"/>
              </a:rPr>
              <a:t>Rethink credentials &amp; experiences</a:t>
            </a:r>
          </a:p>
        </p:txBody>
      </p:sp>
      <p:pic>
        <p:nvPicPr>
          <p:cNvPr id="18" name="Picture 17" descr="A diagram showing the wide spectrum of neurodiversity diagnoses and terms from ADHD, Autism Spectrum Disorder, and Gifted, to Cultural Diversity, Downs Syndrome, and Dyslexia.">
            <a:extLst>
              <a:ext uri="{FF2B5EF4-FFF2-40B4-BE49-F238E27FC236}">
                <a16:creationId xmlns:a16="http://schemas.microsoft.com/office/drawing/2014/main" id="{67AB5DA3-BC14-0106-483F-7F616B401150}"/>
              </a:ext>
            </a:extLst>
          </p:cNvPr>
          <p:cNvPicPr>
            <a:picLocks noChangeAspect="1"/>
          </p:cNvPicPr>
          <p:nvPr/>
        </p:nvPicPr>
        <p:blipFill>
          <a:blip r:embed="rId3"/>
          <a:stretch>
            <a:fillRect/>
          </a:stretch>
        </p:blipFill>
        <p:spPr>
          <a:xfrm>
            <a:off x="5886424" y="431099"/>
            <a:ext cx="5432234" cy="5432234"/>
          </a:xfrm>
          <a:prstGeom prst="rect">
            <a:avLst/>
          </a:prstGeom>
          <a:ln>
            <a:noFill/>
          </a:ln>
        </p:spPr>
      </p:pic>
    </p:spTree>
    <p:extLst>
      <p:ext uri="{BB962C8B-B14F-4D97-AF65-F5344CB8AC3E}">
        <p14:creationId xmlns:p14="http://schemas.microsoft.com/office/powerpoint/2010/main" val="9088939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descr="a diverse trio of women happily connecting"/>
          <p:cNvPicPr/>
          <p:nvPr/>
        </p:nvPicPr>
        <p:blipFill>
          <a:blip r:embed="rId2" cstate="print"/>
          <a:stretch>
            <a:fillRect/>
          </a:stretch>
        </p:blipFill>
        <p:spPr>
          <a:xfrm>
            <a:off x="434" y="0"/>
            <a:ext cx="12191131" cy="6857512"/>
          </a:xfrm>
          <a:prstGeom prst="rect">
            <a:avLst/>
          </a:prstGeom>
        </p:spPr>
      </p:pic>
      <p:sp>
        <p:nvSpPr>
          <p:cNvPr id="9" name="object 4">
            <a:extLst>
              <a:ext uri="{FF2B5EF4-FFF2-40B4-BE49-F238E27FC236}">
                <a16:creationId xmlns:a16="http://schemas.microsoft.com/office/drawing/2014/main" id="{0090714F-EF19-42EA-49F6-887D2405C489}"/>
              </a:ext>
              <a:ext uri="{C183D7F6-B498-43B3-948B-1728B52AA6E4}">
                <adec:decorative xmlns:adec="http://schemas.microsoft.com/office/drawing/2017/decorative" val="1"/>
              </a:ext>
            </a:extLst>
          </p:cNvPr>
          <p:cNvSpPr/>
          <p:nvPr/>
        </p:nvSpPr>
        <p:spPr>
          <a:xfrm>
            <a:off x="428" y="3143658"/>
            <a:ext cx="12191144" cy="2843702"/>
          </a:xfrm>
          <a:custGeom>
            <a:avLst/>
            <a:gdLst/>
            <a:ahLst/>
            <a:cxnLst/>
            <a:rect l="l" t="t" r="r" b="b"/>
            <a:pathLst>
              <a:path w="20104100" h="4689475">
                <a:moveTo>
                  <a:pt x="0" y="0"/>
                </a:moveTo>
                <a:lnTo>
                  <a:pt x="0" y="4689281"/>
                </a:lnTo>
                <a:lnTo>
                  <a:pt x="20104099" y="4689281"/>
                </a:lnTo>
                <a:lnTo>
                  <a:pt x="20104099" y="0"/>
                </a:lnTo>
                <a:lnTo>
                  <a:pt x="0" y="0"/>
                </a:lnTo>
                <a:close/>
              </a:path>
            </a:pathLst>
          </a:custGeom>
          <a:solidFill>
            <a:srgbClr val="005D7E">
              <a:alpha val="76998"/>
            </a:srgbClr>
          </a:solidFill>
        </p:spPr>
        <p:txBody>
          <a:bodyPr wrap="square" lIns="0" tIns="0" rIns="0" bIns="0" rtlCol="0"/>
          <a:lstStyle/>
          <a:p>
            <a:endParaRPr/>
          </a:p>
        </p:txBody>
      </p:sp>
      <p:sp>
        <p:nvSpPr>
          <p:cNvPr id="21" name="object 5">
            <a:extLst>
              <a:ext uri="{FF2B5EF4-FFF2-40B4-BE49-F238E27FC236}">
                <a16:creationId xmlns:a16="http://schemas.microsoft.com/office/drawing/2014/main" id="{CE896756-043B-B843-7AFA-AED863D32C27}"/>
              </a:ext>
            </a:extLst>
          </p:cNvPr>
          <p:cNvSpPr txBox="1">
            <a:spLocks noGrp="1"/>
          </p:cNvSpPr>
          <p:nvPr>
            <p:ph type="title"/>
          </p:nvPr>
        </p:nvSpPr>
        <p:spPr>
          <a:xfrm>
            <a:off x="811018" y="3643123"/>
            <a:ext cx="2127459" cy="1463245"/>
          </a:xfrm>
          <a:prstGeom prst="rect">
            <a:avLst/>
          </a:prstGeom>
        </p:spPr>
        <p:txBody>
          <a:bodyPr vert="horz" wrap="square" lIns="0" tIns="7316" rIns="0" bIns="0" rtlCol="0">
            <a:spAutoFit/>
          </a:bodyPr>
          <a:lstStyle/>
          <a:p>
            <a:pPr marL="7701" marR="3081">
              <a:lnSpc>
                <a:spcPct val="100400"/>
              </a:lnSpc>
              <a:spcBef>
                <a:spcPts val="58"/>
              </a:spcBef>
            </a:pPr>
            <a:r>
              <a:rPr sz="4730" spc="-133" dirty="0">
                <a:solidFill>
                  <a:srgbClr val="FFFFFF"/>
                </a:solidFill>
                <a:latin typeface="Garamond Premr Pro"/>
                <a:cs typeface="Garamond Premr Pro"/>
              </a:rPr>
              <a:t>Thank </a:t>
            </a:r>
            <a:r>
              <a:rPr sz="4730" spc="-597" dirty="0">
                <a:solidFill>
                  <a:srgbClr val="FFFFFF"/>
                </a:solidFill>
                <a:latin typeface="Garamond Premr Pro"/>
                <a:cs typeface="Garamond Premr Pro"/>
              </a:rPr>
              <a:t>Y</a:t>
            </a:r>
            <a:r>
              <a:rPr sz="4730" spc="-15" dirty="0">
                <a:solidFill>
                  <a:srgbClr val="FFFFFF"/>
                </a:solidFill>
                <a:latin typeface="Garamond Premr Pro"/>
                <a:cs typeface="Garamond Premr Pro"/>
              </a:rPr>
              <a:t>ou</a:t>
            </a:r>
            <a:endParaRPr sz="4730" dirty="0">
              <a:latin typeface="Garamond Premr Pro"/>
              <a:cs typeface="Garamond Premr Pro"/>
            </a:endParaRPr>
          </a:p>
        </p:txBody>
      </p:sp>
      <p:grpSp>
        <p:nvGrpSpPr>
          <p:cNvPr id="10" name="object 6" descr="look us up">
            <a:extLst>
              <a:ext uri="{FF2B5EF4-FFF2-40B4-BE49-F238E27FC236}">
                <a16:creationId xmlns:a16="http://schemas.microsoft.com/office/drawing/2014/main" id="{08D3C1C6-767E-1DCE-3A4B-BC1E8A5EDB33}"/>
              </a:ext>
            </a:extLst>
          </p:cNvPr>
          <p:cNvGrpSpPr/>
          <p:nvPr/>
        </p:nvGrpSpPr>
        <p:grpSpPr>
          <a:xfrm>
            <a:off x="806826" y="3797666"/>
            <a:ext cx="3842174" cy="1567983"/>
            <a:chOff x="1329810" y="6262632"/>
            <a:chExt cx="6336030" cy="2585720"/>
          </a:xfrm>
        </p:grpSpPr>
        <p:sp>
          <p:nvSpPr>
            <p:cNvPr id="11" name="object 7">
              <a:extLst>
                <a:ext uri="{FF2B5EF4-FFF2-40B4-BE49-F238E27FC236}">
                  <a16:creationId xmlns:a16="http://schemas.microsoft.com/office/drawing/2014/main" id="{C15015F8-F672-FBB8-D4B1-EADC11DC73E7}"/>
                </a:ext>
              </a:extLst>
            </p:cNvPr>
            <p:cNvSpPr/>
            <p:nvPr/>
          </p:nvSpPr>
          <p:spPr>
            <a:xfrm>
              <a:off x="1329810" y="8619415"/>
              <a:ext cx="1017905" cy="0"/>
            </a:xfrm>
            <a:custGeom>
              <a:avLst/>
              <a:gdLst/>
              <a:ahLst/>
              <a:cxnLst/>
              <a:rect l="l" t="t" r="r" b="b"/>
              <a:pathLst>
                <a:path w="1017905">
                  <a:moveTo>
                    <a:pt x="0" y="0"/>
                  </a:moveTo>
                  <a:lnTo>
                    <a:pt x="1017770" y="0"/>
                  </a:lnTo>
                </a:path>
              </a:pathLst>
            </a:custGeom>
            <a:ln w="73296">
              <a:solidFill>
                <a:srgbClr val="DB1A21"/>
              </a:solidFill>
            </a:ln>
          </p:spPr>
          <p:txBody>
            <a:bodyPr wrap="square" lIns="0" tIns="0" rIns="0" bIns="0" rtlCol="0"/>
            <a:lstStyle/>
            <a:p>
              <a:endParaRPr/>
            </a:p>
          </p:txBody>
        </p:sp>
        <p:sp>
          <p:nvSpPr>
            <p:cNvPr id="12" name="object 8">
              <a:extLst>
                <a:ext uri="{FF2B5EF4-FFF2-40B4-BE49-F238E27FC236}">
                  <a16:creationId xmlns:a16="http://schemas.microsoft.com/office/drawing/2014/main" id="{B403F132-6F6A-79B3-4D4D-7E3BEC491F4E}"/>
                </a:ext>
              </a:extLst>
            </p:cNvPr>
            <p:cNvSpPr/>
            <p:nvPr/>
          </p:nvSpPr>
          <p:spPr>
            <a:xfrm>
              <a:off x="5439625" y="6394357"/>
              <a:ext cx="0" cy="2374900"/>
            </a:xfrm>
            <a:custGeom>
              <a:avLst/>
              <a:gdLst/>
              <a:ahLst/>
              <a:cxnLst/>
              <a:rect l="l" t="t" r="r" b="b"/>
              <a:pathLst>
                <a:path h="2374900">
                  <a:moveTo>
                    <a:pt x="0" y="0"/>
                  </a:moveTo>
                  <a:lnTo>
                    <a:pt x="0" y="2374807"/>
                  </a:lnTo>
                </a:path>
              </a:pathLst>
            </a:custGeom>
            <a:ln w="52354">
              <a:solidFill>
                <a:srgbClr val="FFFFFF"/>
              </a:solidFill>
              <a:prstDash val="dot"/>
            </a:ln>
          </p:spPr>
          <p:txBody>
            <a:bodyPr wrap="square" lIns="0" tIns="0" rIns="0" bIns="0" rtlCol="0"/>
            <a:lstStyle/>
            <a:p>
              <a:endParaRPr/>
            </a:p>
          </p:txBody>
        </p:sp>
        <p:sp>
          <p:nvSpPr>
            <p:cNvPr id="13" name="object 9">
              <a:extLst>
                <a:ext uri="{FF2B5EF4-FFF2-40B4-BE49-F238E27FC236}">
                  <a16:creationId xmlns:a16="http://schemas.microsoft.com/office/drawing/2014/main" id="{2F84CEE5-5EB8-6BCF-526E-DDBFCE270785}"/>
                </a:ext>
              </a:extLst>
            </p:cNvPr>
            <p:cNvSpPr/>
            <p:nvPr/>
          </p:nvSpPr>
          <p:spPr>
            <a:xfrm>
              <a:off x="5413438" y="6262642"/>
              <a:ext cx="52705" cy="2585720"/>
            </a:xfrm>
            <a:custGeom>
              <a:avLst/>
              <a:gdLst/>
              <a:ahLst/>
              <a:cxnLst/>
              <a:rect l="l" t="t" r="r" b="b"/>
              <a:pathLst>
                <a:path w="52704" h="2585720">
                  <a:moveTo>
                    <a:pt x="52362" y="2559291"/>
                  </a:moveTo>
                  <a:lnTo>
                    <a:pt x="44691" y="2540774"/>
                  </a:lnTo>
                  <a:lnTo>
                    <a:pt x="26174" y="2533116"/>
                  </a:lnTo>
                  <a:lnTo>
                    <a:pt x="7670" y="2540774"/>
                  </a:lnTo>
                  <a:lnTo>
                    <a:pt x="0" y="2559291"/>
                  </a:lnTo>
                  <a:lnTo>
                    <a:pt x="7670" y="2577795"/>
                  </a:lnTo>
                  <a:lnTo>
                    <a:pt x="26174" y="2585466"/>
                  </a:lnTo>
                  <a:lnTo>
                    <a:pt x="44691" y="2577795"/>
                  </a:lnTo>
                  <a:lnTo>
                    <a:pt x="52362" y="2559291"/>
                  </a:lnTo>
                  <a:close/>
                </a:path>
                <a:path w="52704" h="2585720">
                  <a:moveTo>
                    <a:pt x="52362" y="26174"/>
                  </a:moveTo>
                  <a:lnTo>
                    <a:pt x="44691" y="7658"/>
                  </a:lnTo>
                  <a:lnTo>
                    <a:pt x="26174" y="0"/>
                  </a:lnTo>
                  <a:lnTo>
                    <a:pt x="7670" y="7658"/>
                  </a:lnTo>
                  <a:lnTo>
                    <a:pt x="0" y="26174"/>
                  </a:lnTo>
                  <a:lnTo>
                    <a:pt x="7670" y="44678"/>
                  </a:lnTo>
                  <a:lnTo>
                    <a:pt x="26174" y="52349"/>
                  </a:lnTo>
                  <a:lnTo>
                    <a:pt x="44691" y="44678"/>
                  </a:lnTo>
                  <a:lnTo>
                    <a:pt x="52362" y="26174"/>
                  </a:lnTo>
                  <a:close/>
                </a:path>
              </a:pathLst>
            </a:custGeom>
            <a:solidFill>
              <a:srgbClr val="FFFFFF"/>
            </a:solidFill>
          </p:spPr>
          <p:txBody>
            <a:bodyPr wrap="square" lIns="0" tIns="0" rIns="0" bIns="0" rtlCol="0"/>
            <a:lstStyle/>
            <a:p>
              <a:endParaRPr/>
            </a:p>
          </p:txBody>
        </p:sp>
        <p:sp>
          <p:nvSpPr>
            <p:cNvPr id="14" name="object 10">
              <a:extLst>
                <a:ext uri="{FF2B5EF4-FFF2-40B4-BE49-F238E27FC236}">
                  <a16:creationId xmlns:a16="http://schemas.microsoft.com/office/drawing/2014/main" id="{3E85C535-BAE4-A584-FD80-DAA28D83A62D}"/>
                </a:ext>
              </a:extLst>
            </p:cNvPr>
            <p:cNvSpPr/>
            <p:nvPr/>
          </p:nvSpPr>
          <p:spPr>
            <a:xfrm>
              <a:off x="6296882" y="6313447"/>
              <a:ext cx="1344295" cy="1145540"/>
            </a:xfrm>
            <a:custGeom>
              <a:avLst/>
              <a:gdLst/>
              <a:ahLst/>
              <a:cxnLst/>
              <a:rect l="l" t="t" r="r" b="b"/>
              <a:pathLst>
                <a:path w="1344295" h="1145540">
                  <a:moveTo>
                    <a:pt x="791986" y="907490"/>
                  </a:moveTo>
                  <a:lnTo>
                    <a:pt x="696261" y="907490"/>
                  </a:lnTo>
                </a:path>
                <a:path w="1344295" h="1145540">
                  <a:moveTo>
                    <a:pt x="1265940" y="135671"/>
                  </a:moveTo>
                  <a:lnTo>
                    <a:pt x="1265940" y="623080"/>
                  </a:lnTo>
                </a:path>
                <a:path w="1344295" h="1145540">
                  <a:moveTo>
                    <a:pt x="123095" y="907490"/>
                  </a:moveTo>
                  <a:lnTo>
                    <a:pt x="105552" y="903819"/>
                  </a:lnTo>
                  <a:lnTo>
                    <a:pt x="91223" y="893807"/>
                  </a:lnTo>
                  <a:lnTo>
                    <a:pt x="81561" y="878954"/>
                  </a:lnTo>
                  <a:lnTo>
                    <a:pt x="78018" y="860759"/>
                  </a:lnTo>
                  <a:lnTo>
                    <a:pt x="78018" y="135671"/>
                  </a:lnTo>
                </a:path>
                <a:path w="1344295" h="1145540">
                  <a:moveTo>
                    <a:pt x="177544" y="176413"/>
                  </a:moveTo>
                  <a:lnTo>
                    <a:pt x="238652" y="176413"/>
                  </a:lnTo>
                </a:path>
                <a:path w="1344295" h="1145540">
                  <a:moveTo>
                    <a:pt x="310807" y="176413"/>
                  </a:moveTo>
                  <a:lnTo>
                    <a:pt x="371915" y="176413"/>
                  </a:lnTo>
                </a:path>
                <a:path w="1344295" h="1145540">
                  <a:moveTo>
                    <a:pt x="444049" y="176413"/>
                  </a:moveTo>
                  <a:lnTo>
                    <a:pt x="505157" y="176413"/>
                  </a:lnTo>
                </a:path>
                <a:path w="1344295" h="1145540">
                  <a:moveTo>
                    <a:pt x="577301" y="176413"/>
                  </a:moveTo>
                  <a:lnTo>
                    <a:pt x="638399" y="176413"/>
                  </a:lnTo>
                </a:path>
                <a:path w="1344295" h="1145540">
                  <a:moveTo>
                    <a:pt x="710554" y="176413"/>
                  </a:moveTo>
                  <a:lnTo>
                    <a:pt x="771662" y="176413"/>
                  </a:lnTo>
                </a:path>
                <a:path w="1344295" h="1145540">
                  <a:moveTo>
                    <a:pt x="843796" y="176413"/>
                  </a:moveTo>
                  <a:lnTo>
                    <a:pt x="904904" y="176413"/>
                  </a:lnTo>
                </a:path>
                <a:path w="1344295" h="1145540">
                  <a:moveTo>
                    <a:pt x="977059" y="176413"/>
                  </a:moveTo>
                  <a:lnTo>
                    <a:pt x="1038167" y="176413"/>
                  </a:lnTo>
                </a:path>
                <a:path w="1344295" h="1145540">
                  <a:moveTo>
                    <a:pt x="1110301" y="176413"/>
                  </a:moveTo>
                  <a:lnTo>
                    <a:pt x="1171409" y="176413"/>
                  </a:lnTo>
                </a:path>
                <a:path w="1344295" h="1145540">
                  <a:moveTo>
                    <a:pt x="177544" y="291027"/>
                  </a:moveTo>
                  <a:lnTo>
                    <a:pt x="238652" y="291027"/>
                  </a:lnTo>
                </a:path>
                <a:path w="1344295" h="1145540">
                  <a:moveTo>
                    <a:pt x="310807" y="291027"/>
                  </a:moveTo>
                  <a:lnTo>
                    <a:pt x="371915" y="291027"/>
                  </a:lnTo>
                </a:path>
                <a:path w="1344295" h="1145540">
                  <a:moveTo>
                    <a:pt x="444049" y="291027"/>
                  </a:moveTo>
                  <a:lnTo>
                    <a:pt x="505157" y="291027"/>
                  </a:lnTo>
                </a:path>
                <a:path w="1344295" h="1145540">
                  <a:moveTo>
                    <a:pt x="577301" y="291027"/>
                  </a:moveTo>
                  <a:lnTo>
                    <a:pt x="638399" y="291027"/>
                  </a:lnTo>
                </a:path>
                <a:path w="1344295" h="1145540">
                  <a:moveTo>
                    <a:pt x="710554" y="291027"/>
                  </a:moveTo>
                  <a:lnTo>
                    <a:pt x="771662" y="291027"/>
                  </a:lnTo>
                </a:path>
                <a:path w="1344295" h="1145540">
                  <a:moveTo>
                    <a:pt x="843796" y="291027"/>
                  </a:moveTo>
                  <a:lnTo>
                    <a:pt x="904904" y="291027"/>
                  </a:lnTo>
                </a:path>
                <a:path w="1344295" h="1145540">
                  <a:moveTo>
                    <a:pt x="977059" y="291027"/>
                  </a:moveTo>
                  <a:lnTo>
                    <a:pt x="1038167" y="291027"/>
                  </a:lnTo>
                </a:path>
                <a:path w="1344295" h="1145540">
                  <a:moveTo>
                    <a:pt x="1110301" y="291027"/>
                  </a:moveTo>
                  <a:lnTo>
                    <a:pt x="1171409" y="291027"/>
                  </a:lnTo>
                </a:path>
                <a:path w="1344295" h="1145540">
                  <a:moveTo>
                    <a:pt x="177544" y="405652"/>
                  </a:moveTo>
                  <a:lnTo>
                    <a:pt x="238652" y="405652"/>
                  </a:lnTo>
                </a:path>
                <a:path w="1344295" h="1145540">
                  <a:moveTo>
                    <a:pt x="577301" y="405652"/>
                  </a:moveTo>
                  <a:lnTo>
                    <a:pt x="638399" y="405652"/>
                  </a:lnTo>
                </a:path>
                <a:path w="1344295" h="1145540">
                  <a:moveTo>
                    <a:pt x="710554" y="405652"/>
                  </a:moveTo>
                  <a:lnTo>
                    <a:pt x="771662" y="405652"/>
                  </a:lnTo>
                </a:path>
                <a:path w="1344295" h="1145540">
                  <a:moveTo>
                    <a:pt x="843796" y="405652"/>
                  </a:moveTo>
                  <a:lnTo>
                    <a:pt x="904904" y="405652"/>
                  </a:lnTo>
                </a:path>
                <a:path w="1344295" h="1145540">
                  <a:moveTo>
                    <a:pt x="1110301" y="405652"/>
                  </a:moveTo>
                  <a:lnTo>
                    <a:pt x="1171409" y="405652"/>
                  </a:lnTo>
                </a:path>
                <a:path w="1344295" h="1145540">
                  <a:moveTo>
                    <a:pt x="577301" y="520277"/>
                  </a:moveTo>
                  <a:lnTo>
                    <a:pt x="886308" y="520277"/>
                  </a:lnTo>
                </a:path>
                <a:path w="1344295" h="1145540">
                  <a:moveTo>
                    <a:pt x="710554" y="520277"/>
                  </a:moveTo>
                  <a:lnTo>
                    <a:pt x="771662" y="520277"/>
                  </a:lnTo>
                </a:path>
                <a:path w="1344295" h="1145540">
                  <a:moveTo>
                    <a:pt x="843796" y="520277"/>
                  </a:moveTo>
                  <a:lnTo>
                    <a:pt x="904904" y="520277"/>
                  </a:lnTo>
                </a:path>
                <a:path w="1344295" h="1145540">
                  <a:moveTo>
                    <a:pt x="1110301" y="520277"/>
                  </a:moveTo>
                  <a:lnTo>
                    <a:pt x="1171409" y="520277"/>
                  </a:lnTo>
                </a:path>
                <a:path w="1344295" h="1145540">
                  <a:moveTo>
                    <a:pt x="1343959" y="77128"/>
                  </a:moveTo>
                  <a:lnTo>
                    <a:pt x="1324876" y="49108"/>
                  </a:lnTo>
                  <a:lnTo>
                    <a:pt x="1300116" y="24369"/>
                  </a:lnTo>
                  <a:lnTo>
                    <a:pt x="1270846" y="6728"/>
                  </a:lnTo>
                  <a:lnTo>
                    <a:pt x="1238234" y="0"/>
                  </a:lnTo>
                  <a:lnTo>
                    <a:pt x="105735" y="0"/>
                  </a:lnTo>
                  <a:lnTo>
                    <a:pt x="73122" y="6728"/>
                  </a:lnTo>
                  <a:lnTo>
                    <a:pt x="43852" y="24369"/>
                  </a:lnTo>
                  <a:lnTo>
                    <a:pt x="19089" y="49108"/>
                  </a:lnTo>
                  <a:lnTo>
                    <a:pt x="0" y="77128"/>
                  </a:lnTo>
                  <a:lnTo>
                    <a:pt x="1343959" y="77128"/>
                  </a:lnTo>
                  <a:close/>
                </a:path>
                <a:path w="1344295" h="1145540">
                  <a:moveTo>
                    <a:pt x="1272537" y="1145294"/>
                  </a:moveTo>
                  <a:lnTo>
                    <a:pt x="1272537" y="1083768"/>
                  </a:lnTo>
                  <a:lnTo>
                    <a:pt x="1291764" y="1065013"/>
                  </a:lnTo>
                  <a:lnTo>
                    <a:pt x="1306481" y="1042181"/>
                  </a:lnTo>
                  <a:lnTo>
                    <a:pt x="1315892" y="1016065"/>
                  </a:lnTo>
                  <a:lnTo>
                    <a:pt x="1319205" y="987456"/>
                  </a:lnTo>
                  <a:lnTo>
                    <a:pt x="1319205" y="778541"/>
                  </a:lnTo>
                  <a:lnTo>
                    <a:pt x="1317048" y="732417"/>
                  </a:lnTo>
                  <a:lnTo>
                    <a:pt x="1290681" y="691151"/>
                  </a:lnTo>
                  <a:lnTo>
                    <a:pt x="1273887" y="687633"/>
                  </a:lnTo>
                  <a:lnTo>
                    <a:pt x="1257088" y="689400"/>
                  </a:lnTo>
                  <a:lnTo>
                    <a:pt x="1243365" y="695142"/>
                  </a:lnTo>
                  <a:lnTo>
                    <a:pt x="1234110" y="705519"/>
                  </a:lnTo>
                  <a:lnTo>
                    <a:pt x="1230716" y="721192"/>
                  </a:lnTo>
                  <a:lnTo>
                    <a:pt x="1230716" y="710020"/>
                  </a:lnTo>
                  <a:lnTo>
                    <a:pt x="1227326" y="692588"/>
                  </a:lnTo>
                  <a:lnTo>
                    <a:pt x="1218080" y="678353"/>
                  </a:lnTo>
                  <a:lnTo>
                    <a:pt x="1204362" y="668755"/>
                  </a:lnTo>
                  <a:lnTo>
                    <a:pt x="1187555" y="665236"/>
                  </a:lnTo>
                  <a:lnTo>
                    <a:pt x="1170763" y="668755"/>
                  </a:lnTo>
                  <a:lnTo>
                    <a:pt x="1157047" y="678353"/>
                  </a:lnTo>
                  <a:lnTo>
                    <a:pt x="1147797" y="692588"/>
                  </a:lnTo>
                  <a:lnTo>
                    <a:pt x="1144404" y="710020"/>
                  </a:lnTo>
                  <a:lnTo>
                    <a:pt x="1144404" y="687633"/>
                  </a:lnTo>
                  <a:lnTo>
                    <a:pt x="1141011" y="670203"/>
                  </a:lnTo>
                  <a:lnTo>
                    <a:pt x="1131758" y="655972"/>
                  </a:lnTo>
                  <a:lnTo>
                    <a:pt x="1118041" y="646377"/>
                  </a:lnTo>
                  <a:lnTo>
                    <a:pt x="1101254" y="642860"/>
                  </a:lnTo>
                  <a:lnTo>
                    <a:pt x="1084447" y="646377"/>
                  </a:lnTo>
                  <a:lnTo>
                    <a:pt x="1070729" y="655972"/>
                  </a:lnTo>
                  <a:lnTo>
                    <a:pt x="1061483" y="670203"/>
                  </a:lnTo>
                  <a:lnTo>
                    <a:pt x="1058093" y="687633"/>
                  </a:lnTo>
                  <a:lnTo>
                    <a:pt x="1058093" y="712784"/>
                  </a:lnTo>
                  <a:lnTo>
                    <a:pt x="1058031" y="646936"/>
                  </a:lnTo>
                  <a:lnTo>
                    <a:pt x="1057894" y="561130"/>
                  </a:lnTo>
                  <a:lnTo>
                    <a:pt x="1057757" y="486682"/>
                  </a:lnTo>
                  <a:lnTo>
                    <a:pt x="1054183" y="436907"/>
                  </a:lnTo>
                  <a:lnTo>
                    <a:pt x="1013026" y="408605"/>
                  </a:lnTo>
                  <a:lnTo>
                    <a:pt x="995649" y="412251"/>
                  </a:lnTo>
                  <a:lnTo>
                    <a:pt x="981460" y="422187"/>
                  </a:lnTo>
                  <a:lnTo>
                    <a:pt x="971896" y="436907"/>
                  </a:lnTo>
                  <a:lnTo>
                    <a:pt x="968389" y="454907"/>
                  </a:lnTo>
                  <a:lnTo>
                    <a:pt x="968159" y="907365"/>
                  </a:lnTo>
                  <a:lnTo>
                    <a:pt x="967268" y="885344"/>
                  </a:lnTo>
                  <a:lnTo>
                    <a:pt x="967268" y="792824"/>
                  </a:lnTo>
                  <a:lnTo>
                    <a:pt x="962093" y="766200"/>
                  </a:lnTo>
                  <a:lnTo>
                    <a:pt x="947969" y="744464"/>
                  </a:lnTo>
                  <a:lnTo>
                    <a:pt x="927004" y="729811"/>
                  </a:lnTo>
                  <a:lnTo>
                    <a:pt x="901302" y="724438"/>
                  </a:lnTo>
                  <a:lnTo>
                    <a:pt x="879355" y="724438"/>
                  </a:lnTo>
                  <a:lnTo>
                    <a:pt x="878413" y="724438"/>
                  </a:lnTo>
                  <a:lnTo>
                    <a:pt x="880276" y="724532"/>
                  </a:lnTo>
                  <a:lnTo>
                    <a:pt x="879355" y="724616"/>
                  </a:lnTo>
                  <a:lnTo>
                    <a:pt x="879355" y="810195"/>
                  </a:lnTo>
                  <a:lnTo>
                    <a:pt x="879187" y="810226"/>
                  </a:lnTo>
                  <a:lnTo>
                    <a:pt x="879355" y="810268"/>
                  </a:lnTo>
                  <a:lnTo>
                    <a:pt x="879355" y="923835"/>
                  </a:lnTo>
                  <a:lnTo>
                    <a:pt x="1004346" y="1074647"/>
                  </a:lnTo>
                  <a:lnTo>
                    <a:pt x="1042121" y="1099495"/>
                  </a:lnTo>
                  <a:lnTo>
                    <a:pt x="1056690" y="1104249"/>
                  </a:lnTo>
                  <a:lnTo>
                    <a:pt x="1056690" y="1145294"/>
                  </a:lnTo>
                </a:path>
                <a:path w="1344295" h="1145540">
                  <a:moveTo>
                    <a:pt x="220652" y="1145294"/>
                  </a:moveTo>
                  <a:lnTo>
                    <a:pt x="220652" y="1083768"/>
                  </a:lnTo>
                  <a:lnTo>
                    <a:pt x="201416" y="1065013"/>
                  </a:lnTo>
                  <a:lnTo>
                    <a:pt x="186701" y="1042181"/>
                  </a:lnTo>
                  <a:lnTo>
                    <a:pt x="177294" y="1016065"/>
                  </a:lnTo>
                  <a:lnTo>
                    <a:pt x="173984" y="987456"/>
                  </a:lnTo>
                  <a:lnTo>
                    <a:pt x="173984" y="714533"/>
                  </a:lnTo>
                </a:path>
                <a:path w="1344295" h="1145540">
                  <a:moveTo>
                    <a:pt x="524779" y="714533"/>
                  </a:moveTo>
                  <a:lnTo>
                    <a:pt x="525031" y="907365"/>
                  </a:lnTo>
                  <a:lnTo>
                    <a:pt x="525921" y="885344"/>
                  </a:lnTo>
                  <a:lnTo>
                    <a:pt x="525921" y="792824"/>
                  </a:lnTo>
                  <a:lnTo>
                    <a:pt x="531096" y="766200"/>
                  </a:lnTo>
                  <a:lnTo>
                    <a:pt x="545217" y="744464"/>
                  </a:lnTo>
                  <a:lnTo>
                    <a:pt x="566176" y="729811"/>
                  </a:lnTo>
                  <a:lnTo>
                    <a:pt x="591866" y="724438"/>
                  </a:lnTo>
                  <a:lnTo>
                    <a:pt x="613834" y="724438"/>
                  </a:lnTo>
                  <a:lnTo>
                    <a:pt x="611101" y="724438"/>
                  </a:lnTo>
                  <a:lnTo>
                    <a:pt x="608327" y="724616"/>
                  </a:lnTo>
                  <a:lnTo>
                    <a:pt x="613834" y="724616"/>
                  </a:lnTo>
                  <a:lnTo>
                    <a:pt x="613834" y="810195"/>
                  </a:lnTo>
                  <a:lnTo>
                    <a:pt x="613981" y="810226"/>
                  </a:lnTo>
                  <a:lnTo>
                    <a:pt x="613834" y="810268"/>
                  </a:lnTo>
                  <a:lnTo>
                    <a:pt x="613834" y="923835"/>
                  </a:lnTo>
                  <a:lnTo>
                    <a:pt x="488843" y="1074647"/>
                  </a:lnTo>
                  <a:lnTo>
                    <a:pt x="451061" y="1099495"/>
                  </a:lnTo>
                  <a:lnTo>
                    <a:pt x="436499" y="1104249"/>
                  </a:lnTo>
                  <a:lnTo>
                    <a:pt x="436499" y="1145294"/>
                  </a:lnTo>
                </a:path>
              </a:pathLst>
            </a:custGeom>
            <a:ln w="38805">
              <a:solidFill>
                <a:srgbClr val="FFFFFF"/>
              </a:solidFill>
            </a:ln>
          </p:spPr>
          <p:txBody>
            <a:bodyPr wrap="square" lIns="0" tIns="0" rIns="0" bIns="0" rtlCol="0"/>
            <a:lstStyle/>
            <a:p>
              <a:endParaRPr/>
            </a:p>
          </p:txBody>
        </p:sp>
        <p:pic>
          <p:nvPicPr>
            <p:cNvPr id="15" name="object 11">
              <a:extLst>
                <a:ext uri="{FF2B5EF4-FFF2-40B4-BE49-F238E27FC236}">
                  <a16:creationId xmlns:a16="http://schemas.microsoft.com/office/drawing/2014/main" id="{0F6FA454-C3F7-5997-BAAF-C44A6ECD2C88}"/>
                </a:ext>
              </a:extLst>
            </p:cNvPr>
            <p:cNvPicPr/>
            <p:nvPr/>
          </p:nvPicPr>
          <p:blipFill>
            <a:blip r:embed="rId3" cstate="print"/>
            <a:stretch>
              <a:fillRect/>
            </a:stretch>
          </p:blipFill>
          <p:spPr>
            <a:xfrm>
              <a:off x="6451464" y="6802825"/>
              <a:ext cx="125336" cy="246149"/>
            </a:xfrm>
            <a:prstGeom prst="rect">
              <a:avLst/>
            </a:prstGeom>
          </p:spPr>
        </p:pic>
        <p:sp>
          <p:nvSpPr>
            <p:cNvPr id="16" name="object 12">
              <a:extLst>
                <a:ext uri="{FF2B5EF4-FFF2-40B4-BE49-F238E27FC236}">
                  <a16:creationId xmlns:a16="http://schemas.microsoft.com/office/drawing/2014/main" id="{E97309B9-4A85-9135-7D39-BAB7F2B185BA}"/>
                </a:ext>
              </a:extLst>
            </p:cNvPr>
            <p:cNvSpPr/>
            <p:nvPr/>
          </p:nvSpPr>
          <p:spPr>
            <a:xfrm>
              <a:off x="6414564" y="6678839"/>
              <a:ext cx="1231900" cy="871855"/>
            </a:xfrm>
            <a:custGeom>
              <a:avLst/>
              <a:gdLst/>
              <a:ahLst/>
              <a:cxnLst/>
              <a:rect l="l" t="t" r="r" b="b"/>
              <a:pathLst>
                <a:path w="1231900" h="871854">
                  <a:moveTo>
                    <a:pt x="144320" y="350732"/>
                  </a:moveTo>
                  <a:lnTo>
                    <a:pt x="144320" y="90824"/>
                  </a:lnTo>
                  <a:lnTo>
                    <a:pt x="147718" y="73357"/>
                  </a:lnTo>
                  <a:lnTo>
                    <a:pt x="156989" y="59096"/>
                  </a:lnTo>
                  <a:lnTo>
                    <a:pt x="170745" y="49481"/>
                  </a:lnTo>
                  <a:lnTo>
                    <a:pt x="187596" y="45956"/>
                  </a:lnTo>
                  <a:lnTo>
                    <a:pt x="204426" y="49481"/>
                  </a:lnTo>
                  <a:lnTo>
                    <a:pt x="218176" y="59096"/>
                  </a:lnTo>
                  <a:lnTo>
                    <a:pt x="227450" y="73357"/>
                  </a:lnTo>
                  <a:lnTo>
                    <a:pt x="230851" y="90824"/>
                  </a:lnTo>
                  <a:lnTo>
                    <a:pt x="230851" y="350732"/>
                  </a:lnTo>
                </a:path>
                <a:path w="1231900" h="871854">
                  <a:moveTo>
                    <a:pt x="232338" y="350732"/>
                  </a:moveTo>
                  <a:lnTo>
                    <a:pt x="232338" y="44867"/>
                  </a:lnTo>
                  <a:lnTo>
                    <a:pt x="235737" y="27414"/>
                  </a:lnTo>
                  <a:lnTo>
                    <a:pt x="245006" y="13151"/>
                  </a:lnTo>
                  <a:lnTo>
                    <a:pt x="258758" y="3529"/>
                  </a:lnTo>
                  <a:lnTo>
                    <a:pt x="275604" y="0"/>
                  </a:lnTo>
                  <a:lnTo>
                    <a:pt x="292440" y="3529"/>
                  </a:lnTo>
                  <a:lnTo>
                    <a:pt x="306193" y="13151"/>
                  </a:lnTo>
                  <a:lnTo>
                    <a:pt x="315468" y="27414"/>
                  </a:lnTo>
                  <a:lnTo>
                    <a:pt x="318869" y="44867"/>
                  </a:lnTo>
                  <a:lnTo>
                    <a:pt x="318869" y="350732"/>
                  </a:lnTo>
                </a:path>
                <a:path w="1231900" h="871854">
                  <a:moveTo>
                    <a:pt x="320356" y="350732"/>
                  </a:moveTo>
                  <a:lnTo>
                    <a:pt x="320356" y="122509"/>
                  </a:lnTo>
                  <a:lnTo>
                    <a:pt x="323755" y="105046"/>
                  </a:lnTo>
                  <a:lnTo>
                    <a:pt x="333023" y="90791"/>
                  </a:lnTo>
                  <a:lnTo>
                    <a:pt x="346772" y="81184"/>
                  </a:lnTo>
                  <a:lnTo>
                    <a:pt x="363611" y="77662"/>
                  </a:lnTo>
                  <a:lnTo>
                    <a:pt x="380454" y="81184"/>
                  </a:lnTo>
                  <a:lnTo>
                    <a:pt x="394210" y="90791"/>
                  </a:lnTo>
                  <a:lnTo>
                    <a:pt x="403486" y="105046"/>
                  </a:lnTo>
                  <a:lnTo>
                    <a:pt x="406888" y="122509"/>
                  </a:lnTo>
                  <a:lnTo>
                    <a:pt x="406888" y="350732"/>
                  </a:lnTo>
                </a:path>
                <a:path w="1231900" h="871854">
                  <a:moveTo>
                    <a:pt x="1231292" y="783934"/>
                  </a:moveTo>
                  <a:lnTo>
                    <a:pt x="858288" y="783934"/>
                  </a:lnTo>
                  <a:lnTo>
                    <a:pt x="858288" y="871816"/>
                  </a:lnTo>
                </a:path>
                <a:path w="1231900" h="871854">
                  <a:moveTo>
                    <a:pt x="0" y="783934"/>
                  </a:moveTo>
                  <a:lnTo>
                    <a:pt x="412793" y="783934"/>
                  </a:lnTo>
                  <a:lnTo>
                    <a:pt x="412793" y="871816"/>
                  </a:lnTo>
                </a:path>
                <a:path w="1231900" h="871854">
                  <a:moveTo>
                    <a:pt x="0" y="783934"/>
                  </a:moveTo>
                  <a:lnTo>
                    <a:pt x="412793" y="783934"/>
                  </a:lnTo>
                  <a:lnTo>
                    <a:pt x="412793" y="871816"/>
                  </a:lnTo>
                </a:path>
              </a:pathLst>
            </a:custGeom>
            <a:ln w="38805">
              <a:solidFill>
                <a:srgbClr val="FFFFFF"/>
              </a:solidFill>
            </a:ln>
          </p:spPr>
          <p:txBody>
            <a:bodyPr wrap="square" lIns="0" tIns="0" rIns="0" bIns="0" rtlCol="0"/>
            <a:lstStyle/>
            <a:p>
              <a:endParaRPr/>
            </a:p>
          </p:txBody>
        </p:sp>
      </p:grpSp>
      <p:sp>
        <p:nvSpPr>
          <p:cNvPr id="17" name="object 13">
            <a:extLst>
              <a:ext uri="{FF2B5EF4-FFF2-40B4-BE49-F238E27FC236}">
                <a16:creationId xmlns:a16="http://schemas.microsoft.com/office/drawing/2014/main" id="{5E759675-5525-3719-E98C-CF215BD53CAB}"/>
              </a:ext>
            </a:extLst>
          </p:cNvPr>
          <p:cNvSpPr txBox="1"/>
          <p:nvPr/>
        </p:nvSpPr>
        <p:spPr>
          <a:xfrm>
            <a:off x="3842689" y="4740170"/>
            <a:ext cx="787072" cy="259534"/>
          </a:xfrm>
          <a:prstGeom prst="rect">
            <a:avLst/>
          </a:prstGeom>
        </p:spPr>
        <p:txBody>
          <a:bodyPr vert="horz" wrap="square" lIns="0" tIns="10397" rIns="0" bIns="0" rtlCol="0">
            <a:spAutoFit/>
          </a:bodyPr>
          <a:lstStyle/>
          <a:p>
            <a:pPr marL="7701">
              <a:lnSpc>
                <a:spcPct val="100000"/>
              </a:lnSpc>
              <a:spcBef>
                <a:spcPts val="82"/>
              </a:spcBef>
            </a:pPr>
            <a:r>
              <a:rPr sz="1577" b="1" spc="-6">
                <a:solidFill>
                  <a:srgbClr val="FFFFFF"/>
                </a:solidFill>
                <a:latin typeface="Arial"/>
                <a:cs typeface="Arial"/>
              </a:rPr>
              <a:t>twc.edu</a:t>
            </a:r>
            <a:endParaRPr sz="1577">
              <a:latin typeface="Arial"/>
              <a:cs typeface="Arial"/>
            </a:endParaRPr>
          </a:p>
        </p:txBody>
      </p:sp>
      <p:sp>
        <p:nvSpPr>
          <p:cNvPr id="18" name="object 6">
            <a:extLst>
              <a:ext uri="{FF2B5EF4-FFF2-40B4-BE49-F238E27FC236}">
                <a16:creationId xmlns:a16="http://schemas.microsoft.com/office/drawing/2014/main" id="{85CB434E-031A-D956-55A6-2CD2FFDAB8C0}"/>
              </a:ext>
            </a:extLst>
          </p:cNvPr>
          <p:cNvSpPr txBox="1"/>
          <p:nvPr/>
        </p:nvSpPr>
        <p:spPr>
          <a:xfrm>
            <a:off x="5102244" y="3485666"/>
            <a:ext cx="6281344" cy="564388"/>
          </a:xfrm>
          <a:prstGeom prst="rect">
            <a:avLst/>
          </a:prstGeom>
        </p:spPr>
        <p:txBody>
          <a:bodyPr vert="horz" wrap="square" lIns="0" tIns="4436" rIns="0" bIns="0" rtlCol="0">
            <a:spAutoFit/>
          </a:bodyPr>
          <a:lstStyle/>
          <a:p>
            <a:pPr marL="4670" marR="1868">
              <a:spcBef>
                <a:spcPts val="35"/>
              </a:spcBef>
            </a:pPr>
            <a:r>
              <a:rPr lang="en-US" sz="3638" spc="-219">
                <a:solidFill>
                  <a:srgbClr val="FFFFFF"/>
                </a:solidFill>
                <a:latin typeface="Garamond"/>
                <a:cs typeface="Garamond"/>
              </a:rPr>
              <a:t>Let’s </a:t>
            </a:r>
            <a:r>
              <a:rPr lang="en-US" sz="3638" spc="-125">
                <a:solidFill>
                  <a:srgbClr val="FFFFFF"/>
                </a:solidFill>
                <a:latin typeface="Garamond"/>
                <a:cs typeface="Garamond"/>
              </a:rPr>
              <a:t>Stay in Touch</a:t>
            </a:r>
            <a:endParaRPr sz="3638">
              <a:latin typeface="Garamond"/>
              <a:cs typeface="Garamond"/>
            </a:endParaRPr>
          </a:p>
        </p:txBody>
      </p:sp>
      <p:sp>
        <p:nvSpPr>
          <p:cNvPr id="19" name="object 21">
            <a:extLst>
              <a:ext uri="{FF2B5EF4-FFF2-40B4-BE49-F238E27FC236}">
                <a16:creationId xmlns:a16="http://schemas.microsoft.com/office/drawing/2014/main" id="{1CC25996-BA6A-D64E-F169-05CAEB8777B1}"/>
              </a:ext>
            </a:extLst>
          </p:cNvPr>
          <p:cNvSpPr txBox="1"/>
          <p:nvPr/>
        </p:nvSpPr>
        <p:spPr>
          <a:xfrm>
            <a:off x="5074856" y="4314400"/>
            <a:ext cx="3503608" cy="909996"/>
          </a:xfrm>
          <a:prstGeom prst="rect">
            <a:avLst/>
          </a:prstGeom>
        </p:spPr>
        <p:txBody>
          <a:bodyPr vert="horz" wrap="square" lIns="0" tIns="6305" rIns="0" bIns="0" rtlCol="0">
            <a:spAutoFit/>
          </a:bodyPr>
          <a:lstStyle/>
          <a:p>
            <a:pPr marL="4670">
              <a:spcBef>
                <a:spcPts val="50"/>
              </a:spcBef>
            </a:pPr>
            <a:r>
              <a:rPr sz="1940" b="1" spc="-18">
                <a:solidFill>
                  <a:schemeClr val="bg1"/>
                </a:solidFill>
                <a:latin typeface="Arial"/>
                <a:cs typeface="Arial"/>
              </a:rPr>
              <a:t>Email</a:t>
            </a:r>
            <a:endParaRPr lang="en-US" sz="1940" b="1" spc="-18">
              <a:solidFill>
                <a:schemeClr val="bg1"/>
              </a:solidFill>
              <a:latin typeface="Arial"/>
              <a:cs typeface="Arial"/>
            </a:endParaRPr>
          </a:p>
          <a:p>
            <a:pPr marL="4670">
              <a:spcBef>
                <a:spcPts val="50"/>
              </a:spcBef>
            </a:pPr>
            <a:r>
              <a:rPr lang="en-US" sz="1940" b="1" spc="-18">
                <a:solidFill>
                  <a:schemeClr val="bg1"/>
                </a:solidFill>
                <a:latin typeface="Arial"/>
                <a:cs typeface="Arial"/>
              </a:rPr>
              <a:t>kim.churches@twc.edu</a:t>
            </a:r>
            <a:endParaRPr sz="1940">
              <a:solidFill>
                <a:schemeClr val="bg1"/>
              </a:solidFill>
              <a:latin typeface="Arial"/>
              <a:cs typeface="Arial"/>
            </a:endParaRPr>
          </a:p>
          <a:p>
            <a:pPr marL="4670">
              <a:spcBef>
                <a:spcPts val="18"/>
              </a:spcBef>
            </a:pPr>
            <a:endParaRPr sz="1940">
              <a:solidFill>
                <a:schemeClr val="bg1"/>
              </a:solidFill>
              <a:latin typeface="Arial"/>
              <a:cs typeface="Arial"/>
            </a:endParaRPr>
          </a:p>
        </p:txBody>
      </p:sp>
      <p:sp>
        <p:nvSpPr>
          <p:cNvPr id="20" name="object 23">
            <a:extLst>
              <a:ext uri="{FF2B5EF4-FFF2-40B4-BE49-F238E27FC236}">
                <a16:creationId xmlns:a16="http://schemas.microsoft.com/office/drawing/2014/main" id="{43FD0E02-6F2F-F8E9-62F9-F9120E90938B}"/>
              </a:ext>
            </a:extLst>
          </p:cNvPr>
          <p:cNvSpPr txBox="1"/>
          <p:nvPr/>
        </p:nvSpPr>
        <p:spPr>
          <a:xfrm>
            <a:off x="8578464" y="4314400"/>
            <a:ext cx="3277283" cy="909996"/>
          </a:xfrm>
          <a:prstGeom prst="rect">
            <a:avLst/>
          </a:prstGeom>
        </p:spPr>
        <p:txBody>
          <a:bodyPr vert="horz" wrap="square" lIns="0" tIns="6305" rIns="0" bIns="0" rtlCol="0">
            <a:spAutoFit/>
          </a:bodyPr>
          <a:lstStyle/>
          <a:p>
            <a:pPr marL="4670">
              <a:spcBef>
                <a:spcPts val="50"/>
              </a:spcBef>
            </a:pPr>
            <a:r>
              <a:rPr sz="1940" b="1" spc="-18">
                <a:solidFill>
                  <a:schemeClr val="bg1"/>
                </a:solidFill>
                <a:latin typeface="Arial"/>
                <a:cs typeface="Arial"/>
              </a:rPr>
              <a:t>LinkedIn</a:t>
            </a:r>
            <a:endParaRPr lang="en-US" sz="1940" b="1" spc="-18">
              <a:solidFill>
                <a:schemeClr val="bg1"/>
              </a:solidFill>
              <a:latin typeface="Arial"/>
              <a:cs typeface="Arial"/>
            </a:endParaRPr>
          </a:p>
          <a:p>
            <a:pPr marL="4670">
              <a:spcBef>
                <a:spcPts val="50"/>
              </a:spcBef>
            </a:pPr>
            <a:r>
              <a:rPr lang="en-US" sz="1940" b="1" spc="-18">
                <a:solidFill>
                  <a:schemeClr val="bg1"/>
                </a:solidFill>
                <a:latin typeface="Arial"/>
                <a:cs typeface="Arial"/>
              </a:rPr>
              <a:t>Linkedin.com/in/Kimberly-Churches</a:t>
            </a:r>
            <a:endParaRPr sz="1940" b="1" spc="-18">
              <a:solidFill>
                <a:schemeClr val="bg1"/>
              </a:solidFill>
              <a:latin typeface="Arial"/>
              <a:cs typeface="Arial"/>
            </a:endParaRPr>
          </a:p>
        </p:txBody>
      </p:sp>
    </p:spTree>
    <p:extLst>
      <p:ext uri="{BB962C8B-B14F-4D97-AF65-F5344CB8AC3E}">
        <p14:creationId xmlns:p14="http://schemas.microsoft.com/office/powerpoint/2010/main" val="42331107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B2416-409A-4A37-9B07-B2A78581C6B5}"/>
              </a:ext>
            </a:extLst>
          </p:cNvPr>
          <p:cNvSpPr>
            <a:spLocks noGrp="1"/>
          </p:cNvSpPr>
          <p:nvPr>
            <p:ph type="title"/>
          </p:nvPr>
        </p:nvSpPr>
        <p:spPr/>
        <p:txBody>
          <a:bodyPr/>
          <a:lstStyle/>
          <a:p>
            <a:pPr algn="ctr"/>
            <a:r>
              <a:rPr lang="en-US" sz="4400" b="1" u="sng">
                <a:solidFill>
                  <a:schemeClr val="tx1"/>
                </a:solidFill>
                <a:latin typeface="Calibri" panose="020F0502020204030204" pitchFamily="34" charset="0"/>
              </a:rPr>
              <a:t>Questions and Answers</a:t>
            </a:r>
            <a:endParaRPr lang="en-US"/>
          </a:p>
        </p:txBody>
      </p:sp>
      <p:sp>
        <p:nvSpPr>
          <p:cNvPr id="3" name="Content Placeholder 2">
            <a:extLst>
              <a:ext uri="{FF2B5EF4-FFF2-40B4-BE49-F238E27FC236}">
                <a16:creationId xmlns:a16="http://schemas.microsoft.com/office/drawing/2014/main" id="{0C8A23B5-12CA-4102-BC63-5C9675362D1D}"/>
              </a:ext>
            </a:extLst>
          </p:cNvPr>
          <p:cNvSpPr>
            <a:spLocks noGrp="1"/>
          </p:cNvSpPr>
          <p:nvPr>
            <p:ph idx="1"/>
          </p:nvPr>
        </p:nvSpPr>
        <p:spPr/>
        <p:txBody>
          <a:bodyPr/>
          <a:lstStyle/>
          <a:p>
            <a:pPr marL="0" indent="0" algn="ctr">
              <a:spcBef>
                <a:spcPts val="600"/>
              </a:spcBef>
              <a:buNone/>
            </a:pPr>
            <a:r>
              <a:rPr lang="en-US" sz="2800">
                <a:latin typeface="Calibri" panose="020F0502020204030204" pitchFamily="34" charset="0"/>
                <a:cs typeface="Microsoft Sans Serif" pitchFamily="34" charset="0"/>
              </a:rPr>
              <a:t>Use Q&amp;A button on Zoom </a:t>
            </a:r>
          </a:p>
          <a:p>
            <a:pPr marL="0" indent="0" algn="ctr">
              <a:spcBef>
                <a:spcPts val="600"/>
              </a:spcBef>
              <a:buNone/>
            </a:pPr>
            <a:endParaRPr lang="en-US" sz="2800">
              <a:latin typeface="Calibri" panose="020F0502020204030204" pitchFamily="34" charset="0"/>
              <a:cs typeface="Microsoft Sans Serif" pitchFamily="34" charset="0"/>
            </a:endParaRPr>
          </a:p>
          <a:p>
            <a:pPr marL="0" indent="0" algn="ctr">
              <a:spcBef>
                <a:spcPts val="600"/>
              </a:spcBef>
              <a:buNone/>
            </a:pPr>
            <a:endParaRPr lang="en-US">
              <a:latin typeface="Calibri" panose="020F0502020204030204" pitchFamily="34" charset="0"/>
              <a:cs typeface="Microsoft Sans Serif" pitchFamily="34" charset="0"/>
            </a:endParaRPr>
          </a:p>
          <a:p>
            <a:pPr marL="0" indent="0" algn="ctr">
              <a:spcBef>
                <a:spcPts val="600"/>
              </a:spcBef>
              <a:buNone/>
            </a:pPr>
            <a:r>
              <a:rPr lang="en-US" sz="2800">
                <a:latin typeface="Calibri" panose="020F0502020204030204" pitchFamily="34" charset="0"/>
                <a:cs typeface="Microsoft Sans Serif" pitchFamily="34" charset="0"/>
              </a:rPr>
              <a:t>Slides will be archived at: </a:t>
            </a:r>
            <a:r>
              <a:rPr lang="en-US" sz="3200">
                <a:hlinkClick r:id="rId2"/>
              </a:rPr>
              <a:t>https://researchondisability.org/home/ntide</a:t>
            </a:r>
            <a:r>
              <a:rPr lang="en-US" sz="3200"/>
              <a:t>.</a:t>
            </a:r>
            <a:endParaRPr lang="en-US" sz="2800">
              <a:latin typeface="Calibri" panose="020F0502020204030204" pitchFamily="34" charset="0"/>
              <a:cs typeface="Microsoft Sans Serif" pitchFamily="34" charset="0"/>
            </a:endParaRPr>
          </a:p>
          <a:p>
            <a:pPr marL="0" indent="0" algn="ctr">
              <a:spcBef>
                <a:spcPts val="600"/>
              </a:spcBef>
              <a:buNone/>
            </a:pPr>
            <a:endParaRPr lang="en-US" sz="2800">
              <a:latin typeface="Calibri" panose="020F0502020204030204" pitchFamily="34" charset="0"/>
              <a:cs typeface="Microsoft Sans Serif" pitchFamily="34" charset="0"/>
            </a:endParaRPr>
          </a:p>
          <a:p>
            <a:pPr marL="0" indent="0" algn="ctr">
              <a:spcBef>
                <a:spcPts val="600"/>
              </a:spcBef>
              <a:buNone/>
            </a:pPr>
            <a:r>
              <a:rPr lang="en-US" sz="2800">
                <a:latin typeface="Calibri" panose="020F0502020204030204" pitchFamily="34" charset="0"/>
                <a:cs typeface="Microsoft Sans Serif" pitchFamily="34" charset="0"/>
              </a:rPr>
              <a:t>Take our feedback survey at …</a:t>
            </a:r>
          </a:p>
          <a:p>
            <a:pPr marL="0" indent="0" algn="ctr">
              <a:spcBef>
                <a:spcPts val="600"/>
              </a:spcBef>
              <a:buNone/>
            </a:pPr>
            <a:r>
              <a:rPr lang="en-US" sz="2800">
                <a:latin typeface="Calibri" panose="020F0502020204030204" pitchFamily="34" charset="0"/>
                <a:cs typeface="Microsoft Sans Serif" pitchFamily="34" charset="0"/>
              </a:rPr>
              <a:t>www.researchondisability.org/ntide/ntide-survey</a:t>
            </a:r>
          </a:p>
          <a:p>
            <a:endParaRPr lang="en-US"/>
          </a:p>
          <a:p>
            <a:endParaRPr lang="en-US"/>
          </a:p>
          <a:p>
            <a:endParaRPr lang="en-US"/>
          </a:p>
        </p:txBody>
      </p:sp>
      <p:sp>
        <p:nvSpPr>
          <p:cNvPr id="4" name="Date Placeholder 3">
            <a:extLst>
              <a:ext uri="{FF2B5EF4-FFF2-40B4-BE49-F238E27FC236}">
                <a16:creationId xmlns:a16="http://schemas.microsoft.com/office/drawing/2014/main" id="{E449888F-E2C7-4BF4-BFF0-1E945C077211}"/>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7FB64073-8D8D-4035-9AE3-FE2D81A87184}"/>
              </a:ext>
            </a:extLst>
          </p:cNvPr>
          <p:cNvSpPr>
            <a:spLocks noGrp="1"/>
          </p:cNvSpPr>
          <p:nvPr>
            <p:ph type="sldNum" sz="quarter" idx="12"/>
          </p:nvPr>
        </p:nvSpPr>
        <p:spPr/>
        <p:txBody>
          <a:bodyPr/>
          <a:lstStyle/>
          <a:p>
            <a:fld id="{9C637C1D-740A-4EE7-9AC7-DE15DA94B719}" type="slidenum">
              <a:rPr lang="en-US" smtClean="0"/>
              <a:t>39</a:t>
            </a:fld>
            <a:endParaRPr lang="en-US"/>
          </a:p>
        </p:txBody>
      </p:sp>
      <p:pic>
        <p:nvPicPr>
          <p:cNvPr id="7" name="Picture 6">
            <a:extLst>
              <a:ext uri="{FF2B5EF4-FFF2-40B4-BE49-F238E27FC236}">
                <a16:creationId xmlns:a16="http://schemas.microsoft.com/office/drawing/2014/main" id="{3ED6B128-8BBE-4548-83FA-174348EB03D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217967" y="1690688"/>
            <a:ext cx="1126058" cy="864186"/>
          </a:xfrm>
          <a:prstGeom prst="rect">
            <a:avLst/>
          </a:prstGeom>
        </p:spPr>
      </p:pic>
    </p:spTree>
    <p:extLst>
      <p:ext uri="{BB962C8B-B14F-4D97-AF65-F5344CB8AC3E}">
        <p14:creationId xmlns:p14="http://schemas.microsoft.com/office/powerpoint/2010/main" val="32495694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C7C465D-539C-4E61-868E-5BC640D1E185}"/>
              </a:ext>
            </a:extLst>
          </p:cNvPr>
          <p:cNvSpPr>
            <a:spLocks noGrp="1"/>
          </p:cNvSpPr>
          <p:nvPr>
            <p:ph type="title"/>
          </p:nvPr>
        </p:nvSpPr>
        <p:spPr>
          <a:xfrm>
            <a:off x="838200" y="365125"/>
            <a:ext cx="10515600" cy="1325563"/>
          </a:xfrm>
        </p:spPr>
        <p:txBody>
          <a:bodyPr/>
          <a:lstStyle/>
          <a:p>
            <a:pPr algn="ctr"/>
            <a:r>
              <a:rPr lang="en-US" sz="4400" b="1" u="sng">
                <a:solidFill>
                  <a:schemeClr val="tx1"/>
                </a:solidFill>
                <a:latin typeface="Calibri" panose="020F0502020204030204" pitchFamily="34" charset="0"/>
              </a:rPr>
              <a:t>Up Front Matters – Contact Info</a:t>
            </a:r>
            <a:endParaRPr lang="en-US"/>
          </a:p>
        </p:txBody>
      </p:sp>
      <p:sp>
        <p:nvSpPr>
          <p:cNvPr id="3" name="Content Placeholder 2">
            <a:extLst>
              <a:ext uri="{FF2B5EF4-FFF2-40B4-BE49-F238E27FC236}">
                <a16:creationId xmlns:a16="http://schemas.microsoft.com/office/drawing/2014/main" id="{55965AF0-4D19-480B-96BC-78B9D429F4A7}"/>
              </a:ext>
            </a:extLst>
          </p:cNvPr>
          <p:cNvSpPr>
            <a:spLocks noGrp="1"/>
          </p:cNvSpPr>
          <p:nvPr>
            <p:ph idx="1"/>
          </p:nvPr>
        </p:nvSpPr>
        <p:spPr/>
        <p:txBody>
          <a:bodyPr/>
          <a:lstStyle/>
          <a:p>
            <a:r>
              <a:rPr lang="en-US" sz="3000"/>
              <a:t>If you have any questions following this recording, please contact us at </a:t>
            </a:r>
            <a:r>
              <a:rPr lang="en-US" sz="3000" u="sng">
                <a:hlinkClick r:id="rId4"/>
              </a:rPr>
              <a:t>disability.statistics@unh.edu</a:t>
            </a:r>
            <a:r>
              <a:rPr lang="en-US" sz="3000"/>
              <a:t>, or toll free at 866-538-9521 for more information. Thanks for joining us. Enjoy today's webinar!</a:t>
            </a:r>
          </a:p>
          <a:p>
            <a:endParaRPr lang="en-US"/>
          </a:p>
        </p:txBody>
      </p:sp>
      <p:pic>
        <p:nvPicPr>
          <p:cNvPr id="6" name="nTIDE-3" descr="audio icon to start recorded audio intro (continued)">
            <a:hlinkClick r:id="" action="ppaction://media"/>
            <a:extLst>
              <a:ext uri="{FF2B5EF4-FFF2-40B4-BE49-F238E27FC236}">
                <a16:creationId xmlns:a16="http://schemas.microsoft.com/office/drawing/2014/main" id="{1EBEF609-0148-4D2B-86AF-CCA882B45E65}"/>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803FDA9B-112D-4E78-9A17-015C61488197}" label="nTIDE-3 subtitle" lang="" r:embed="rId5"/>
                        </p173:trackLst>
                      </p173:tracksInfo>
                    </p:ext>
                  </p14:extLst>
                </p14:media>
              </p:ext>
            </p:extLst>
          </p:nvPr>
        </p:nvPicPr>
        <p:blipFill>
          <a:blip r:embed="rId6"/>
          <a:stretch>
            <a:fillRect/>
          </a:stretch>
        </p:blipFill>
        <p:spPr>
          <a:xfrm>
            <a:off x="76200" y="685800"/>
            <a:ext cx="485201" cy="485201"/>
          </a:xfrm>
          <a:prstGeom prst="rect">
            <a:avLst/>
          </a:prstGeom>
        </p:spPr>
      </p:pic>
      <p:sp>
        <p:nvSpPr>
          <p:cNvPr id="4" name="Date Placeholder 3">
            <a:extLst>
              <a:ext uri="{FF2B5EF4-FFF2-40B4-BE49-F238E27FC236}">
                <a16:creationId xmlns:a16="http://schemas.microsoft.com/office/drawing/2014/main" id="{AAB9E55A-7AC7-4290-88F6-719F922A66E8}"/>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DBC62395-EDC5-484E-9B9E-D01AEBA3EFFE}"/>
              </a:ext>
            </a:extLst>
          </p:cNvPr>
          <p:cNvSpPr>
            <a:spLocks noGrp="1"/>
          </p:cNvSpPr>
          <p:nvPr>
            <p:ph type="sldNum" sz="quarter" idx="12"/>
          </p:nvPr>
        </p:nvSpPr>
        <p:spPr/>
        <p:txBody>
          <a:bodyPr/>
          <a:lstStyle/>
          <a:p>
            <a:fld id="{9C637C1D-740A-4EE7-9AC7-DE15DA94B719}" type="slidenum">
              <a:rPr lang="en-US" smtClean="0"/>
              <a:t>4</a:t>
            </a:fld>
            <a:endParaRPr lang="en-US"/>
          </a:p>
        </p:txBody>
      </p:sp>
    </p:spTree>
    <p:extLst>
      <p:ext uri="{BB962C8B-B14F-4D97-AF65-F5344CB8AC3E}">
        <p14:creationId xmlns:p14="http://schemas.microsoft.com/office/powerpoint/2010/main" val="1567393462"/>
      </p:ext>
    </p:extLst>
  </p:cSld>
  <p:clrMapOvr>
    <a:masterClrMapping/>
  </p:clrMapOvr>
  <mc:AlternateContent xmlns:mc="http://schemas.openxmlformats.org/markup-compatibility/2006" xmlns:p14="http://schemas.microsoft.com/office/powerpoint/2010/main">
    <mc:Choice Requires="p14">
      <p:transition spd="slow" p14:dur="2000" advClick="0" advTm="180"/>
    </mc:Choice>
    <mc:Fallback xmlns="">
      <p:transition spd="slow" advClick="0" advTm="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StopAudio" delay="0">
                      <p:tgtEl>
                        <p:sldTgt/>
                      </p:tgtEl>
                    </p:cond>
                  </p:endCondLst>
                </p:cTn>
                <p:tgtEl>
                  <p:spTgt spid="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8E234-17A7-4585-92D3-92343A73E2BE}"/>
              </a:ext>
            </a:extLst>
          </p:cNvPr>
          <p:cNvSpPr>
            <a:spLocks noGrp="1"/>
          </p:cNvSpPr>
          <p:nvPr>
            <p:ph type="title"/>
          </p:nvPr>
        </p:nvSpPr>
        <p:spPr/>
        <p:txBody>
          <a:bodyPr/>
          <a:lstStyle/>
          <a:p>
            <a:pPr algn="ctr"/>
            <a:r>
              <a:rPr lang="en-US" b="1" u="sng">
                <a:latin typeface="Calibri" panose="020F0502020204030204" pitchFamily="34" charset="0"/>
              </a:rPr>
              <a:t>Thank You!</a:t>
            </a:r>
            <a:endParaRPr lang="en-US"/>
          </a:p>
        </p:txBody>
      </p:sp>
      <p:sp>
        <p:nvSpPr>
          <p:cNvPr id="10" name="Content Placeholder 2">
            <a:extLst>
              <a:ext uri="{FF2B5EF4-FFF2-40B4-BE49-F238E27FC236}">
                <a16:creationId xmlns:a16="http://schemas.microsoft.com/office/drawing/2014/main" id="{0896D232-02A8-4A3C-A45D-21787BBE40B8}"/>
              </a:ext>
            </a:extLst>
          </p:cNvPr>
          <p:cNvSpPr>
            <a:spLocks noGrp="1"/>
          </p:cNvSpPr>
          <p:nvPr>
            <p:ph idx="1"/>
          </p:nvPr>
        </p:nvSpPr>
        <p:spPr>
          <a:xfrm>
            <a:off x="838200" y="1492250"/>
            <a:ext cx="10515600" cy="4351338"/>
          </a:xfrm>
        </p:spPr>
        <p:txBody>
          <a:bodyPr>
            <a:noAutofit/>
          </a:bodyPr>
          <a:lstStyle/>
          <a:p>
            <a:pPr marL="285750" indent="-285750">
              <a:spcBef>
                <a:spcPts val="1800"/>
              </a:spcBef>
              <a:buFont typeface="Arial" panose="020B0604020202020204" pitchFamily="34" charset="0"/>
              <a:buChar char="•"/>
            </a:pPr>
            <a:r>
              <a:rPr lang="en-US" sz="3000">
                <a:latin typeface="Calibri" panose="020F0502020204030204" pitchFamily="34" charset="0"/>
                <a:cs typeface="Microsoft Sans Serif" pitchFamily="34" charset="0"/>
              </a:rPr>
              <a:t>Information about the nTIDE partners may be found at</a:t>
            </a:r>
          </a:p>
          <a:p>
            <a:pPr marL="742950" lvl="1" indent="-285750">
              <a:spcBef>
                <a:spcPts val="1800"/>
              </a:spcBef>
            </a:pPr>
            <a:r>
              <a:rPr lang="en-US">
                <a:latin typeface="Calibri" panose="020F0502020204030204" pitchFamily="34" charset="0"/>
                <a:cs typeface="Microsoft Sans Serif" pitchFamily="34" charset="0"/>
              </a:rPr>
              <a:t>Kessler Foundation (</a:t>
            </a:r>
            <a:r>
              <a:rPr lang="en-US">
                <a:latin typeface="Calibri" panose="020F0502020204030204" pitchFamily="34" charset="0"/>
                <a:cs typeface="Microsoft Sans Serif" pitchFamily="34" charset="0"/>
                <a:hlinkClick r:id="rId2"/>
              </a:rPr>
              <a:t>www.kesslerfoundation.org</a:t>
            </a:r>
            <a:r>
              <a:rPr lang="en-US">
                <a:latin typeface="Calibri" panose="020F0502020204030204" pitchFamily="34" charset="0"/>
                <a:cs typeface="Microsoft Sans Serif" pitchFamily="34" charset="0"/>
              </a:rPr>
              <a:t>)</a:t>
            </a:r>
          </a:p>
          <a:p>
            <a:pPr marL="742950" lvl="1" indent="-285750">
              <a:spcBef>
                <a:spcPts val="1800"/>
              </a:spcBef>
            </a:pPr>
            <a:r>
              <a:rPr lang="en-US">
                <a:latin typeface="Calibri" panose="020F0502020204030204" pitchFamily="34" charset="0"/>
                <a:cs typeface="Microsoft Sans Serif" pitchFamily="34" charset="0"/>
              </a:rPr>
              <a:t>UNH/Institute on Disability (</a:t>
            </a:r>
            <a:r>
              <a:rPr lang="en-US">
                <a:latin typeface="Calibri" panose="020F0502020204030204" pitchFamily="34" charset="0"/>
                <a:cs typeface="Microsoft Sans Serif" pitchFamily="34" charset="0"/>
                <a:hlinkClick r:id="rId3"/>
              </a:rPr>
              <a:t>www.ResearchOnDisability.org</a:t>
            </a:r>
            <a:r>
              <a:rPr lang="en-US">
                <a:latin typeface="Calibri" panose="020F0502020204030204" pitchFamily="34" charset="0"/>
                <a:cs typeface="Microsoft Sans Serif" pitchFamily="34" charset="0"/>
              </a:rPr>
              <a:t>)</a:t>
            </a:r>
          </a:p>
          <a:p>
            <a:pPr marL="742950" lvl="1" indent="-285750">
              <a:spcBef>
                <a:spcPts val="1800"/>
              </a:spcBef>
            </a:pPr>
            <a:r>
              <a:rPr lang="en-US">
                <a:latin typeface="Calibri" panose="020F0502020204030204" pitchFamily="34" charset="0"/>
                <a:cs typeface="Microsoft Sans Serif" pitchFamily="34" charset="0"/>
              </a:rPr>
              <a:t>AUCD (</a:t>
            </a:r>
            <a:r>
              <a:rPr lang="en-US">
                <a:latin typeface="Calibri" panose="020F0502020204030204" pitchFamily="34" charset="0"/>
                <a:cs typeface="Microsoft Sans Serif" pitchFamily="34" charset="0"/>
                <a:hlinkClick r:id="rId4"/>
              </a:rPr>
              <a:t>www.AUCD.org</a:t>
            </a:r>
            <a:r>
              <a:rPr lang="en-US">
                <a:latin typeface="Calibri" panose="020F0502020204030204" pitchFamily="34" charset="0"/>
                <a:cs typeface="Microsoft Sans Serif" pitchFamily="34" charset="0"/>
              </a:rPr>
              <a:t>)	</a:t>
            </a:r>
          </a:p>
          <a:p>
            <a:pPr marL="285750" indent="-285750">
              <a:spcBef>
                <a:spcPts val="1800"/>
              </a:spcBef>
            </a:pPr>
            <a:r>
              <a:rPr lang="en-US" sz="3000">
                <a:latin typeface="Calibri" panose="020F0502020204030204" pitchFamily="34" charset="0"/>
                <a:cs typeface="Microsoft Sans Serif" pitchFamily="34" charset="0"/>
              </a:rPr>
              <a:t>Contact us at</a:t>
            </a:r>
          </a:p>
          <a:p>
            <a:pPr marL="742950" lvl="1" indent="-285750">
              <a:spcBef>
                <a:spcPts val="1800"/>
              </a:spcBef>
            </a:pPr>
            <a:r>
              <a:rPr lang="en-US">
                <a:latin typeface="Calibri" panose="020F0502020204030204" pitchFamily="34" charset="0"/>
                <a:cs typeface="Microsoft Sans Serif" pitchFamily="34" charset="0"/>
              </a:rPr>
              <a:t>Email: Disability.Statistics@unh.edu </a:t>
            </a:r>
          </a:p>
          <a:p>
            <a:pPr marL="742950" lvl="1" indent="-285750">
              <a:spcBef>
                <a:spcPts val="1800"/>
              </a:spcBef>
            </a:pPr>
            <a:r>
              <a:rPr lang="en-US">
                <a:latin typeface="Calibri" panose="020F0502020204030204" pitchFamily="34" charset="0"/>
                <a:cs typeface="Microsoft Sans Serif" pitchFamily="34" charset="0"/>
              </a:rPr>
              <a:t>Call: </a:t>
            </a:r>
            <a:r>
              <a:rPr lang="en-US">
                <a:latin typeface="Calibri" panose="020F0502020204030204" pitchFamily="34" charset="0"/>
              </a:rPr>
              <a:t>866-538-9521 (toll free)</a:t>
            </a:r>
            <a:endParaRPr lang="en-US" b="1">
              <a:latin typeface="Calibri" panose="020F0502020204030204" pitchFamily="34" charset="0"/>
            </a:endParaRPr>
          </a:p>
          <a:p>
            <a:pPr marL="742950" lvl="1" indent="-285750">
              <a:spcBef>
                <a:spcPts val="1800"/>
              </a:spcBef>
            </a:pPr>
            <a:r>
              <a:rPr lang="en-US">
                <a:latin typeface="Calibri" panose="020F0502020204030204" pitchFamily="34" charset="0"/>
              </a:rPr>
              <a:t>Twitter at </a:t>
            </a:r>
            <a:r>
              <a:rPr lang="en-US" i="1">
                <a:latin typeface="Calibri" panose="020F0502020204030204" pitchFamily="34" charset="0"/>
              </a:rPr>
              <a:t>#nTIDELearn  </a:t>
            </a:r>
            <a:endParaRPr lang="en-US">
              <a:latin typeface="Calibri" panose="020F0502020204030204" pitchFamily="34" charset="0"/>
            </a:endParaRPr>
          </a:p>
          <a:p>
            <a:endParaRPr lang="en-US" sz="3000"/>
          </a:p>
        </p:txBody>
      </p:sp>
      <p:sp>
        <p:nvSpPr>
          <p:cNvPr id="4" name="Date Placeholder 3">
            <a:extLst>
              <a:ext uri="{FF2B5EF4-FFF2-40B4-BE49-F238E27FC236}">
                <a16:creationId xmlns:a16="http://schemas.microsoft.com/office/drawing/2014/main" id="{45E4D45E-1B30-4D42-834E-5248547706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yriad Pro"/>
                <a:ea typeface="+mn-ea"/>
                <a:cs typeface="+mn-cs"/>
              </a:rPr>
              <a:t>#nTIDE</a:t>
            </a:r>
          </a:p>
        </p:txBody>
      </p:sp>
      <p:sp>
        <p:nvSpPr>
          <p:cNvPr id="5" name="Slide Number Placeholder 4">
            <a:extLst>
              <a:ext uri="{FF2B5EF4-FFF2-40B4-BE49-F238E27FC236}">
                <a16:creationId xmlns:a16="http://schemas.microsoft.com/office/drawing/2014/main" id="{8D82BACC-640C-4410-8400-E0DEC5E1A9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37C1D-740A-4EE7-9AC7-DE15DA94B719}" type="slidenum">
              <a:rPr kumimoji="0" lang="en-US" sz="1400" b="0" i="0" u="none" strike="noStrike" kern="1200" cap="none" spc="0" normalizeH="0" baseline="0" noProof="0" smtClean="0">
                <a:ln>
                  <a:noFill/>
                </a:ln>
                <a:solidFill>
                  <a:prstClr val="white"/>
                </a:solidFill>
                <a:effectLst/>
                <a:uLnTx/>
                <a:uFillTx/>
                <a:latin typeface="Myriad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400" b="0" i="0" u="none" strike="noStrike" kern="1200" cap="none" spc="0" normalizeH="0" baseline="0" noProof="0">
              <a:ln>
                <a:noFill/>
              </a:ln>
              <a:solidFill>
                <a:prstClr val="white"/>
              </a:solidFill>
              <a:effectLst/>
              <a:uLnTx/>
              <a:uFillTx/>
              <a:latin typeface="Myriad Pro"/>
              <a:ea typeface="+mn-ea"/>
              <a:cs typeface="+mn-cs"/>
            </a:endParaRPr>
          </a:p>
        </p:txBody>
      </p:sp>
      <p:pic>
        <p:nvPicPr>
          <p:cNvPr id="9" name="Picture 3">
            <a:extLst>
              <a:ext uri="{FF2B5EF4-FFF2-40B4-BE49-F238E27FC236}">
                <a16:creationId xmlns:a16="http://schemas.microsoft.com/office/drawing/2014/main" id="{50F9D74D-F681-44D6-8D11-5356F11F74C9}"/>
              </a:ext>
              <a:ext uri="{C183D7F6-B498-43B3-948B-1728B52AA6E4}">
                <adec:decorative xmlns:adec="http://schemas.microsoft.com/office/drawing/2017/decorative" val="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195962" y="5576887"/>
            <a:ext cx="471413" cy="376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5597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EEF4E-EB2C-4796-A869-DE6EE60351CB}"/>
              </a:ext>
            </a:extLst>
          </p:cNvPr>
          <p:cNvSpPr>
            <a:spLocks noGrp="1"/>
          </p:cNvSpPr>
          <p:nvPr>
            <p:ph type="title"/>
          </p:nvPr>
        </p:nvSpPr>
        <p:spPr>
          <a:xfrm>
            <a:off x="4845050" y="2103437"/>
            <a:ext cx="2501900" cy="1325563"/>
          </a:xfrm>
        </p:spPr>
        <p:txBody>
          <a:bodyPr/>
          <a:lstStyle/>
          <a:p>
            <a:pPr algn="ctr"/>
            <a:r>
              <a:rPr lang="en-US" b="1">
                <a:latin typeface="Calibri" panose="020F0502020204030204" pitchFamily="34" charset="0"/>
              </a:rPr>
              <a:t>Bye!</a:t>
            </a:r>
            <a:endParaRPr lang="en-US"/>
          </a:p>
        </p:txBody>
      </p:sp>
      <p:sp>
        <p:nvSpPr>
          <p:cNvPr id="4" name="Date Placeholder 3">
            <a:extLst>
              <a:ext uri="{FF2B5EF4-FFF2-40B4-BE49-F238E27FC236}">
                <a16:creationId xmlns:a16="http://schemas.microsoft.com/office/drawing/2014/main" id="{45E4D45E-1B30-4D42-834E-52485477067C}"/>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yriad Pro"/>
                <a:ea typeface="+mn-ea"/>
                <a:cs typeface="+mn-cs"/>
              </a:rPr>
              <a:t>#nTIDE</a:t>
            </a:r>
          </a:p>
        </p:txBody>
      </p:sp>
      <p:sp>
        <p:nvSpPr>
          <p:cNvPr id="5" name="Slide Number Placeholder 4">
            <a:extLst>
              <a:ext uri="{FF2B5EF4-FFF2-40B4-BE49-F238E27FC236}">
                <a16:creationId xmlns:a16="http://schemas.microsoft.com/office/drawing/2014/main" id="{8D82BACC-640C-4410-8400-E0DEC5E1A9BE}"/>
              </a:ext>
              <a:ext uri="{C183D7F6-B498-43B3-948B-1728B52AA6E4}">
                <adec:decorative xmlns:adec="http://schemas.microsoft.com/office/drawing/2017/decorative" val="0"/>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637C1D-740A-4EE7-9AC7-DE15DA94B719}" type="slidenum">
              <a:rPr kumimoji="0" lang="en-US" sz="1400" b="0" i="0" u="none" strike="noStrike" kern="1200" cap="none" spc="0" normalizeH="0" baseline="0" noProof="0" smtClean="0">
                <a:ln>
                  <a:noFill/>
                </a:ln>
                <a:solidFill>
                  <a:prstClr val="white"/>
                </a:solidFill>
                <a:effectLst/>
                <a:uLnTx/>
                <a:uFillTx/>
                <a:latin typeface="Myriad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400" b="0" i="0" u="none" strike="noStrike" kern="1200" cap="none" spc="0" normalizeH="0" baseline="0" noProof="0">
              <a:ln>
                <a:noFill/>
              </a:ln>
              <a:solidFill>
                <a:prstClr val="white"/>
              </a:solidFill>
              <a:effectLst/>
              <a:uLnTx/>
              <a:uFillTx/>
              <a:latin typeface="Myriad Pro"/>
              <a:ea typeface="+mn-ea"/>
              <a:cs typeface="+mn-cs"/>
            </a:endParaRPr>
          </a:p>
        </p:txBody>
      </p:sp>
      <p:pic>
        <p:nvPicPr>
          <p:cNvPr id="10" name="nTIDE-4" descr="audio icon to start playing end music">
            <a:hlinkClick r:id="" action="ppaction://media"/>
            <a:extLst>
              <a:ext uri="{FF2B5EF4-FFF2-40B4-BE49-F238E27FC236}">
                <a16:creationId xmlns:a16="http://schemas.microsoft.com/office/drawing/2014/main" id="{4D44247C-3914-4CA2-9538-B83542AE17E5}"/>
              </a:ext>
              <a:ext uri="{C183D7F6-B498-43B3-948B-1728B52AA6E4}">
                <adec:decorative xmlns:adec="http://schemas.microsoft.com/office/drawing/2017/decorative" val="0"/>
              </a:ext>
            </a:extLst>
          </p:cNvPr>
          <p:cNvPicPr>
            <a:picLocks noChangeAspect="1"/>
          </p:cNvPicPr>
          <p:nvPr>
            <a:audioFile r:link="rId2"/>
            <p:extLst>
              <p:ext uri="{DAA4B4D4-6D71-4841-9C94-3DE7FCFB9230}">
                <p14:media xmlns:p14="http://schemas.microsoft.com/office/powerpoint/2010/main" r:embed="rId1">
                  <p14:extLst>
                    <p:ext uri="{3AFAAA56-56D3-431D-BCD4-E75A35582382}">
                      <p173:tracksInfo xmlns:p173="http://schemas.microsoft.com/office/powerpoint/2017/3/main" displayLoc="slide">
                        <p173:trackLst>
                          <p173:track id="{5756A542-D832-4730-B711-C2A344B32A25}" label="nTIDE-4 subtitle" lang="" r:embed="rId4"/>
                        </p173:trackLst>
                      </p173:tracksInfo>
                    </p:ext>
                  </p14:extLst>
                </p14:media>
              </p:ext>
            </p:extLst>
          </p:nvPr>
        </p:nvPicPr>
        <p:blipFill>
          <a:blip r:embed="rId5"/>
          <a:stretch>
            <a:fillRect/>
          </a:stretch>
        </p:blipFill>
        <p:spPr>
          <a:xfrm>
            <a:off x="1651000" y="707817"/>
            <a:ext cx="489366" cy="489366"/>
          </a:xfrm>
          <a:prstGeom prst="rect">
            <a:avLst/>
          </a:prstGeom>
        </p:spPr>
      </p:pic>
    </p:spTree>
    <p:extLst>
      <p:ext uri="{BB962C8B-B14F-4D97-AF65-F5344CB8AC3E}">
        <p14:creationId xmlns:p14="http://schemas.microsoft.com/office/powerpoint/2010/main" val="275483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0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B5095-A54C-43C7-9F76-75F907615938}"/>
              </a:ext>
            </a:extLst>
          </p:cNvPr>
          <p:cNvSpPr>
            <a:spLocks noGrp="1"/>
          </p:cNvSpPr>
          <p:nvPr>
            <p:ph type="title"/>
          </p:nvPr>
        </p:nvSpPr>
        <p:spPr>
          <a:xfrm>
            <a:off x="838200" y="365125"/>
            <a:ext cx="10515600" cy="1325563"/>
          </a:xfrm>
        </p:spPr>
        <p:txBody>
          <a:bodyPr/>
          <a:lstStyle/>
          <a:p>
            <a:pPr algn="ctr"/>
            <a:r>
              <a:rPr lang="en-US" sz="4400" b="1" u="sng">
                <a:solidFill>
                  <a:schemeClr val="tx1"/>
                </a:solidFill>
                <a:latin typeface="Calibri" panose="020F0502020204030204" pitchFamily="34" charset="0"/>
                <a:cs typeface="Calibri" panose="020F0502020204030204" pitchFamily="34" charset="0"/>
              </a:rPr>
              <a:t>Welcome</a:t>
            </a:r>
            <a:endParaRPr lang="en-US" u="sng"/>
          </a:p>
        </p:txBody>
      </p:sp>
      <p:sp>
        <p:nvSpPr>
          <p:cNvPr id="3" name="Content Placeholder 2">
            <a:extLst>
              <a:ext uri="{FF2B5EF4-FFF2-40B4-BE49-F238E27FC236}">
                <a16:creationId xmlns:a16="http://schemas.microsoft.com/office/drawing/2014/main" id="{0D5B6EF4-241B-4449-8E37-9ABA41C398CB}"/>
              </a:ext>
            </a:extLst>
          </p:cNvPr>
          <p:cNvSpPr>
            <a:spLocks noGrp="1"/>
          </p:cNvSpPr>
          <p:nvPr>
            <p:ph idx="1"/>
          </p:nvPr>
        </p:nvSpPr>
        <p:spPr/>
        <p:txBody>
          <a:bodyPr/>
          <a:lstStyle/>
          <a:p>
            <a:pPr marL="0" indent="0">
              <a:buNone/>
            </a:pPr>
            <a:endParaRPr lang="en-US" sz="2800" b="1">
              <a:solidFill>
                <a:schemeClr val="tx1"/>
              </a:solidFill>
              <a:latin typeface="Calibri" panose="020F0502020204030204" pitchFamily="34" charset="0"/>
              <a:cs typeface="Calibri" panose="020F0502020204030204" pitchFamily="34" charset="0"/>
            </a:endParaRPr>
          </a:p>
          <a:p>
            <a:pPr marL="0" indent="0">
              <a:buNone/>
            </a:pPr>
            <a:endParaRPr lang="en-US" b="1">
              <a:latin typeface="Calibri" panose="020F0502020204030204" pitchFamily="34" charset="0"/>
              <a:cs typeface="Calibri" panose="020F0502020204030204" pitchFamily="34" charset="0"/>
            </a:endParaRPr>
          </a:p>
          <a:p>
            <a:pPr marL="0" indent="0" algn="ctr">
              <a:buNone/>
            </a:pPr>
            <a:r>
              <a:rPr lang="en-US" sz="3200" b="1">
                <a:solidFill>
                  <a:schemeClr val="tx1"/>
                </a:solidFill>
                <a:latin typeface="Calibri" panose="020F0502020204030204" pitchFamily="34" charset="0"/>
                <a:cs typeface="Calibri" panose="020F0502020204030204" pitchFamily="34" charset="0"/>
              </a:rPr>
              <a:t>Andrew Houtenville</a:t>
            </a:r>
            <a:br>
              <a:rPr lang="en-US" sz="3200" b="1">
                <a:solidFill>
                  <a:schemeClr val="tx1"/>
                </a:solidFill>
                <a:latin typeface="Calibri" panose="020F0502020204030204" pitchFamily="34" charset="0"/>
                <a:cs typeface="Calibri" panose="020F0502020204030204" pitchFamily="34" charset="0"/>
              </a:rPr>
            </a:br>
            <a:r>
              <a:rPr lang="en-US" sz="3200">
                <a:solidFill>
                  <a:schemeClr val="tx1"/>
                </a:solidFill>
                <a:latin typeface="Calibri" panose="020F0502020204030204" pitchFamily="34" charset="0"/>
                <a:cs typeface="Calibri" panose="020F0502020204030204" pitchFamily="34" charset="0"/>
              </a:rPr>
              <a:t>University of New Hampshire</a:t>
            </a:r>
            <a:br>
              <a:rPr lang="en-US" sz="3200">
                <a:solidFill>
                  <a:schemeClr val="tx1"/>
                </a:solidFill>
                <a:latin typeface="Calibri" panose="020F0502020204030204" pitchFamily="34" charset="0"/>
                <a:cs typeface="Calibri" panose="020F0502020204030204" pitchFamily="34" charset="0"/>
              </a:rPr>
            </a:br>
            <a:br>
              <a:rPr lang="en-US" sz="3200">
                <a:solidFill>
                  <a:schemeClr val="tx1"/>
                </a:solidFill>
                <a:latin typeface="Calibri" panose="020F0502020204030204" pitchFamily="34" charset="0"/>
                <a:cs typeface="Calibri" panose="020F0502020204030204" pitchFamily="34" charset="0"/>
              </a:rPr>
            </a:br>
            <a:endParaRPr lang="en-US" sz="3200"/>
          </a:p>
        </p:txBody>
      </p:sp>
      <p:sp>
        <p:nvSpPr>
          <p:cNvPr id="4" name="Date Placeholder 3">
            <a:extLst>
              <a:ext uri="{FF2B5EF4-FFF2-40B4-BE49-F238E27FC236}">
                <a16:creationId xmlns:a16="http://schemas.microsoft.com/office/drawing/2014/main" id="{6CB762AE-40ED-47E6-BED3-33D0544212FA}"/>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44649C42-8B52-44F6-B27D-1D53143ED712}"/>
              </a:ext>
            </a:extLst>
          </p:cNvPr>
          <p:cNvSpPr>
            <a:spLocks noGrp="1"/>
          </p:cNvSpPr>
          <p:nvPr>
            <p:ph type="sldNum" sz="quarter" idx="12"/>
          </p:nvPr>
        </p:nvSpPr>
        <p:spPr/>
        <p:txBody>
          <a:bodyPr/>
          <a:lstStyle/>
          <a:p>
            <a:fld id="{9C637C1D-740A-4EE7-9AC7-DE15DA94B719}" type="slidenum">
              <a:rPr lang="en-US" smtClean="0"/>
              <a:t>5</a:t>
            </a:fld>
            <a:endParaRPr lang="en-US"/>
          </a:p>
        </p:txBody>
      </p:sp>
    </p:spTree>
    <p:extLst>
      <p:ext uri="{BB962C8B-B14F-4D97-AF65-F5344CB8AC3E}">
        <p14:creationId xmlns:p14="http://schemas.microsoft.com/office/powerpoint/2010/main" val="13776157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B5095-A54C-43C7-9F76-75F907615938}"/>
              </a:ext>
            </a:extLst>
          </p:cNvPr>
          <p:cNvSpPr>
            <a:spLocks noGrp="1"/>
          </p:cNvSpPr>
          <p:nvPr>
            <p:ph type="title"/>
          </p:nvPr>
        </p:nvSpPr>
        <p:spPr>
          <a:xfrm>
            <a:off x="838200" y="365125"/>
            <a:ext cx="10515600" cy="1325563"/>
          </a:xfrm>
        </p:spPr>
        <p:txBody>
          <a:bodyPr/>
          <a:lstStyle/>
          <a:p>
            <a:pPr algn="ctr"/>
            <a:r>
              <a:rPr lang="en-US" b="1" u="sng">
                <a:latin typeface="Calibri" panose="020F0502020204030204" pitchFamily="34" charset="0"/>
                <a:cs typeface="Calibri" panose="020F0502020204030204" pitchFamily="34" charset="0"/>
              </a:rPr>
              <a:t>Zoom Tips</a:t>
            </a:r>
            <a:endParaRPr lang="en-US" u="sng"/>
          </a:p>
        </p:txBody>
      </p:sp>
      <p:sp>
        <p:nvSpPr>
          <p:cNvPr id="8" name="Content Placeholder 2">
            <a:extLst>
              <a:ext uri="{FF2B5EF4-FFF2-40B4-BE49-F238E27FC236}">
                <a16:creationId xmlns:a16="http://schemas.microsoft.com/office/drawing/2014/main" id="{47364682-7CDF-4184-9C2B-684464DD9104}"/>
              </a:ext>
            </a:extLst>
          </p:cNvPr>
          <p:cNvSpPr>
            <a:spLocks noGrp="1"/>
          </p:cNvSpPr>
          <p:nvPr>
            <p:ph idx="1"/>
          </p:nvPr>
        </p:nvSpPr>
        <p:spPr>
          <a:xfrm>
            <a:off x="648764" y="1720926"/>
            <a:ext cx="5447236" cy="4535447"/>
          </a:xfrm>
        </p:spPr>
        <p:txBody>
          <a:bodyPr/>
          <a:lstStyle/>
          <a:p>
            <a:pPr>
              <a:spcBef>
                <a:spcPts val="1800"/>
              </a:spcBef>
            </a:pPr>
            <a:r>
              <a:rPr lang="en-US" sz="3000" b="1">
                <a:latin typeface="Calibri" panose="020F0502020204030204" pitchFamily="34" charset="0"/>
              </a:rPr>
              <a:t>Tip #1: Sound</a:t>
            </a:r>
          </a:p>
          <a:p>
            <a:pPr marL="231775" indent="0">
              <a:lnSpc>
                <a:spcPct val="100000"/>
              </a:lnSpc>
              <a:spcBef>
                <a:spcPts val="1200"/>
              </a:spcBef>
              <a:buNone/>
            </a:pPr>
            <a:r>
              <a:rPr lang="en-US" sz="2400">
                <a:latin typeface="Calibri" panose="020F0502020204030204" pitchFamily="34" charset="0"/>
                <a:cs typeface="Calibri" panose="020F0502020204030204" pitchFamily="34" charset="0"/>
              </a:rPr>
              <a:t>To select your speaker system, click on the </a:t>
            </a:r>
            <a:r>
              <a:rPr lang="en-US" sz="2400" b="1">
                <a:latin typeface="Calibri" panose="020F0502020204030204" pitchFamily="34" charset="0"/>
                <a:cs typeface="Calibri" panose="020F0502020204030204" pitchFamily="34" charset="0"/>
              </a:rPr>
              <a:t>up arrow</a:t>
            </a:r>
            <a:r>
              <a:rPr lang="en-US" sz="2400">
                <a:latin typeface="Calibri" panose="020F0502020204030204" pitchFamily="34" charset="0"/>
                <a:cs typeface="Calibri" panose="020F0502020204030204" pitchFamily="34" charset="0"/>
              </a:rPr>
              <a:t> next to </a:t>
            </a:r>
            <a:r>
              <a:rPr lang="en-US" sz="2400" b="1">
                <a:latin typeface="Calibri" panose="020F0502020204030204" pitchFamily="34" charset="0"/>
                <a:cs typeface="Calibri" panose="020F0502020204030204" pitchFamily="34" charset="0"/>
              </a:rPr>
              <a:t>Audio Settings</a:t>
            </a:r>
            <a:r>
              <a:rPr lang="en-US" sz="2400">
                <a:latin typeface="Calibri" panose="020F0502020204030204" pitchFamily="34" charset="0"/>
                <a:cs typeface="Calibri" panose="020F0502020204030204" pitchFamily="34" charset="0"/>
              </a:rPr>
              <a:t>, and then select one of the options.            </a:t>
            </a:r>
            <a:endParaRPr lang="en-US"/>
          </a:p>
        </p:txBody>
      </p:sp>
      <p:sp>
        <p:nvSpPr>
          <p:cNvPr id="10" name="Content Placeholder 2">
            <a:extLst>
              <a:ext uri="{FF2B5EF4-FFF2-40B4-BE49-F238E27FC236}">
                <a16:creationId xmlns:a16="http://schemas.microsoft.com/office/drawing/2014/main" id="{B13162B4-F838-4DF4-36B6-639433F65169}"/>
              </a:ext>
            </a:extLst>
          </p:cNvPr>
          <p:cNvSpPr txBox="1">
            <a:spLocks/>
          </p:cNvSpPr>
          <p:nvPr/>
        </p:nvSpPr>
        <p:spPr>
          <a:xfrm>
            <a:off x="5969936" y="1719326"/>
            <a:ext cx="5447236" cy="45354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800"/>
              </a:spcBef>
            </a:pPr>
            <a:r>
              <a:rPr lang="en-US" sz="3000" b="1">
                <a:latin typeface="Calibri" panose="020F0502020204030204" pitchFamily="34" charset="0"/>
              </a:rPr>
              <a:t>Tip #2: Closed Captioning</a:t>
            </a:r>
          </a:p>
          <a:p>
            <a:pPr marL="231775" indent="0">
              <a:lnSpc>
                <a:spcPct val="100000"/>
              </a:lnSpc>
              <a:spcBef>
                <a:spcPts val="1200"/>
              </a:spcBef>
              <a:buFont typeface="Arial" panose="020B0604020202020204" pitchFamily="34" charset="0"/>
              <a:buNone/>
            </a:pPr>
            <a:r>
              <a:rPr lang="en-US" sz="2400">
                <a:latin typeface="Calibri" panose="020F0502020204030204" pitchFamily="34" charset="0"/>
                <a:cs typeface="Calibri" panose="020F0502020204030204" pitchFamily="34" charset="0"/>
              </a:rPr>
              <a:t>Click on </a:t>
            </a:r>
            <a:r>
              <a:rPr lang="en-US" sz="2400" b="1">
                <a:latin typeface="Calibri" panose="020F0502020204030204" pitchFamily="34" charset="0"/>
                <a:cs typeface="Calibri" panose="020F0502020204030204" pitchFamily="34" charset="0"/>
              </a:rPr>
              <a:t>Closed Caption</a:t>
            </a:r>
            <a:r>
              <a:rPr lang="en-US" sz="2400">
                <a:latin typeface="Calibri" panose="020F0502020204030204" pitchFamily="34" charset="0"/>
                <a:cs typeface="Calibri" panose="020F0502020204030204" pitchFamily="34" charset="0"/>
              </a:rPr>
              <a:t>, and then select </a:t>
            </a:r>
            <a:r>
              <a:rPr lang="en-US" sz="2400" b="1">
                <a:latin typeface="Calibri" panose="020F0502020204030204" pitchFamily="34" charset="0"/>
                <a:cs typeface="Calibri" panose="020F0502020204030204" pitchFamily="34" charset="0"/>
              </a:rPr>
              <a:t>Show Subtitle </a:t>
            </a:r>
            <a:r>
              <a:rPr lang="en-US" sz="2400">
                <a:latin typeface="Calibri" panose="020F0502020204030204" pitchFamily="34" charset="0"/>
                <a:cs typeface="Calibri" panose="020F0502020204030204" pitchFamily="34" charset="0"/>
              </a:rPr>
              <a:t>for subtitles, or select </a:t>
            </a:r>
            <a:r>
              <a:rPr lang="en-US" sz="2400" b="1">
                <a:latin typeface="Calibri" panose="020F0502020204030204" pitchFamily="34" charset="0"/>
                <a:cs typeface="Calibri" panose="020F0502020204030204" pitchFamily="34" charset="0"/>
              </a:rPr>
              <a:t>View Full Transcript </a:t>
            </a:r>
            <a:r>
              <a:rPr lang="en-US" sz="2400">
                <a:latin typeface="Calibri" panose="020F0502020204030204" pitchFamily="34" charset="0"/>
                <a:cs typeface="Calibri" panose="020F0502020204030204" pitchFamily="34" charset="0"/>
              </a:rPr>
              <a:t>for a running transcript of the captions.</a:t>
            </a:r>
          </a:p>
          <a:p>
            <a:endParaRPr lang="en-US"/>
          </a:p>
        </p:txBody>
      </p:sp>
      <p:pic>
        <p:nvPicPr>
          <p:cNvPr id="11" name="Picture 10">
            <a:extLst>
              <a:ext uri="{FF2B5EF4-FFF2-40B4-BE49-F238E27FC236}">
                <a16:creationId xmlns:a16="http://schemas.microsoft.com/office/drawing/2014/main" id="{EEFAE1D9-5B40-B1B4-ECFB-A87AE1172D05}"/>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75021" y="3946357"/>
            <a:ext cx="2243522" cy="2249497"/>
          </a:xfrm>
          <a:prstGeom prst="rect">
            <a:avLst/>
          </a:prstGeom>
        </p:spPr>
      </p:pic>
      <p:pic>
        <p:nvPicPr>
          <p:cNvPr id="12" name="Picture 11">
            <a:extLst>
              <a:ext uri="{FF2B5EF4-FFF2-40B4-BE49-F238E27FC236}">
                <a16:creationId xmlns:a16="http://schemas.microsoft.com/office/drawing/2014/main" id="{58ABE535-34CC-2224-3D83-5C618C827AD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69461" y="3946357"/>
            <a:ext cx="3420152" cy="2195758"/>
          </a:xfrm>
          <a:prstGeom prst="rect">
            <a:avLst/>
          </a:prstGeom>
        </p:spPr>
      </p:pic>
      <p:sp>
        <p:nvSpPr>
          <p:cNvPr id="4" name="Date Placeholder 3">
            <a:extLst>
              <a:ext uri="{FF2B5EF4-FFF2-40B4-BE49-F238E27FC236}">
                <a16:creationId xmlns:a16="http://schemas.microsoft.com/office/drawing/2014/main" id="{6CB762AE-40ED-47E6-BED3-33D0544212FA}"/>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44649C42-8B52-44F6-B27D-1D53143ED712}"/>
              </a:ext>
            </a:extLst>
          </p:cNvPr>
          <p:cNvSpPr>
            <a:spLocks noGrp="1"/>
          </p:cNvSpPr>
          <p:nvPr>
            <p:ph type="sldNum" sz="quarter" idx="12"/>
          </p:nvPr>
        </p:nvSpPr>
        <p:spPr/>
        <p:txBody>
          <a:bodyPr/>
          <a:lstStyle/>
          <a:p>
            <a:fld id="{9C637C1D-740A-4EE7-9AC7-DE15DA94B719}" type="slidenum">
              <a:rPr lang="en-US" smtClean="0"/>
              <a:t>6</a:t>
            </a:fld>
            <a:endParaRPr lang="en-US"/>
          </a:p>
        </p:txBody>
      </p:sp>
    </p:spTree>
    <p:extLst>
      <p:ext uri="{BB962C8B-B14F-4D97-AF65-F5344CB8AC3E}">
        <p14:creationId xmlns:p14="http://schemas.microsoft.com/office/powerpoint/2010/main" val="494388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B8CA7-1ABB-449E-840E-639A7A1C80F1}"/>
              </a:ext>
            </a:extLst>
          </p:cNvPr>
          <p:cNvSpPr>
            <a:spLocks noGrp="1"/>
          </p:cNvSpPr>
          <p:nvPr>
            <p:ph type="title"/>
          </p:nvPr>
        </p:nvSpPr>
        <p:spPr/>
        <p:txBody>
          <a:bodyPr/>
          <a:lstStyle/>
          <a:p>
            <a:pPr algn="ctr"/>
            <a:r>
              <a:rPr lang="en-US" sz="4400" b="1" u="sng">
                <a:solidFill>
                  <a:schemeClr val="tx1"/>
                </a:solidFill>
                <a:latin typeface="Calibri" panose="020F0502020204030204" pitchFamily="34" charset="0"/>
              </a:rPr>
              <a:t>About nTIDE Lunch &amp; Learn</a:t>
            </a:r>
            <a:endParaRPr lang="en-US"/>
          </a:p>
        </p:txBody>
      </p:sp>
      <p:sp>
        <p:nvSpPr>
          <p:cNvPr id="3" name="Content Placeholder 2">
            <a:extLst>
              <a:ext uri="{FF2B5EF4-FFF2-40B4-BE49-F238E27FC236}">
                <a16:creationId xmlns:a16="http://schemas.microsoft.com/office/drawing/2014/main" id="{4B922925-3559-40AC-B514-4AFF24DE8FDB}"/>
              </a:ext>
            </a:extLst>
          </p:cNvPr>
          <p:cNvSpPr>
            <a:spLocks noGrp="1"/>
          </p:cNvSpPr>
          <p:nvPr>
            <p:ph idx="1"/>
          </p:nvPr>
        </p:nvSpPr>
        <p:spPr>
          <a:xfrm>
            <a:off x="818950" y="1719750"/>
            <a:ext cx="10515600" cy="4351338"/>
          </a:xfrm>
        </p:spPr>
        <p:txBody>
          <a:bodyPr>
            <a:normAutofit/>
          </a:bodyPr>
          <a:lstStyle/>
          <a:p>
            <a:pPr marL="233363" lvl="1">
              <a:spcBef>
                <a:spcPts val="1800"/>
              </a:spcBef>
            </a:pPr>
            <a:r>
              <a:rPr lang="en-US" sz="3000">
                <a:latin typeface="Calibri" panose="020F0502020204030204" pitchFamily="34" charset="0"/>
              </a:rPr>
              <a:t>Occurs at noon Eastern-time on the first Friday day of each month, with the release of the </a:t>
            </a:r>
            <a:r>
              <a:rPr lang="en-US" sz="3000" u="sng">
                <a:latin typeface="Calibri" panose="020F0502020204030204" pitchFamily="34" charset="0"/>
              </a:rPr>
              <a:t>nTIDE Report</a:t>
            </a:r>
            <a:r>
              <a:rPr lang="en-US" sz="3000">
                <a:latin typeface="Calibri" panose="020F0502020204030204" pitchFamily="34" charset="0"/>
              </a:rPr>
              <a:t>.</a:t>
            </a:r>
          </a:p>
          <a:p>
            <a:pPr marL="233363" lvl="1">
              <a:spcBef>
                <a:spcPts val="1800"/>
              </a:spcBef>
            </a:pPr>
            <a:r>
              <a:rPr lang="en-US" sz="3000">
                <a:latin typeface="Calibri" panose="020F0502020204030204" pitchFamily="34" charset="0"/>
              </a:rPr>
              <a:t>A joint effort of the University of New Hampshire, Kessler Foundation, and the Association of University Centers on Disabilities (AUCD).</a:t>
            </a:r>
          </a:p>
        </p:txBody>
      </p:sp>
      <p:sp>
        <p:nvSpPr>
          <p:cNvPr id="4" name="Date Placeholder 3">
            <a:extLst>
              <a:ext uri="{FF2B5EF4-FFF2-40B4-BE49-F238E27FC236}">
                <a16:creationId xmlns:a16="http://schemas.microsoft.com/office/drawing/2014/main" id="{029BF445-8B43-4B9B-815E-E0B643F9FD1E}"/>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7B0BDDCF-A7BE-4667-A7E6-60FAD664DDE1}"/>
              </a:ext>
            </a:extLst>
          </p:cNvPr>
          <p:cNvSpPr>
            <a:spLocks noGrp="1"/>
          </p:cNvSpPr>
          <p:nvPr>
            <p:ph type="sldNum" sz="quarter" idx="12"/>
          </p:nvPr>
        </p:nvSpPr>
        <p:spPr/>
        <p:txBody>
          <a:bodyPr/>
          <a:lstStyle/>
          <a:p>
            <a:fld id="{9C637C1D-740A-4EE7-9AC7-DE15DA94B719}" type="slidenum">
              <a:rPr lang="en-US" smtClean="0"/>
              <a:t>7</a:t>
            </a:fld>
            <a:endParaRPr lang="en-US"/>
          </a:p>
        </p:txBody>
      </p:sp>
    </p:spTree>
    <p:extLst>
      <p:ext uri="{BB962C8B-B14F-4D97-AF65-F5344CB8AC3E}">
        <p14:creationId xmlns:p14="http://schemas.microsoft.com/office/powerpoint/2010/main" val="5385967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B8CA7-1ABB-449E-840E-639A7A1C80F1}"/>
              </a:ext>
            </a:extLst>
          </p:cNvPr>
          <p:cNvSpPr>
            <a:spLocks noGrp="1"/>
          </p:cNvSpPr>
          <p:nvPr>
            <p:ph type="title"/>
          </p:nvPr>
        </p:nvSpPr>
        <p:spPr/>
        <p:txBody>
          <a:bodyPr/>
          <a:lstStyle/>
          <a:p>
            <a:pPr algn="ctr"/>
            <a:r>
              <a:rPr lang="en-US" b="1" u="sng">
                <a:latin typeface="Calibri" panose="020F0502020204030204" pitchFamily="34" charset="0"/>
              </a:rPr>
              <a:t>Today’s Program</a:t>
            </a:r>
            <a:endParaRPr lang="en-US"/>
          </a:p>
        </p:txBody>
      </p:sp>
      <p:sp>
        <p:nvSpPr>
          <p:cNvPr id="3" name="Content Placeholder 2">
            <a:extLst>
              <a:ext uri="{FF2B5EF4-FFF2-40B4-BE49-F238E27FC236}">
                <a16:creationId xmlns:a16="http://schemas.microsoft.com/office/drawing/2014/main" id="{4B922925-3559-40AC-B514-4AFF24DE8FDB}"/>
              </a:ext>
            </a:extLst>
          </p:cNvPr>
          <p:cNvSpPr>
            <a:spLocks noGrp="1"/>
          </p:cNvSpPr>
          <p:nvPr>
            <p:ph idx="1"/>
          </p:nvPr>
        </p:nvSpPr>
        <p:spPr>
          <a:xfrm>
            <a:off x="771525" y="1722150"/>
            <a:ext cx="10515600" cy="4351338"/>
          </a:xfrm>
        </p:spPr>
        <p:txBody>
          <a:bodyPr vert="horz" lIns="91440" tIns="45720" rIns="91440" bIns="45720" rtlCol="0" anchor="t">
            <a:normAutofit/>
          </a:bodyPr>
          <a:lstStyle/>
          <a:p>
            <a:pPr>
              <a:spcBef>
                <a:spcPts val="1200"/>
              </a:spcBef>
            </a:pPr>
            <a:r>
              <a:rPr lang="en-US" sz="3000" dirty="0">
                <a:latin typeface="Calibri" panose="020F0502020204030204" pitchFamily="34" charset="0"/>
              </a:rPr>
              <a:t>Part 1: nTIDE Report … “The Numbers”</a:t>
            </a:r>
          </a:p>
          <a:p>
            <a:pPr lvl="1">
              <a:spcBef>
                <a:spcPts val="800"/>
              </a:spcBef>
            </a:pPr>
            <a:r>
              <a:rPr lang="en-US" dirty="0">
                <a:latin typeface="Calibri" panose="020F0502020204030204" pitchFamily="34" charset="0"/>
              </a:rPr>
              <a:t>John O’Neill, Kessler Foundation</a:t>
            </a:r>
          </a:p>
          <a:p>
            <a:pPr lvl="1">
              <a:spcBef>
                <a:spcPts val="800"/>
              </a:spcBef>
            </a:pPr>
            <a:r>
              <a:rPr lang="en-US" dirty="0">
                <a:latin typeface="Calibri" panose="020F0502020204030204" pitchFamily="34" charset="0"/>
              </a:rPr>
              <a:t>Andrew Houtenville, University of New Hampshire</a:t>
            </a:r>
          </a:p>
          <a:p>
            <a:r>
              <a:rPr lang="en-US" sz="3000" dirty="0">
                <a:latin typeface="Calibri" panose="020F0502020204030204" pitchFamily="34" charset="0"/>
              </a:rPr>
              <a:t>Part 2: nTIDE News</a:t>
            </a:r>
          </a:p>
          <a:p>
            <a:pPr lvl="1"/>
            <a:r>
              <a:rPr lang="en-US" dirty="0">
                <a:latin typeface="Calibri"/>
                <a:cs typeface="Calibri"/>
              </a:rPr>
              <a:t>Denise Rozell, </a:t>
            </a:r>
            <a:r>
              <a:rPr lang="en-US" dirty="0">
                <a:solidFill>
                  <a:srgbClr val="000000"/>
                </a:solidFill>
                <a:latin typeface="Calibri"/>
                <a:cs typeface="Calibri"/>
              </a:rPr>
              <a:t>Association of University Centers on Disabilities (AUCD</a:t>
            </a:r>
            <a:r>
              <a:rPr lang="en-US" dirty="0">
                <a:latin typeface="Calibri"/>
                <a:cs typeface="Calibri"/>
              </a:rPr>
              <a:t>)</a:t>
            </a:r>
          </a:p>
          <a:p>
            <a:pPr>
              <a:spcBef>
                <a:spcPts val="1200"/>
              </a:spcBef>
            </a:pPr>
            <a:r>
              <a:rPr lang="en-US" sz="3000" dirty="0">
                <a:latin typeface="Calibri"/>
                <a:cs typeface="Calibri"/>
              </a:rPr>
              <a:t>Part 3: Guest Speakers</a:t>
            </a:r>
          </a:p>
          <a:p>
            <a:pPr lvl="1">
              <a:spcBef>
                <a:spcPts val="1200"/>
              </a:spcBef>
            </a:pPr>
            <a:r>
              <a:rPr lang="en-US" dirty="0">
                <a:latin typeface="Calibri" panose="020F0502020204030204" pitchFamily="34" charset="0"/>
                <a:ea typeface="+mn-lt"/>
                <a:cs typeface="Calibri" panose="020F0502020204030204" pitchFamily="34" charset="0"/>
              </a:rPr>
              <a:t>Kim Churches, The Washington Center</a:t>
            </a:r>
          </a:p>
          <a:p>
            <a:pPr>
              <a:spcBef>
                <a:spcPts val="1200"/>
              </a:spcBef>
            </a:pPr>
            <a:r>
              <a:rPr lang="en-US" sz="3000" dirty="0">
                <a:latin typeface="Calibri"/>
                <a:cs typeface="Calibri"/>
              </a:rPr>
              <a:t>Part 4: Q&amp;A</a:t>
            </a:r>
          </a:p>
          <a:p>
            <a:endParaRPr lang="en-US" dirty="0"/>
          </a:p>
          <a:p>
            <a:pPr marL="0" indent="0">
              <a:spcBef>
                <a:spcPts val="1200"/>
              </a:spcBef>
              <a:buNone/>
            </a:pPr>
            <a:endParaRPr lang="en-US" sz="3400" dirty="0">
              <a:latin typeface="Calibri" panose="020F0502020204030204" pitchFamily="34" charset="0"/>
            </a:endParaRPr>
          </a:p>
          <a:p>
            <a:endParaRPr lang="en-US" dirty="0"/>
          </a:p>
        </p:txBody>
      </p:sp>
      <p:sp>
        <p:nvSpPr>
          <p:cNvPr id="4" name="Date Placeholder 3">
            <a:extLst>
              <a:ext uri="{FF2B5EF4-FFF2-40B4-BE49-F238E27FC236}">
                <a16:creationId xmlns:a16="http://schemas.microsoft.com/office/drawing/2014/main" id="{029BF445-8B43-4B9B-815E-E0B643F9FD1E}"/>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7B0BDDCF-A7BE-4667-A7E6-60FAD664DDE1}"/>
              </a:ext>
            </a:extLst>
          </p:cNvPr>
          <p:cNvSpPr>
            <a:spLocks noGrp="1"/>
          </p:cNvSpPr>
          <p:nvPr>
            <p:ph type="sldNum" sz="quarter" idx="12"/>
          </p:nvPr>
        </p:nvSpPr>
        <p:spPr/>
        <p:txBody>
          <a:bodyPr/>
          <a:lstStyle/>
          <a:p>
            <a:fld id="{9C637C1D-740A-4EE7-9AC7-DE15DA94B719}" type="slidenum">
              <a:rPr lang="en-US" smtClean="0"/>
              <a:t>8</a:t>
            </a:fld>
            <a:endParaRPr lang="en-US"/>
          </a:p>
        </p:txBody>
      </p:sp>
    </p:spTree>
    <p:extLst>
      <p:ext uri="{BB962C8B-B14F-4D97-AF65-F5344CB8AC3E}">
        <p14:creationId xmlns:p14="http://schemas.microsoft.com/office/powerpoint/2010/main" val="22370223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01369-8128-49D6-A265-1AD975929700}"/>
              </a:ext>
            </a:extLst>
          </p:cNvPr>
          <p:cNvSpPr>
            <a:spLocks noGrp="1"/>
          </p:cNvSpPr>
          <p:nvPr>
            <p:ph type="title"/>
          </p:nvPr>
        </p:nvSpPr>
        <p:spPr/>
        <p:txBody>
          <a:bodyPr/>
          <a:lstStyle/>
          <a:p>
            <a:pPr algn="ctr"/>
            <a:r>
              <a:rPr lang="en-US" b="1" u="sng">
                <a:latin typeface="Calibri" panose="020F0502020204030204" pitchFamily="34" charset="0"/>
                <a:cs typeface="Calibri" panose="020F0502020204030204" pitchFamily="34" charset="0"/>
              </a:rPr>
              <a:t>Part 1: The nTIDE Report</a:t>
            </a:r>
          </a:p>
        </p:txBody>
      </p:sp>
      <p:sp>
        <p:nvSpPr>
          <p:cNvPr id="3" name="Content Placeholder 2">
            <a:extLst>
              <a:ext uri="{FF2B5EF4-FFF2-40B4-BE49-F238E27FC236}">
                <a16:creationId xmlns:a16="http://schemas.microsoft.com/office/drawing/2014/main" id="{ED2004BB-6957-499E-8982-E3A910F7DB63}"/>
              </a:ext>
            </a:extLst>
          </p:cNvPr>
          <p:cNvSpPr>
            <a:spLocks noGrp="1"/>
          </p:cNvSpPr>
          <p:nvPr>
            <p:ph idx="1"/>
          </p:nvPr>
        </p:nvSpPr>
        <p:spPr/>
        <p:txBody>
          <a:bodyPr/>
          <a:lstStyle/>
          <a:p>
            <a:pPr marL="0" indent="0">
              <a:buNone/>
            </a:pPr>
            <a:endParaRPr lang="en-US"/>
          </a:p>
          <a:p>
            <a:pPr marL="0" indent="0">
              <a:buNone/>
            </a:pPr>
            <a:endParaRPr lang="en-US"/>
          </a:p>
          <a:p>
            <a:pPr marL="0" indent="0" algn="ctr">
              <a:buNone/>
            </a:pPr>
            <a:r>
              <a:rPr lang="en-US" sz="3200" b="1"/>
              <a:t>John O’Neill</a:t>
            </a:r>
          </a:p>
          <a:p>
            <a:pPr marL="0" indent="0" algn="ctr">
              <a:buNone/>
            </a:pPr>
            <a:r>
              <a:rPr lang="en-US" sz="3200"/>
              <a:t>Kessler Foundation</a:t>
            </a:r>
          </a:p>
        </p:txBody>
      </p:sp>
      <p:sp>
        <p:nvSpPr>
          <p:cNvPr id="4" name="Date Placeholder 3">
            <a:extLst>
              <a:ext uri="{FF2B5EF4-FFF2-40B4-BE49-F238E27FC236}">
                <a16:creationId xmlns:a16="http://schemas.microsoft.com/office/drawing/2014/main" id="{13AA6DF6-AA7C-4A65-BC53-575F3547CAFE}"/>
              </a:ext>
            </a:extLst>
          </p:cNvPr>
          <p:cNvSpPr>
            <a:spLocks noGrp="1"/>
          </p:cNvSpPr>
          <p:nvPr>
            <p:ph type="dt" sz="half" idx="10"/>
          </p:nvPr>
        </p:nvSpPr>
        <p:spPr/>
        <p:txBody>
          <a:bodyPr/>
          <a:lstStyle/>
          <a:p>
            <a:r>
              <a:rPr lang="en-US"/>
              <a:t>#nTIDE</a:t>
            </a:r>
          </a:p>
        </p:txBody>
      </p:sp>
      <p:sp>
        <p:nvSpPr>
          <p:cNvPr id="5" name="Slide Number Placeholder 4">
            <a:extLst>
              <a:ext uri="{FF2B5EF4-FFF2-40B4-BE49-F238E27FC236}">
                <a16:creationId xmlns:a16="http://schemas.microsoft.com/office/drawing/2014/main" id="{FFEF76B2-1D33-4D9E-AF5D-5A4226D0049A}"/>
              </a:ext>
            </a:extLst>
          </p:cNvPr>
          <p:cNvSpPr>
            <a:spLocks noGrp="1"/>
          </p:cNvSpPr>
          <p:nvPr>
            <p:ph type="sldNum" sz="quarter" idx="12"/>
          </p:nvPr>
        </p:nvSpPr>
        <p:spPr/>
        <p:txBody>
          <a:bodyPr/>
          <a:lstStyle/>
          <a:p>
            <a:fld id="{9C637C1D-740A-4EE7-9AC7-DE15DA94B719}" type="slidenum">
              <a:rPr lang="en-US" smtClean="0"/>
              <a:t>9</a:t>
            </a:fld>
            <a:endParaRPr lang="en-US"/>
          </a:p>
        </p:txBody>
      </p:sp>
    </p:spTree>
    <p:extLst>
      <p:ext uri="{BB962C8B-B14F-4D97-AF65-F5344CB8AC3E}">
        <p14:creationId xmlns:p14="http://schemas.microsoft.com/office/powerpoint/2010/main" val="10417215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6748873|-10780376|-3468525|-5151986|-9539986|Markido&quot;,&quot;Id&quot;:&quot;61604d523441330f7c9826d8&quot;,&quot;SmartGridHorizontal&quot;:0,&quot;LinkedExcelSources&quot;:{},&quot;LinkedProjectSources&quot;:{},&quot;FlowConfig&quot;:{&quot;Canvas&quot;:{&quot;Slide&quot;:-1,&quot;Width&quot;:0,&quot;Height&quot;:0},&quot;Timeline&quot;:{&quot;Actions&quot;:[]}},&quot;LinkedSlideMergeSources&quot;:{},&quot;LinkedSharePointSlideMergeSources&quot;:{}}"/>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_nTIDE Lunch and Learn PPT Template">
  <a:themeElements>
    <a:clrScheme name="nTIDE">
      <a:dk1>
        <a:sysClr val="windowText" lastClr="000000"/>
      </a:dk1>
      <a:lt1>
        <a:sysClr val="window" lastClr="FFFFFF"/>
      </a:lt1>
      <a:dk2>
        <a:srgbClr val="44546A"/>
      </a:dk2>
      <a:lt2>
        <a:srgbClr val="E7E6E6"/>
      </a:lt2>
      <a:accent1>
        <a:srgbClr val="004B8D"/>
      </a:accent1>
      <a:accent2>
        <a:srgbClr val="F79423"/>
      </a:accent2>
      <a:accent3>
        <a:srgbClr val="A5A5A5"/>
      </a:accent3>
      <a:accent4>
        <a:srgbClr val="FFC000"/>
      </a:accent4>
      <a:accent5>
        <a:srgbClr val="25AAE1"/>
      </a:accent5>
      <a:accent6>
        <a:srgbClr val="8CC63F"/>
      </a:accent6>
      <a:hlink>
        <a:srgbClr val="0563C1"/>
      </a:hlink>
      <a:folHlink>
        <a:srgbClr val="954F72"/>
      </a:folHlink>
    </a:clrScheme>
    <a:fontScheme name="RRTC/UNH">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TIDE Template  -  Read-Only" id="{09B0DDE8-BDE2-4928-B084-47E51FFD8883}" vid="{C544007A-F0C9-4F33-8B03-C0BFE1844AF7}"/>
    </a:ext>
  </a:extLst>
</a:theme>
</file>

<file path=ppt/theme/theme10.xml><?xml version="1.0" encoding="utf-8"?>
<a:theme xmlns:a="http://schemas.openxmlformats.org/drawingml/2006/main" name="Blank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TCtemplateM2" id="{02177914-D1A5-1744-95CB-6766048EB993}" vid="{784622FC-F4F4-9D42-9994-167A8D295B23}"/>
    </a:ext>
  </a:extLst>
</a:theme>
</file>

<file path=ppt/theme/theme11.xml><?xml version="1.0" encoding="utf-8"?>
<a:theme xmlns:a="http://schemas.openxmlformats.org/drawingml/2006/main" name="Ability Summit Theme">
  <a:themeElements>
    <a:clrScheme name="Custom 29">
      <a:dk1>
        <a:srgbClr val="000000"/>
      </a:dk1>
      <a:lt1>
        <a:srgbClr val="FFFFFF"/>
      </a:lt1>
      <a:dk2>
        <a:srgbClr val="243A5E"/>
      </a:dk2>
      <a:lt2>
        <a:srgbClr val="E6E6E6"/>
      </a:lt2>
      <a:accent1>
        <a:srgbClr val="0078D4"/>
      </a:accent1>
      <a:accent2>
        <a:srgbClr val="243A5E"/>
      </a:accent2>
      <a:accent3>
        <a:srgbClr val="C73ECC"/>
      </a:accent3>
      <a:accent4>
        <a:srgbClr val="C5B4E3"/>
      </a:accent4>
      <a:accent5>
        <a:srgbClr val="FFB900"/>
      </a:accent5>
      <a:accent6>
        <a:srgbClr val="B1B3B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Ability Summit Theme" id="{212D47B1-DB93-4FB4-8340-C27B437C5E55}" vid="{95815EC7-28AC-4A49-88ED-27C06EF3DC57}"/>
    </a:ext>
  </a:extLst>
</a:theme>
</file>

<file path=ppt/theme/theme12.xml><?xml version="1.0" encoding="utf-8"?>
<a:theme xmlns:a="http://schemas.openxmlformats.org/drawingml/2006/main" name="7_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potx" id="{480B23C3-38C8-4962-83A2-3297C539F5A5}" vid="{4711DFBC-8085-446F-AC17-C262437718B1}"/>
    </a:ext>
  </a:extLst>
</a:theme>
</file>

<file path=ppt/theme/theme13.xml><?xml version="1.0" encoding="utf-8"?>
<a:theme xmlns:a="http://schemas.openxmlformats.org/drawingml/2006/main" name="Ability Summit Theme">
  <a:themeElements>
    <a:clrScheme name="Custom 29">
      <a:dk1>
        <a:srgbClr val="000000"/>
      </a:dk1>
      <a:lt1>
        <a:srgbClr val="FFFFFF"/>
      </a:lt1>
      <a:dk2>
        <a:srgbClr val="243A5E"/>
      </a:dk2>
      <a:lt2>
        <a:srgbClr val="E6E6E6"/>
      </a:lt2>
      <a:accent1>
        <a:srgbClr val="0078D4"/>
      </a:accent1>
      <a:accent2>
        <a:srgbClr val="243A5E"/>
      </a:accent2>
      <a:accent3>
        <a:srgbClr val="C73ECC"/>
      </a:accent3>
      <a:accent4>
        <a:srgbClr val="C5B4E3"/>
      </a:accent4>
      <a:accent5>
        <a:srgbClr val="FFB900"/>
      </a:accent5>
      <a:accent6>
        <a:srgbClr val="B1B3B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Ability Summit Theme" id="{212D47B1-DB93-4FB4-8340-C27B437C5E55}" vid="{95815EC7-28AC-4A49-88ED-27C06EF3DC57}"/>
    </a:ext>
  </a:extLst>
</a:theme>
</file>

<file path=ppt/theme/theme14.xml><?xml version="1.0" encoding="utf-8"?>
<a:theme xmlns:a="http://schemas.openxmlformats.org/drawingml/2006/main" name="2_nTIDE Lunch and Learn PPT Template">
  <a:themeElements>
    <a:clrScheme name="nTIDE">
      <a:dk1>
        <a:sysClr val="windowText" lastClr="000000"/>
      </a:dk1>
      <a:lt1>
        <a:sysClr val="window" lastClr="FFFFFF"/>
      </a:lt1>
      <a:dk2>
        <a:srgbClr val="44546A"/>
      </a:dk2>
      <a:lt2>
        <a:srgbClr val="E7E6E6"/>
      </a:lt2>
      <a:accent1>
        <a:srgbClr val="004B8D"/>
      </a:accent1>
      <a:accent2>
        <a:srgbClr val="F79423"/>
      </a:accent2>
      <a:accent3>
        <a:srgbClr val="A5A5A5"/>
      </a:accent3>
      <a:accent4>
        <a:srgbClr val="FFC000"/>
      </a:accent4>
      <a:accent5>
        <a:srgbClr val="25AAE1"/>
      </a:accent5>
      <a:accent6>
        <a:srgbClr val="8CC63F"/>
      </a:accent6>
      <a:hlink>
        <a:srgbClr val="0563C1"/>
      </a:hlink>
      <a:folHlink>
        <a:srgbClr val="954F72"/>
      </a:folHlink>
    </a:clrScheme>
    <a:fontScheme name="RRTC/UNH">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TIDE Template  -  Read-Only" id="{09B0DDE8-BDE2-4928-B084-47E51FFD8883}" vid="{C544007A-F0C9-4F33-8B03-C0BFE1844AF7}"/>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MathematicaUniversal-GMMB">
      <a:dk1>
        <a:sysClr val="windowText" lastClr="000000"/>
      </a:dk1>
      <a:lt1>
        <a:sysClr val="window" lastClr="FFFFFF"/>
      </a:lt1>
      <a:dk2>
        <a:srgbClr val="046B5C"/>
      </a:dk2>
      <a:lt2>
        <a:srgbClr val="E0D4B5"/>
      </a:lt2>
      <a:accent1>
        <a:srgbClr val="0B2949"/>
      </a:accent1>
      <a:accent2>
        <a:srgbClr val="D02B27"/>
      </a:accent2>
      <a:accent3>
        <a:srgbClr val="5B6771"/>
      </a:accent3>
      <a:accent4>
        <a:srgbClr val="F1B51C"/>
      </a:accent4>
      <a:accent5>
        <a:srgbClr val="189394"/>
      </a:accent5>
      <a:accent6>
        <a:srgbClr val="17A673"/>
      </a:accent6>
      <a:hlink>
        <a:srgbClr val="0563C1"/>
      </a:hlink>
      <a:folHlink>
        <a:srgbClr val="954F72"/>
      </a:folHlink>
    </a:clrScheme>
    <a:fontScheme name="Custom 3">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Blank">
      <a:srgbClr val="FFFFFF"/>
    </a:custClr>
    <a:custClr name="Blank">
      <a:srgbClr val="FFFFFF"/>
    </a:custClr>
    <a:custClr name="LT2_231_221_198">
      <a:srgbClr val="E7DDC6"/>
    </a:custClr>
    <a:custClr name="DK2_72_131_120">
      <a:srgbClr val="488378"/>
    </a:custClr>
    <a:custClr name="A1_65_75_102">
      <a:srgbClr val="414B66"/>
    </a:custClr>
    <a:custClr name="A2_217_101_73">
      <a:srgbClr val="D96549"/>
    </a:custClr>
    <a:custClr name="A3_123_129_138">
      <a:srgbClr val="7B818A"/>
    </a:custClr>
    <a:custClr name="A4_244_197_92">
      <a:srgbClr val="F4C55C"/>
    </a:custClr>
    <a:custClr name="A5_101_167_169">
      <a:srgbClr val="65A7A9"/>
    </a:custClr>
    <a:custClr name="A6_106_183_144">
      <a:srgbClr val="6AB790"/>
    </a:custClr>
    <a:custClr name="Blank">
      <a:srgbClr val="FFFFFF"/>
    </a:custClr>
    <a:custClr name="Blank">
      <a:srgbClr val="FFFFFF"/>
    </a:custClr>
    <a:custClr name="LT2_237_231_214">
      <a:srgbClr val="EDE7D6"/>
    </a:custClr>
    <a:custClr name="DK2_127_162_154">
      <a:srgbClr val="7FA29A"/>
    </a:custClr>
    <a:custClr name="A1_114_116_139">
      <a:srgbClr val="72748B"/>
    </a:custClr>
    <a:custClr name="A2_227_147_120">
      <a:srgbClr val="E39378"/>
    </a:custClr>
    <a:custClr name="A3_159_162_169">
      <a:srgbClr val="9FA2A9"/>
    </a:custClr>
    <a:custClr name="A4_248_214_144">
      <a:srgbClr val="F8D690"/>
    </a:custClr>
    <a:custClr name="A5_150_190_193">
      <a:srgbClr val="96BEC1"/>
    </a:custClr>
    <a:custClr name="A6_156_202_176">
      <a:srgbClr val="9CCAB0"/>
    </a:custClr>
    <a:custClr name="Blank">
      <a:srgbClr val="FFFFFF"/>
    </a:custClr>
    <a:custClr name="Blank">
      <a:srgbClr val="FFFFFF"/>
    </a:custClr>
    <a:custClr name="LT2_245_241_232">
      <a:srgbClr val="F5F1E8"/>
    </a:custClr>
    <a:custClr name="DK2_184_200_196">
      <a:srgbClr val="B8C8C4"/>
    </a:custClr>
    <a:custClr name="A1_172_172_186">
      <a:srgbClr val="ACACBA"/>
    </a:custClr>
    <a:custClr name="A2_239_196_179">
      <a:srgbClr val="EFC4B3"/>
    </a:custClr>
    <a:custClr name="A3_200_201_205">
      <a:srgbClr val="C8C9CD"/>
    </a:custClr>
    <a:custClr name="A4_251_232_196">
      <a:srgbClr val="FBE8C4"/>
    </a:custClr>
    <a:custClr name="A5_200_218_219">
      <a:srgbClr val="C8DADB"/>
    </a:custClr>
    <a:custClr name="A6_203_225_211">
      <a:srgbClr val="CBE1D3"/>
    </a:custClr>
    <a:custClr name="data-viz_92_67_119">
      <a:srgbClr val="5C4377"/>
    </a:custClr>
    <a:custClr name="data-viz_117_55_38">
      <a:srgbClr val="753726"/>
    </a:custClr>
  </a:custClrLst>
  <a:extLst>
    <a:ext uri="{05A4C25C-085E-4340-85A3-A5531E510DB2}">
      <thm15:themeFamily xmlns:thm15="http://schemas.microsoft.com/office/thememl/2012/main" name="1MathU_Presentation.potx" id="{EF50E91F-49E5-4495-8926-77CD2C4917CF}" vid="{163152EE-BDA7-41F2-AEB1-3C99EA090F7A}"/>
    </a:ext>
  </a:extLst>
</a:theme>
</file>

<file path=ppt/theme/theme3.xml><?xml version="1.0" encoding="utf-8"?>
<a:theme xmlns:a="http://schemas.openxmlformats.org/drawingml/2006/main" name="Blank Presentation">
  <a:themeElements>
    <a:clrScheme name="">
      <a:dk1>
        <a:srgbClr val="173257"/>
      </a:dk1>
      <a:lt1>
        <a:srgbClr val="FFFFFF"/>
      </a:lt1>
      <a:dk2>
        <a:srgbClr val="AF0632"/>
      </a:dk2>
      <a:lt2>
        <a:srgbClr val="808080"/>
      </a:lt2>
      <a:accent1>
        <a:srgbClr val="80A9CF"/>
      </a:accent1>
      <a:accent2>
        <a:srgbClr val="F1AD49"/>
      </a:accent2>
      <a:accent3>
        <a:srgbClr val="FFFFFF"/>
      </a:accent3>
      <a:accent4>
        <a:srgbClr val="122949"/>
      </a:accent4>
      <a:accent5>
        <a:srgbClr val="C0D1E4"/>
      </a:accent5>
      <a:accent6>
        <a:srgbClr val="DA9C41"/>
      </a:accent6>
      <a:hlink>
        <a:srgbClr val="00498B"/>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Blank Presentation">
  <a:themeElements>
    <a:clrScheme name="">
      <a:dk1>
        <a:srgbClr val="173257"/>
      </a:dk1>
      <a:lt1>
        <a:srgbClr val="FFFFFF"/>
      </a:lt1>
      <a:dk2>
        <a:srgbClr val="AF0632"/>
      </a:dk2>
      <a:lt2>
        <a:srgbClr val="808080"/>
      </a:lt2>
      <a:accent1>
        <a:srgbClr val="80A9CF"/>
      </a:accent1>
      <a:accent2>
        <a:srgbClr val="F1AD49"/>
      </a:accent2>
      <a:accent3>
        <a:srgbClr val="FFFFFF"/>
      </a:accent3>
      <a:accent4>
        <a:srgbClr val="122949"/>
      </a:accent4>
      <a:accent5>
        <a:srgbClr val="C0D1E4"/>
      </a:accent5>
      <a:accent6>
        <a:srgbClr val="DA9C41"/>
      </a:accent6>
      <a:hlink>
        <a:srgbClr val="00498B"/>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ffice Theme">
  <a:themeElements>
    <a:clrScheme name="2016 NOD Brand Colors">
      <a:dk1>
        <a:srgbClr val="000000"/>
      </a:dk1>
      <a:lt1>
        <a:srgbClr val="FFFFFF"/>
      </a:lt1>
      <a:dk2>
        <a:srgbClr val="000000"/>
      </a:dk2>
      <a:lt2>
        <a:srgbClr val="808080"/>
      </a:lt2>
      <a:accent1>
        <a:srgbClr val="057EB3"/>
      </a:accent1>
      <a:accent2>
        <a:srgbClr val="018F9E"/>
      </a:accent2>
      <a:accent3>
        <a:srgbClr val="1E4079"/>
      </a:accent3>
      <a:accent4>
        <a:srgbClr val="0093CB"/>
      </a:accent4>
      <a:accent5>
        <a:srgbClr val="666666"/>
      </a:accent5>
      <a:accent6>
        <a:srgbClr val="86B7BF"/>
      </a:accent6>
      <a:hlink>
        <a:srgbClr val="057EB3"/>
      </a:hlink>
      <a:folHlink>
        <a:srgbClr val="0073A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Office Theme">
  <a:themeElements>
    <a:clrScheme name="2016 NOD Brand Colors">
      <a:dk1>
        <a:srgbClr val="000000"/>
      </a:dk1>
      <a:lt1>
        <a:srgbClr val="FFFFFF"/>
      </a:lt1>
      <a:dk2>
        <a:srgbClr val="000000"/>
      </a:dk2>
      <a:lt2>
        <a:srgbClr val="808080"/>
      </a:lt2>
      <a:accent1>
        <a:srgbClr val="057EB3"/>
      </a:accent1>
      <a:accent2>
        <a:srgbClr val="018F9E"/>
      </a:accent2>
      <a:accent3>
        <a:srgbClr val="1E4079"/>
      </a:accent3>
      <a:accent4>
        <a:srgbClr val="0093CB"/>
      </a:accent4>
      <a:accent5>
        <a:srgbClr val="666666"/>
      </a:accent5>
      <a:accent6>
        <a:srgbClr val="86B7BF"/>
      </a:accent6>
      <a:hlink>
        <a:srgbClr val="057EB3"/>
      </a:hlink>
      <a:folHlink>
        <a:srgbClr val="0073A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0 - Slide Master - 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ont change test 1">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RM ODEIA Presentation draft" id="{7E243DA2-BA59-4528-91DB-015657675BB2}" vid="{216CFD34-0BA5-4782-BA3C-8BE533552218}"/>
    </a:ext>
  </a:extLst>
</a:theme>
</file>

<file path=ppt/theme/theme8.xml><?xml version="1.0" encoding="utf-8"?>
<a:theme xmlns:a="http://schemas.openxmlformats.org/drawingml/2006/main" name="2.0 - Slide Master - Conte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ont change test 1">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RM ODEIA Presentation draft" id="{7E243DA2-BA59-4528-91DB-015657675BB2}" vid="{9B27D321-F263-4E6F-98EF-09206F0D3DC6}"/>
    </a:ext>
  </a:extLst>
</a:theme>
</file>

<file path=ppt/theme/theme9.xml><?xml version="1.0" encoding="utf-8"?>
<a:theme xmlns:a="http://schemas.openxmlformats.org/drawingml/2006/main" name="3.0 - Slide Master - End Conte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ont change test 1">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RM ODEIA Presentation draft" id="{7E243DA2-BA59-4528-91DB-015657675BB2}" vid="{C713BE7D-33A8-446B-B3B0-698906A891A5}"/>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A8A54DE9209514EB22A9F36E0D18C98" ma:contentTypeVersion="7" ma:contentTypeDescription="Create a new document." ma:contentTypeScope="" ma:versionID="a9147dc5e529b61aa366d115030e9c35">
  <xsd:schema xmlns:xsd="http://www.w3.org/2001/XMLSchema" xmlns:xs="http://www.w3.org/2001/XMLSchema" xmlns:p="http://schemas.microsoft.com/office/2006/metadata/properties" xmlns:ns2="fdbc8844-f839-4ea1-9741-5f7160bce09d" xmlns:ns3="ef5e5d6c-420b-4bf4-bd24-7a17b3a3f2c4" targetNamespace="http://schemas.microsoft.com/office/2006/metadata/properties" ma:root="true" ma:fieldsID="cf7131203207cded61159be47d63b81a" ns2:_="" ns3:_="">
    <xsd:import namespace="fdbc8844-f839-4ea1-9741-5f7160bce09d"/>
    <xsd:import namespace="ef5e5d6c-420b-4bf4-bd24-7a17b3a3f2c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bc8844-f839-4ea1-9741-5f7160bce0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f5e5d6c-420b-4bf4-bd24-7a17b3a3f2c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AC4D062-C859-46E3-95E9-DBBA90537BD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dbc8844-f839-4ea1-9741-5f7160bce09d"/>
    <ds:schemaRef ds:uri="ef5e5d6c-420b-4bf4-bd24-7a17b3a3f2c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2D5A9C1-89C8-4876-9660-866F4774CAB2}">
  <ds:schemaRefs>
    <ds:schemaRef ds:uri="http://schemas.microsoft.com/sharepoint/v3/contenttype/forms"/>
  </ds:schemaRefs>
</ds:datastoreItem>
</file>

<file path=customXml/itemProps3.xml><?xml version="1.0" encoding="utf-8"?>
<ds:datastoreItem xmlns:ds="http://schemas.openxmlformats.org/officeDocument/2006/customXml" ds:itemID="{55F3AE54-E525-407A-9473-4F14C43EA8FD}">
  <ds:schemaRefs>
    <ds:schemaRef ds:uri="af1aecce-9966-48e2-adf8-ad84ee7f2c0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143</TotalTime>
  <Words>2306</Words>
  <Application>Microsoft Office PowerPoint</Application>
  <PresentationFormat>Widescreen</PresentationFormat>
  <Paragraphs>283</Paragraphs>
  <Slides>41</Slides>
  <Notes>6</Notes>
  <HiddenSlides>0</HiddenSlides>
  <MMClips>4</MMClips>
  <ScaleCrop>false</ScaleCrop>
  <HeadingPairs>
    <vt:vector size="6" baseType="variant">
      <vt:variant>
        <vt:lpstr>Fonts Used</vt:lpstr>
      </vt:variant>
      <vt:variant>
        <vt:i4>18</vt:i4>
      </vt:variant>
      <vt:variant>
        <vt:lpstr>Theme</vt:lpstr>
      </vt:variant>
      <vt:variant>
        <vt:i4>15</vt:i4>
      </vt:variant>
      <vt:variant>
        <vt:lpstr>Slide Titles</vt:lpstr>
      </vt:variant>
      <vt:variant>
        <vt:i4>41</vt:i4>
      </vt:variant>
    </vt:vector>
  </HeadingPairs>
  <TitlesOfParts>
    <vt:vector size="74" baseType="lpstr">
      <vt:lpstr>Arial</vt:lpstr>
      <vt:lpstr>Arial Black</vt:lpstr>
      <vt:lpstr>Calibri</vt:lpstr>
      <vt:lpstr>Century Gothic</vt:lpstr>
      <vt:lpstr>Consolas</vt:lpstr>
      <vt:lpstr>Courier New</vt:lpstr>
      <vt:lpstr>Garamond</vt:lpstr>
      <vt:lpstr>Garamond Premr Pro</vt:lpstr>
      <vt:lpstr>Gill Sans MT</vt:lpstr>
      <vt:lpstr>Myriad Pro</vt:lpstr>
      <vt:lpstr>roboto</vt:lpstr>
      <vt:lpstr>Segoe UI</vt:lpstr>
      <vt:lpstr>Segoe UI Semibold</vt:lpstr>
      <vt:lpstr>Source Sans Pro</vt:lpstr>
      <vt:lpstr>Source Sans Pro Semibold</vt:lpstr>
      <vt:lpstr>Symbol</vt:lpstr>
      <vt:lpstr>Times New Roman</vt:lpstr>
      <vt:lpstr>Wingdings</vt:lpstr>
      <vt:lpstr>2_nTIDE Lunch and Learn PPT Template</vt:lpstr>
      <vt:lpstr>Custom Design</vt:lpstr>
      <vt:lpstr>Blank Presentation</vt:lpstr>
      <vt:lpstr>2_Blank Presentation</vt:lpstr>
      <vt:lpstr>1_Office Theme</vt:lpstr>
      <vt:lpstr>2_Office Theme</vt:lpstr>
      <vt:lpstr>1.0 - Slide Master - Title</vt:lpstr>
      <vt:lpstr>2.0 - Slide Master - Content</vt:lpstr>
      <vt:lpstr>3.0 - Slide Master - End Content</vt:lpstr>
      <vt:lpstr>Blank background</vt:lpstr>
      <vt:lpstr>Ability Summit Theme</vt:lpstr>
      <vt:lpstr>7_White Template</vt:lpstr>
      <vt:lpstr>Ability Summit Theme</vt:lpstr>
      <vt:lpstr>2_nTIDE Lunch and Learn PPT Template</vt:lpstr>
      <vt:lpstr>Office Theme</vt:lpstr>
      <vt:lpstr>nTIDE Lunch &amp; Learn Webinar Series</vt:lpstr>
      <vt:lpstr>nTIDE Lunch &amp; Learn Webinar Series</vt:lpstr>
      <vt:lpstr>Up Front Matters</vt:lpstr>
      <vt:lpstr>Up Front Matters – Contact Info</vt:lpstr>
      <vt:lpstr>Welcome</vt:lpstr>
      <vt:lpstr>Zoom Tips</vt:lpstr>
      <vt:lpstr>About nTIDE Lunch &amp; Learn</vt:lpstr>
      <vt:lpstr>Today’s Program</vt:lpstr>
      <vt:lpstr>Part 1: The nTIDE Report</vt:lpstr>
      <vt:lpstr>The Monthly nTIDE Report</vt:lpstr>
      <vt:lpstr>Source of the Data</vt:lpstr>
      <vt:lpstr>The Numbers</vt:lpstr>
      <vt:lpstr>Employment-  to-Population  Ratio:  September </vt:lpstr>
      <vt:lpstr>Employment- to-Population  Ratio:  September </vt:lpstr>
      <vt:lpstr>Employment- to-Population  Ratio:  October </vt:lpstr>
      <vt:lpstr>Labor Force Participation Rate:  September </vt:lpstr>
      <vt:lpstr>Labor Force Participation Rate:  September </vt:lpstr>
      <vt:lpstr>Labor Force Participation Rate:  October </vt:lpstr>
      <vt:lpstr>Part 2 nTIDE News</vt:lpstr>
      <vt:lpstr>Federal Policy Update</vt:lpstr>
      <vt:lpstr>Department of Labor 14(c) Listening Session</vt:lpstr>
      <vt:lpstr>Subminimum Wage</vt:lpstr>
      <vt:lpstr>Subminimum Wage studies/Resources</vt:lpstr>
      <vt:lpstr>SSI/SSDI and Earning above SGA Levels</vt:lpstr>
      <vt:lpstr>Anti-Racism and Anti-Ableism in Transition</vt:lpstr>
      <vt:lpstr> Including Disability in DEI</vt:lpstr>
      <vt:lpstr>Future of Work Podcast… Emerging Workforce Technology Trends</vt:lpstr>
      <vt:lpstr>EARN: Workplace Flexibility Webpage</vt:lpstr>
      <vt:lpstr>Webinar: Veterans with Disabilities</vt:lpstr>
      <vt:lpstr>Part 3: nTIDE Guest Speaker </vt:lpstr>
      <vt:lpstr>Workforce Development Flexibility for your Lived Experience </vt:lpstr>
      <vt:lpstr>The Washington Center’s Vision &amp; Mission</vt:lpstr>
      <vt:lpstr>The Audiences We Serve</vt:lpstr>
      <vt:lpstr>The Power of Skills Training for Today’s Workplace</vt:lpstr>
      <vt:lpstr>An Inclusive Living &amp; Learning Community</vt:lpstr>
      <vt:lpstr>Short-Term Programs: Access &amp; Adaptation </vt:lpstr>
      <vt:lpstr>Our Work Continues</vt:lpstr>
      <vt:lpstr>Thank You</vt:lpstr>
      <vt:lpstr>Questions and Answers</vt:lpstr>
      <vt:lpstr>Thank You!</vt:lpstr>
      <vt:lpstr>Bye!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nTIDE Lunch &amp; Learn August 2023</dc:title>
  <dc:creator>Andrew Houtenville</dc:creator>
  <cp:lastModifiedBy>Kate Filanoski</cp:lastModifiedBy>
  <cp:revision>5</cp:revision>
  <dcterms:created xsi:type="dcterms:W3CDTF">2020-10-02T13:45:56Z</dcterms:created>
  <dcterms:modified xsi:type="dcterms:W3CDTF">2023-11-03T17:04:24Z</dcterms:modified>
</cp:coreProperties>
</file>