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vtt" ContentType="text/vtt"/>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24" r:id="rId5"/>
    <p:sldMasterId id="2147483737" r:id="rId6"/>
  </p:sldMasterIdLst>
  <p:notesMasterIdLst>
    <p:notesMasterId r:id="rId69"/>
  </p:notesMasterIdLst>
  <p:sldIdLst>
    <p:sldId id="257" r:id="rId7"/>
    <p:sldId id="573" r:id="rId8"/>
    <p:sldId id="256" r:id="rId9"/>
    <p:sldId id="260" r:id="rId10"/>
    <p:sldId id="1053" r:id="rId11"/>
    <p:sldId id="262" r:id="rId12"/>
    <p:sldId id="263" r:id="rId13"/>
    <p:sldId id="264" r:id="rId14"/>
    <p:sldId id="12023" r:id="rId15"/>
    <p:sldId id="12093" r:id="rId16"/>
    <p:sldId id="12094" r:id="rId17"/>
    <p:sldId id="12164" r:id="rId18"/>
    <p:sldId id="12177" r:id="rId19"/>
    <p:sldId id="12182" r:id="rId20"/>
    <p:sldId id="12171" r:id="rId21"/>
    <p:sldId id="12172" r:id="rId22"/>
    <p:sldId id="12205" r:id="rId23"/>
    <p:sldId id="12184" r:id="rId24"/>
    <p:sldId id="12181" r:id="rId25"/>
    <p:sldId id="12178" r:id="rId26"/>
    <p:sldId id="12179" r:id="rId27"/>
    <p:sldId id="12180" r:id="rId28"/>
    <p:sldId id="12185" r:id="rId29"/>
    <p:sldId id="12206" r:id="rId30"/>
    <p:sldId id="12207" r:id="rId31"/>
    <p:sldId id="12208" r:id="rId32"/>
    <p:sldId id="12183" r:id="rId33"/>
    <p:sldId id="12186" r:id="rId34"/>
    <p:sldId id="12187" r:id="rId35"/>
    <p:sldId id="12188" r:id="rId36"/>
    <p:sldId id="12189" r:id="rId37"/>
    <p:sldId id="12190" r:id="rId38"/>
    <p:sldId id="12192" r:id="rId39"/>
    <p:sldId id="12193" r:id="rId40"/>
    <p:sldId id="12195" r:id="rId41"/>
    <p:sldId id="12197" r:id="rId42"/>
    <p:sldId id="12199" r:id="rId43"/>
    <p:sldId id="12200" r:id="rId44"/>
    <p:sldId id="12201" r:id="rId45"/>
    <p:sldId id="12204" r:id="rId46"/>
    <p:sldId id="12203" r:id="rId47"/>
    <p:sldId id="12142" r:id="rId48"/>
    <p:sldId id="12143" r:id="rId49"/>
    <p:sldId id="12144" r:id="rId50"/>
    <p:sldId id="258" r:id="rId51"/>
    <p:sldId id="259" r:id="rId52"/>
    <p:sldId id="12145" r:id="rId53"/>
    <p:sldId id="261" r:id="rId54"/>
    <p:sldId id="12146" r:id="rId55"/>
    <p:sldId id="12147" r:id="rId56"/>
    <p:sldId id="12148" r:id="rId57"/>
    <p:sldId id="265" r:id="rId58"/>
    <p:sldId id="266" r:id="rId59"/>
    <p:sldId id="267" r:id="rId60"/>
    <p:sldId id="268" r:id="rId61"/>
    <p:sldId id="269" r:id="rId62"/>
    <p:sldId id="270" r:id="rId63"/>
    <p:sldId id="693" r:id="rId64"/>
    <p:sldId id="577" r:id="rId65"/>
    <p:sldId id="276" r:id="rId66"/>
    <p:sldId id="12209" r:id="rId67"/>
    <p:sldId id="1221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07C11-5617-44BB-900C-EB9AC057499F}" v="134" dt="2023-09-19T21:43:52.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3" autoAdjust="0"/>
    <p:restoredTop sz="86449" autoAdjust="0"/>
  </p:normalViewPr>
  <p:slideViewPr>
    <p:cSldViewPr snapToGrid="0">
      <p:cViewPr varScale="1">
        <p:scale>
          <a:sx n="59" d="100"/>
          <a:sy n="59" d="100"/>
        </p:scale>
        <p:origin x="62" y="240"/>
      </p:cViewPr>
      <p:guideLst/>
    </p:cSldViewPr>
  </p:slideViewPr>
  <p:outlineViewPr>
    <p:cViewPr>
      <p:scale>
        <a:sx n="33" d="100"/>
        <a:sy n="33" d="100"/>
      </p:scale>
      <p:origin x="0" y="-47390"/>
    </p:cViewPr>
  </p:outlineViewPr>
  <p:notesTextViewPr>
    <p:cViewPr>
      <p:scale>
        <a:sx n="1" d="1"/>
        <a:sy n="1" d="1"/>
      </p:scale>
      <p:origin x="0" y="0"/>
    </p:cViewPr>
  </p:notesTextViewPr>
  <p:sorterViewPr>
    <p:cViewPr>
      <p:scale>
        <a:sx n="100" d="100"/>
        <a:sy n="100" d="100"/>
      </p:scale>
      <p:origin x="0" y="-97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Houtenville" userId="aea22101-bd61-4dfe-a17f-14b576307e93" providerId="ADAL" clId="{B121C705-D244-41A9-8289-B8561F116A43}"/>
    <pc:docChg chg="undo custSel modSld">
      <pc:chgData name="Andrew Houtenville" userId="aea22101-bd61-4dfe-a17f-14b576307e93" providerId="ADAL" clId="{B121C705-D244-41A9-8289-B8561F116A43}" dt="2023-08-30T18:04:00.754" v="1756" actId="962"/>
      <pc:docMkLst>
        <pc:docMk/>
      </pc:docMkLst>
      <pc:sldChg chg="modSp mod">
        <pc:chgData name="Andrew Houtenville" userId="aea22101-bd61-4dfe-a17f-14b576307e93" providerId="ADAL" clId="{B121C705-D244-41A9-8289-B8561F116A43}" dt="2023-08-30T17:56:18.274" v="24" actId="962"/>
        <pc:sldMkLst>
          <pc:docMk/>
          <pc:sldMk cId="2017358822" sldId="12093"/>
        </pc:sldMkLst>
        <pc:picChg chg="mod">
          <ac:chgData name="Andrew Houtenville" userId="aea22101-bd61-4dfe-a17f-14b576307e93" providerId="ADAL" clId="{B121C705-D244-41A9-8289-B8561F116A43}" dt="2023-08-30T17:56:18.274" v="24" actId="962"/>
          <ac:picMkLst>
            <pc:docMk/>
            <pc:sldMk cId="2017358822" sldId="12093"/>
            <ac:picMk id="17" creationId="{7BC7B1A0-DB07-442B-7943-2A84F26D464C}"/>
          </ac:picMkLst>
        </pc:picChg>
      </pc:sldChg>
      <pc:sldChg chg="modSp mod">
        <pc:chgData name="Andrew Houtenville" userId="aea22101-bd61-4dfe-a17f-14b576307e93" providerId="ADAL" clId="{B121C705-D244-41A9-8289-B8561F116A43}" dt="2023-08-30T17:56:18.274" v="24" actId="962"/>
        <pc:sldMkLst>
          <pc:docMk/>
          <pc:sldMk cId="323406302" sldId="12094"/>
        </pc:sldMkLst>
        <pc:picChg chg="mod">
          <ac:chgData name="Andrew Houtenville" userId="aea22101-bd61-4dfe-a17f-14b576307e93" providerId="ADAL" clId="{B121C705-D244-41A9-8289-B8561F116A43}" dt="2023-08-30T17:56:18.274" v="24" actId="962"/>
          <ac:picMkLst>
            <pc:docMk/>
            <pc:sldMk cId="323406302" sldId="12094"/>
            <ac:picMk id="17" creationId="{B301D768-9BB2-893B-50B8-B2F7CEEDCE91}"/>
          </ac:picMkLst>
        </pc:picChg>
      </pc:sldChg>
      <pc:sldChg chg="modSp mod">
        <pc:chgData name="Andrew Houtenville" userId="aea22101-bd61-4dfe-a17f-14b576307e93" providerId="ADAL" clId="{B121C705-D244-41A9-8289-B8561F116A43}" dt="2023-08-30T17:56:53.792" v="26" actId="962"/>
        <pc:sldMkLst>
          <pc:docMk/>
          <pc:sldMk cId="1258037546" sldId="12177"/>
        </pc:sldMkLst>
        <pc:picChg chg="mod">
          <ac:chgData name="Andrew Houtenville" userId="aea22101-bd61-4dfe-a17f-14b576307e93" providerId="ADAL" clId="{B121C705-D244-41A9-8289-B8561F116A43}" dt="2023-08-30T17:56:53.792" v="26" actId="962"/>
          <ac:picMkLst>
            <pc:docMk/>
            <pc:sldMk cId="1258037546" sldId="12177"/>
            <ac:picMk id="3" creationId="{0DD60975-9D45-7964-30C9-C538429F1296}"/>
          </ac:picMkLst>
        </pc:picChg>
      </pc:sldChg>
      <pc:sldChg chg="modSp mod">
        <pc:chgData name="Andrew Houtenville" userId="aea22101-bd61-4dfe-a17f-14b576307e93" providerId="ADAL" clId="{B121C705-D244-41A9-8289-B8561F116A43}" dt="2023-08-30T18:04:00.754" v="1756" actId="962"/>
        <pc:sldMkLst>
          <pc:docMk/>
          <pc:sldMk cId="2258211421" sldId="12178"/>
        </pc:sldMkLst>
        <pc:picChg chg="mod">
          <ac:chgData name="Andrew Houtenville" userId="aea22101-bd61-4dfe-a17f-14b576307e93" providerId="ADAL" clId="{B121C705-D244-41A9-8289-B8561F116A43}" dt="2023-08-30T18:04:00.754" v="1756" actId="962"/>
          <ac:picMkLst>
            <pc:docMk/>
            <pc:sldMk cId="2258211421" sldId="12178"/>
            <ac:picMk id="3" creationId="{3E906F12-FE50-4328-8361-1D437F7AEBA0}"/>
          </ac:picMkLst>
        </pc:picChg>
      </pc:sldChg>
      <pc:sldChg chg="modSp mod">
        <pc:chgData name="Andrew Houtenville" userId="aea22101-bd61-4dfe-a17f-14b576307e93" providerId="ADAL" clId="{B121C705-D244-41A9-8289-B8561F116A43}" dt="2023-08-30T18:01:24.664" v="1130" actId="962"/>
        <pc:sldMkLst>
          <pc:docMk/>
          <pc:sldMk cId="2502115352" sldId="12181"/>
        </pc:sldMkLst>
        <pc:picChg chg="mod">
          <ac:chgData name="Andrew Houtenville" userId="aea22101-bd61-4dfe-a17f-14b576307e93" providerId="ADAL" clId="{B121C705-D244-41A9-8289-B8561F116A43}" dt="2023-08-30T18:01:24.664" v="1130" actId="962"/>
          <ac:picMkLst>
            <pc:docMk/>
            <pc:sldMk cId="2502115352" sldId="12181"/>
            <ac:picMk id="3" creationId="{49A6892A-DBD2-9E61-431B-E48553D78432}"/>
          </ac:picMkLst>
        </pc:picChg>
      </pc:sldChg>
      <pc:sldChg chg="modSp mod">
        <pc:chgData name="Andrew Houtenville" userId="aea22101-bd61-4dfe-a17f-14b576307e93" providerId="ADAL" clId="{B121C705-D244-41A9-8289-B8561F116A43}" dt="2023-08-30T17:58:05.933" v="220" actId="962"/>
        <pc:sldMkLst>
          <pc:docMk/>
          <pc:sldMk cId="2377519751" sldId="12184"/>
        </pc:sldMkLst>
        <pc:picChg chg="mod">
          <ac:chgData name="Andrew Houtenville" userId="aea22101-bd61-4dfe-a17f-14b576307e93" providerId="ADAL" clId="{B121C705-D244-41A9-8289-B8561F116A43}" dt="2023-08-30T17:58:05.933" v="220" actId="962"/>
          <ac:picMkLst>
            <pc:docMk/>
            <pc:sldMk cId="2377519751" sldId="12184"/>
            <ac:picMk id="3" creationId="{0DD60975-9D45-7964-30C9-C538429F1296}"/>
          </ac:picMkLst>
        </pc:picChg>
      </pc:sldChg>
    </pc:docChg>
  </pc:docChgLst>
  <pc:docChgLst>
    <pc:chgData name="Kate Filanoski" userId="5879a14f-9eb3-4e75-8352-1b2941159ca7" providerId="ADAL" clId="{35D07C11-5617-44BB-900C-EB9AC057499F}"/>
    <pc:docChg chg="undo custSel addSld delSld modSld addMainMaster delMainMaster modMainMaster">
      <pc:chgData name="Kate Filanoski" userId="5879a14f-9eb3-4e75-8352-1b2941159ca7" providerId="ADAL" clId="{35D07C11-5617-44BB-900C-EB9AC057499F}" dt="2023-09-19T21:43:52.765" v="4057" actId="1076"/>
      <pc:docMkLst>
        <pc:docMk/>
      </pc:docMkLst>
      <pc:sldChg chg="modSp mod">
        <pc:chgData name="Kate Filanoski" userId="5879a14f-9eb3-4e75-8352-1b2941159ca7" providerId="ADAL" clId="{35D07C11-5617-44BB-900C-EB9AC057499F}" dt="2023-09-01T16:38:43.316" v="1325" actId="27636"/>
        <pc:sldMkLst>
          <pc:docMk/>
          <pc:sldMk cId="2419022558" sldId="257"/>
        </pc:sldMkLst>
        <pc:spChg chg="mod">
          <ac:chgData name="Kate Filanoski" userId="5879a14f-9eb3-4e75-8352-1b2941159ca7" providerId="ADAL" clId="{35D07C11-5617-44BB-900C-EB9AC057499F}" dt="2023-09-01T16:38:43.316" v="1325" actId="27636"/>
          <ac:spMkLst>
            <pc:docMk/>
            <pc:sldMk cId="2419022558" sldId="257"/>
            <ac:spMk id="2" creationId="{A27CB7AF-1173-445E-BB38-8E208A36F26D}"/>
          </ac:spMkLst>
        </pc:spChg>
      </pc:sldChg>
      <pc:sldChg chg="modSp mod">
        <pc:chgData name="Kate Filanoski" userId="5879a14f-9eb3-4e75-8352-1b2941159ca7" providerId="ADAL" clId="{35D07C11-5617-44BB-900C-EB9AC057499F}" dt="2023-09-19T21:36:38.828" v="3975" actId="6549"/>
        <pc:sldMkLst>
          <pc:docMk/>
          <pc:sldMk cId="0" sldId="258"/>
        </pc:sldMkLst>
        <pc:spChg chg="mod">
          <ac:chgData name="Kate Filanoski" userId="5879a14f-9eb3-4e75-8352-1b2941159ca7" providerId="ADAL" clId="{35D07C11-5617-44BB-900C-EB9AC057499F}" dt="2023-09-19T21:36:38.828" v="3975" actId="6549"/>
          <ac:spMkLst>
            <pc:docMk/>
            <pc:sldMk cId="0" sldId="258"/>
            <ac:spMk id="229" creationId="{00000000-0000-0000-0000-000000000000}"/>
          </ac:spMkLst>
        </pc:spChg>
        <pc:picChg chg="mod">
          <ac:chgData name="Kate Filanoski" userId="5879a14f-9eb3-4e75-8352-1b2941159ca7" providerId="ADAL" clId="{35D07C11-5617-44BB-900C-EB9AC057499F}" dt="2023-09-19T21:21:15.423" v="2900" actId="962"/>
          <ac:picMkLst>
            <pc:docMk/>
            <pc:sldMk cId="0" sldId="258"/>
            <ac:picMk id="230" creationId="{00000000-0000-0000-0000-000000000000}"/>
          </ac:picMkLst>
        </pc:picChg>
      </pc:sldChg>
      <pc:sldChg chg="modSp mod">
        <pc:chgData name="Kate Filanoski" userId="5879a14f-9eb3-4e75-8352-1b2941159ca7" providerId="ADAL" clId="{35D07C11-5617-44BB-900C-EB9AC057499F}" dt="2023-09-19T21:21:58.486" v="2944" actId="962"/>
        <pc:sldMkLst>
          <pc:docMk/>
          <pc:sldMk cId="0" sldId="259"/>
        </pc:sldMkLst>
        <pc:picChg chg="mod">
          <ac:chgData name="Kate Filanoski" userId="5879a14f-9eb3-4e75-8352-1b2941159ca7" providerId="ADAL" clId="{35D07C11-5617-44BB-900C-EB9AC057499F}" dt="2023-09-19T21:21:58.486" v="2944" actId="962"/>
          <ac:picMkLst>
            <pc:docMk/>
            <pc:sldMk cId="0" sldId="259"/>
            <ac:picMk id="237" creationId="{00000000-0000-0000-0000-000000000000}"/>
          </ac:picMkLst>
        </pc:picChg>
      </pc:sldChg>
      <pc:sldChg chg="modSp mod">
        <pc:chgData name="Kate Filanoski" userId="5879a14f-9eb3-4e75-8352-1b2941159ca7" providerId="ADAL" clId="{35D07C11-5617-44BB-900C-EB9AC057499F}" dt="2023-09-19T21:36:55.249" v="3980" actId="33553"/>
        <pc:sldMkLst>
          <pc:docMk/>
          <pc:sldMk cId="0" sldId="265"/>
        </pc:sldMkLst>
        <pc:spChg chg="mod">
          <ac:chgData name="Kate Filanoski" userId="5879a14f-9eb3-4e75-8352-1b2941159ca7" providerId="ADAL" clId="{35D07C11-5617-44BB-900C-EB9AC057499F}" dt="2023-09-19T21:26:13.444" v="3222" actId="962"/>
          <ac:spMkLst>
            <pc:docMk/>
            <pc:sldMk cId="0" sldId="265"/>
            <ac:spMk id="274" creationId="{00000000-0000-0000-0000-000000000000}"/>
          </ac:spMkLst>
        </pc:spChg>
        <pc:spChg chg="mod">
          <ac:chgData name="Kate Filanoski" userId="5879a14f-9eb3-4e75-8352-1b2941159ca7" providerId="ADAL" clId="{35D07C11-5617-44BB-900C-EB9AC057499F}" dt="2023-09-19T21:36:55.249" v="3980" actId="33553"/>
          <ac:spMkLst>
            <pc:docMk/>
            <pc:sldMk cId="0" sldId="265"/>
            <ac:spMk id="275" creationId="{00000000-0000-0000-0000-000000000000}"/>
          </ac:spMkLst>
        </pc:spChg>
        <pc:spChg chg="mod">
          <ac:chgData name="Kate Filanoski" userId="5879a14f-9eb3-4e75-8352-1b2941159ca7" providerId="ADAL" clId="{35D07C11-5617-44BB-900C-EB9AC057499F}" dt="2023-09-19T21:34:50.970" v="3966" actId="1076"/>
          <ac:spMkLst>
            <pc:docMk/>
            <pc:sldMk cId="0" sldId="265"/>
            <ac:spMk id="276" creationId="{00000000-0000-0000-0000-000000000000}"/>
          </ac:spMkLst>
        </pc:spChg>
        <pc:picChg chg="mod">
          <ac:chgData name="Kate Filanoski" userId="5879a14f-9eb3-4e75-8352-1b2941159ca7" providerId="ADAL" clId="{35D07C11-5617-44BB-900C-EB9AC057499F}" dt="2023-09-19T21:26:21.522" v="3240" actId="962"/>
          <ac:picMkLst>
            <pc:docMk/>
            <pc:sldMk cId="0" sldId="265"/>
            <ac:picMk id="277" creationId="{00000000-0000-0000-0000-000000000000}"/>
          </ac:picMkLst>
        </pc:picChg>
      </pc:sldChg>
      <pc:sldChg chg="modSp mod">
        <pc:chgData name="Kate Filanoski" userId="5879a14f-9eb3-4e75-8352-1b2941159ca7" providerId="ADAL" clId="{35D07C11-5617-44BB-900C-EB9AC057499F}" dt="2023-09-19T21:40:46.255" v="4015" actId="20577"/>
        <pc:sldMkLst>
          <pc:docMk/>
          <pc:sldMk cId="0" sldId="266"/>
        </pc:sldMkLst>
        <pc:spChg chg="mod">
          <ac:chgData name="Kate Filanoski" userId="5879a14f-9eb3-4e75-8352-1b2941159ca7" providerId="ADAL" clId="{35D07C11-5617-44BB-900C-EB9AC057499F}" dt="2023-09-19T21:40:46.255" v="4015" actId="20577"/>
          <ac:spMkLst>
            <pc:docMk/>
            <pc:sldMk cId="0" sldId="266"/>
            <ac:spMk id="282" creationId="{00000000-0000-0000-0000-000000000000}"/>
          </ac:spMkLst>
        </pc:spChg>
        <pc:spChg chg="mod">
          <ac:chgData name="Kate Filanoski" userId="5879a14f-9eb3-4e75-8352-1b2941159ca7" providerId="ADAL" clId="{35D07C11-5617-44BB-900C-EB9AC057499F}" dt="2023-09-19T21:40:42.163" v="4014" actId="1076"/>
          <ac:spMkLst>
            <pc:docMk/>
            <pc:sldMk cId="0" sldId="266"/>
            <ac:spMk id="283" creationId="{00000000-0000-0000-0000-000000000000}"/>
          </ac:spMkLst>
        </pc:spChg>
        <pc:picChg chg="mod">
          <ac:chgData name="Kate Filanoski" userId="5879a14f-9eb3-4e75-8352-1b2941159ca7" providerId="ADAL" clId="{35D07C11-5617-44BB-900C-EB9AC057499F}" dt="2023-09-19T21:27:42.354" v="3394" actId="962"/>
          <ac:picMkLst>
            <pc:docMk/>
            <pc:sldMk cId="0" sldId="266"/>
            <ac:picMk id="284" creationId="{00000000-0000-0000-0000-000000000000}"/>
          </ac:picMkLst>
        </pc:picChg>
        <pc:picChg chg="mod">
          <ac:chgData name="Kate Filanoski" userId="5879a14f-9eb3-4e75-8352-1b2941159ca7" providerId="ADAL" clId="{35D07C11-5617-44BB-900C-EB9AC057499F}" dt="2023-09-19T21:28:00.678" v="3418" actId="962"/>
          <ac:picMkLst>
            <pc:docMk/>
            <pc:sldMk cId="0" sldId="266"/>
            <ac:picMk id="285" creationId="{00000000-0000-0000-0000-000000000000}"/>
          </ac:picMkLst>
        </pc:picChg>
        <pc:picChg chg="mod">
          <ac:chgData name="Kate Filanoski" userId="5879a14f-9eb3-4e75-8352-1b2941159ca7" providerId="ADAL" clId="{35D07C11-5617-44BB-900C-EB9AC057499F}" dt="2023-09-19T21:28:53.045" v="3464" actId="962"/>
          <ac:picMkLst>
            <pc:docMk/>
            <pc:sldMk cId="0" sldId="266"/>
            <ac:picMk id="286" creationId="{00000000-0000-0000-0000-000000000000}"/>
          </ac:picMkLst>
        </pc:picChg>
        <pc:picChg chg="mod">
          <ac:chgData name="Kate Filanoski" userId="5879a14f-9eb3-4e75-8352-1b2941159ca7" providerId="ADAL" clId="{35D07C11-5617-44BB-900C-EB9AC057499F}" dt="2023-09-19T21:28:09.322" v="3424" actId="962"/>
          <ac:picMkLst>
            <pc:docMk/>
            <pc:sldMk cId="0" sldId="266"/>
            <ac:picMk id="287" creationId="{00000000-0000-0000-0000-000000000000}"/>
          </ac:picMkLst>
        </pc:picChg>
        <pc:picChg chg="mod">
          <ac:chgData name="Kate Filanoski" userId="5879a14f-9eb3-4e75-8352-1b2941159ca7" providerId="ADAL" clId="{35D07C11-5617-44BB-900C-EB9AC057499F}" dt="2023-09-19T21:28:16.282" v="3430" actId="962"/>
          <ac:picMkLst>
            <pc:docMk/>
            <pc:sldMk cId="0" sldId="266"/>
            <ac:picMk id="288" creationId="{00000000-0000-0000-0000-000000000000}"/>
          </ac:picMkLst>
        </pc:picChg>
        <pc:picChg chg="mod">
          <ac:chgData name="Kate Filanoski" userId="5879a14f-9eb3-4e75-8352-1b2941159ca7" providerId="ADAL" clId="{35D07C11-5617-44BB-900C-EB9AC057499F}" dt="2023-09-19T21:29:02.873" v="3470" actId="962"/>
          <ac:picMkLst>
            <pc:docMk/>
            <pc:sldMk cId="0" sldId="266"/>
            <ac:picMk id="289" creationId="{00000000-0000-0000-0000-000000000000}"/>
          </ac:picMkLst>
        </pc:picChg>
        <pc:picChg chg="mod">
          <ac:chgData name="Kate Filanoski" userId="5879a14f-9eb3-4e75-8352-1b2941159ca7" providerId="ADAL" clId="{35D07C11-5617-44BB-900C-EB9AC057499F}" dt="2023-09-19T21:29:13.238" v="3476" actId="962"/>
          <ac:picMkLst>
            <pc:docMk/>
            <pc:sldMk cId="0" sldId="266"/>
            <ac:picMk id="290" creationId="{00000000-0000-0000-0000-000000000000}"/>
          </ac:picMkLst>
        </pc:picChg>
        <pc:picChg chg="mod">
          <ac:chgData name="Kate Filanoski" userId="5879a14f-9eb3-4e75-8352-1b2941159ca7" providerId="ADAL" clId="{35D07C11-5617-44BB-900C-EB9AC057499F}" dt="2023-09-19T21:28:28.323" v="3440" actId="962"/>
          <ac:picMkLst>
            <pc:docMk/>
            <pc:sldMk cId="0" sldId="266"/>
            <ac:picMk id="291" creationId="{00000000-0000-0000-0000-000000000000}"/>
          </ac:picMkLst>
        </pc:picChg>
        <pc:picChg chg="mod">
          <ac:chgData name="Kate Filanoski" userId="5879a14f-9eb3-4e75-8352-1b2941159ca7" providerId="ADAL" clId="{35D07C11-5617-44BB-900C-EB9AC057499F}" dt="2023-09-19T21:28:33.454" v="3446" actId="962"/>
          <ac:picMkLst>
            <pc:docMk/>
            <pc:sldMk cId="0" sldId="266"/>
            <ac:picMk id="292" creationId="{00000000-0000-0000-0000-000000000000}"/>
          </ac:picMkLst>
        </pc:picChg>
        <pc:picChg chg="mod">
          <ac:chgData name="Kate Filanoski" userId="5879a14f-9eb3-4e75-8352-1b2941159ca7" providerId="ADAL" clId="{35D07C11-5617-44BB-900C-EB9AC057499F}" dt="2023-09-19T21:28:39.303" v="3454" actId="962"/>
          <ac:picMkLst>
            <pc:docMk/>
            <pc:sldMk cId="0" sldId="266"/>
            <ac:picMk id="293" creationId="{00000000-0000-0000-0000-000000000000}"/>
          </ac:picMkLst>
        </pc:picChg>
      </pc:sldChg>
      <pc:sldChg chg="modSp mod">
        <pc:chgData name="Kate Filanoski" userId="5879a14f-9eb3-4e75-8352-1b2941159ca7" providerId="ADAL" clId="{35D07C11-5617-44BB-900C-EB9AC057499F}" dt="2023-09-19T21:43:52.765" v="4057" actId="1076"/>
        <pc:sldMkLst>
          <pc:docMk/>
          <pc:sldMk cId="0" sldId="267"/>
        </pc:sldMkLst>
        <pc:spChg chg="mod">
          <ac:chgData name="Kate Filanoski" userId="5879a14f-9eb3-4e75-8352-1b2941159ca7" providerId="ADAL" clId="{35D07C11-5617-44BB-900C-EB9AC057499F}" dt="2023-09-19T21:41:28.162" v="4027" actId="404"/>
          <ac:spMkLst>
            <pc:docMk/>
            <pc:sldMk cId="0" sldId="267"/>
            <ac:spMk id="298" creationId="{00000000-0000-0000-0000-000000000000}"/>
          </ac:spMkLst>
        </pc:spChg>
        <pc:spChg chg="mod">
          <ac:chgData name="Kate Filanoski" userId="5879a14f-9eb3-4e75-8352-1b2941159ca7" providerId="ADAL" clId="{35D07C11-5617-44BB-900C-EB9AC057499F}" dt="2023-09-19T21:43:33.110" v="4052" actId="14100"/>
          <ac:spMkLst>
            <pc:docMk/>
            <pc:sldMk cId="0" sldId="267"/>
            <ac:spMk id="299" creationId="{00000000-0000-0000-0000-000000000000}"/>
          </ac:spMkLst>
        </pc:spChg>
        <pc:picChg chg="mod">
          <ac:chgData name="Kate Filanoski" userId="5879a14f-9eb3-4e75-8352-1b2941159ca7" providerId="ADAL" clId="{35D07C11-5617-44BB-900C-EB9AC057499F}" dt="2023-09-19T21:43:49.536" v="4055" actId="1076"/>
          <ac:picMkLst>
            <pc:docMk/>
            <pc:sldMk cId="0" sldId="267"/>
            <ac:picMk id="300" creationId="{00000000-0000-0000-0000-000000000000}"/>
          </ac:picMkLst>
        </pc:picChg>
        <pc:picChg chg="mod">
          <ac:chgData name="Kate Filanoski" userId="5879a14f-9eb3-4e75-8352-1b2941159ca7" providerId="ADAL" clId="{35D07C11-5617-44BB-900C-EB9AC057499F}" dt="2023-09-19T21:43:50.899" v="4056" actId="1076"/>
          <ac:picMkLst>
            <pc:docMk/>
            <pc:sldMk cId="0" sldId="267"/>
            <ac:picMk id="301" creationId="{00000000-0000-0000-0000-000000000000}"/>
          </ac:picMkLst>
        </pc:picChg>
        <pc:picChg chg="mod">
          <ac:chgData name="Kate Filanoski" userId="5879a14f-9eb3-4e75-8352-1b2941159ca7" providerId="ADAL" clId="{35D07C11-5617-44BB-900C-EB9AC057499F}" dt="2023-09-19T21:43:52.765" v="4057" actId="1076"/>
          <ac:picMkLst>
            <pc:docMk/>
            <pc:sldMk cId="0" sldId="267"/>
            <ac:picMk id="302" creationId="{00000000-0000-0000-0000-000000000000}"/>
          </ac:picMkLst>
        </pc:picChg>
      </pc:sldChg>
      <pc:sldChg chg="modSp mod">
        <pc:chgData name="Kate Filanoski" userId="5879a14f-9eb3-4e75-8352-1b2941159ca7" providerId="ADAL" clId="{35D07C11-5617-44BB-900C-EB9AC057499F}" dt="2023-09-19T21:37:03.672" v="3981" actId="33553"/>
        <pc:sldMkLst>
          <pc:docMk/>
          <pc:sldMk cId="0" sldId="270"/>
        </pc:sldMkLst>
        <pc:spChg chg="mod">
          <ac:chgData name="Kate Filanoski" userId="5879a14f-9eb3-4e75-8352-1b2941159ca7" providerId="ADAL" clId="{35D07C11-5617-44BB-900C-EB9AC057499F}" dt="2023-09-19T21:31:45.995" v="3951" actId="962"/>
          <ac:spMkLst>
            <pc:docMk/>
            <pc:sldMk cId="0" sldId="270"/>
            <ac:spMk id="320" creationId="{00000000-0000-0000-0000-000000000000}"/>
          </ac:spMkLst>
        </pc:spChg>
        <pc:spChg chg="mod">
          <ac:chgData name="Kate Filanoski" userId="5879a14f-9eb3-4e75-8352-1b2941159ca7" providerId="ADAL" clId="{35D07C11-5617-44BB-900C-EB9AC057499F}" dt="2023-09-19T21:37:03.672" v="3981" actId="33553"/>
          <ac:spMkLst>
            <pc:docMk/>
            <pc:sldMk cId="0" sldId="270"/>
            <ac:spMk id="321" creationId="{00000000-0000-0000-0000-000000000000}"/>
          </ac:spMkLst>
        </pc:spChg>
        <pc:spChg chg="mod">
          <ac:chgData name="Kate Filanoski" userId="5879a14f-9eb3-4e75-8352-1b2941159ca7" providerId="ADAL" clId="{35D07C11-5617-44BB-900C-EB9AC057499F}" dt="2023-09-19T21:31:52.754" v="3952" actId="962"/>
          <ac:spMkLst>
            <pc:docMk/>
            <pc:sldMk cId="0" sldId="270"/>
            <ac:spMk id="322" creationId="{00000000-0000-0000-0000-000000000000}"/>
          </ac:spMkLst>
        </pc:spChg>
        <pc:spChg chg="ord">
          <ac:chgData name="Kate Filanoski" userId="5879a14f-9eb3-4e75-8352-1b2941159ca7" providerId="ADAL" clId="{35D07C11-5617-44BB-900C-EB9AC057499F}" dt="2023-09-19T21:35:43.240" v="3969" actId="13244"/>
          <ac:spMkLst>
            <pc:docMk/>
            <pc:sldMk cId="0" sldId="270"/>
            <ac:spMk id="330" creationId="{00000000-0000-0000-0000-000000000000}"/>
          </ac:spMkLst>
        </pc:spChg>
        <pc:picChg chg="mod">
          <ac:chgData name="Kate Filanoski" userId="5879a14f-9eb3-4e75-8352-1b2941159ca7" providerId="ADAL" clId="{35D07C11-5617-44BB-900C-EB9AC057499F}" dt="2023-09-19T21:31:29.420" v="3949" actId="962"/>
          <ac:picMkLst>
            <pc:docMk/>
            <pc:sldMk cId="0" sldId="270"/>
            <ac:picMk id="319" creationId="{00000000-0000-0000-0000-000000000000}"/>
          </ac:picMkLst>
        </pc:picChg>
        <pc:picChg chg="mod">
          <ac:chgData name="Kate Filanoski" userId="5879a14f-9eb3-4e75-8352-1b2941159ca7" providerId="ADAL" clId="{35D07C11-5617-44BB-900C-EB9AC057499F}" dt="2023-09-19T21:32:01.017" v="3953" actId="962"/>
          <ac:picMkLst>
            <pc:docMk/>
            <pc:sldMk cId="0" sldId="270"/>
            <ac:picMk id="323" creationId="{00000000-0000-0000-0000-000000000000}"/>
          </ac:picMkLst>
        </pc:picChg>
        <pc:picChg chg="mod">
          <ac:chgData name="Kate Filanoski" userId="5879a14f-9eb3-4e75-8352-1b2941159ca7" providerId="ADAL" clId="{35D07C11-5617-44BB-900C-EB9AC057499F}" dt="2023-09-19T21:32:03.348" v="3954" actId="962"/>
          <ac:picMkLst>
            <pc:docMk/>
            <pc:sldMk cId="0" sldId="270"/>
            <ac:picMk id="325" creationId="{00000000-0000-0000-0000-000000000000}"/>
          </ac:picMkLst>
        </pc:picChg>
        <pc:picChg chg="mod">
          <ac:chgData name="Kate Filanoski" userId="5879a14f-9eb3-4e75-8352-1b2941159ca7" providerId="ADAL" clId="{35D07C11-5617-44BB-900C-EB9AC057499F}" dt="2023-09-19T21:32:06.647" v="3955" actId="962"/>
          <ac:picMkLst>
            <pc:docMk/>
            <pc:sldMk cId="0" sldId="270"/>
            <ac:picMk id="327" creationId="{00000000-0000-0000-0000-000000000000}"/>
          </ac:picMkLst>
        </pc:picChg>
        <pc:picChg chg="mod">
          <ac:chgData name="Kate Filanoski" userId="5879a14f-9eb3-4e75-8352-1b2941159ca7" providerId="ADAL" clId="{35D07C11-5617-44BB-900C-EB9AC057499F}" dt="2023-09-19T21:32:09.522" v="3956" actId="962"/>
          <ac:picMkLst>
            <pc:docMk/>
            <pc:sldMk cId="0" sldId="270"/>
            <ac:picMk id="329" creationId="{00000000-0000-0000-0000-000000000000}"/>
          </ac:picMkLst>
        </pc:picChg>
      </pc:sldChg>
      <pc:sldChg chg="modSp mod">
        <pc:chgData name="Kate Filanoski" userId="5879a14f-9eb3-4e75-8352-1b2941159ca7" providerId="ADAL" clId="{35D07C11-5617-44BB-900C-EB9AC057499F}" dt="2023-09-01T16:38:43.318" v="1326" actId="27636"/>
        <pc:sldMkLst>
          <pc:docMk/>
          <pc:sldMk cId="1301611488" sldId="573"/>
        </pc:sldMkLst>
        <pc:spChg chg="mod">
          <ac:chgData name="Kate Filanoski" userId="5879a14f-9eb3-4e75-8352-1b2941159ca7" providerId="ADAL" clId="{35D07C11-5617-44BB-900C-EB9AC057499F}" dt="2023-09-01T16:38:43.318" v="1326" actId="27636"/>
          <ac:spMkLst>
            <pc:docMk/>
            <pc:sldMk cId="1301611488" sldId="573"/>
            <ac:spMk id="2" creationId="{A27CB7AF-1173-445E-BB38-8E208A36F26D}"/>
          </ac:spMkLst>
        </pc:spChg>
        <pc:spChg chg="mod">
          <ac:chgData name="Kate Filanoski" userId="5879a14f-9eb3-4e75-8352-1b2941159ca7" providerId="ADAL" clId="{35D07C11-5617-44BB-900C-EB9AC057499F}" dt="2023-09-01T16:38:43.279" v="1324"/>
          <ac:spMkLst>
            <pc:docMk/>
            <pc:sldMk cId="1301611488" sldId="573"/>
            <ac:spMk id="3" creationId="{514675EA-F78D-48A7-B127-E5D3889F7E0D}"/>
          </ac:spMkLst>
        </pc:spChg>
      </pc:sldChg>
      <pc:sldChg chg="modSp mod">
        <pc:chgData name="Kate Filanoski" userId="5879a14f-9eb3-4e75-8352-1b2941159ca7" providerId="ADAL" clId="{35D07C11-5617-44BB-900C-EB9AC057499F}" dt="2023-09-19T21:33:56.062" v="3963" actId="13244"/>
        <pc:sldMkLst>
          <pc:docMk/>
          <pc:sldMk cId="926045361" sldId="12142"/>
        </pc:sldMkLst>
        <pc:picChg chg="ord">
          <ac:chgData name="Kate Filanoski" userId="5879a14f-9eb3-4e75-8352-1b2941159ca7" providerId="ADAL" clId="{35D07C11-5617-44BB-900C-EB9AC057499F}" dt="2023-09-19T21:33:56.062" v="3963" actId="13244"/>
          <ac:picMkLst>
            <pc:docMk/>
            <pc:sldMk cId="926045361" sldId="12142"/>
            <ac:picMk id="6" creationId="{6EADA6D6-34F5-B171-3536-6EF879D52826}"/>
          </ac:picMkLst>
        </pc:picChg>
      </pc:sldChg>
      <pc:sldChg chg="modSp mod">
        <pc:chgData name="Kate Filanoski" userId="5879a14f-9eb3-4e75-8352-1b2941159ca7" providerId="ADAL" clId="{35D07C11-5617-44BB-900C-EB9AC057499F}" dt="2023-09-01T17:20:07.410" v="2230" actId="962"/>
        <pc:sldMkLst>
          <pc:docMk/>
          <pc:sldMk cId="0" sldId="12143"/>
        </pc:sldMkLst>
        <pc:picChg chg="mod">
          <ac:chgData name="Kate Filanoski" userId="5879a14f-9eb3-4e75-8352-1b2941159ca7" providerId="ADAL" clId="{35D07C11-5617-44BB-900C-EB9AC057499F}" dt="2023-09-01T17:20:07.410" v="2230" actId="962"/>
          <ac:picMkLst>
            <pc:docMk/>
            <pc:sldMk cId="0" sldId="12143"/>
            <ac:picMk id="218" creationId="{00000000-0000-0000-0000-000000000000}"/>
          </ac:picMkLst>
        </pc:picChg>
      </pc:sldChg>
      <pc:sldChg chg="modSp mod">
        <pc:chgData name="Kate Filanoski" userId="5879a14f-9eb3-4e75-8352-1b2941159ca7" providerId="ADAL" clId="{35D07C11-5617-44BB-900C-EB9AC057499F}" dt="2023-09-19T21:36:31.157" v="3972" actId="20577"/>
        <pc:sldMkLst>
          <pc:docMk/>
          <pc:sldMk cId="0" sldId="12144"/>
        </pc:sldMkLst>
        <pc:spChg chg="mod">
          <ac:chgData name="Kate Filanoski" userId="5879a14f-9eb3-4e75-8352-1b2941159ca7" providerId="ADAL" clId="{35D07C11-5617-44BB-900C-EB9AC057499F}" dt="2023-09-19T21:36:31.157" v="3972" actId="20577"/>
          <ac:spMkLst>
            <pc:docMk/>
            <pc:sldMk cId="0" sldId="12144"/>
            <ac:spMk id="223" creationId="{00000000-0000-0000-0000-000000000000}"/>
          </ac:spMkLst>
        </pc:spChg>
        <pc:picChg chg="mod">
          <ac:chgData name="Kate Filanoski" userId="5879a14f-9eb3-4e75-8352-1b2941159ca7" providerId="ADAL" clId="{35D07C11-5617-44BB-900C-EB9AC057499F}" dt="2023-09-01T17:20:52.794" v="2328" actId="962"/>
          <ac:picMkLst>
            <pc:docMk/>
            <pc:sldMk cId="0" sldId="12144"/>
            <ac:picMk id="224" creationId="{00000000-0000-0000-0000-000000000000}"/>
          </ac:picMkLst>
        </pc:picChg>
      </pc:sldChg>
      <pc:sldChg chg="modSp mod">
        <pc:chgData name="Kate Filanoski" userId="5879a14f-9eb3-4e75-8352-1b2941159ca7" providerId="ADAL" clId="{35D07C11-5617-44BB-900C-EB9AC057499F}" dt="2023-09-19T21:22:15.972" v="2947" actId="1076"/>
        <pc:sldMkLst>
          <pc:docMk/>
          <pc:sldMk cId="0" sldId="12145"/>
        </pc:sldMkLst>
        <pc:picChg chg="mod">
          <ac:chgData name="Kate Filanoski" userId="5879a14f-9eb3-4e75-8352-1b2941159ca7" providerId="ADAL" clId="{35D07C11-5617-44BB-900C-EB9AC057499F}" dt="2023-09-19T21:22:15.972" v="2947" actId="1076"/>
          <ac:picMkLst>
            <pc:docMk/>
            <pc:sldMk cId="0" sldId="12145"/>
            <ac:picMk id="243" creationId="{00000000-0000-0000-0000-000000000000}"/>
          </ac:picMkLst>
        </pc:picChg>
      </pc:sldChg>
      <pc:sldChg chg="modSp mod">
        <pc:chgData name="Kate Filanoski" userId="5879a14f-9eb3-4e75-8352-1b2941159ca7" providerId="ADAL" clId="{35D07C11-5617-44BB-900C-EB9AC057499F}" dt="2023-09-19T21:36:42.102" v="3976" actId="33553"/>
        <pc:sldMkLst>
          <pc:docMk/>
          <pc:sldMk cId="0" sldId="12146"/>
        </pc:sldMkLst>
        <pc:spChg chg="mod">
          <ac:chgData name="Kate Filanoski" userId="5879a14f-9eb3-4e75-8352-1b2941159ca7" providerId="ADAL" clId="{35D07C11-5617-44BB-900C-EB9AC057499F}" dt="2023-09-19T21:36:42.102" v="3976" actId="33553"/>
          <ac:spMkLst>
            <pc:docMk/>
            <pc:sldMk cId="0" sldId="12146"/>
            <ac:spMk id="255" creationId="{00000000-0000-0000-0000-000000000000}"/>
          </ac:spMkLst>
        </pc:spChg>
        <pc:spChg chg="ord">
          <ac:chgData name="Kate Filanoski" userId="5879a14f-9eb3-4e75-8352-1b2941159ca7" providerId="ADAL" clId="{35D07C11-5617-44BB-900C-EB9AC057499F}" dt="2023-09-19T21:34:30.718" v="3964" actId="13244"/>
          <ac:spMkLst>
            <pc:docMk/>
            <pc:sldMk cId="0" sldId="12146"/>
            <ac:spMk id="256" creationId="{00000000-0000-0000-0000-000000000000}"/>
          </ac:spMkLst>
        </pc:spChg>
        <pc:picChg chg="mod">
          <ac:chgData name="Kate Filanoski" userId="5879a14f-9eb3-4e75-8352-1b2941159ca7" providerId="ADAL" clId="{35D07C11-5617-44BB-900C-EB9AC057499F}" dt="2023-09-19T21:22:49.869" v="3009" actId="962"/>
          <ac:picMkLst>
            <pc:docMk/>
            <pc:sldMk cId="0" sldId="12146"/>
            <ac:picMk id="257" creationId="{00000000-0000-0000-0000-000000000000}"/>
          </ac:picMkLst>
        </pc:picChg>
      </pc:sldChg>
      <pc:sldChg chg="modSp mod">
        <pc:chgData name="Kate Filanoski" userId="5879a14f-9eb3-4e75-8352-1b2941159ca7" providerId="ADAL" clId="{35D07C11-5617-44BB-900C-EB9AC057499F}" dt="2023-09-19T21:34:40.151" v="3965" actId="13244"/>
        <pc:sldMkLst>
          <pc:docMk/>
          <pc:sldMk cId="0" sldId="12147"/>
        </pc:sldMkLst>
        <pc:picChg chg="mod ord">
          <ac:chgData name="Kate Filanoski" userId="5879a14f-9eb3-4e75-8352-1b2941159ca7" providerId="ADAL" clId="{35D07C11-5617-44BB-900C-EB9AC057499F}" dt="2023-09-19T21:34:40.151" v="3965" actId="13244"/>
          <ac:picMkLst>
            <pc:docMk/>
            <pc:sldMk cId="0" sldId="12147"/>
            <ac:picMk id="263" creationId="{00000000-0000-0000-0000-000000000000}"/>
          </ac:picMkLst>
        </pc:picChg>
      </pc:sldChg>
      <pc:sldChg chg="modSp mod modNotesTx">
        <pc:chgData name="Kate Filanoski" userId="5879a14f-9eb3-4e75-8352-1b2941159ca7" providerId="ADAL" clId="{35D07C11-5617-44BB-900C-EB9AC057499F}" dt="2023-09-19T21:36:49.640" v="3979" actId="6549"/>
        <pc:sldMkLst>
          <pc:docMk/>
          <pc:sldMk cId="0" sldId="12148"/>
        </pc:sldMkLst>
        <pc:spChg chg="mod">
          <ac:chgData name="Kate Filanoski" userId="5879a14f-9eb3-4e75-8352-1b2941159ca7" providerId="ADAL" clId="{35D07C11-5617-44BB-900C-EB9AC057499F}" dt="2023-09-19T21:36:49.640" v="3979" actId="6549"/>
          <ac:spMkLst>
            <pc:docMk/>
            <pc:sldMk cId="0" sldId="12148"/>
            <ac:spMk id="268" creationId="{00000000-0000-0000-0000-000000000000}"/>
          </ac:spMkLst>
        </pc:spChg>
        <pc:picChg chg="mod">
          <ac:chgData name="Kate Filanoski" userId="5879a14f-9eb3-4e75-8352-1b2941159ca7" providerId="ADAL" clId="{35D07C11-5617-44BB-900C-EB9AC057499F}" dt="2023-09-19T21:25:38.242" v="3218" actId="962"/>
          <ac:picMkLst>
            <pc:docMk/>
            <pc:sldMk cId="0" sldId="12148"/>
            <ac:picMk id="269" creationId="{00000000-0000-0000-0000-000000000000}"/>
          </ac:picMkLst>
        </pc:picChg>
      </pc:sldChg>
      <pc:sldChg chg="addSp delSp modSp mod modClrScheme chgLayout">
        <pc:chgData name="Kate Filanoski" userId="5879a14f-9eb3-4e75-8352-1b2941159ca7" providerId="ADAL" clId="{35D07C11-5617-44BB-900C-EB9AC057499F}" dt="2023-09-19T21:32:46.583" v="3958" actId="962"/>
        <pc:sldMkLst>
          <pc:docMk/>
          <pc:sldMk cId="2080596656" sldId="12164"/>
        </pc:sldMkLst>
        <pc:spChg chg="mod ord">
          <ac:chgData name="Kate Filanoski" userId="5879a14f-9eb3-4e75-8352-1b2941159ca7" providerId="ADAL" clId="{35D07C11-5617-44BB-900C-EB9AC057499F}" dt="2023-09-01T17:01:30.220" v="1468" actId="27636"/>
          <ac:spMkLst>
            <pc:docMk/>
            <pc:sldMk cId="2080596656" sldId="12164"/>
            <ac:spMk id="2" creationId="{CAD9B724-0BBC-4052-8F50-158D8643067E}"/>
          </ac:spMkLst>
        </pc:spChg>
        <pc:spChg chg="add del mod ord">
          <ac:chgData name="Kate Filanoski" userId="5879a14f-9eb3-4e75-8352-1b2941159ca7" providerId="ADAL" clId="{35D07C11-5617-44BB-900C-EB9AC057499F}" dt="2023-09-01T17:01:35.168" v="1470"/>
          <ac:spMkLst>
            <pc:docMk/>
            <pc:sldMk cId="2080596656" sldId="12164"/>
            <ac:spMk id="3" creationId="{AFD097C9-4313-703B-31F6-94D33B97DA64}"/>
          </ac:spMkLst>
        </pc:spChg>
        <pc:spChg chg="add mod">
          <ac:chgData name="Kate Filanoski" userId="5879a14f-9eb3-4e75-8352-1b2941159ca7" providerId="ADAL" clId="{35D07C11-5617-44BB-900C-EB9AC057499F}" dt="2023-09-19T21:32:46.583" v="3958" actId="962"/>
          <ac:spMkLst>
            <pc:docMk/>
            <pc:sldMk cId="2080596656" sldId="12164"/>
            <ac:spMk id="4" creationId="{BBA44F10-FF7F-EA49-A394-E5F9C2E322EC}"/>
          </ac:spMkLst>
        </pc:spChg>
        <pc:spChg chg="del mod">
          <ac:chgData name="Kate Filanoski" userId="5879a14f-9eb3-4e75-8352-1b2941159ca7" providerId="ADAL" clId="{35D07C11-5617-44BB-900C-EB9AC057499F}" dt="2023-09-01T17:01:33.951" v="1469" actId="21"/>
          <ac:spMkLst>
            <pc:docMk/>
            <pc:sldMk cId="2080596656" sldId="12164"/>
            <ac:spMk id="5" creationId="{900A2906-AB1F-2D63-A6E4-52CDDE5778ED}"/>
          </ac:spMkLst>
        </pc:spChg>
      </pc:sldChg>
      <pc:sldChg chg="modSp">
        <pc:chgData name="Kate Filanoski" userId="5879a14f-9eb3-4e75-8352-1b2941159ca7" providerId="ADAL" clId="{35D07C11-5617-44BB-900C-EB9AC057499F}" dt="2023-09-19T21:38:11.400" v="3992" actId="207"/>
        <pc:sldMkLst>
          <pc:docMk/>
          <pc:sldMk cId="1727387083" sldId="12172"/>
        </pc:sldMkLst>
        <pc:spChg chg="mod">
          <ac:chgData name="Kate Filanoski" userId="5879a14f-9eb3-4e75-8352-1b2941159ca7" providerId="ADAL" clId="{35D07C11-5617-44BB-900C-EB9AC057499F}" dt="2023-09-19T21:38:11.400" v="3992" actId="207"/>
          <ac:spMkLst>
            <pc:docMk/>
            <pc:sldMk cId="1727387083" sldId="12172"/>
            <ac:spMk id="2" creationId="{F5015E1C-098D-431B-8302-27B7F90E3A08}"/>
          </ac:spMkLst>
        </pc:spChg>
      </pc:sldChg>
      <pc:sldChg chg="modSp mod">
        <pc:chgData name="Kate Filanoski" userId="5879a14f-9eb3-4e75-8352-1b2941159ca7" providerId="ADAL" clId="{35D07C11-5617-44BB-900C-EB9AC057499F}" dt="2023-08-18T15:47:30.776" v="31" actId="962"/>
        <pc:sldMkLst>
          <pc:docMk/>
          <pc:sldMk cId="1258037546" sldId="12177"/>
        </pc:sldMkLst>
        <pc:picChg chg="mod">
          <ac:chgData name="Kate Filanoski" userId="5879a14f-9eb3-4e75-8352-1b2941159ca7" providerId="ADAL" clId="{35D07C11-5617-44BB-900C-EB9AC057499F}" dt="2023-08-18T15:47:30.776" v="31" actId="962"/>
          <ac:picMkLst>
            <pc:docMk/>
            <pc:sldMk cId="1258037546" sldId="12177"/>
            <ac:picMk id="3" creationId="{0DD60975-9D45-7964-30C9-C538429F1296}"/>
          </ac:picMkLst>
        </pc:picChg>
      </pc:sldChg>
      <pc:sldChg chg="addSp delSp modSp mod modClrScheme chgLayout">
        <pc:chgData name="Kate Filanoski" userId="5879a14f-9eb3-4e75-8352-1b2941159ca7" providerId="ADAL" clId="{35D07C11-5617-44BB-900C-EB9AC057499F}" dt="2023-09-01T16:53:31.822" v="1373" actId="1076"/>
        <pc:sldMkLst>
          <pc:docMk/>
          <pc:sldMk cId="2258211421" sldId="12178"/>
        </pc:sldMkLst>
        <pc:spChg chg="mod ord">
          <ac:chgData name="Kate Filanoski" userId="5879a14f-9eb3-4e75-8352-1b2941159ca7" providerId="ADAL" clId="{35D07C11-5617-44BB-900C-EB9AC057499F}" dt="2023-09-01T16:53:14.258" v="1369" actId="27636"/>
          <ac:spMkLst>
            <pc:docMk/>
            <pc:sldMk cId="2258211421" sldId="12178"/>
            <ac:spMk id="2" creationId="{CAD9B724-0BBC-4052-8F50-158D8643067E}"/>
          </ac:spMkLst>
        </pc:spChg>
        <pc:spChg chg="add del mod ord">
          <ac:chgData name="Kate Filanoski" userId="5879a14f-9eb3-4e75-8352-1b2941159ca7" providerId="ADAL" clId="{35D07C11-5617-44BB-900C-EB9AC057499F}" dt="2023-09-01T16:53:17.908" v="1371"/>
          <ac:spMkLst>
            <pc:docMk/>
            <pc:sldMk cId="2258211421" sldId="12178"/>
            <ac:spMk id="4" creationId="{439EFB76-0E1B-BCC5-693A-57C81D0CDDA4}"/>
          </ac:spMkLst>
        </pc:spChg>
        <pc:picChg chg="del mod">
          <ac:chgData name="Kate Filanoski" userId="5879a14f-9eb3-4e75-8352-1b2941159ca7" providerId="ADAL" clId="{35D07C11-5617-44BB-900C-EB9AC057499F}" dt="2023-09-01T16:53:16.750" v="1370" actId="21"/>
          <ac:picMkLst>
            <pc:docMk/>
            <pc:sldMk cId="2258211421" sldId="12178"/>
            <ac:picMk id="3" creationId="{3E906F12-FE50-4328-8361-1D437F7AEBA0}"/>
          </ac:picMkLst>
        </pc:picChg>
        <pc:picChg chg="add mod">
          <ac:chgData name="Kate Filanoski" userId="5879a14f-9eb3-4e75-8352-1b2941159ca7" providerId="ADAL" clId="{35D07C11-5617-44BB-900C-EB9AC057499F}" dt="2023-09-01T16:53:31.822" v="1373" actId="1076"/>
          <ac:picMkLst>
            <pc:docMk/>
            <pc:sldMk cId="2258211421" sldId="12178"/>
            <ac:picMk id="5" creationId="{38384CAE-ECE5-5D73-8FA0-7AF671F1941F}"/>
          </ac:picMkLst>
        </pc:picChg>
      </pc:sldChg>
      <pc:sldChg chg="addSp delSp modSp mod modClrScheme chgLayout">
        <pc:chgData name="Kate Filanoski" userId="5879a14f-9eb3-4e75-8352-1b2941159ca7" providerId="ADAL" clId="{35D07C11-5617-44BB-900C-EB9AC057499F}" dt="2023-09-01T16:55:00.771" v="1379" actId="1076"/>
        <pc:sldMkLst>
          <pc:docMk/>
          <pc:sldMk cId="3146123631" sldId="12179"/>
        </pc:sldMkLst>
        <pc:spChg chg="mod ord">
          <ac:chgData name="Kate Filanoski" userId="5879a14f-9eb3-4e75-8352-1b2941159ca7" providerId="ADAL" clId="{35D07C11-5617-44BB-900C-EB9AC057499F}" dt="2023-09-01T16:54:40.202" v="1375" actId="27636"/>
          <ac:spMkLst>
            <pc:docMk/>
            <pc:sldMk cId="3146123631" sldId="12179"/>
            <ac:spMk id="2" creationId="{CAD9B724-0BBC-4052-8F50-158D8643067E}"/>
          </ac:spMkLst>
        </pc:spChg>
        <pc:spChg chg="add del mod ord">
          <ac:chgData name="Kate Filanoski" userId="5879a14f-9eb3-4e75-8352-1b2941159ca7" providerId="ADAL" clId="{35D07C11-5617-44BB-900C-EB9AC057499F}" dt="2023-09-01T16:54:47.639" v="1377"/>
          <ac:spMkLst>
            <pc:docMk/>
            <pc:sldMk cId="3146123631" sldId="12179"/>
            <ac:spMk id="4" creationId="{BA5D60CD-DC02-33DE-A400-236D90EBD9EE}"/>
          </ac:spMkLst>
        </pc:spChg>
        <pc:picChg chg="del mod">
          <ac:chgData name="Kate Filanoski" userId="5879a14f-9eb3-4e75-8352-1b2941159ca7" providerId="ADAL" clId="{35D07C11-5617-44BB-900C-EB9AC057499F}" dt="2023-09-01T16:54:43.893" v="1376" actId="21"/>
          <ac:picMkLst>
            <pc:docMk/>
            <pc:sldMk cId="3146123631" sldId="12179"/>
            <ac:picMk id="3" creationId="{CB1C4E35-522C-21FE-ED08-0FD679B40519}"/>
          </ac:picMkLst>
        </pc:picChg>
        <pc:picChg chg="add mod">
          <ac:chgData name="Kate Filanoski" userId="5879a14f-9eb3-4e75-8352-1b2941159ca7" providerId="ADAL" clId="{35D07C11-5617-44BB-900C-EB9AC057499F}" dt="2023-09-01T16:55:00.771" v="1379" actId="1076"/>
          <ac:picMkLst>
            <pc:docMk/>
            <pc:sldMk cId="3146123631" sldId="12179"/>
            <ac:picMk id="5" creationId="{A563F29D-15D5-DC0E-3271-DD531F9E399D}"/>
          </ac:picMkLst>
        </pc:picChg>
      </pc:sldChg>
      <pc:sldChg chg="addSp delSp modSp mod modClrScheme chgLayout">
        <pc:chgData name="Kate Filanoski" userId="5879a14f-9eb3-4e75-8352-1b2941159ca7" providerId="ADAL" clId="{35D07C11-5617-44BB-900C-EB9AC057499F}" dt="2023-09-01T16:55:24.224" v="1385" actId="1076"/>
        <pc:sldMkLst>
          <pc:docMk/>
          <pc:sldMk cId="2279226759" sldId="12180"/>
        </pc:sldMkLst>
        <pc:spChg chg="mod ord">
          <ac:chgData name="Kate Filanoski" userId="5879a14f-9eb3-4e75-8352-1b2941159ca7" providerId="ADAL" clId="{35D07C11-5617-44BB-900C-EB9AC057499F}" dt="2023-09-01T16:55:09.426" v="1381" actId="27636"/>
          <ac:spMkLst>
            <pc:docMk/>
            <pc:sldMk cId="2279226759" sldId="12180"/>
            <ac:spMk id="2" creationId="{CAD9B724-0BBC-4052-8F50-158D8643067E}"/>
          </ac:spMkLst>
        </pc:spChg>
        <pc:spChg chg="add del mod ord">
          <ac:chgData name="Kate Filanoski" userId="5879a14f-9eb3-4e75-8352-1b2941159ca7" providerId="ADAL" clId="{35D07C11-5617-44BB-900C-EB9AC057499F}" dt="2023-09-01T16:55:13.677" v="1383"/>
          <ac:spMkLst>
            <pc:docMk/>
            <pc:sldMk cId="2279226759" sldId="12180"/>
            <ac:spMk id="3" creationId="{DEABD8E3-2289-034D-DE58-62C8B90FDA4F}"/>
          </ac:spMkLst>
        </pc:spChg>
        <pc:picChg chg="del mod">
          <ac:chgData name="Kate Filanoski" userId="5879a14f-9eb3-4e75-8352-1b2941159ca7" providerId="ADAL" clId="{35D07C11-5617-44BB-900C-EB9AC057499F}" dt="2023-09-01T16:55:12.462" v="1382" actId="21"/>
          <ac:picMkLst>
            <pc:docMk/>
            <pc:sldMk cId="2279226759" sldId="12180"/>
            <ac:picMk id="4" creationId="{5E99FB45-AB38-A43F-C5E5-803D45198F20}"/>
          </ac:picMkLst>
        </pc:picChg>
        <pc:picChg chg="add mod">
          <ac:chgData name="Kate Filanoski" userId="5879a14f-9eb3-4e75-8352-1b2941159ca7" providerId="ADAL" clId="{35D07C11-5617-44BB-900C-EB9AC057499F}" dt="2023-09-01T16:55:24.224" v="1385" actId="1076"/>
          <ac:picMkLst>
            <pc:docMk/>
            <pc:sldMk cId="2279226759" sldId="12180"/>
            <ac:picMk id="5" creationId="{AB7ADCC0-76EE-C59A-BF8D-76BBD9CF7BEB}"/>
          </ac:picMkLst>
        </pc:picChg>
      </pc:sldChg>
      <pc:sldChg chg="addSp delSp modSp mod modClrScheme chgLayout">
        <pc:chgData name="Kate Filanoski" userId="5879a14f-9eb3-4e75-8352-1b2941159ca7" providerId="ADAL" clId="{35D07C11-5617-44BB-900C-EB9AC057499F}" dt="2023-09-01T16:53:02.254" v="1367" actId="1076"/>
        <pc:sldMkLst>
          <pc:docMk/>
          <pc:sldMk cId="2502115352" sldId="12181"/>
        </pc:sldMkLst>
        <pc:spChg chg="mod ord">
          <ac:chgData name="Kate Filanoski" userId="5879a14f-9eb3-4e75-8352-1b2941159ca7" providerId="ADAL" clId="{35D07C11-5617-44BB-900C-EB9AC057499F}" dt="2023-09-01T16:52:40.169" v="1363" actId="27636"/>
          <ac:spMkLst>
            <pc:docMk/>
            <pc:sldMk cId="2502115352" sldId="12181"/>
            <ac:spMk id="2" creationId="{CAD9B724-0BBC-4052-8F50-158D8643067E}"/>
          </ac:spMkLst>
        </pc:spChg>
        <pc:spChg chg="add del mod ord">
          <ac:chgData name="Kate Filanoski" userId="5879a14f-9eb3-4e75-8352-1b2941159ca7" providerId="ADAL" clId="{35D07C11-5617-44BB-900C-EB9AC057499F}" dt="2023-09-01T16:52:47.257" v="1365"/>
          <ac:spMkLst>
            <pc:docMk/>
            <pc:sldMk cId="2502115352" sldId="12181"/>
            <ac:spMk id="4" creationId="{D25AE1F5-4E1B-33DD-7088-EDD37E95ED3C}"/>
          </ac:spMkLst>
        </pc:spChg>
        <pc:spChg chg="add del">
          <ac:chgData name="Kate Filanoski" userId="5879a14f-9eb3-4e75-8352-1b2941159ca7" providerId="ADAL" clId="{35D07C11-5617-44BB-900C-EB9AC057499F}" dt="2023-08-30T18:21:26.121" v="557" actId="22"/>
          <ac:spMkLst>
            <pc:docMk/>
            <pc:sldMk cId="2502115352" sldId="12181"/>
            <ac:spMk id="5" creationId="{CE853A71-6780-ECDA-61B9-9F0A22902A3F}"/>
          </ac:spMkLst>
        </pc:spChg>
        <pc:picChg chg="del mod">
          <ac:chgData name="Kate Filanoski" userId="5879a14f-9eb3-4e75-8352-1b2941159ca7" providerId="ADAL" clId="{35D07C11-5617-44BB-900C-EB9AC057499F}" dt="2023-09-01T16:52:46.008" v="1364" actId="21"/>
          <ac:picMkLst>
            <pc:docMk/>
            <pc:sldMk cId="2502115352" sldId="12181"/>
            <ac:picMk id="3" creationId="{49A6892A-DBD2-9E61-431B-E48553D78432}"/>
          </ac:picMkLst>
        </pc:picChg>
        <pc:picChg chg="add mod">
          <ac:chgData name="Kate Filanoski" userId="5879a14f-9eb3-4e75-8352-1b2941159ca7" providerId="ADAL" clId="{35D07C11-5617-44BB-900C-EB9AC057499F}" dt="2023-09-01T16:53:02.254" v="1367" actId="1076"/>
          <ac:picMkLst>
            <pc:docMk/>
            <pc:sldMk cId="2502115352" sldId="12181"/>
            <ac:picMk id="5" creationId="{B7116F43-200F-1EAF-D462-5C5DF9EC8AEF}"/>
          </ac:picMkLst>
        </pc:picChg>
      </pc:sldChg>
      <pc:sldChg chg="addSp modSp mod modClrScheme chgLayout">
        <pc:chgData name="Kate Filanoski" userId="5879a14f-9eb3-4e75-8352-1b2941159ca7" providerId="ADAL" clId="{35D07C11-5617-44BB-900C-EB9AC057499F}" dt="2023-08-30T18:17:26.972" v="237" actId="20577"/>
        <pc:sldMkLst>
          <pc:docMk/>
          <pc:sldMk cId="304875858" sldId="12183"/>
        </pc:sldMkLst>
        <pc:spChg chg="add mod ord">
          <ac:chgData name="Kate Filanoski" userId="5879a14f-9eb3-4e75-8352-1b2941159ca7" providerId="ADAL" clId="{35D07C11-5617-44BB-900C-EB9AC057499F}" dt="2023-08-30T18:17:26.972" v="237" actId="20577"/>
          <ac:spMkLst>
            <pc:docMk/>
            <pc:sldMk cId="304875858" sldId="12183"/>
            <ac:spMk id="2" creationId="{BCB864F4-F499-4420-DC63-D4CAA35CB0F2}"/>
          </ac:spMkLst>
        </pc:spChg>
        <pc:spChg chg="mod ord">
          <ac:chgData name="Kate Filanoski" userId="5879a14f-9eb3-4e75-8352-1b2941159ca7" providerId="ADAL" clId="{35D07C11-5617-44BB-900C-EB9AC057499F}" dt="2023-08-30T18:16:57.176" v="180" actId="700"/>
          <ac:spMkLst>
            <pc:docMk/>
            <pc:sldMk cId="304875858" sldId="12183"/>
            <ac:spMk id="5" creationId="{DBE495C0-4441-E9AA-A9FD-86159FF59D66}"/>
          </ac:spMkLst>
        </pc:spChg>
      </pc:sldChg>
      <pc:sldChg chg="addSp delSp modSp mod modClrScheme chgLayout">
        <pc:chgData name="Kate Filanoski" userId="5879a14f-9eb3-4e75-8352-1b2941159ca7" providerId="ADAL" clId="{35D07C11-5617-44BB-900C-EB9AC057499F}" dt="2023-09-01T16:52:21.049" v="1361" actId="14100"/>
        <pc:sldMkLst>
          <pc:docMk/>
          <pc:sldMk cId="2377519751" sldId="12184"/>
        </pc:sldMkLst>
        <pc:spChg chg="mod ord">
          <ac:chgData name="Kate Filanoski" userId="5879a14f-9eb3-4e75-8352-1b2941159ca7" providerId="ADAL" clId="{35D07C11-5617-44BB-900C-EB9AC057499F}" dt="2023-09-01T16:49:38.314" v="1349" actId="14100"/>
          <ac:spMkLst>
            <pc:docMk/>
            <pc:sldMk cId="2377519751" sldId="12184"/>
            <ac:spMk id="2" creationId="{CAD9B724-0BBC-4052-8F50-158D8643067E}"/>
          </ac:spMkLst>
        </pc:spChg>
        <pc:spChg chg="add del mod ord">
          <ac:chgData name="Kate Filanoski" userId="5879a14f-9eb3-4e75-8352-1b2941159ca7" providerId="ADAL" clId="{35D07C11-5617-44BB-900C-EB9AC057499F}" dt="2023-09-01T16:49:05.722" v="1341"/>
          <ac:spMkLst>
            <pc:docMk/>
            <pc:sldMk cId="2377519751" sldId="12184"/>
            <ac:spMk id="4" creationId="{03387F80-CE81-21BD-0AF7-6AD2C7C28476}"/>
          </ac:spMkLst>
        </pc:spChg>
        <pc:spChg chg="add del mod ord">
          <ac:chgData name="Kate Filanoski" userId="5879a14f-9eb3-4e75-8352-1b2941159ca7" providerId="ADAL" clId="{35D07C11-5617-44BB-900C-EB9AC057499F}" dt="2023-09-01T16:49:17.412" v="1344" actId="478"/>
          <ac:spMkLst>
            <pc:docMk/>
            <pc:sldMk cId="2377519751" sldId="12184"/>
            <ac:spMk id="5" creationId="{A2DBCD5C-3231-68AF-1A11-B2AF1F637FBF}"/>
          </ac:spMkLst>
        </pc:spChg>
        <pc:picChg chg="del mod">
          <ac:chgData name="Kate Filanoski" userId="5879a14f-9eb3-4e75-8352-1b2941159ca7" providerId="ADAL" clId="{35D07C11-5617-44BB-900C-EB9AC057499F}" dt="2023-09-01T16:49:03.860" v="1340" actId="21"/>
          <ac:picMkLst>
            <pc:docMk/>
            <pc:sldMk cId="2377519751" sldId="12184"/>
            <ac:picMk id="3" creationId="{0DD60975-9D45-7964-30C9-C538429F1296}"/>
          </ac:picMkLst>
        </pc:picChg>
        <pc:picChg chg="add mod">
          <ac:chgData name="Kate Filanoski" userId="5879a14f-9eb3-4e75-8352-1b2941159ca7" providerId="ADAL" clId="{35D07C11-5617-44BB-900C-EB9AC057499F}" dt="2023-09-01T16:52:21.049" v="1361" actId="14100"/>
          <ac:picMkLst>
            <pc:docMk/>
            <pc:sldMk cId="2377519751" sldId="12184"/>
            <ac:picMk id="6" creationId="{AA9E1A01-B491-8113-8B20-44DDF36665CD}"/>
          </ac:picMkLst>
        </pc:picChg>
      </pc:sldChg>
      <pc:sldChg chg="addSp delSp modSp mod modClrScheme chgLayout">
        <pc:chgData name="Kate Filanoski" userId="5879a14f-9eb3-4e75-8352-1b2941159ca7" providerId="ADAL" clId="{35D07C11-5617-44BB-900C-EB9AC057499F}" dt="2023-09-19T21:33:27.356" v="3960" actId="962"/>
        <pc:sldMkLst>
          <pc:docMk/>
          <pc:sldMk cId="1438630802" sldId="12185"/>
        </pc:sldMkLst>
        <pc:spChg chg="mod ord">
          <ac:chgData name="Kate Filanoski" userId="5879a14f-9eb3-4e75-8352-1b2941159ca7" providerId="ADAL" clId="{35D07C11-5617-44BB-900C-EB9AC057499F}" dt="2023-09-01T16:56:18.419" v="1387" actId="27636"/>
          <ac:spMkLst>
            <pc:docMk/>
            <pc:sldMk cId="1438630802" sldId="12185"/>
            <ac:spMk id="2" creationId="{CAD9B724-0BBC-4052-8F50-158D8643067E}"/>
          </ac:spMkLst>
        </pc:spChg>
        <pc:spChg chg="del mod">
          <ac:chgData name="Kate Filanoski" userId="5879a14f-9eb3-4e75-8352-1b2941159ca7" providerId="ADAL" clId="{35D07C11-5617-44BB-900C-EB9AC057499F}" dt="2023-09-01T16:56:30.386" v="1389" actId="478"/>
          <ac:spMkLst>
            <pc:docMk/>
            <pc:sldMk cId="1438630802" sldId="12185"/>
            <ac:spMk id="3" creationId="{F2FD98DE-EE16-C4FC-7D76-B967719DEB00}"/>
          </ac:spMkLst>
        </pc:spChg>
        <pc:spChg chg="add del mod ord">
          <ac:chgData name="Kate Filanoski" userId="5879a14f-9eb3-4e75-8352-1b2941159ca7" providerId="ADAL" clId="{35D07C11-5617-44BB-900C-EB9AC057499F}" dt="2023-09-01T16:56:50.766" v="1396"/>
          <ac:spMkLst>
            <pc:docMk/>
            <pc:sldMk cId="1438630802" sldId="12185"/>
            <ac:spMk id="4" creationId="{A98B15C3-813C-D041-1834-009497674E98}"/>
          </ac:spMkLst>
        </pc:spChg>
        <pc:spChg chg="del">
          <ac:chgData name="Kate Filanoski" userId="5879a14f-9eb3-4e75-8352-1b2941159ca7" providerId="ADAL" clId="{35D07C11-5617-44BB-900C-EB9AC057499F}" dt="2023-09-01T16:56:49.838" v="1395" actId="21"/>
          <ac:spMkLst>
            <pc:docMk/>
            <pc:sldMk cId="1438630802" sldId="12185"/>
            <ac:spMk id="5" creationId="{900A2906-AB1F-2D63-A6E4-52CDDE5778ED}"/>
          </ac:spMkLst>
        </pc:spChg>
        <pc:spChg chg="add del mod ord">
          <ac:chgData name="Kate Filanoski" userId="5879a14f-9eb3-4e75-8352-1b2941159ca7" providerId="ADAL" clId="{35D07C11-5617-44BB-900C-EB9AC057499F}" dt="2023-09-01T16:57:37.068" v="1404" actId="478"/>
          <ac:spMkLst>
            <pc:docMk/>
            <pc:sldMk cId="1438630802" sldId="12185"/>
            <ac:spMk id="6" creationId="{B9B9B745-530A-8950-C48A-2B0E5767A252}"/>
          </ac:spMkLst>
        </pc:spChg>
        <pc:spChg chg="add mod">
          <ac:chgData name="Kate Filanoski" userId="5879a14f-9eb3-4e75-8352-1b2941159ca7" providerId="ADAL" clId="{35D07C11-5617-44BB-900C-EB9AC057499F}" dt="2023-09-19T21:33:27.356" v="3960" actId="962"/>
          <ac:spMkLst>
            <pc:docMk/>
            <pc:sldMk cId="1438630802" sldId="12185"/>
            <ac:spMk id="7" creationId="{849B3631-D132-EF5B-970C-533CB9DE1416}"/>
          </ac:spMkLst>
        </pc:spChg>
      </pc:sldChg>
      <pc:sldChg chg="addSp delSp modSp mod modClrScheme chgLayout">
        <pc:chgData name="Kate Filanoski" userId="5879a14f-9eb3-4e75-8352-1b2941159ca7" providerId="ADAL" clId="{35D07C11-5617-44BB-900C-EB9AC057499F}" dt="2023-09-19T21:33:36.200" v="3962" actId="962"/>
        <pc:sldMkLst>
          <pc:docMk/>
          <pc:sldMk cId="2310430755" sldId="12186"/>
        </pc:sldMkLst>
        <pc:spChg chg="mod ord">
          <ac:chgData name="Kate Filanoski" userId="5879a14f-9eb3-4e75-8352-1b2941159ca7" providerId="ADAL" clId="{35D07C11-5617-44BB-900C-EB9AC057499F}" dt="2023-09-01T16:59:31.857" v="1423" actId="700"/>
          <ac:spMkLst>
            <pc:docMk/>
            <pc:sldMk cId="2310430755" sldId="12186"/>
            <ac:spMk id="2" creationId="{CAD9B724-0BBC-4052-8F50-158D8643067E}"/>
          </ac:spMkLst>
        </pc:spChg>
        <pc:spChg chg="del">
          <ac:chgData name="Kate Filanoski" userId="5879a14f-9eb3-4e75-8352-1b2941159ca7" providerId="ADAL" clId="{35D07C11-5617-44BB-900C-EB9AC057499F}" dt="2023-09-01T16:59:36.429" v="1424" actId="21"/>
          <ac:spMkLst>
            <pc:docMk/>
            <pc:sldMk cId="2310430755" sldId="12186"/>
            <ac:spMk id="3" creationId="{3AF82812-4748-2E43-1D41-472202E3C147}"/>
          </ac:spMkLst>
        </pc:spChg>
        <pc:spChg chg="add del mod ord">
          <ac:chgData name="Kate Filanoski" userId="5879a14f-9eb3-4e75-8352-1b2941159ca7" providerId="ADAL" clId="{35D07C11-5617-44BB-900C-EB9AC057499F}" dt="2023-09-01T16:59:37.712" v="1425"/>
          <ac:spMkLst>
            <pc:docMk/>
            <pc:sldMk cId="2310430755" sldId="12186"/>
            <ac:spMk id="4" creationId="{8F305F85-F871-6D9A-88FA-0149D9BFDE79}"/>
          </ac:spMkLst>
        </pc:spChg>
        <pc:spChg chg="add mod">
          <ac:chgData name="Kate Filanoski" userId="5879a14f-9eb3-4e75-8352-1b2941159ca7" providerId="ADAL" clId="{35D07C11-5617-44BB-900C-EB9AC057499F}" dt="2023-09-19T21:33:36.200" v="3962" actId="962"/>
          <ac:spMkLst>
            <pc:docMk/>
            <pc:sldMk cId="2310430755" sldId="12186"/>
            <ac:spMk id="5" creationId="{E6D295CA-12F6-5D3F-6751-1418CB46C83B}"/>
          </ac:spMkLst>
        </pc:spChg>
      </pc:sldChg>
      <pc:sldChg chg="addSp delSp modSp mod modClrScheme chgLayout">
        <pc:chgData name="Kate Filanoski" userId="5879a14f-9eb3-4e75-8352-1b2941159ca7" providerId="ADAL" clId="{35D07C11-5617-44BB-900C-EB9AC057499F}" dt="2023-09-01T17:10:44.498" v="1662" actId="962"/>
        <pc:sldMkLst>
          <pc:docMk/>
          <pc:sldMk cId="72655420" sldId="12187"/>
        </pc:sldMkLst>
        <pc:spChg chg="mod ord">
          <ac:chgData name="Kate Filanoski" userId="5879a14f-9eb3-4e75-8352-1b2941159ca7" providerId="ADAL" clId="{35D07C11-5617-44BB-900C-EB9AC057499F}" dt="2023-09-01T17:02:04.191" v="1471" actId="700"/>
          <ac:spMkLst>
            <pc:docMk/>
            <pc:sldMk cId="72655420" sldId="12187"/>
            <ac:spMk id="2" creationId="{CAD9B724-0BBC-4052-8F50-158D8643067E}"/>
          </ac:spMkLst>
        </pc:spChg>
        <pc:spChg chg="add del mod ord">
          <ac:chgData name="Kate Filanoski" userId="5879a14f-9eb3-4e75-8352-1b2941159ca7" providerId="ADAL" clId="{35D07C11-5617-44BB-900C-EB9AC057499F}" dt="2023-09-01T17:02:08.299" v="1473"/>
          <ac:spMkLst>
            <pc:docMk/>
            <pc:sldMk cId="72655420" sldId="12187"/>
            <ac:spMk id="3" creationId="{5D1622D9-E29C-CC0D-7596-6585F6DA68CD}"/>
          </ac:spMkLst>
        </pc:spChg>
        <pc:picChg chg="add mod">
          <ac:chgData name="Kate Filanoski" userId="5879a14f-9eb3-4e75-8352-1b2941159ca7" providerId="ADAL" clId="{35D07C11-5617-44BB-900C-EB9AC057499F}" dt="2023-09-01T17:10:44.498" v="1662" actId="962"/>
          <ac:picMkLst>
            <pc:docMk/>
            <pc:sldMk cId="72655420" sldId="12187"/>
            <ac:picMk id="4" creationId="{4FE20F2E-9AE8-641B-9CFF-1A62D66F628C}"/>
          </ac:picMkLst>
        </pc:picChg>
        <pc:picChg chg="del">
          <ac:chgData name="Kate Filanoski" userId="5879a14f-9eb3-4e75-8352-1b2941159ca7" providerId="ADAL" clId="{35D07C11-5617-44BB-900C-EB9AC057499F}" dt="2023-09-01T17:02:06.895" v="1472" actId="21"/>
          <ac:picMkLst>
            <pc:docMk/>
            <pc:sldMk cId="72655420" sldId="12187"/>
            <ac:picMk id="7" creationId="{8B692A0F-DD0A-E615-924C-4C9D8390BEA6}"/>
          </ac:picMkLst>
        </pc:picChg>
      </pc:sldChg>
      <pc:sldChg chg="addSp delSp modSp mod modClrScheme chgLayout">
        <pc:chgData name="Kate Filanoski" userId="5879a14f-9eb3-4e75-8352-1b2941159ca7" providerId="ADAL" clId="{35D07C11-5617-44BB-900C-EB9AC057499F}" dt="2023-09-01T17:11:14.430" v="1736" actId="962"/>
        <pc:sldMkLst>
          <pc:docMk/>
          <pc:sldMk cId="2343073722" sldId="12188"/>
        </pc:sldMkLst>
        <pc:spChg chg="mod ord">
          <ac:chgData name="Kate Filanoski" userId="5879a14f-9eb3-4e75-8352-1b2941159ca7" providerId="ADAL" clId="{35D07C11-5617-44BB-900C-EB9AC057499F}" dt="2023-09-01T17:02:32.416" v="1477" actId="27636"/>
          <ac:spMkLst>
            <pc:docMk/>
            <pc:sldMk cId="2343073722" sldId="12188"/>
            <ac:spMk id="2" creationId="{CAD9B724-0BBC-4052-8F50-158D8643067E}"/>
          </ac:spMkLst>
        </pc:spChg>
        <pc:spChg chg="add del mod ord">
          <ac:chgData name="Kate Filanoski" userId="5879a14f-9eb3-4e75-8352-1b2941159ca7" providerId="ADAL" clId="{35D07C11-5617-44BB-900C-EB9AC057499F}" dt="2023-09-01T17:02:38.790" v="1484"/>
          <ac:spMkLst>
            <pc:docMk/>
            <pc:sldMk cId="2343073722" sldId="12188"/>
            <ac:spMk id="3" creationId="{EBABFF1B-A7D4-1A41-003C-81471D61CDEB}"/>
          </ac:spMkLst>
        </pc:spChg>
        <pc:picChg chg="add mod">
          <ac:chgData name="Kate Filanoski" userId="5879a14f-9eb3-4e75-8352-1b2941159ca7" providerId="ADAL" clId="{35D07C11-5617-44BB-900C-EB9AC057499F}" dt="2023-09-01T17:11:14.430" v="1736" actId="962"/>
          <ac:picMkLst>
            <pc:docMk/>
            <pc:sldMk cId="2343073722" sldId="12188"/>
            <ac:picMk id="4" creationId="{A31284DD-2C63-01EA-2245-0EAC2B124F79}"/>
          </ac:picMkLst>
        </pc:picChg>
        <pc:picChg chg="del">
          <ac:chgData name="Kate Filanoski" userId="5879a14f-9eb3-4e75-8352-1b2941159ca7" providerId="ADAL" clId="{35D07C11-5617-44BB-900C-EB9AC057499F}" dt="2023-09-01T17:02:37.974" v="1483" actId="21"/>
          <ac:picMkLst>
            <pc:docMk/>
            <pc:sldMk cId="2343073722" sldId="12188"/>
            <ac:picMk id="5" creationId="{3CC969B5-0E9D-4088-BA8B-84380551ED18}"/>
          </ac:picMkLst>
        </pc:picChg>
      </pc:sldChg>
      <pc:sldChg chg="addSp delSp modSp mod modClrScheme chgLayout">
        <pc:chgData name="Kate Filanoski" userId="5879a14f-9eb3-4e75-8352-1b2941159ca7" providerId="ADAL" clId="{35D07C11-5617-44BB-900C-EB9AC057499F}" dt="2023-09-01T17:11:38.857" v="1780" actId="962"/>
        <pc:sldMkLst>
          <pc:docMk/>
          <pc:sldMk cId="3572518062" sldId="12189"/>
        </pc:sldMkLst>
        <pc:spChg chg="mod ord">
          <ac:chgData name="Kate Filanoski" userId="5879a14f-9eb3-4e75-8352-1b2941159ca7" providerId="ADAL" clId="{35D07C11-5617-44BB-900C-EB9AC057499F}" dt="2023-09-01T17:02:32.438" v="1478" actId="27636"/>
          <ac:spMkLst>
            <pc:docMk/>
            <pc:sldMk cId="3572518062" sldId="12189"/>
            <ac:spMk id="2" creationId="{CAD9B724-0BBC-4052-8F50-158D8643067E}"/>
          </ac:spMkLst>
        </pc:spChg>
        <pc:spChg chg="add del mod ord">
          <ac:chgData name="Kate Filanoski" userId="5879a14f-9eb3-4e75-8352-1b2941159ca7" providerId="ADAL" clId="{35D07C11-5617-44BB-900C-EB9AC057499F}" dt="2023-09-01T17:02:51.283" v="1488"/>
          <ac:spMkLst>
            <pc:docMk/>
            <pc:sldMk cId="3572518062" sldId="12189"/>
            <ac:spMk id="3" creationId="{8B3E48DA-8219-926C-4BA3-227567EC0C67}"/>
          </ac:spMkLst>
        </pc:spChg>
        <pc:picChg chg="add mod">
          <ac:chgData name="Kate Filanoski" userId="5879a14f-9eb3-4e75-8352-1b2941159ca7" providerId="ADAL" clId="{35D07C11-5617-44BB-900C-EB9AC057499F}" dt="2023-09-01T17:11:38.857" v="1780" actId="962"/>
          <ac:picMkLst>
            <pc:docMk/>
            <pc:sldMk cId="3572518062" sldId="12189"/>
            <ac:picMk id="4" creationId="{FA21A580-D0D1-A6B5-0FBA-22772C7D020B}"/>
          </ac:picMkLst>
        </pc:picChg>
        <pc:picChg chg="del">
          <ac:chgData name="Kate Filanoski" userId="5879a14f-9eb3-4e75-8352-1b2941159ca7" providerId="ADAL" clId="{35D07C11-5617-44BB-900C-EB9AC057499F}" dt="2023-09-01T17:02:50.228" v="1487" actId="21"/>
          <ac:picMkLst>
            <pc:docMk/>
            <pc:sldMk cId="3572518062" sldId="12189"/>
            <ac:picMk id="5" creationId="{013866A3-8FC6-5C23-F474-793727EFAB3F}"/>
          </ac:picMkLst>
        </pc:picChg>
      </pc:sldChg>
      <pc:sldChg chg="addSp delSp modSp mod modClrScheme chgLayout">
        <pc:chgData name="Kate Filanoski" userId="5879a14f-9eb3-4e75-8352-1b2941159ca7" providerId="ADAL" clId="{35D07C11-5617-44BB-900C-EB9AC057499F}" dt="2023-09-01T17:12:07.231" v="1842" actId="962"/>
        <pc:sldMkLst>
          <pc:docMk/>
          <pc:sldMk cId="3041737355" sldId="12190"/>
        </pc:sldMkLst>
        <pc:spChg chg="mod ord">
          <ac:chgData name="Kate Filanoski" userId="5879a14f-9eb3-4e75-8352-1b2941159ca7" providerId="ADAL" clId="{35D07C11-5617-44BB-900C-EB9AC057499F}" dt="2023-09-01T17:02:32.438" v="1479" actId="27636"/>
          <ac:spMkLst>
            <pc:docMk/>
            <pc:sldMk cId="3041737355" sldId="12190"/>
            <ac:spMk id="2" creationId="{CAD9B724-0BBC-4052-8F50-158D8643067E}"/>
          </ac:spMkLst>
        </pc:spChg>
        <pc:spChg chg="add del mod ord">
          <ac:chgData name="Kate Filanoski" userId="5879a14f-9eb3-4e75-8352-1b2941159ca7" providerId="ADAL" clId="{35D07C11-5617-44BB-900C-EB9AC057499F}" dt="2023-09-01T17:03:03.946" v="1492"/>
          <ac:spMkLst>
            <pc:docMk/>
            <pc:sldMk cId="3041737355" sldId="12190"/>
            <ac:spMk id="3" creationId="{5FCC136F-E7BA-0A9A-0757-5545156EF597}"/>
          </ac:spMkLst>
        </pc:spChg>
        <pc:picChg chg="add mod">
          <ac:chgData name="Kate Filanoski" userId="5879a14f-9eb3-4e75-8352-1b2941159ca7" providerId="ADAL" clId="{35D07C11-5617-44BB-900C-EB9AC057499F}" dt="2023-09-01T17:12:07.231" v="1842" actId="962"/>
          <ac:picMkLst>
            <pc:docMk/>
            <pc:sldMk cId="3041737355" sldId="12190"/>
            <ac:picMk id="4" creationId="{C75E7388-7512-5211-C749-A780B0BB20C4}"/>
          </ac:picMkLst>
        </pc:picChg>
        <pc:picChg chg="del">
          <ac:chgData name="Kate Filanoski" userId="5879a14f-9eb3-4e75-8352-1b2941159ca7" providerId="ADAL" clId="{35D07C11-5617-44BB-900C-EB9AC057499F}" dt="2023-09-01T17:03:02.283" v="1491" actId="21"/>
          <ac:picMkLst>
            <pc:docMk/>
            <pc:sldMk cId="3041737355" sldId="12190"/>
            <ac:picMk id="5" creationId="{BD8F3EC8-8103-D978-CD33-5194838A369D}"/>
          </ac:picMkLst>
        </pc:picChg>
      </pc:sldChg>
      <pc:sldChg chg="addSp delSp modSp mod modClrScheme chgLayout">
        <pc:chgData name="Kate Filanoski" userId="5879a14f-9eb3-4e75-8352-1b2941159ca7" providerId="ADAL" clId="{35D07C11-5617-44BB-900C-EB9AC057499F}" dt="2023-09-01T17:12:40.740" v="1898" actId="962"/>
        <pc:sldMkLst>
          <pc:docMk/>
          <pc:sldMk cId="947700160" sldId="12192"/>
        </pc:sldMkLst>
        <pc:spChg chg="mod ord">
          <ac:chgData name="Kate Filanoski" userId="5879a14f-9eb3-4e75-8352-1b2941159ca7" providerId="ADAL" clId="{35D07C11-5617-44BB-900C-EB9AC057499F}" dt="2023-09-01T17:02:32.438" v="1480" actId="27636"/>
          <ac:spMkLst>
            <pc:docMk/>
            <pc:sldMk cId="947700160" sldId="12192"/>
            <ac:spMk id="2" creationId="{CAD9B724-0BBC-4052-8F50-158D8643067E}"/>
          </ac:spMkLst>
        </pc:spChg>
        <pc:spChg chg="add del mod ord">
          <ac:chgData name="Kate Filanoski" userId="5879a14f-9eb3-4e75-8352-1b2941159ca7" providerId="ADAL" clId="{35D07C11-5617-44BB-900C-EB9AC057499F}" dt="2023-09-01T17:03:15.682" v="1496"/>
          <ac:spMkLst>
            <pc:docMk/>
            <pc:sldMk cId="947700160" sldId="12192"/>
            <ac:spMk id="3" creationId="{2778D537-34A5-3A2A-99A9-562AA5E845E0}"/>
          </ac:spMkLst>
        </pc:spChg>
        <pc:picChg chg="add mod">
          <ac:chgData name="Kate Filanoski" userId="5879a14f-9eb3-4e75-8352-1b2941159ca7" providerId="ADAL" clId="{35D07C11-5617-44BB-900C-EB9AC057499F}" dt="2023-09-01T17:12:40.740" v="1898" actId="962"/>
          <ac:picMkLst>
            <pc:docMk/>
            <pc:sldMk cId="947700160" sldId="12192"/>
            <ac:picMk id="4" creationId="{087EF25E-1E36-9D4B-6DCC-61DF2D0C8698}"/>
          </ac:picMkLst>
        </pc:picChg>
        <pc:picChg chg="del">
          <ac:chgData name="Kate Filanoski" userId="5879a14f-9eb3-4e75-8352-1b2941159ca7" providerId="ADAL" clId="{35D07C11-5617-44BB-900C-EB9AC057499F}" dt="2023-09-01T17:03:14.674" v="1495" actId="21"/>
          <ac:picMkLst>
            <pc:docMk/>
            <pc:sldMk cId="947700160" sldId="12192"/>
            <ac:picMk id="7" creationId="{E71892BE-76AF-0226-66C7-D86699F0E523}"/>
          </ac:picMkLst>
        </pc:picChg>
      </pc:sldChg>
      <pc:sldChg chg="addSp delSp modSp mod modClrScheme chgLayout">
        <pc:chgData name="Kate Filanoski" userId="5879a14f-9eb3-4e75-8352-1b2941159ca7" providerId="ADAL" clId="{35D07C11-5617-44BB-900C-EB9AC057499F}" dt="2023-09-01T17:13:52.838" v="1946" actId="962"/>
        <pc:sldMkLst>
          <pc:docMk/>
          <pc:sldMk cId="1755629884" sldId="12193"/>
        </pc:sldMkLst>
        <pc:spChg chg="mod ord">
          <ac:chgData name="Kate Filanoski" userId="5879a14f-9eb3-4e75-8352-1b2941159ca7" providerId="ADAL" clId="{35D07C11-5617-44BB-900C-EB9AC057499F}" dt="2023-09-01T17:02:32.438" v="1481" actId="27636"/>
          <ac:spMkLst>
            <pc:docMk/>
            <pc:sldMk cId="1755629884" sldId="12193"/>
            <ac:spMk id="2" creationId="{CAD9B724-0BBC-4052-8F50-158D8643067E}"/>
          </ac:spMkLst>
        </pc:spChg>
        <pc:spChg chg="add del mod ord">
          <ac:chgData name="Kate Filanoski" userId="5879a14f-9eb3-4e75-8352-1b2941159ca7" providerId="ADAL" clId="{35D07C11-5617-44BB-900C-EB9AC057499F}" dt="2023-09-01T17:03:27.708" v="1500"/>
          <ac:spMkLst>
            <pc:docMk/>
            <pc:sldMk cId="1755629884" sldId="12193"/>
            <ac:spMk id="3" creationId="{E4ABC1DE-6B7C-058E-8D96-5F4C8712D247}"/>
          </ac:spMkLst>
        </pc:spChg>
        <pc:picChg chg="add mod">
          <ac:chgData name="Kate Filanoski" userId="5879a14f-9eb3-4e75-8352-1b2941159ca7" providerId="ADAL" clId="{35D07C11-5617-44BB-900C-EB9AC057499F}" dt="2023-09-01T17:13:52.838" v="1946" actId="962"/>
          <ac:picMkLst>
            <pc:docMk/>
            <pc:sldMk cId="1755629884" sldId="12193"/>
            <ac:picMk id="4" creationId="{567E31C4-FE87-DC05-56CA-A426D3F337CF}"/>
          </ac:picMkLst>
        </pc:picChg>
        <pc:picChg chg="del">
          <ac:chgData name="Kate Filanoski" userId="5879a14f-9eb3-4e75-8352-1b2941159ca7" providerId="ADAL" clId="{35D07C11-5617-44BB-900C-EB9AC057499F}" dt="2023-09-01T17:03:26.708" v="1499" actId="21"/>
          <ac:picMkLst>
            <pc:docMk/>
            <pc:sldMk cId="1755629884" sldId="12193"/>
            <ac:picMk id="6" creationId="{25A86782-2B9E-241D-2A21-4501D6E81D0F}"/>
          </ac:picMkLst>
        </pc:picChg>
      </pc:sldChg>
      <pc:sldChg chg="addSp delSp modSp mod modClrScheme chgLayout">
        <pc:chgData name="Kate Filanoski" userId="5879a14f-9eb3-4e75-8352-1b2941159ca7" providerId="ADAL" clId="{35D07C11-5617-44BB-900C-EB9AC057499F}" dt="2023-09-01T17:14:25.137" v="2016" actId="962"/>
        <pc:sldMkLst>
          <pc:docMk/>
          <pc:sldMk cId="2000449587" sldId="12195"/>
        </pc:sldMkLst>
        <pc:spChg chg="mod ord">
          <ac:chgData name="Kate Filanoski" userId="5879a14f-9eb3-4e75-8352-1b2941159ca7" providerId="ADAL" clId="{35D07C11-5617-44BB-900C-EB9AC057499F}" dt="2023-09-01T17:02:32.454" v="1482" actId="27636"/>
          <ac:spMkLst>
            <pc:docMk/>
            <pc:sldMk cId="2000449587" sldId="12195"/>
            <ac:spMk id="2" creationId="{CAD9B724-0BBC-4052-8F50-158D8643067E}"/>
          </ac:spMkLst>
        </pc:spChg>
        <pc:spChg chg="add del mod ord">
          <ac:chgData name="Kate Filanoski" userId="5879a14f-9eb3-4e75-8352-1b2941159ca7" providerId="ADAL" clId="{35D07C11-5617-44BB-900C-EB9AC057499F}" dt="2023-09-01T17:03:37.935" v="1504"/>
          <ac:spMkLst>
            <pc:docMk/>
            <pc:sldMk cId="2000449587" sldId="12195"/>
            <ac:spMk id="3" creationId="{44B1F578-0ADC-D355-8584-F2C39ACC8D12}"/>
          </ac:spMkLst>
        </pc:spChg>
        <pc:picChg chg="add mod">
          <ac:chgData name="Kate Filanoski" userId="5879a14f-9eb3-4e75-8352-1b2941159ca7" providerId="ADAL" clId="{35D07C11-5617-44BB-900C-EB9AC057499F}" dt="2023-09-01T17:14:25.137" v="2016" actId="962"/>
          <ac:picMkLst>
            <pc:docMk/>
            <pc:sldMk cId="2000449587" sldId="12195"/>
            <ac:picMk id="4" creationId="{96DD2718-BDE5-249D-6A57-DF26329366DA}"/>
          </ac:picMkLst>
        </pc:picChg>
        <pc:picChg chg="del">
          <ac:chgData name="Kate Filanoski" userId="5879a14f-9eb3-4e75-8352-1b2941159ca7" providerId="ADAL" clId="{35D07C11-5617-44BB-900C-EB9AC057499F}" dt="2023-09-01T17:03:37.133" v="1503" actId="21"/>
          <ac:picMkLst>
            <pc:docMk/>
            <pc:sldMk cId="2000449587" sldId="12195"/>
            <ac:picMk id="5" creationId="{0E2C3305-BB4A-47EB-7EA7-B5501E42FF9C}"/>
          </ac:picMkLst>
        </pc:picChg>
      </pc:sldChg>
      <pc:sldChg chg="addSp delSp modSp mod modClrScheme chgLayout">
        <pc:chgData name="Kate Filanoski" userId="5879a14f-9eb3-4e75-8352-1b2941159ca7" providerId="ADAL" clId="{35D07C11-5617-44BB-900C-EB9AC057499F}" dt="2023-09-01T17:16:20.576" v="2052" actId="962"/>
        <pc:sldMkLst>
          <pc:docMk/>
          <pc:sldMk cId="2878409011" sldId="12199"/>
        </pc:sldMkLst>
        <pc:spChg chg="mod ord">
          <ac:chgData name="Kate Filanoski" userId="5879a14f-9eb3-4e75-8352-1b2941159ca7" providerId="ADAL" clId="{35D07C11-5617-44BB-900C-EB9AC057499F}" dt="2023-09-01T17:04:05.721" v="1510" actId="27636"/>
          <ac:spMkLst>
            <pc:docMk/>
            <pc:sldMk cId="2878409011" sldId="12199"/>
            <ac:spMk id="2" creationId="{CAD9B724-0BBC-4052-8F50-158D8643067E}"/>
          </ac:spMkLst>
        </pc:spChg>
        <pc:spChg chg="add del mod ord">
          <ac:chgData name="Kate Filanoski" userId="5879a14f-9eb3-4e75-8352-1b2941159ca7" providerId="ADAL" clId="{35D07C11-5617-44BB-900C-EB9AC057499F}" dt="2023-09-01T17:04:10.896" v="1514"/>
          <ac:spMkLst>
            <pc:docMk/>
            <pc:sldMk cId="2878409011" sldId="12199"/>
            <ac:spMk id="3" creationId="{4A5562EE-A378-59B3-6DCE-0A91BD63C662}"/>
          </ac:spMkLst>
        </pc:spChg>
        <pc:picChg chg="add mod">
          <ac:chgData name="Kate Filanoski" userId="5879a14f-9eb3-4e75-8352-1b2941159ca7" providerId="ADAL" clId="{35D07C11-5617-44BB-900C-EB9AC057499F}" dt="2023-09-01T17:16:20.576" v="2052" actId="962"/>
          <ac:picMkLst>
            <pc:docMk/>
            <pc:sldMk cId="2878409011" sldId="12199"/>
            <ac:picMk id="4" creationId="{F1D3E5D9-5E94-68FE-FA6F-C0C0417557C4}"/>
          </ac:picMkLst>
        </pc:picChg>
        <pc:picChg chg="del">
          <ac:chgData name="Kate Filanoski" userId="5879a14f-9eb3-4e75-8352-1b2941159ca7" providerId="ADAL" clId="{35D07C11-5617-44BB-900C-EB9AC057499F}" dt="2023-09-01T17:04:09.510" v="1513" actId="21"/>
          <ac:picMkLst>
            <pc:docMk/>
            <pc:sldMk cId="2878409011" sldId="12199"/>
            <ac:picMk id="5" creationId="{0E9371D6-0682-B31E-3F03-060C5E62EAA3}"/>
          </ac:picMkLst>
        </pc:picChg>
      </pc:sldChg>
      <pc:sldChg chg="addSp delSp modSp mod modClrScheme chgLayout">
        <pc:chgData name="Kate Filanoski" userId="5879a14f-9eb3-4e75-8352-1b2941159ca7" providerId="ADAL" clId="{35D07C11-5617-44BB-900C-EB9AC057499F}" dt="2023-09-01T17:18:17.618" v="2114" actId="962"/>
        <pc:sldMkLst>
          <pc:docMk/>
          <pc:sldMk cId="2484946854" sldId="12200"/>
        </pc:sldMkLst>
        <pc:spChg chg="mod ord">
          <ac:chgData name="Kate Filanoski" userId="5879a14f-9eb3-4e75-8352-1b2941159ca7" providerId="ADAL" clId="{35D07C11-5617-44BB-900C-EB9AC057499F}" dt="2023-09-01T17:04:05.721" v="1511" actId="27636"/>
          <ac:spMkLst>
            <pc:docMk/>
            <pc:sldMk cId="2484946854" sldId="12200"/>
            <ac:spMk id="2" creationId="{CAD9B724-0BBC-4052-8F50-158D8643067E}"/>
          </ac:spMkLst>
        </pc:spChg>
        <pc:spChg chg="add del mod ord">
          <ac:chgData name="Kate Filanoski" userId="5879a14f-9eb3-4e75-8352-1b2941159ca7" providerId="ADAL" clId="{35D07C11-5617-44BB-900C-EB9AC057499F}" dt="2023-09-01T17:04:22.950" v="1518"/>
          <ac:spMkLst>
            <pc:docMk/>
            <pc:sldMk cId="2484946854" sldId="12200"/>
            <ac:spMk id="3" creationId="{EB20A26B-0756-AC9A-A659-F77B533853FA}"/>
          </ac:spMkLst>
        </pc:spChg>
        <pc:spChg chg="add del">
          <ac:chgData name="Kate Filanoski" userId="5879a14f-9eb3-4e75-8352-1b2941159ca7" providerId="ADAL" clId="{35D07C11-5617-44BB-900C-EB9AC057499F}" dt="2023-09-01T17:17:49.735" v="2054" actId="22"/>
          <ac:spMkLst>
            <pc:docMk/>
            <pc:sldMk cId="2484946854" sldId="12200"/>
            <ac:spMk id="7" creationId="{5F80C00A-54C2-75B7-FC8A-6D692ED0B24E}"/>
          </ac:spMkLst>
        </pc:spChg>
        <pc:picChg chg="add mod">
          <ac:chgData name="Kate Filanoski" userId="5879a14f-9eb3-4e75-8352-1b2941159ca7" providerId="ADAL" clId="{35D07C11-5617-44BB-900C-EB9AC057499F}" dt="2023-09-01T17:18:17.618" v="2114" actId="962"/>
          <ac:picMkLst>
            <pc:docMk/>
            <pc:sldMk cId="2484946854" sldId="12200"/>
            <ac:picMk id="4" creationId="{3B51C6B0-B26F-CDA1-CF12-E48DCDC2AE43}"/>
          </ac:picMkLst>
        </pc:picChg>
        <pc:picChg chg="del">
          <ac:chgData name="Kate Filanoski" userId="5879a14f-9eb3-4e75-8352-1b2941159ca7" providerId="ADAL" clId="{35D07C11-5617-44BB-900C-EB9AC057499F}" dt="2023-09-01T17:04:22.048" v="1517" actId="21"/>
          <ac:picMkLst>
            <pc:docMk/>
            <pc:sldMk cId="2484946854" sldId="12200"/>
            <ac:picMk id="5" creationId="{9DBF0FFE-66F4-6A52-A17F-5F01D0336026}"/>
          </ac:picMkLst>
        </pc:picChg>
      </pc:sldChg>
      <pc:sldChg chg="modSp">
        <pc:chgData name="Kate Filanoski" userId="5879a14f-9eb3-4e75-8352-1b2941159ca7" providerId="ADAL" clId="{35D07C11-5617-44BB-900C-EB9AC057499F}" dt="2023-09-19T21:38:44.689" v="3994" actId="20577"/>
        <pc:sldMkLst>
          <pc:docMk/>
          <pc:sldMk cId="3357091432" sldId="12201"/>
        </pc:sldMkLst>
        <pc:spChg chg="mod">
          <ac:chgData name="Kate Filanoski" userId="5879a14f-9eb3-4e75-8352-1b2941159ca7" providerId="ADAL" clId="{35D07C11-5617-44BB-900C-EB9AC057499F}" dt="2023-09-19T21:38:44.689" v="3994" actId="20577"/>
          <ac:spMkLst>
            <pc:docMk/>
            <pc:sldMk cId="3357091432" sldId="12201"/>
            <ac:spMk id="5" creationId="{DBE495C0-4441-E9AA-A9FD-86159FF59D66}"/>
          </ac:spMkLst>
        </pc:spChg>
      </pc:sldChg>
      <pc:sldChg chg="addSp delSp modSp mod modClrScheme chgLayout">
        <pc:chgData name="Kate Filanoski" userId="5879a14f-9eb3-4e75-8352-1b2941159ca7" providerId="ADAL" clId="{35D07C11-5617-44BB-900C-EB9AC057499F}" dt="2023-09-01T17:19:20.788" v="2208" actId="962"/>
        <pc:sldMkLst>
          <pc:docMk/>
          <pc:sldMk cId="4003032579" sldId="12203"/>
        </pc:sldMkLst>
        <pc:spChg chg="mod ord">
          <ac:chgData name="Kate Filanoski" userId="5879a14f-9eb3-4e75-8352-1b2941159ca7" providerId="ADAL" clId="{35D07C11-5617-44BB-900C-EB9AC057499F}" dt="2023-09-01T17:04:05.705" v="1509" actId="27636"/>
          <ac:spMkLst>
            <pc:docMk/>
            <pc:sldMk cId="4003032579" sldId="12203"/>
            <ac:spMk id="2" creationId="{CAD9B724-0BBC-4052-8F50-158D8643067E}"/>
          </ac:spMkLst>
        </pc:spChg>
        <pc:spChg chg="add del mod ord">
          <ac:chgData name="Kate Filanoski" userId="5879a14f-9eb3-4e75-8352-1b2941159ca7" providerId="ADAL" clId="{35D07C11-5617-44BB-900C-EB9AC057499F}" dt="2023-09-01T17:04:52.020" v="1526"/>
          <ac:spMkLst>
            <pc:docMk/>
            <pc:sldMk cId="4003032579" sldId="12203"/>
            <ac:spMk id="3" creationId="{2894C5BD-E747-2AF8-6D8F-EA673BF0873F}"/>
          </ac:spMkLst>
        </pc:spChg>
        <pc:picChg chg="del">
          <ac:chgData name="Kate Filanoski" userId="5879a14f-9eb3-4e75-8352-1b2941159ca7" providerId="ADAL" clId="{35D07C11-5617-44BB-900C-EB9AC057499F}" dt="2023-09-01T17:04:51.108" v="1525" actId="21"/>
          <ac:picMkLst>
            <pc:docMk/>
            <pc:sldMk cId="4003032579" sldId="12203"/>
            <ac:picMk id="4" creationId="{1A39C561-DE4B-F751-9021-E824356AD966}"/>
          </ac:picMkLst>
        </pc:picChg>
        <pc:picChg chg="add mod">
          <ac:chgData name="Kate Filanoski" userId="5879a14f-9eb3-4e75-8352-1b2941159ca7" providerId="ADAL" clId="{35D07C11-5617-44BB-900C-EB9AC057499F}" dt="2023-09-01T17:19:20.788" v="2208" actId="962"/>
          <ac:picMkLst>
            <pc:docMk/>
            <pc:sldMk cId="4003032579" sldId="12203"/>
            <ac:picMk id="5" creationId="{E3806B6E-245E-277D-1677-A973931F2A19}"/>
          </ac:picMkLst>
        </pc:picChg>
      </pc:sldChg>
      <pc:sldChg chg="addSp delSp modSp mod modClrScheme chgLayout">
        <pc:chgData name="Kate Filanoski" userId="5879a14f-9eb3-4e75-8352-1b2941159ca7" providerId="ADAL" clId="{35D07C11-5617-44BB-900C-EB9AC057499F}" dt="2023-09-19T21:39:17.365" v="4001" actId="20577"/>
        <pc:sldMkLst>
          <pc:docMk/>
          <pc:sldMk cId="4160054074" sldId="12204"/>
        </pc:sldMkLst>
        <pc:spChg chg="mod ord">
          <ac:chgData name="Kate Filanoski" userId="5879a14f-9eb3-4e75-8352-1b2941159ca7" providerId="ADAL" clId="{35D07C11-5617-44BB-900C-EB9AC057499F}" dt="2023-09-19T21:39:17.365" v="4001" actId="20577"/>
          <ac:spMkLst>
            <pc:docMk/>
            <pc:sldMk cId="4160054074" sldId="12204"/>
            <ac:spMk id="2" creationId="{CAD9B724-0BBC-4052-8F50-158D8643067E}"/>
          </ac:spMkLst>
        </pc:spChg>
        <pc:spChg chg="add del mod ord">
          <ac:chgData name="Kate Filanoski" userId="5879a14f-9eb3-4e75-8352-1b2941159ca7" providerId="ADAL" clId="{35D07C11-5617-44BB-900C-EB9AC057499F}" dt="2023-09-01T17:04:39.916" v="1522"/>
          <ac:spMkLst>
            <pc:docMk/>
            <pc:sldMk cId="4160054074" sldId="12204"/>
            <ac:spMk id="4" creationId="{26EDA9E5-06E1-22C0-1412-C54BCD9707A8}"/>
          </ac:spMkLst>
        </pc:spChg>
        <pc:picChg chg="del">
          <ac:chgData name="Kate Filanoski" userId="5879a14f-9eb3-4e75-8352-1b2941159ca7" providerId="ADAL" clId="{35D07C11-5617-44BB-900C-EB9AC057499F}" dt="2023-09-01T17:04:38.428" v="1521" actId="21"/>
          <ac:picMkLst>
            <pc:docMk/>
            <pc:sldMk cId="4160054074" sldId="12204"/>
            <ac:picMk id="3" creationId="{0DD60975-9D45-7964-30C9-C538429F1296}"/>
          </ac:picMkLst>
        </pc:picChg>
        <pc:picChg chg="add mod">
          <ac:chgData name="Kate Filanoski" userId="5879a14f-9eb3-4e75-8352-1b2941159ca7" providerId="ADAL" clId="{35D07C11-5617-44BB-900C-EB9AC057499F}" dt="2023-09-01T17:19:40.256" v="2210" actId="962"/>
          <ac:picMkLst>
            <pc:docMk/>
            <pc:sldMk cId="4160054074" sldId="12204"/>
            <ac:picMk id="5" creationId="{16ED5267-9DEC-64EB-9290-38A8A6A9A1BC}"/>
          </ac:picMkLst>
        </pc:picChg>
      </pc:sldChg>
      <pc:sldChg chg="addSp modSp mod modClrScheme chgLayout">
        <pc:chgData name="Kate Filanoski" userId="5879a14f-9eb3-4e75-8352-1b2941159ca7" providerId="ADAL" clId="{35D07C11-5617-44BB-900C-EB9AC057499F}" dt="2023-08-30T18:17:40.840" v="241" actId="20577"/>
        <pc:sldMkLst>
          <pc:docMk/>
          <pc:sldMk cId="2661263528" sldId="12205"/>
        </pc:sldMkLst>
        <pc:spChg chg="add mod ord">
          <ac:chgData name="Kate Filanoski" userId="5879a14f-9eb3-4e75-8352-1b2941159ca7" providerId="ADAL" clId="{35D07C11-5617-44BB-900C-EB9AC057499F}" dt="2023-08-30T18:17:40.840" v="241" actId="20577"/>
          <ac:spMkLst>
            <pc:docMk/>
            <pc:sldMk cId="2661263528" sldId="12205"/>
            <ac:spMk id="2" creationId="{36F1436D-0FD2-2D62-D2E7-FC95DF2F866F}"/>
          </ac:spMkLst>
        </pc:spChg>
        <pc:spChg chg="mod ord">
          <ac:chgData name="Kate Filanoski" userId="5879a14f-9eb3-4e75-8352-1b2941159ca7" providerId="ADAL" clId="{35D07C11-5617-44BB-900C-EB9AC057499F}" dt="2023-08-30T18:13:58.052" v="32" actId="700"/>
          <ac:spMkLst>
            <pc:docMk/>
            <pc:sldMk cId="2661263528" sldId="12205"/>
            <ac:spMk id="5" creationId="{DBE495C0-4441-E9AA-A9FD-86159FF59D66}"/>
          </ac:spMkLst>
        </pc:spChg>
      </pc:sldChg>
      <pc:sldChg chg="addSp delSp modSp mod modClrScheme chgLayout">
        <pc:chgData name="Kate Filanoski" userId="5879a14f-9eb3-4e75-8352-1b2941159ca7" providerId="ADAL" clId="{35D07C11-5617-44BB-900C-EB9AC057499F}" dt="2023-09-01T17:07:15.597" v="1534" actId="962"/>
        <pc:sldMkLst>
          <pc:docMk/>
          <pc:sldMk cId="3870371078" sldId="12206"/>
        </pc:sldMkLst>
        <pc:spChg chg="mod ord">
          <ac:chgData name="Kate Filanoski" userId="5879a14f-9eb3-4e75-8352-1b2941159ca7" providerId="ADAL" clId="{35D07C11-5617-44BB-900C-EB9AC057499F}" dt="2023-09-01T16:57:50.986" v="1406" actId="27636"/>
          <ac:spMkLst>
            <pc:docMk/>
            <pc:sldMk cId="3870371078" sldId="12206"/>
            <ac:spMk id="2" creationId="{CAD9B724-0BBC-4052-8F50-158D8643067E}"/>
          </ac:spMkLst>
        </pc:spChg>
        <pc:spChg chg="add del mod ord">
          <ac:chgData name="Kate Filanoski" userId="5879a14f-9eb3-4e75-8352-1b2941159ca7" providerId="ADAL" clId="{35D07C11-5617-44BB-900C-EB9AC057499F}" dt="2023-09-01T16:57:54.655" v="1408"/>
          <ac:spMkLst>
            <pc:docMk/>
            <pc:sldMk cId="3870371078" sldId="12206"/>
            <ac:spMk id="3" creationId="{186E006D-1E18-5D8A-CF41-A839A86B2085}"/>
          </ac:spMkLst>
        </pc:spChg>
        <pc:picChg chg="add mod">
          <ac:chgData name="Kate Filanoski" userId="5879a14f-9eb3-4e75-8352-1b2941159ca7" providerId="ADAL" clId="{35D07C11-5617-44BB-900C-EB9AC057499F}" dt="2023-09-01T17:07:15.597" v="1534" actId="962"/>
          <ac:picMkLst>
            <pc:docMk/>
            <pc:sldMk cId="3870371078" sldId="12206"/>
            <ac:picMk id="4" creationId="{B3C200D4-9FBA-A551-872E-FF216C3B4239}"/>
          </ac:picMkLst>
        </pc:picChg>
        <pc:picChg chg="del">
          <ac:chgData name="Kate Filanoski" userId="5879a14f-9eb3-4e75-8352-1b2941159ca7" providerId="ADAL" clId="{35D07C11-5617-44BB-900C-EB9AC057499F}" dt="2023-09-01T16:57:53.365" v="1407" actId="21"/>
          <ac:picMkLst>
            <pc:docMk/>
            <pc:sldMk cId="3870371078" sldId="12206"/>
            <ac:picMk id="7" creationId="{6EF77BA1-ECC3-E582-EB15-98C9BF4065FD}"/>
          </ac:picMkLst>
        </pc:picChg>
      </pc:sldChg>
      <pc:sldChg chg="addSp delSp modSp mod modClrScheme chgLayout">
        <pc:chgData name="Kate Filanoski" userId="5879a14f-9eb3-4e75-8352-1b2941159ca7" providerId="ADAL" clId="{35D07C11-5617-44BB-900C-EB9AC057499F}" dt="2023-09-01T17:08:02.339" v="1566" actId="962"/>
        <pc:sldMkLst>
          <pc:docMk/>
          <pc:sldMk cId="2843366749" sldId="12207"/>
        </pc:sldMkLst>
        <pc:spChg chg="mod ord">
          <ac:chgData name="Kate Filanoski" userId="5879a14f-9eb3-4e75-8352-1b2941159ca7" providerId="ADAL" clId="{35D07C11-5617-44BB-900C-EB9AC057499F}" dt="2023-09-01T16:58:15.300" v="1412" actId="27636"/>
          <ac:spMkLst>
            <pc:docMk/>
            <pc:sldMk cId="2843366749" sldId="12207"/>
            <ac:spMk id="2" creationId="{CAD9B724-0BBC-4052-8F50-158D8643067E}"/>
          </ac:spMkLst>
        </pc:spChg>
        <pc:spChg chg="add del mod ord">
          <ac:chgData name="Kate Filanoski" userId="5879a14f-9eb3-4e75-8352-1b2941159ca7" providerId="ADAL" clId="{35D07C11-5617-44BB-900C-EB9AC057499F}" dt="2023-09-01T16:58:18.964" v="1414"/>
          <ac:spMkLst>
            <pc:docMk/>
            <pc:sldMk cId="2843366749" sldId="12207"/>
            <ac:spMk id="3" creationId="{826C9453-45E0-9B4B-8504-4A32D68CB197}"/>
          </ac:spMkLst>
        </pc:spChg>
        <pc:picChg chg="add mod">
          <ac:chgData name="Kate Filanoski" userId="5879a14f-9eb3-4e75-8352-1b2941159ca7" providerId="ADAL" clId="{35D07C11-5617-44BB-900C-EB9AC057499F}" dt="2023-09-01T17:08:02.339" v="1566" actId="962"/>
          <ac:picMkLst>
            <pc:docMk/>
            <pc:sldMk cId="2843366749" sldId="12207"/>
            <ac:picMk id="4" creationId="{8E83EDA1-C95C-483B-90EF-6914F8785339}"/>
          </ac:picMkLst>
        </pc:picChg>
        <pc:picChg chg="del">
          <ac:chgData name="Kate Filanoski" userId="5879a14f-9eb3-4e75-8352-1b2941159ca7" providerId="ADAL" clId="{35D07C11-5617-44BB-900C-EB9AC057499F}" dt="2023-09-01T16:58:17.672" v="1413" actId="21"/>
          <ac:picMkLst>
            <pc:docMk/>
            <pc:sldMk cId="2843366749" sldId="12207"/>
            <ac:picMk id="5" creationId="{BEA744FF-187B-9571-7446-CE0DEE91AC4E}"/>
          </ac:picMkLst>
        </pc:picChg>
      </pc:sldChg>
      <pc:sldChg chg="addSp delSp modSp mod modClrScheme chgLayout">
        <pc:chgData name="Kate Filanoski" userId="5879a14f-9eb3-4e75-8352-1b2941159ca7" providerId="ADAL" clId="{35D07C11-5617-44BB-900C-EB9AC057499F}" dt="2023-09-01T17:08:38.430" v="1660" actId="962"/>
        <pc:sldMkLst>
          <pc:docMk/>
          <pc:sldMk cId="2809083532" sldId="12208"/>
        </pc:sldMkLst>
        <pc:spChg chg="mod ord">
          <ac:chgData name="Kate Filanoski" userId="5879a14f-9eb3-4e75-8352-1b2941159ca7" providerId="ADAL" clId="{35D07C11-5617-44BB-900C-EB9AC057499F}" dt="2023-09-01T16:59:05.022" v="1418" actId="27636"/>
          <ac:spMkLst>
            <pc:docMk/>
            <pc:sldMk cId="2809083532" sldId="12208"/>
            <ac:spMk id="2" creationId="{CAD9B724-0BBC-4052-8F50-158D8643067E}"/>
          </ac:spMkLst>
        </pc:spChg>
        <pc:spChg chg="add del mod ord">
          <ac:chgData name="Kate Filanoski" userId="5879a14f-9eb3-4e75-8352-1b2941159ca7" providerId="ADAL" clId="{35D07C11-5617-44BB-900C-EB9AC057499F}" dt="2023-09-01T16:59:08.978" v="1420"/>
          <ac:spMkLst>
            <pc:docMk/>
            <pc:sldMk cId="2809083532" sldId="12208"/>
            <ac:spMk id="3" creationId="{B60281F4-7531-4BD8-B958-DD25A5222516}"/>
          </ac:spMkLst>
        </pc:spChg>
        <pc:picChg chg="add mod">
          <ac:chgData name="Kate Filanoski" userId="5879a14f-9eb3-4e75-8352-1b2941159ca7" providerId="ADAL" clId="{35D07C11-5617-44BB-900C-EB9AC057499F}" dt="2023-09-01T17:08:38.430" v="1660" actId="962"/>
          <ac:picMkLst>
            <pc:docMk/>
            <pc:sldMk cId="2809083532" sldId="12208"/>
            <ac:picMk id="4" creationId="{A61C9C9B-E2A9-53F6-338D-8E5B731E391E}"/>
          </ac:picMkLst>
        </pc:picChg>
        <pc:picChg chg="del">
          <ac:chgData name="Kate Filanoski" userId="5879a14f-9eb3-4e75-8352-1b2941159ca7" providerId="ADAL" clId="{35D07C11-5617-44BB-900C-EB9AC057499F}" dt="2023-09-01T16:59:07.573" v="1419" actId="21"/>
          <ac:picMkLst>
            <pc:docMk/>
            <pc:sldMk cId="2809083532" sldId="12208"/>
            <ac:picMk id="5" creationId="{59A97098-C8BB-CE79-B1BF-A4429492038D}"/>
          </ac:picMkLst>
        </pc:picChg>
      </pc:sldChg>
      <pc:sldChg chg="modSp add del mod modClrScheme chgLayout">
        <pc:chgData name="Kate Filanoski" userId="5879a14f-9eb3-4e75-8352-1b2941159ca7" providerId="ADAL" clId="{35D07C11-5617-44BB-900C-EB9AC057499F}" dt="2023-09-01T16:10:38.573" v="755" actId="14100"/>
        <pc:sldMkLst>
          <pc:docMk/>
          <pc:sldMk cId="713501334" sldId="12209"/>
        </pc:sldMkLst>
        <pc:spChg chg="mod ord">
          <ac:chgData name="Kate Filanoski" userId="5879a14f-9eb3-4e75-8352-1b2941159ca7" providerId="ADAL" clId="{35D07C11-5617-44BB-900C-EB9AC057499F}" dt="2023-09-01T16:10:38.573" v="755" actId="14100"/>
          <ac:spMkLst>
            <pc:docMk/>
            <pc:sldMk cId="713501334" sldId="12209"/>
            <ac:spMk id="5" creationId="{11918BA7-CAAC-DFE6-C331-42FB1089EC6F}"/>
          </ac:spMkLst>
        </pc:spChg>
        <pc:graphicFrameChg chg="mod ord modGraphic">
          <ac:chgData name="Kate Filanoski" userId="5879a14f-9eb3-4e75-8352-1b2941159ca7" providerId="ADAL" clId="{35D07C11-5617-44BB-900C-EB9AC057499F}" dt="2023-09-01T16:09:07.517" v="743" actId="12788"/>
          <ac:graphicFrameMkLst>
            <pc:docMk/>
            <pc:sldMk cId="713501334" sldId="12209"/>
            <ac:graphicFrameMk id="7" creationId="{24637E4F-EA5F-C446-5689-C41FB8C89242}"/>
          </ac:graphicFrameMkLst>
        </pc:graphicFrameChg>
      </pc:sldChg>
      <pc:sldChg chg="modSp add del mod modClrScheme chgLayout">
        <pc:chgData name="Kate Filanoski" userId="5879a14f-9eb3-4e75-8352-1b2941159ca7" providerId="ADAL" clId="{35D07C11-5617-44BB-900C-EB9AC057499F}" dt="2023-09-01T16:10:31.421" v="754" actId="14100"/>
        <pc:sldMkLst>
          <pc:docMk/>
          <pc:sldMk cId="4091379007" sldId="12210"/>
        </pc:sldMkLst>
        <pc:spChg chg="mod ord">
          <ac:chgData name="Kate Filanoski" userId="5879a14f-9eb3-4e75-8352-1b2941159ca7" providerId="ADAL" clId="{35D07C11-5617-44BB-900C-EB9AC057499F}" dt="2023-09-01T16:10:31.421" v="754" actId="14100"/>
          <ac:spMkLst>
            <pc:docMk/>
            <pc:sldMk cId="4091379007" sldId="12210"/>
            <ac:spMk id="5" creationId="{11918BA7-CAAC-DFE6-C331-42FB1089EC6F}"/>
          </ac:spMkLst>
        </pc:spChg>
        <pc:graphicFrameChg chg="mod ord modGraphic">
          <ac:chgData name="Kate Filanoski" userId="5879a14f-9eb3-4e75-8352-1b2941159ca7" providerId="ADAL" clId="{35D07C11-5617-44BB-900C-EB9AC057499F}" dt="2023-09-01T16:06:31.742" v="719" actId="1036"/>
          <ac:graphicFrameMkLst>
            <pc:docMk/>
            <pc:sldMk cId="4091379007" sldId="12210"/>
            <ac:graphicFrameMk id="7" creationId="{24637E4F-EA5F-C446-5689-C41FB8C89242}"/>
          </ac:graphicFrameMkLst>
        </pc:graphicFrameChg>
      </pc:sldChg>
      <pc:sldMasterChg chg="add del addSldLayout delSldLayout">
        <pc:chgData name="Kate Filanoski" userId="5879a14f-9eb3-4e75-8352-1b2941159ca7" providerId="ADAL" clId="{35D07C11-5617-44BB-900C-EB9AC057499F}" dt="2023-09-01T16:06:41.895" v="720" actId="700"/>
        <pc:sldMasterMkLst>
          <pc:docMk/>
          <pc:sldMasterMk cId="795258509" sldId="2147483648"/>
        </pc:sldMasterMkLst>
        <pc:sldLayoutChg chg="add del">
          <pc:chgData name="Kate Filanoski" userId="5879a14f-9eb3-4e75-8352-1b2941159ca7" providerId="ADAL" clId="{35D07C11-5617-44BB-900C-EB9AC057499F}" dt="2023-09-01T16:06:41.895" v="720" actId="700"/>
          <pc:sldLayoutMkLst>
            <pc:docMk/>
            <pc:sldMasterMk cId="795258509" sldId="2147483648"/>
            <pc:sldLayoutMk cId="2633215132" sldId="2147483649"/>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2910603321" sldId="2147483650"/>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1403999617" sldId="2147483651"/>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3585916237" sldId="2147483652"/>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99033159" sldId="2147483653"/>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182548846" sldId="2147483654"/>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4143410451" sldId="2147483655"/>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2120901368" sldId="2147483656"/>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989614161" sldId="2147483657"/>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4277408826" sldId="2147483658"/>
          </pc:sldLayoutMkLst>
        </pc:sldLayoutChg>
        <pc:sldLayoutChg chg="add del">
          <pc:chgData name="Kate Filanoski" userId="5879a14f-9eb3-4e75-8352-1b2941159ca7" providerId="ADAL" clId="{35D07C11-5617-44BB-900C-EB9AC057499F}" dt="2023-09-01T16:06:41.895" v="720" actId="700"/>
          <pc:sldLayoutMkLst>
            <pc:docMk/>
            <pc:sldMasterMk cId="795258509" sldId="2147483648"/>
            <pc:sldLayoutMk cId="898168039" sldId="2147483659"/>
          </pc:sldLayoutMkLst>
        </pc:sldLayoutChg>
      </pc:sldMasterChg>
      <pc:sldMasterChg chg="delSldLayout modSldLayout">
        <pc:chgData name="Kate Filanoski" userId="5879a14f-9eb3-4e75-8352-1b2941159ca7" providerId="ADAL" clId="{35D07C11-5617-44BB-900C-EB9AC057499F}" dt="2023-09-01T16:51:32.536" v="1359" actId="242"/>
        <pc:sldMasterMkLst>
          <pc:docMk/>
          <pc:sldMasterMk cId="1667720633" sldId="2147483673"/>
        </pc:sldMasterMkLst>
        <pc:sldLayoutChg chg="modSp">
          <pc:chgData name="Kate Filanoski" userId="5879a14f-9eb3-4e75-8352-1b2941159ca7" providerId="ADAL" clId="{35D07C11-5617-44BB-900C-EB9AC057499F}" dt="2023-09-01T16:47:55.132" v="1336" actId="403"/>
          <pc:sldLayoutMkLst>
            <pc:docMk/>
            <pc:sldMasterMk cId="1667720633" sldId="2147483673"/>
            <pc:sldLayoutMk cId="3065506548" sldId="2147483681"/>
          </pc:sldLayoutMkLst>
          <pc:spChg chg="mod">
            <ac:chgData name="Kate Filanoski" userId="5879a14f-9eb3-4e75-8352-1b2941159ca7" providerId="ADAL" clId="{35D07C11-5617-44BB-900C-EB9AC057499F}" dt="2023-09-01T16:47:55.132" v="1336" actId="403"/>
            <ac:spMkLst>
              <pc:docMk/>
              <pc:sldMasterMk cId="1667720633" sldId="2147483673"/>
              <pc:sldLayoutMk cId="3065506548" sldId="2147483681"/>
              <ac:spMk id="4" creationId="{EAEAA6CF-4382-4AF5-B1F0-C0D5FC06504C}"/>
            </ac:spMkLst>
          </pc:spChg>
        </pc:sldLayoutChg>
        <pc:sldLayoutChg chg="modSp del">
          <pc:chgData name="Kate Filanoski" userId="5879a14f-9eb3-4e75-8352-1b2941159ca7" providerId="ADAL" clId="{35D07C11-5617-44BB-900C-EB9AC057499F}" dt="2023-09-01T16:50:48.191" v="1356" actId="2696"/>
          <pc:sldLayoutMkLst>
            <pc:docMk/>
            <pc:sldMasterMk cId="1667720633" sldId="2147483673"/>
            <pc:sldLayoutMk cId="4124965292" sldId="2147483682"/>
          </pc:sldLayoutMkLst>
          <pc:spChg chg="mod">
            <ac:chgData name="Kate Filanoski" userId="5879a14f-9eb3-4e75-8352-1b2941159ca7" providerId="ADAL" clId="{35D07C11-5617-44BB-900C-EB9AC057499F}" dt="2023-09-01T16:47:36.242" v="1332" actId="404"/>
            <ac:spMkLst>
              <pc:docMk/>
              <pc:sldMasterMk cId="1667720633" sldId="2147483673"/>
              <pc:sldLayoutMk cId="4124965292" sldId="2147483682"/>
              <ac:spMk id="4" creationId="{3B4D63DA-531B-462F-B9CC-705DEEAD1A9C}"/>
            </ac:spMkLst>
          </pc:spChg>
        </pc:sldLayoutChg>
        <pc:sldLayoutChg chg="modSp mod">
          <pc:chgData name="Kate Filanoski" userId="5879a14f-9eb3-4e75-8352-1b2941159ca7" providerId="ADAL" clId="{35D07C11-5617-44BB-900C-EB9AC057499F}" dt="2023-09-01T16:50:42.236" v="1355" actId="14100"/>
          <pc:sldLayoutMkLst>
            <pc:docMk/>
            <pc:sldMasterMk cId="1667720633" sldId="2147483673"/>
            <pc:sldLayoutMk cId="1301402989" sldId="2147483753"/>
          </pc:sldLayoutMkLst>
          <pc:spChg chg="mod">
            <ac:chgData name="Kate Filanoski" userId="5879a14f-9eb3-4e75-8352-1b2941159ca7" providerId="ADAL" clId="{35D07C11-5617-44BB-900C-EB9AC057499F}" dt="2023-09-01T16:50:24.192" v="1351" actId="1076"/>
            <ac:spMkLst>
              <pc:docMk/>
              <pc:sldMasterMk cId="1667720633" sldId="2147483673"/>
              <pc:sldLayoutMk cId="1301402989" sldId="2147483753"/>
              <ac:spMk id="2" creationId="{5BB5682B-617A-402D-B8EB-681C1542BCC6}"/>
            </ac:spMkLst>
          </pc:spChg>
          <pc:spChg chg="mod">
            <ac:chgData name="Kate Filanoski" userId="5879a14f-9eb3-4e75-8352-1b2941159ca7" providerId="ADAL" clId="{35D07C11-5617-44BB-900C-EB9AC057499F}" dt="2023-09-01T16:50:42.236" v="1355" actId="14100"/>
            <ac:spMkLst>
              <pc:docMk/>
              <pc:sldMasterMk cId="1667720633" sldId="2147483673"/>
              <pc:sldLayoutMk cId="1301402989" sldId="2147483753"/>
              <ac:spMk id="3" creationId="{EA25C791-5743-4AD2-A39C-E4D6AAF13D9F}"/>
            </ac:spMkLst>
          </pc:spChg>
          <pc:spChg chg="mod">
            <ac:chgData name="Kate Filanoski" userId="5879a14f-9eb3-4e75-8352-1b2941159ca7" providerId="ADAL" clId="{35D07C11-5617-44BB-900C-EB9AC057499F}" dt="2023-09-01T16:50:33.083" v="1353" actId="1076"/>
            <ac:spMkLst>
              <pc:docMk/>
              <pc:sldMasterMk cId="1667720633" sldId="2147483673"/>
              <pc:sldLayoutMk cId="1301402989" sldId="2147483753"/>
              <ac:spMk id="4" creationId="{EAEAA6CF-4382-4AF5-B1F0-C0D5FC06504C}"/>
            </ac:spMkLst>
          </pc:spChg>
        </pc:sldLayoutChg>
        <pc:sldLayoutChg chg="delSp modSp mod">
          <pc:chgData name="Kate Filanoski" userId="5879a14f-9eb3-4e75-8352-1b2941159ca7" providerId="ADAL" clId="{35D07C11-5617-44BB-900C-EB9AC057499F}" dt="2023-09-01T16:51:32.536" v="1359" actId="242"/>
          <pc:sldLayoutMkLst>
            <pc:docMk/>
            <pc:sldMasterMk cId="1667720633" sldId="2147483673"/>
            <pc:sldLayoutMk cId="3516346798" sldId="2147483754"/>
          </pc:sldLayoutMkLst>
          <pc:spChg chg="mod">
            <ac:chgData name="Kate Filanoski" userId="5879a14f-9eb3-4e75-8352-1b2941159ca7" providerId="ADAL" clId="{35D07C11-5617-44BB-900C-EB9AC057499F}" dt="2023-09-01T16:51:32.536" v="1359" actId="242"/>
            <ac:spMkLst>
              <pc:docMk/>
              <pc:sldMasterMk cId="1667720633" sldId="2147483673"/>
              <pc:sldLayoutMk cId="3516346798" sldId="2147483754"/>
              <ac:spMk id="2" creationId="{5BB5682B-617A-402D-B8EB-681C1542BCC6}"/>
            </ac:spMkLst>
          </pc:spChg>
          <pc:spChg chg="del">
            <ac:chgData name="Kate Filanoski" userId="5879a14f-9eb3-4e75-8352-1b2941159ca7" providerId="ADAL" clId="{35D07C11-5617-44BB-900C-EB9AC057499F}" dt="2023-09-01T16:51:00.437" v="1357" actId="478"/>
            <ac:spMkLst>
              <pc:docMk/>
              <pc:sldMasterMk cId="1667720633" sldId="2147483673"/>
              <pc:sldLayoutMk cId="3516346798" sldId="2147483754"/>
              <ac:spMk id="4" creationId="{EAEAA6CF-4382-4AF5-B1F0-C0D5FC06504C}"/>
            </ac:spMkLst>
          </pc:spChg>
        </pc:sldLayoutChg>
      </pc:sldMasterChg>
      <pc:sldMasterChg chg="del delSldLayout">
        <pc:chgData name="Kate Filanoski" userId="5879a14f-9eb3-4e75-8352-1b2941159ca7" providerId="ADAL" clId="{35D07C11-5617-44BB-900C-EB9AC057499F}" dt="2023-09-01T16:38:33.335" v="1323" actId="2696"/>
        <pc:sldMasterMkLst>
          <pc:docMk/>
          <pc:sldMasterMk cId="1907073612" sldId="2147483686"/>
        </pc:sldMasterMkLst>
        <pc:sldLayoutChg chg="del">
          <pc:chgData name="Kate Filanoski" userId="5879a14f-9eb3-4e75-8352-1b2941159ca7" providerId="ADAL" clId="{35D07C11-5617-44BB-900C-EB9AC057499F}" dt="2023-09-01T16:38:33.316" v="1312" actId="2696"/>
          <pc:sldLayoutMkLst>
            <pc:docMk/>
            <pc:sldMasterMk cId="1907073612" sldId="2147483686"/>
            <pc:sldLayoutMk cId="2251975651" sldId="2147483687"/>
          </pc:sldLayoutMkLst>
        </pc:sldLayoutChg>
        <pc:sldLayoutChg chg="del">
          <pc:chgData name="Kate Filanoski" userId="5879a14f-9eb3-4e75-8352-1b2941159ca7" providerId="ADAL" clId="{35D07C11-5617-44BB-900C-EB9AC057499F}" dt="2023-09-01T16:38:33.318" v="1313" actId="2696"/>
          <pc:sldLayoutMkLst>
            <pc:docMk/>
            <pc:sldMasterMk cId="1907073612" sldId="2147483686"/>
            <pc:sldLayoutMk cId="1751605247" sldId="2147483688"/>
          </pc:sldLayoutMkLst>
        </pc:sldLayoutChg>
        <pc:sldLayoutChg chg="del">
          <pc:chgData name="Kate Filanoski" userId="5879a14f-9eb3-4e75-8352-1b2941159ca7" providerId="ADAL" clId="{35D07C11-5617-44BB-900C-EB9AC057499F}" dt="2023-09-01T16:38:33.321" v="1314" actId="2696"/>
          <pc:sldLayoutMkLst>
            <pc:docMk/>
            <pc:sldMasterMk cId="1907073612" sldId="2147483686"/>
            <pc:sldLayoutMk cId="3512113642" sldId="2147483689"/>
          </pc:sldLayoutMkLst>
        </pc:sldLayoutChg>
        <pc:sldLayoutChg chg="del">
          <pc:chgData name="Kate Filanoski" userId="5879a14f-9eb3-4e75-8352-1b2941159ca7" providerId="ADAL" clId="{35D07C11-5617-44BB-900C-EB9AC057499F}" dt="2023-09-01T16:38:33.323" v="1315" actId="2696"/>
          <pc:sldLayoutMkLst>
            <pc:docMk/>
            <pc:sldMasterMk cId="1907073612" sldId="2147483686"/>
            <pc:sldLayoutMk cId="1393241944" sldId="2147483690"/>
          </pc:sldLayoutMkLst>
        </pc:sldLayoutChg>
        <pc:sldLayoutChg chg="del">
          <pc:chgData name="Kate Filanoski" userId="5879a14f-9eb3-4e75-8352-1b2941159ca7" providerId="ADAL" clId="{35D07C11-5617-44BB-900C-EB9AC057499F}" dt="2023-09-01T16:38:33.326" v="1316" actId="2696"/>
          <pc:sldLayoutMkLst>
            <pc:docMk/>
            <pc:sldMasterMk cId="1907073612" sldId="2147483686"/>
            <pc:sldLayoutMk cId="3969363224" sldId="2147483691"/>
          </pc:sldLayoutMkLst>
        </pc:sldLayoutChg>
        <pc:sldLayoutChg chg="del">
          <pc:chgData name="Kate Filanoski" userId="5879a14f-9eb3-4e75-8352-1b2941159ca7" providerId="ADAL" clId="{35D07C11-5617-44BB-900C-EB9AC057499F}" dt="2023-09-01T16:38:33.328" v="1317" actId="2696"/>
          <pc:sldLayoutMkLst>
            <pc:docMk/>
            <pc:sldMasterMk cId="1907073612" sldId="2147483686"/>
            <pc:sldLayoutMk cId="688982337" sldId="2147483692"/>
          </pc:sldLayoutMkLst>
        </pc:sldLayoutChg>
        <pc:sldLayoutChg chg="del">
          <pc:chgData name="Kate Filanoski" userId="5879a14f-9eb3-4e75-8352-1b2941159ca7" providerId="ADAL" clId="{35D07C11-5617-44BB-900C-EB9AC057499F}" dt="2023-09-01T16:38:33.329" v="1318" actId="2696"/>
          <pc:sldLayoutMkLst>
            <pc:docMk/>
            <pc:sldMasterMk cId="1907073612" sldId="2147483686"/>
            <pc:sldLayoutMk cId="3438853285" sldId="2147483693"/>
          </pc:sldLayoutMkLst>
        </pc:sldLayoutChg>
        <pc:sldLayoutChg chg="del">
          <pc:chgData name="Kate Filanoski" userId="5879a14f-9eb3-4e75-8352-1b2941159ca7" providerId="ADAL" clId="{35D07C11-5617-44BB-900C-EB9AC057499F}" dt="2023-09-01T16:38:33.330" v="1319" actId="2696"/>
          <pc:sldLayoutMkLst>
            <pc:docMk/>
            <pc:sldMasterMk cId="1907073612" sldId="2147483686"/>
            <pc:sldLayoutMk cId="3705343932" sldId="2147483694"/>
          </pc:sldLayoutMkLst>
        </pc:sldLayoutChg>
        <pc:sldLayoutChg chg="del">
          <pc:chgData name="Kate Filanoski" userId="5879a14f-9eb3-4e75-8352-1b2941159ca7" providerId="ADAL" clId="{35D07C11-5617-44BB-900C-EB9AC057499F}" dt="2023-09-01T16:38:33.331" v="1320" actId="2696"/>
          <pc:sldLayoutMkLst>
            <pc:docMk/>
            <pc:sldMasterMk cId="1907073612" sldId="2147483686"/>
            <pc:sldLayoutMk cId="113109148" sldId="2147483695"/>
          </pc:sldLayoutMkLst>
        </pc:sldLayoutChg>
        <pc:sldLayoutChg chg="del">
          <pc:chgData name="Kate Filanoski" userId="5879a14f-9eb3-4e75-8352-1b2941159ca7" providerId="ADAL" clId="{35D07C11-5617-44BB-900C-EB9AC057499F}" dt="2023-09-01T16:38:33.332" v="1321" actId="2696"/>
          <pc:sldLayoutMkLst>
            <pc:docMk/>
            <pc:sldMasterMk cId="1907073612" sldId="2147483686"/>
            <pc:sldLayoutMk cId="1109925552" sldId="2147483696"/>
          </pc:sldLayoutMkLst>
        </pc:sldLayoutChg>
        <pc:sldLayoutChg chg="del">
          <pc:chgData name="Kate Filanoski" userId="5879a14f-9eb3-4e75-8352-1b2941159ca7" providerId="ADAL" clId="{35D07C11-5617-44BB-900C-EB9AC057499F}" dt="2023-09-01T16:38:33.333" v="1322" actId="2696"/>
          <pc:sldLayoutMkLst>
            <pc:docMk/>
            <pc:sldMasterMk cId="1907073612" sldId="2147483686"/>
            <pc:sldLayoutMk cId="3109983866" sldId="2147483697"/>
          </pc:sldLayoutMkLst>
        </pc:sldLayoutChg>
      </pc:sldMasterChg>
      <pc:sldMasterChg chg="del delSldLayout">
        <pc:chgData name="Kate Filanoski" userId="5879a14f-9eb3-4e75-8352-1b2941159ca7" providerId="ADAL" clId="{35D07C11-5617-44BB-900C-EB9AC057499F}" dt="2023-09-01T16:38:22.395" v="1311" actId="2696"/>
        <pc:sldMasterMkLst>
          <pc:docMk/>
          <pc:sldMasterMk cId="3874640382" sldId="2147483698"/>
        </pc:sldMasterMkLst>
        <pc:sldLayoutChg chg="del">
          <pc:chgData name="Kate Filanoski" userId="5879a14f-9eb3-4e75-8352-1b2941159ca7" providerId="ADAL" clId="{35D07C11-5617-44BB-900C-EB9AC057499F}" dt="2023-09-01T16:38:22.378" v="1300" actId="2696"/>
          <pc:sldLayoutMkLst>
            <pc:docMk/>
            <pc:sldMasterMk cId="3874640382" sldId="2147483698"/>
            <pc:sldLayoutMk cId="2229001222" sldId="2147483699"/>
          </pc:sldLayoutMkLst>
        </pc:sldLayoutChg>
        <pc:sldLayoutChg chg="del">
          <pc:chgData name="Kate Filanoski" userId="5879a14f-9eb3-4e75-8352-1b2941159ca7" providerId="ADAL" clId="{35D07C11-5617-44BB-900C-EB9AC057499F}" dt="2023-09-01T16:38:22.380" v="1301" actId="2696"/>
          <pc:sldLayoutMkLst>
            <pc:docMk/>
            <pc:sldMasterMk cId="3874640382" sldId="2147483698"/>
            <pc:sldLayoutMk cId="3842276374" sldId="2147483700"/>
          </pc:sldLayoutMkLst>
        </pc:sldLayoutChg>
        <pc:sldLayoutChg chg="del">
          <pc:chgData name="Kate Filanoski" userId="5879a14f-9eb3-4e75-8352-1b2941159ca7" providerId="ADAL" clId="{35D07C11-5617-44BB-900C-EB9AC057499F}" dt="2023-09-01T16:38:22.381" v="1302" actId="2696"/>
          <pc:sldLayoutMkLst>
            <pc:docMk/>
            <pc:sldMasterMk cId="3874640382" sldId="2147483698"/>
            <pc:sldLayoutMk cId="18916080" sldId="2147483701"/>
          </pc:sldLayoutMkLst>
        </pc:sldLayoutChg>
        <pc:sldLayoutChg chg="del">
          <pc:chgData name="Kate Filanoski" userId="5879a14f-9eb3-4e75-8352-1b2941159ca7" providerId="ADAL" clId="{35D07C11-5617-44BB-900C-EB9AC057499F}" dt="2023-09-01T16:38:22.382" v="1303" actId="2696"/>
          <pc:sldLayoutMkLst>
            <pc:docMk/>
            <pc:sldMasterMk cId="3874640382" sldId="2147483698"/>
            <pc:sldLayoutMk cId="3040107130" sldId="2147483702"/>
          </pc:sldLayoutMkLst>
        </pc:sldLayoutChg>
        <pc:sldLayoutChg chg="del">
          <pc:chgData name="Kate Filanoski" userId="5879a14f-9eb3-4e75-8352-1b2941159ca7" providerId="ADAL" clId="{35D07C11-5617-44BB-900C-EB9AC057499F}" dt="2023-09-01T16:38:22.384" v="1304" actId="2696"/>
          <pc:sldLayoutMkLst>
            <pc:docMk/>
            <pc:sldMasterMk cId="3874640382" sldId="2147483698"/>
            <pc:sldLayoutMk cId="3838037861" sldId="2147483703"/>
          </pc:sldLayoutMkLst>
        </pc:sldLayoutChg>
        <pc:sldLayoutChg chg="del">
          <pc:chgData name="Kate Filanoski" userId="5879a14f-9eb3-4e75-8352-1b2941159ca7" providerId="ADAL" clId="{35D07C11-5617-44BB-900C-EB9AC057499F}" dt="2023-09-01T16:38:22.385" v="1305" actId="2696"/>
          <pc:sldLayoutMkLst>
            <pc:docMk/>
            <pc:sldMasterMk cId="3874640382" sldId="2147483698"/>
            <pc:sldLayoutMk cId="3037050361" sldId="2147483704"/>
          </pc:sldLayoutMkLst>
        </pc:sldLayoutChg>
        <pc:sldLayoutChg chg="del">
          <pc:chgData name="Kate Filanoski" userId="5879a14f-9eb3-4e75-8352-1b2941159ca7" providerId="ADAL" clId="{35D07C11-5617-44BB-900C-EB9AC057499F}" dt="2023-09-01T16:38:22.386" v="1306" actId="2696"/>
          <pc:sldLayoutMkLst>
            <pc:docMk/>
            <pc:sldMasterMk cId="3874640382" sldId="2147483698"/>
            <pc:sldLayoutMk cId="2055207850" sldId="2147483705"/>
          </pc:sldLayoutMkLst>
        </pc:sldLayoutChg>
        <pc:sldLayoutChg chg="del">
          <pc:chgData name="Kate Filanoski" userId="5879a14f-9eb3-4e75-8352-1b2941159ca7" providerId="ADAL" clId="{35D07C11-5617-44BB-900C-EB9AC057499F}" dt="2023-09-01T16:38:22.387" v="1307" actId="2696"/>
          <pc:sldLayoutMkLst>
            <pc:docMk/>
            <pc:sldMasterMk cId="3874640382" sldId="2147483698"/>
            <pc:sldLayoutMk cId="2211086217" sldId="2147483706"/>
          </pc:sldLayoutMkLst>
        </pc:sldLayoutChg>
        <pc:sldLayoutChg chg="del">
          <pc:chgData name="Kate Filanoski" userId="5879a14f-9eb3-4e75-8352-1b2941159ca7" providerId="ADAL" clId="{35D07C11-5617-44BB-900C-EB9AC057499F}" dt="2023-09-01T16:38:22.389" v="1308" actId="2696"/>
          <pc:sldLayoutMkLst>
            <pc:docMk/>
            <pc:sldMasterMk cId="3874640382" sldId="2147483698"/>
            <pc:sldLayoutMk cId="4050108887" sldId="2147483707"/>
          </pc:sldLayoutMkLst>
        </pc:sldLayoutChg>
        <pc:sldLayoutChg chg="del">
          <pc:chgData name="Kate Filanoski" userId="5879a14f-9eb3-4e75-8352-1b2941159ca7" providerId="ADAL" clId="{35D07C11-5617-44BB-900C-EB9AC057499F}" dt="2023-09-01T16:38:22.390" v="1309" actId="2696"/>
          <pc:sldLayoutMkLst>
            <pc:docMk/>
            <pc:sldMasterMk cId="3874640382" sldId="2147483698"/>
            <pc:sldLayoutMk cId="4142550661" sldId="2147483708"/>
          </pc:sldLayoutMkLst>
        </pc:sldLayoutChg>
        <pc:sldLayoutChg chg="del">
          <pc:chgData name="Kate Filanoski" userId="5879a14f-9eb3-4e75-8352-1b2941159ca7" providerId="ADAL" clId="{35D07C11-5617-44BB-900C-EB9AC057499F}" dt="2023-09-01T16:38:22.393" v="1310" actId="2696"/>
          <pc:sldLayoutMkLst>
            <pc:docMk/>
            <pc:sldMasterMk cId="3874640382" sldId="2147483698"/>
            <pc:sldLayoutMk cId="1078616481" sldId="214748370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nationaldeafcenter.org/resources/research-data/dashboar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t>
            </a:r>
          </a:p>
        </p:txBody>
      </p:sp>
      <p:sp>
        <p:nvSpPr>
          <p:cNvPr id="4" name="Slide Number Placeholder 3"/>
          <p:cNvSpPr>
            <a:spLocks noGrp="1"/>
          </p:cNvSpPr>
          <p:nvPr>
            <p:ph type="sldNum" sz="quarter" idx="5"/>
          </p:nvPr>
        </p:nvSpPr>
        <p:spPr/>
        <p:txBody>
          <a:bodyPr/>
          <a:lstStyle/>
          <a:p>
            <a:fld id="{3DC83497-73C4-47F8-A748-2E4F1A1B6711}" type="slidenum">
              <a:rPr lang="en-US" smtClean="0"/>
              <a:t>2</a:t>
            </a:fld>
            <a:endParaRPr lang="en-US"/>
          </a:p>
        </p:txBody>
      </p:sp>
    </p:spTree>
    <p:extLst>
      <p:ext uri="{BB962C8B-B14F-4D97-AF65-F5344CB8AC3E}">
        <p14:creationId xmlns:p14="http://schemas.microsoft.com/office/powerpoint/2010/main" val="254672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21</a:t>
            </a:fld>
            <a:endParaRPr lang="en-US"/>
          </a:p>
        </p:txBody>
      </p:sp>
    </p:spTree>
    <p:extLst>
      <p:ext uri="{BB962C8B-B14F-4D97-AF65-F5344CB8AC3E}">
        <p14:creationId xmlns:p14="http://schemas.microsoft.com/office/powerpoint/2010/main" val="53220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22</a:t>
            </a:fld>
            <a:endParaRPr lang="en-US"/>
          </a:p>
        </p:txBody>
      </p:sp>
    </p:spTree>
    <p:extLst>
      <p:ext uri="{BB962C8B-B14F-4D97-AF65-F5344CB8AC3E}">
        <p14:creationId xmlns:p14="http://schemas.microsoft.com/office/powerpoint/2010/main" val="2607118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24</a:t>
            </a:fld>
            <a:endParaRPr lang="en-US"/>
          </a:p>
        </p:txBody>
      </p:sp>
    </p:spTree>
    <p:extLst>
      <p:ext uri="{BB962C8B-B14F-4D97-AF65-F5344CB8AC3E}">
        <p14:creationId xmlns:p14="http://schemas.microsoft.com/office/powerpoint/2010/main" val="4189441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25</a:t>
            </a:fld>
            <a:endParaRPr lang="en-US"/>
          </a:p>
        </p:txBody>
      </p:sp>
    </p:spTree>
    <p:extLst>
      <p:ext uri="{BB962C8B-B14F-4D97-AF65-F5344CB8AC3E}">
        <p14:creationId xmlns:p14="http://schemas.microsoft.com/office/powerpoint/2010/main" val="278051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26</a:t>
            </a:fld>
            <a:endParaRPr lang="en-US"/>
          </a:p>
        </p:txBody>
      </p:sp>
    </p:spTree>
    <p:extLst>
      <p:ext uri="{BB962C8B-B14F-4D97-AF65-F5344CB8AC3E}">
        <p14:creationId xmlns:p14="http://schemas.microsoft.com/office/powerpoint/2010/main" val="1754045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27</a:t>
            </a:fld>
            <a:endParaRPr lang="en-US"/>
          </a:p>
        </p:txBody>
      </p:sp>
    </p:spTree>
    <p:extLst>
      <p:ext uri="{BB962C8B-B14F-4D97-AF65-F5344CB8AC3E}">
        <p14:creationId xmlns:p14="http://schemas.microsoft.com/office/powerpoint/2010/main" val="361429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28</a:t>
            </a:fld>
            <a:endParaRPr lang="en-US"/>
          </a:p>
        </p:txBody>
      </p:sp>
    </p:spTree>
    <p:extLst>
      <p:ext uri="{BB962C8B-B14F-4D97-AF65-F5344CB8AC3E}">
        <p14:creationId xmlns:p14="http://schemas.microsoft.com/office/powerpoint/2010/main" val="3974899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29</a:t>
            </a:fld>
            <a:endParaRPr lang="en-US"/>
          </a:p>
        </p:txBody>
      </p:sp>
    </p:spTree>
    <p:extLst>
      <p:ext uri="{BB962C8B-B14F-4D97-AF65-F5344CB8AC3E}">
        <p14:creationId xmlns:p14="http://schemas.microsoft.com/office/powerpoint/2010/main" val="31527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30</a:t>
            </a:fld>
            <a:endParaRPr lang="en-US"/>
          </a:p>
        </p:txBody>
      </p:sp>
    </p:spTree>
    <p:extLst>
      <p:ext uri="{BB962C8B-B14F-4D97-AF65-F5344CB8AC3E}">
        <p14:creationId xmlns:p14="http://schemas.microsoft.com/office/powerpoint/2010/main" val="206099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31</a:t>
            </a:fld>
            <a:endParaRPr lang="en-US"/>
          </a:p>
        </p:txBody>
      </p:sp>
    </p:spTree>
    <p:extLst>
      <p:ext uri="{BB962C8B-B14F-4D97-AF65-F5344CB8AC3E}">
        <p14:creationId xmlns:p14="http://schemas.microsoft.com/office/powerpoint/2010/main" val="325075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11</a:t>
            </a:fld>
            <a:endParaRPr lang="en-US"/>
          </a:p>
        </p:txBody>
      </p:sp>
    </p:spTree>
    <p:extLst>
      <p:ext uri="{BB962C8B-B14F-4D97-AF65-F5344CB8AC3E}">
        <p14:creationId xmlns:p14="http://schemas.microsoft.com/office/powerpoint/2010/main" val="1505949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32</a:t>
            </a:fld>
            <a:endParaRPr lang="en-US"/>
          </a:p>
        </p:txBody>
      </p:sp>
    </p:spTree>
    <p:extLst>
      <p:ext uri="{BB962C8B-B14F-4D97-AF65-F5344CB8AC3E}">
        <p14:creationId xmlns:p14="http://schemas.microsoft.com/office/powerpoint/2010/main" val="1822898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33</a:t>
            </a:fld>
            <a:endParaRPr lang="en-US"/>
          </a:p>
        </p:txBody>
      </p:sp>
    </p:spTree>
    <p:extLst>
      <p:ext uri="{BB962C8B-B14F-4D97-AF65-F5344CB8AC3E}">
        <p14:creationId xmlns:p14="http://schemas.microsoft.com/office/powerpoint/2010/main" val="103342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34</a:t>
            </a:fld>
            <a:endParaRPr lang="en-US"/>
          </a:p>
        </p:txBody>
      </p:sp>
    </p:spTree>
    <p:extLst>
      <p:ext uri="{BB962C8B-B14F-4D97-AF65-F5344CB8AC3E}">
        <p14:creationId xmlns:p14="http://schemas.microsoft.com/office/powerpoint/2010/main" val="392714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35</a:t>
            </a:fld>
            <a:endParaRPr lang="en-US"/>
          </a:p>
        </p:txBody>
      </p:sp>
    </p:spTree>
    <p:extLst>
      <p:ext uri="{BB962C8B-B14F-4D97-AF65-F5344CB8AC3E}">
        <p14:creationId xmlns:p14="http://schemas.microsoft.com/office/powerpoint/2010/main" val="322613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36</a:t>
            </a:fld>
            <a:endParaRPr lang="en-US"/>
          </a:p>
        </p:txBody>
      </p:sp>
    </p:spTree>
    <p:extLst>
      <p:ext uri="{BB962C8B-B14F-4D97-AF65-F5344CB8AC3E}">
        <p14:creationId xmlns:p14="http://schemas.microsoft.com/office/powerpoint/2010/main" val="2427840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37</a:t>
            </a:fld>
            <a:endParaRPr lang="en-US"/>
          </a:p>
        </p:txBody>
      </p:sp>
    </p:spTree>
    <p:extLst>
      <p:ext uri="{BB962C8B-B14F-4D97-AF65-F5344CB8AC3E}">
        <p14:creationId xmlns:p14="http://schemas.microsoft.com/office/powerpoint/2010/main" val="3100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38</a:t>
            </a:fld>
            <a:endParaRPr lang="en-US"/>
          </a:p>
        </p:txBody>
      </p:sp>
    </p:spTree>
    <p:extLst>
      <p:ext uri="{BB962C8B-B14F-4D97-AF65-F5344CB8AC3E}">
        <p14:creationId xmlns:p14="http://schemas.microsoft.com/office/powerpoint/2010/main" val="3144196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39</a:t>
            </a:fld>
            <a:endParaRPr lang="en-US"/>
          </a:p>
        </p:txBody>
      </p:sp>
    </p:spTree>
    <p:extLst>
      <p:ext uri="{BB962C8B-B14F-4D97-AF65-F5344CB8AC3E}">
        <p14:creationId xmlns:p14="http://schemas.microsoft.com/office/powerpoint/2010/main" val="2104094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40</a:t>
            </a:fld>
            <a:endParaRPr lang="en-US"/>
          </a:p>
        </p:txBody>
      </p:sp>
    </p:spTree>
    <p:extLst>
      <p:ext uri="{BB962C8B-B14F-4D97-AF65-F5344CB8AC3E}">
        <p14:creationId xmlns:p14="http://schemas.microsoft.com/office/powerpoint/2010/main" val="4255017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41</a:t>
            </a:fld>
            <a:endParaRPr lang="en-US"/>
          </a:p>
        </p:txBody>
      </p:sp>
    </p:spTree>
    <p:extLst>
      <p:ext uri="{BB962C8B-B14F-4D97-AF65-F5344CB8AC3E}">
        <p14:creationId xmlns:p14="http://schemas.microsoft.com/office/powerpoint/2010/main" val="313260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13</a:t>
            </a:fld>
            <a:endParaRPr lang="en-US"/>
          </a:p>
        </p:txBody>
      </p:sp>
    </p:spTree>
    <p:extLst>
      <p:ext uri="{BB962C8B-B14F-4D97-AF65-F5344CB8AC3E}">
        <p14:creationId xmlns:p14="http://schemas.microsoft.com/office/powerpoint/2010/main" val="3630873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42</a:t>
            </a:fld>
            <a:endParaRPr lang="en-US"/>
          </a:p>
        </p:txBody>
      </p:sp>
    </p:spTree>
    <p:extLst>
      <p:ext uri="{BB962C8B-B14F-4D97-AF65-F5344CB8AC3E}">
        <p14:creationId xmlns:p14="http://schemas.microsoft.com/office/powerpoint/2010/main" val="556912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ae12e2a977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1ae12e2a977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39daa4b4dd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39daa4b4dd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6dff93f39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6dff93f39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https://nationaldeafcenter.org/resources/research-data/dashboard/</a:t>
            </a:r>
            <a:r>
              <a:rPr lang="en"/>
              <a:t>   National Deaf Center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ae12e2a97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1ae12e2a977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39daa4b4dd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39daa4b4dd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6dff93f39f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6dff93f39f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Corey Axelrod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39daa4b4d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39daa4b4d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Mouse in a maze represents Deaf people trying to get to the same resource as Hearing people.   The inconsistent level that dispenses food represents the myth that “accommodations provided should be enough”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a4e6b8528b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a4e6b8528b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39daa4b4d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39daa4b4dd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Steve harvey- host   two situations   One inequitable   the other equitable by all known signs.   Ties into Mouse in the maze and removing “but I provide accommodations” as quick fix it approach</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14</a:t>
            </a:fld>
            <a:endParaRPr lang="en-US"/>
          </a:p>
        </p:txBody>
      </p:sp>
    </p:spTree>
    <p:extLst>
      <p:ext uri="{BB962C8B-B14F-4D97-AF65-F5344CB8AC3E}">
        <p14:creationId xmlns:p14="http://schemas.microsoft.com/office/powerpoint/2010/main" val="2938902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aea5ae00ff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aea5ae00f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39dbc8a7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39dbc8a7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39daa4b4dd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39daa4b4dd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Deaf to Deaf   No mouse in maze.   Everyone gets the same info at the same time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39daa4b4dd_0_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39daa4b4dd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39daa4b4dd_0_10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39daa4b4dd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39daa4b4dd_0_14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239daa4b4dd_0_1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15</a:t>
            </a:fld>
            <a:endParaRPr lang="en-US"/>
          </a:p>
        </p:txBody>
      </p:sp>
    </p:spTree>
    <p:extLst>
      <p:ext uri="{BB962C8B-B14F-4D97-AF65-F5344CB8AC3E}">
        <p14:creationId xmlns:p14="http://schemas.microsoft.com/office/powerpoint/2010/main" val="326082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17</a:t>
            </a:fld>
            <a:endParaRPr lang="en-US"/>
          </a:p>
        </p:txBody>
      </p:sp>
    </p:spTree>
    <p:extLst>
      <p:ext uri="{BB962C8B-B14F-4D97-AF65-F5344CB8AC3E}">
        <p14:creationId xmlns:p14="http://schemas.microsoft.com/office/powerpoint/2010/main" val="402353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18</a:t>
            </a:fld>
            <a:endParaRPr lang="en-US"/>
          </a:p>
        </p:txBody>
      </p:sp>
    </p:spTree>
    <p:extLst>
      <p:ext uri="{BB962C8B-B14F-4D97-AF65-F5344CB8AC3E}">
        <p14:creationId xmlns:p14="http://schemas.microsoft.com/office/powerpoint/2010/main" val="1114927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19</a:t>
            </a:fld>
            <a:endParaRPr lang="en-US"/>
          </a:p>
        </p:txBody>
      </p:sp>
    </p:spTree>
    <p:extLst>
      <p:ext uri="{BB962C8B-B14F-4D97-AF65-F5344CB8AC3E}">
        <p14:creationId xmlns:p14="http://schemas.microsoft.com/office/powerpoint/2010/main" val="139848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20</a:t>
            </a:fld>
            <a:endParaRPr lang="en-US"/>
          </a:p>
        </p:txBody>
      </p:sp>
    </p:spTree>
    <p:extLst>
      <p:ext uri="{BB962C8B-B14F-4D97-AF65-F5344CB8AC3E}">
        <p14:creationId xmlns:p14="http://schemas.microsoft.com/office/powerpoint/2010/main" val="2156837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04548" y="5291068"/>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91583" y="5320885"/>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164935" y="5313302"/>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317402" y="457200"/>
            <a:ext cx="3108960"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3842795" y="457201"/>
            <a:ext cx="6620719"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317402" y="2057400"/>
            <a:ext cx="3108960"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30140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317402" y="457199"/>
            <a:ext cx="3108960" cy="3721261"/>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3842795" y="457201"/>
            <a:ext cx="6620719"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516346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chemeClr val="lt1"/>
        </a:solidFill>
        <a:effectLst/>
      </p:bgPr>
    </p:bg>
    <p:spTree>
      <p:nvGrpSpPr>
        <p:cNvPr id="1" name="Shape 118"/>
        <p:cNvGrpSpPr/>
        <p:nvPr/>
      </p:nvGrpSpPr>
      <p:grpSpPr>
        <a:xfrm>
          <a:off x="0" y="0"/>
          <a:ext cx="0" cy="0"/>
          <a:chOff x="0" y="0"/>
          <a:chExt cx="0" cy="0"/>
        </a:xfrm>
      </p:grpSpPr>
      <p:sp>
        <p:nvSpPr>
          <p:cNvPr id="119" name="Google Shape;119;p18"/>
          <p:cNvSpPr/>
          <p:nvPr/>
        </p:nvSpPr>
        <p:spPr>
          <a:xfrm>
            <a:off x="707397" y="0"/>
            <a:ext cx="978000" cy="3156800"/>
          </a:xfrm>
          <a:prstGeom prst="rect">
            <a:avLst/>
          </a:prstGeom>
          <a:solidFill>
            <a:srgbClr val="004E8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20" name="Google Shape;120;p18"/>
          <p:cNvSpPr txBox="1">
            <a:spLocks noGrp="1"/>
          </p:cNvSpPr>
          <p:nvPr>
            <p:ph type="title"/>
          </p:nvPr>
        </p:nvSpPr>
        <p:spPr>
          <a:xfrm>
            <a:off x="707592" y="3688697"/>
            <a:ext cx="9238800" cy="148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52626"/>
              </a:buClr>
              <a:buSzPts val="4000"/>
              <a:buFont typeface="Arial"/>
              <a:buNone/>
              <a:defRPr sz="5333" b="1" i="0">
                <a:solidFill>
                  <a:srgbClr val="252626"/>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18"/>
          <p:cNvSpPr txBox="1">
            <a:spLocks noGrp="1"/>
          </p:cNvSpPr>
          <p:nvPr>
            <p:ph type="body" idx="1"/>
          </p:nvPr>
        </p:nvSpPr>
        <p:spPr>
          <a:xfrm>
            <a:off x="1906807" y="2449939"/>
            <a:ext cx="10312400" cy="370400"/>
          </a:xfrm>
          <a:prstGeom prst="rect">
            <a:avLst/>
          </a:prstGeom>
          <a:noFill/>
          <a:ln>
            <a:noFill/>
          </a:ln>
        </p:spPr>
        <p:txBody>
          <a:bodyPr spcFirstLastPara="1" wrap="square" lIns="91425" tIns="45700" rIns="91425" bIns="45700" anchor="ctr" anchorCtr="0">
            <a:noAutofit/>
          </a:bodyPr>
          <a:lstStyle>
            <a:lvl1pPr marL="609585" lvl="0" indent="-304792" algn="l" rtl="0">
              <a:lnSpc>
                <a:spcPct val="100000"/>
              </a:lnSpc>
              <a:spcBef>
                <a:spcPts val="0"/>
              </a:spcBef>
              <a:spcAft>
                <a:spcPts val="0"/>
              </a:spcAft>
              <a:buSzPts val="1100"/>
              <a:buNone/>
              <a:defRPr sz="1467" b="1">
                <a:solidFill>
                  <a:srgbClr val="0F4D81"/>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22" name="Google Shape;122;p18"/>
          <p:cNvSpPr txBox="1">
            <a:spLocks noGrp="1"/>
          </p:cNvSpPr>
          <p:nvPr>
            <p:ph type="body" idx="2"/>
          </p:nvPr>
        </p:nvSpPr>
        <p:spPr>
          <a:xfrm>
            <a:off x="1906807" y="2820144"/>
            <a:ext cx="10312400" cy="336400"/>
          </a:xfrm>
          <a:prstGeom prst="rect">
            <a:avLst/>
          </a:prstGeom>
          <a:noFill/>
          <a:ln>
            <a:noFill/>
          </a:ln>
        </p:spPr>
        <p:txBody>
          <a:bodyPr spcFirstLastPara="1" wrap="square" lIns="91425" tIns="45700" rIns="91425" bIns="45700" anchor="ctr" anchorCtr="0">
            <a:noAutofit/>
          </a:bodyPr>
          <a:lstStyle>
            <a:lvl1pPr marL="609585" lvl="0" indent="-304792" algn="l" rtl="0">
              <a:lnSpc>
                <a:spcPct val="100000"/>
              </a:lnSpc>
              <a:spcBef>
                <a:spcPts val="0"/>
              </a:spcBef>
              <a:spcAft>
                <a:spcPts val="0"/>
              </a:spcAft>
              <a:buSzPts val="1800"/>
              <a:buNone/>
              <a:defRPr sz="2400" b="0">
                <a:solidFill>
                  <a:srgbClr val="262626"/>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pic>
        <p:nvPicPr>
          <p:cNvPr id="123" name="Google Shape;123;p18" descr="Gallaudet University logo."/>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75035" y="2519627"/>
            <a:ext cx="676997" cy="498280"/>
          </a:xfrm>
          <a:prstGeom prst="rect">
            <a:avLst/>
          </a:prstGeom>
          <a:noFill/>
          <a:ln>
            <a:noFill/>
          </a:ln>
        </p:spPr>
      </p:pic>
      <p:pic>
        <p:nvPicPr>
          <p:cNvPr id="124" name="Google Shape;124;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49383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0F4D81"/>
        </a:solidFill>
        <a:effectLst/>
      </p:bgPr>
    </p:bg>
    <p:spTree>
      <p:nvGrpSpPr>
        <p:cNvPr id="1" name="Shape 125"/>
        <p:cNvGrpSpPr/>
        <p:nvPr/>
      </p:nvGrpSpPr>
      <p:grpSpPr>
        <a:xfrm>
          <a:off x="0" y="0"/>
          <a:ext cx="0" cy="0"/>
          <a:chOff x="0" y="0"/>
          <a:chExt cx="0" cy="0"/>
        </a:xfrm>
      </p:grpSpPr>
      <p:sp>
        <p:nvSpPr>
          <p:cNvPr id="126" name="Google Shape;126;p19"/>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27" name="Google Shape;127;p19"/>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28" name="Google Shape;128;p19"/>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29" name="Google Shape;129;p19"/>
          <p:cNvSpPr txBox="1">
            <a:spLocks noGrp="1"/>
          </p:cNvSpPr>
          <p:nvPr>
            <p:ph type="title"/>
          </p:nvPr>
        </p:nvSpPr>
        <p:spPr>
          <a:xfrm>
            <a:off x="675592" y="3032696"/>
            <a:ext cx="9070000" cy="876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4000"/>
              <a:buFont typeface="Arial"/>
              <a:buNone/>
              <a:defRPr sz="5333" b="1" i="0">
                <a:solidFill>
                  <a:srgbClr val="FFFFFF"/>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19"/>
          <p:cNvSpPr txBox="1">
            <a:spLocks noGrp="1"/>
          </p:cNvSpPr>
          <p:nvPr>
            <p:ph type="body" idx="1"/>
          </p:nvPr>
        </p:nvSpPr>
        <p:spPr>
          <a:xfrm>
            <a:off x="701508" y="2710381"/>
            <a:ext cx="4934000" cy="336400"/>
          </a:xfrm>
          <a:prstGeom prst="rect">
            <a:avLst/>
          </a:prstGeom>
          <a:noFill/>
          <a:ln>
            <a:noFill/>
          </a:ln>
        </p:spPr>
        <p:txBody>
          <a:bodyPr spcFirstLastPara="1" wrap="square" lIns="91425" tIns="45700" rIns="91425" bIns="45700" anchor="ctr" anchorCtr="0">
            <a:noAutofit/>
          </a:bodyPr>
          <a:lstStyle>
            <a:lvl1pPr marL="609585" lvl="0" indent="-304792" algn="l" rtl="0">
              <a:lnSpc>
                <a:spcPct val="100000"/>
              </a:lnSpc>
              <a:spcBef>
                <a:spcPts val="0"/>
              </a:spcBef>
              <a:spcAft>
                <a:spcPts val="0"/>
              </a:spcAft>
              <a:buSzPts val="1400"/>
              <a:buNone/>
              <a:defRPr sz="1867" b="1" i="0">
                <a:solidFill>
                  <a:srgbClr val="E5E5E5"/>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31" name="Google Shape;131;p19"/>
          <p:cNvSpPr/>
          <p:nvPr/>
        </p:nvSpPr>
        <p:spPr>
          <a:xfrm>
            <a:off x="-19923" y="2709333"/>
            <a:ext cx="198000" cy="11156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32" name="Google Shape;132;p19"/>
          <p:cNvSpPr/>
          <p:nvPr/>
        </p:nvSpPr>
        <p:spPr>
          <a:xfrm>
            <a:off x="847071" y="6215356"/>
            <a:ext cx="516400" cy="7052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133" name="Google Shape;133;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pic>
        <p:nvPicPr>
          <p:cNvPr id="134" name="Google Shape;134;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2399844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0"/>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37" name="Google Shape;137;p20"/>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38" name="Google Shape;138;p20"/>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39" name="Google Shape;139;p20"/>
          <p:cNvSpPr txBox="1">
            <a:spLocks noGrp="1"/>
          </p:cNvSpPr>
          <p:nvPr>
            <p:ph type="title"/>
          </p:nvPr>
        </p:nvSpPr>
        <p:spPr>
          <a:xfrm>
            <a:off x="675592" y="2055812"/>
            <a:ext cx="9070000" cy="876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4000"/>
              <a:buFont typeface="Arial"/>
              <a:buNone/>
              <a:defRPr sz="5333" b="1" i="0">
                <a:solidFill>
                  <a:srgbClr val="FFFFFF"/>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 name="Google Shape;140;p20"/>
          <p:cNvSpPr txBox="1">
            <a:spLocks noGrp="1"/>
          </p:cNvSpPr>
          <p:nvPr>
            <p:ph type="body" idx="1"/>
          </p:nvPr>
        </p:nvSpPr>
        <p:spPr>
          <a:xfrm>
            <a:off x="701508" y="1733497"/>
            <a:ext cx="4934000" cy="336400"/>
          </a:xfrm>
          <a:prstGeom prst="rect">
            <a:avLst/>
          </a:prstGeom>
          <a:noFill/>
          <a:ln>
            <a:noFill/>
          </a:ln>
        </p:spPr>
        <p:txBody>
          <a:bodyPr spcFirstLastPara="1" wrap="square" lIns="91425" tIns="45700" rIns="91425" bIns="45700" anchor="ctr" anchorCtr="0">
            <a:noAutofit/>
          </a:bodyPr>
          <a:lstStyle>
            <a:lvl1pPr marL="609585" lvl="0" indent="-304792" algn="l" rtl="0">
              <a:lnSpc>
                <a:spcPct val="100000"/>
              </a:lnSpc>
              <a:spcBef>
                <a:spcPts val="0"/>
              </a:spcBef>
              <a:spcAft>
                <a:spcPts val="0"/>
              </a:spcAft>
              <a:buSzPts val="1400"/>
              <a:buNone/>
              <a:defRPr sz="1867" b="1" i="0">
                <a:solidFill>
                  <a:srgbClr val="E5E5E5"/>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41" name="Google Shape;141;p20"/>
          <p:cNvSpPr/>
          <p:nvPr/>
        </p:nvSpPr>
        <p:spPr>
          <a:xfrm>
            <a:off x="-19923" y="1732449"/>
            <a:ext cx="198000" cy="11156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42" name="Google Shape;142;p20"/>
          <p:cNvSpPr/>
          <p:nvPr/>
        </p:nvSpPr>
        <p:spPr>
          <a:xfrm>
            <a:off x="847071" y="6215356"/>
            <a:ext cx="516400" cy="7052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143" name="Google Shape;143;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pic>
        <p:nvPicPr>
          <p:cNvPr id="144" name="Google Shape;144;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2880121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700404" y="619181"/>
            <a:ext cx="6080800" cy="1039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404041"/>
              </a:buClr>
              <a:buSzPts val="3000"/>
              <a:buFont typeface="Arial"/>
              <a:buNone/>
              <a:defRPr sz="4000" b="1" i="0">
                <a:solidFill>
                  <a:srgbClr val="40404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p21"/>
          <p:cNvSpPr txBox="1">
            <a:spLocks noGrp="1"/>
          </p:cNvSpPr>
          <p:nvPr>
            <p:ph type="body" idx="1"/>
          </p:nvPr>
        </p:nvSpPr>
        <p:spPr>
          <a:xfrm>
            <a:off x="700404" y="2172540"/>
            <a:ext cx="6080800" cy="37232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0"/>
              </a:spcBef>
              <a:spcAft>
                <a:spcPts val="0"/>
              </a:spcAft>
              <a:buClr>
                <a:srgbClr val="757575"/>
              </a:buClr>
              <a:buSzPts val="1800"/>
              <a:buFont typeface="Arial"/>
              <a:buChar char="•"/>
              <a:defRPr sz="2400">
                <a:solidFill>
                  <a:srgbClr val="404041"/>
                </a:solidFill>
                <a:latin typeface="Arial"/>
                <a:ea typeface="Arial"/>
                <a:cs typeface="Arial"/>
                <a:sym typeface="Arial"/>
              </a:defRPr>
            </a:lvl1pPr>
            <a:lvl2pPr marL="1219170" lvl="1"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2pPr>
            <a:lvl3pPr marL="1828754" lvl="2"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3pPr>
            <a:lvl4pPr marL="2438339" lvl="3"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4pPr>
            <a:lvl5pPr marL="3047924" lvl="4"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48" name="Google Shape;148;p21"/>
          <p:cNvSpPr>
            <a:spLocks noGrp="1"/>
          </p:cNvSpPr>
          <p:nvPr>
            <p:ph type="pic" idx="2"/>
          </p:nvPr>
        </p:nvSpPr>
        <p:spPr>
          <a:xfrm>
            <a:off x="7430744" y="0"/>
            <a:ext cx="4761200" cy="6858000"/>
          </a:xfrm>
          <a:prstGeom prst="rect">
            <a:avLst/>
          </a:prstGeom>
          <a:noFill/>
          <a:ln>
            <a:noFill/>
          </a:ln>
        </p:spPr>
      </p:sp>
      <p:sp>
        <p:nvSpPr>
          <p:cNvPr id="149" name="Google Shape;149;p21"/>
          <p:cNvSpPr/>
          <p:nvPr/>
        </p:nvSpPr>
        <p:spPr>
          <a:xfrm>
            <a:off x="0" y="649065"/>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50" name="Google Shape;150;p21"/>
          <p:cNvSpPr/>
          <p:nvPr/>
        </p:nvSpPr>
        <p:spPr>
          <a:xfrm>
            <a:off x="847071" y="6215356"/>
            <a:ext cx="516400" cy="705200"/>
          </a:xfrm>
          <a:prstGeom prst="rect">
            <a:avLst/>
          </a:prstGeom>
          <a:solidFill>
            <a:srgbClr val="0F4D8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151" name="Google Shape;151;p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73688"/>
            <a:ext cx="383483" cy="282251"/>
          </a:xfrm>
          <a:prstGeom prst="rect">
            <a:avLst/>
          </a:prstGeom>
          <a:noFill/>
          <a:ln>
            <a:noFill/>
          </a:ln>
        </p:spPr>
      </p:pic>
    </p:spTree>
    <p:extLst>
      <p:ext uri="{BB962C8B-B14F-4D97-AF65-F5344CB8AC3E}">
        <p14:creationId xmlns:p14="http://schemas.microsoft.com/office/powerpoint/2010/main" val="301976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only: white">
  <p:cSld name="Content only: white">
    <p:spTree>
      <p:nvGrpSpPr>
        <p:cNvPr id="1" name="Shape 152"/>
        <p:cNvGrpSpPr/>
        <p:nvPr/>
      </p:nvGrpSpPr>
      <p:grpSpPr>
        <a:xfrm>
          <a:off x="0" y="0"/>
          <a:ext cx="0" cy="0"/>
          <a:chOff x="0" y="0"/>
          <a:chExt cx="0" cy="0"/>
        </a:xfrm>
      </p:grpSpPr>
      <p:sp>
        <p:nvSpPr>
          <p:cNvPr id="153" name="Google Shape;153;p22"/>
          <p:cNvSpPr txBox="1">
            <a:spLocks noGrp="1"/>
          </p:cNvSpPr>
          <p:nvPr>
            <p:ph type="ctrTitle"/>
          </p:nvPr>
        </p:nvSpPr>
        <p:spPr>
          <a:xfrm>
            <a:off x="706436" y="1012093"/>
            <a:ext cx="10672400" cy="932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404041"/>
              </a:buClr>
              <a:buSzPts val="3000"/>
              <a:buFont typeface="Arial"/>
              <a:buNone/>
              <a:defRPr sz="4000" b="1" i="0" cap="none">
                <a:solidFill>
                  <a:srgbClr val="40404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22"/>
          <p:cNvSpPr/>
          <p:nvPr/>
        </p:nvSpPr>
        <p:spPr>
          <a:xfrm>
            <a:off x="0" y="1277109"/>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55" name="Google Shape;155;p22"/>
          <p:cNvSpPr txBox="1">
            <a:spLocks noGrp="1"/>
          </p:cNvSpPr>
          <p:nvPr>
            <p:ph type="body" idx="1"/>
          </p:nvPr>
        </p:nvSpPr>
        <p:spPr>
          <a:xfrm>
            <a:off x="6445275" y="379929"/>
            <a:ext cx="4934000" cy="336400"/>
          </a:xfrm>
          <a:prstGeom prst="rect">
            <a:avLst/>
          </a:prstGeom>
          <a:noFill/>
          <a:ln>
            <a:noFill/>
          </a:ln>
        </p:spPr>
        <p:txBody>
          <a:bodyPr spcFirstLastPara="1" wrap="square" lIns="91425" tIns="45700" rIns="91425" bIns="45700" anchor="t" anchorCtr="0">
            <a:noAutofit/>
          </a:bodyPr>
          <a:lstStyle>
            <a:lvl1pPr marL="609585" lvl="0" indent="-304792" algn="r" rtl="0">
              <a:lnSpc>
                <a:spcPct val="100000"/>
              </a:lnSpc>
              <a:spcBef>
                <a:spcPts val="0"/>
              </a:spcBef>
              <a:spcAft>
                <a:spcPts val="0"/>
              </a:spcAft>
              <a:buClr>
                <a:srgbClr val="757575"/>
              </a:buClr>
              <a:buSzPts val="1100"/>
              <a:buNone/>
              <a:defRPr sz="1467" b="0" i="0">
                <a:solidFill>
                  <a:srgbClr val="757575"/>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56" name="Google Shape;156;p22"/>
          <p:cNvSpPr txBox="1"/>
          <p:nvPr/>
        </p:nvSpPr>
        <p:spPr>
          <a:xfrm>
            <a:off x="4741333" y="4721412"/>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57" name="Google Shape;157;p22"/>
          <p:cNvSpPr txBox="1">
            <a:spLocks noGrp="1"/>
          </p:cNvSpPr>
          <p:nvPr>
            <p:ph type="body" idx="2"/>
          </p:nvPr>
        </p:nvSpPr>
        <p:spPr>
          <a:xfrm>
            <a:off x="691765" y="2172539"/>
            <a:ext cx="10687600" cy="3747600"/>
          </a:xfrm>
          <a:prstGeom prst="rect">
            <a:avLst/>
          </a:prstGeom>
          <a:noFill/>
          <a:ln>
            <a:noFill/>
          </a:ln>
        </p:spPr>
        <p:txBody>
          <a:bodyPr spcFirstLastPara="1" wrap="square" lIns="91425" tIns="45700" rIns="91425" bIns="45700" anchor="t" anchorCtr="0">
            <a:normAutofit/>
          </a:bodyPr>
          <a:lstStyle>
            <a:lvl1pPr marL="609585" marR="0" lvl="0" indent="-457189" algn="l" rtl="0">
              <a:lnSpc>
                <a:spcPct val="100000"/>
              </a:lnSpc>
              <a:spcBef>
                <a:spcPts val="0"/>
              </a:spcBef>
              <a:spcAft>
                <a:spcPts val="0"/>
              </a:spcAft>
              <a:buClr>
                <a:srgbClr val="757575"/>
              </a:buClr>
              <a:buSzPts val="1800"/>
              <a:buFont typeface="Arial"/>
              <a:buAutoNum type="arabicPeriod"/>
              <a:defRPr sz="2400">
                <a:solidFill>
                  <a:srgbClr val="404041"/>
                </a:solidFill>
                <a:latin typeface="Arial"/>
                <a:ea typeface="Arial"/>
                <a:cs typeface="Arial"/>
                <a:sym typeface="Arial"/>
              </a:defRPr>
            </a:lvl1pPr>
            <a:lvl2pPr marL="1219170" lvl="1" indent="-440256" algn="l" rtl="0">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2pPr>
            <a:lvl3pPr marL="1828754" lvl="2" indent="-440256" algn="l" rtl="0">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3pPr>
            <a:lvl4pPr marL="2438339" lvl="3" indent="-440256" algn="l" rtl="0">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4pPr>
            <a:lvl5pPr marL="3047924" lvl="4" indent="-440256" algn="l" rtl="0">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grpSp>
        <p:nvGrpSpPr>
          <p:cNvPr id="158" name="Google Shape;158;p22"/>
          <p:cNvGrpSpPr/>
          <p:nvPr/>
        </p:nvGrpSpPr>
        <p:grpSpPr>
          <a:xfrm>
            <a:off x="-41051" y="6215356"/>
            <a:ext cx="12304800" cy="705320"/>
            <a:chOff x="-30788" y="4661517"/>
            <a:chExt cx="9228600" cy="528990"/>
          </a:xfrm>
        </p:grpSpPr>
        <p:sp>
          <p:nvSpPr>
            <p:cNvPr id="159" name="Google Shape;159;p22"/>
            <p:cNvSpPr/>
            <p:nvPr/>
          </p:nvSpPr>
          <p:spPr>
            <a:xfrm>
              <a:off x="-30788" y="4734807"/>
              <a:ext cx="9228600" cy="455700"/>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60" name="Google Shape;160;p22"/>
            <p:cNvSpPr/>
            <p:nvPr/>
          </p:nvSpPr>
          <p:spPr>
            <a:xfrm>
              <a:off x="635303" y="4661517"/>
              <a:ext cx="387300" cy="5289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61" name="Google Shape;161;p22"/>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252626"/>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162" name="Google Shape;162;p2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73688"/>
            <a:ext cx="383483" cy="282251"/>
          </a:xfrm>
          <a:prstGeom prst="rect">
            <a:avLst/>
          </a:prstGeom>
          <a:noFill/>
          <a:ln>
            <a:noFill/>
          </a:ln>
        </p:spPr>
      </p:pic>
    </p:spTree>
    <p:extLst>
      <p:ext uri="{BB962C8B-B14F-4D97-AF65-F5344CB8AC3E}">
        <p14:creationId xmlns:p14="http://schemas.microsoft.com/office/powerpoint/2010/main" val="201373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with footer: white">
  <p:cSld name="Blank with footer: white">
    <p:spTree>
      <p:nvGrpSpPr>
        <p:cNvPr id="1" name="Shape 163"/>
        <p:cNvGrpSpPr/>
        <p:nvPr/>
      </p:nvGrpSpPr>
      <p:grpSpPr>
        <a:xfrm>
          <a:off x="0" y="0"/>
          <a:ext cx="0" cy="0"/>
          <a:chOff x="0" y="0"/>
          <a:chExt cx="0" cy="0"/>
        </a:xfrm>
      </p:grpSpPr>
      <p:pic>
        <p:nvPicPr>
          <p:cNvPr id="164" name="Google Shape;164;p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45093" y="6019792"/>
            <a:ext cx="912775" cy="1002449"/>
          </a:xfrm>
          <a:prstGeom prst="rect">
            <a:avLst/>
          </a:prstGeom>
          <a:noFill/>
          <a:ln>
            <a:noFill/>
          </a:ln>
        </p:spPr>
      </p:pic>
      <p:grpSp>
        <p:nvGrpSpPr>
          <p:cNvPr id="165" name="Google Shape;165;p23"/>
          <p:cNvGrpSpPr/>
          <p:nvPr/>
        </p:nvGrpSpPr>
        <p:grpSpPr>
          <a:xfrm>
            <a:off x="-41051" y="6215356"/>
            <a:ext cx="12304800" cy="705320"/>
            <a:chOff x="-30788" y="4661517"/>
            <a:chExt cx="9228600" cy="528990"/>
          </a:xfrm>
        </p:grpSpPr>
        <p:sp>
          <p:nvSpPr>
            <p:cNvPr id="166" name="Google Shape;166;p23"/>
            <p:cNvSpPr/>
            <p:nvPr/>
          </p:nvSpPr>
          <p:spPr>
            <a:xfrm>
              <a:off x="-30788" y="4734807"/>
              <a:ext cx="9228600" cy="455700"/>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67" name="Google Shape;167;p23"/>
            <p:cNvSpPr/>
            <p:nvPr/>
          </p:nvSpPr>
          <p:spPr>
            <a:xfrm>
              <a:off x="635303" y="4661517"/>
              <a:ext cx="387300" cy="5289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68" name="Google Shape;168;p23"/>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666666"/>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169" name="Google Shape;169;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3460" y="6373688"/>
            <a:ext cx="383483" cy="282251"/>
          </a:xfrm>
          <a:prstGeom prst="rect">
            <a:avLst/>
          </a:prstGeom>
          <a:noFill/>
          <a:ln>
            <a:noFill/>
          </a:ln>
        </p:spPr>
      </p:pic>
    </p:spTree>
    <p:extLst>
      <p:ext uri="{BB962C8B-B14F-4D97-AF65-F5344CB8AC3E}">
        <p14:creationId xmlns:p14="http://schemas.microsoft.com/office/powerpoint/2010/main" val="964281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52626"/>
        </a:solidFill>
        <a:effectLst/>
      </p:bgPr>
    </p:bg>
    <p:spTree>
      <p:nvGrpSpPr>
        <p:cNvPr id="1" name="Shape 170"/>
        <p:cNvGrpSpPr/>
        <p:nvPr/>
      </p:nvGrpSpPr>
      <p:grpSpPr>
        <a:xfrm>
          <a:off x="0" y="0"/>
          <a:ext cx="0" cy="0"/>
          <a:chOff x="0" y="0"/>
          <a:chExt cx="0" cy="0"/>
        </a:xfrm>
      </p:grpSpPr>
      <p:sp>
        <p:nvSpPr>
          <p:cNvPr id="171" name="Google Shape;171;p24"/>
          <p:cNvSpPr txBox="1">
            <a:spLocks noGrp="1"/>
          </p:cNvSpPr>
          <p:nvPr>
            <p:ph type="ctrTitle"/>
          </p:nvPr>
        </p:nvSpPr>
        <p:spPr>
          <a:xfrm>
            <a:off x="697797" y="1012093"/>
            <a:ext cx="10672400" cy="932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1"/>
              </a:buClr>
              <a:buSzPts val="3000"/>
              <a:buFont typeface="Arial"/>
              <a:buNone/>
              <a:defRPr sz="4000" b="1" i="0"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p24"/>
          <p:cNvSpPr txBox="1">
            <a:spLocks noGrp="1"/>
          </p:cNvSpPr>
          <p:nvPr>
            <p:ph type="subTitle" idx="1"/>
          </p:nvPr>
        </p:nvSpPr>
        <p:spPr>
          <a:xfrm>
            <a:off x="697797" y="2173872"/>
            <a:ext cx="10681600" cy="37584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lt1"/>
              </a:buClr>
              <a:buSzPts val="1800"/>
              <a:buFont typeface="Arial"/>
              <a:buAutoNum type="arabicPeriod"/>
              <a:defRPr sz="2400">
                <a:solidFill>
                  <a:schemeClr val="lt1"/>
                </a:solidFill>
                <a:latin typeface="Arial"/>
                <a:ea typeface="Arial"/>
                <a:cs typeface="Arial"/>
                <a:sym typeface="Arial"/>
              </a:defRPr>
            </a:lvl1pPr>
            <a:lvl2pPr lvl="1" algn="ctr" rtl="0">
              <a:lnSpc>
                <a:spcPct val="100000"/>
              </a:lnSpc>
              <a:spcBef>
                <a:spcPts val="2400"/>
              </a:spcBef>
              <a:spcAft>
                <a:spcPts val="0"/>
              </a:spcAft>
              <a:buClr>
                <a:srgbClr val="8B8B8B"/>
              </a:buClr>
              <a:buSzPts val="1800"/>
              <a:buNone/>
              <a:defRPr>
                <a:solidFill>
                  <a:srgbClr val="8B8B8B"/>
                </a:solidFill>
              </a:defRPr>
            </a:lvl2pPr>
            <a:lvl3pPr lvl="2" algn="ctr" rtl="0">
              <a:lnSpc>
                <a:spcPct val="100000"/>
              </a:lnSpc>
              <a:spcBef>
                <a:spcPts val="2400"/>
              </a:spcBef>
              <a:spcAft>
                <a:spcPts val="0"/>
              </a:spcAft>
              <a:buClr>
                <a:srgbClr val="8B8B8B"/>
              </a:buClr>
              <a:buSzPts val="1800"/>
              <a:buNone/>
              <a:defRPr>
                <a:solidFill>
                  <a:srgbClr val="8B8B8B"/>
                </a:solidFill>
              </a:defRPr>
            </a:lvl3pPr>
            <a:lvl4pPr lvl="3" algn="ctr" rtl="0">
              <a:lnSpc>
                <a:spcPct val="100000"/>
              </a:lnSpc>
              <a:spcBef>
                <a:spcPts val="2400"/>
              </a:spcBef>
              <a:spcAft>
                <a:spcPts val="0"/>
              </a:spcAft>
              <a:buClr>
                <a:srgbClr val="8B8B8B"/>
              </a:buClr>
              <a:buSzPts val="1800"/>
              <a:buNone/>
              <a:defRPr>
                <a:solidFill>
                  <a:srgbClr val="8B8B8B"/>
                </a:solidFill>
              </a:defRPr>
            </a:lvl4pPr>
            <a:lvl5pPr lvl="4" algn="ctr" rtl="0">
              <a:lnSpc>
                <a:spcPct val="100000"/>
              </a:lnSpc>
              <a:spcBef>
                <a:spcPts val="2400"/>
              </a:spcBef>
              <a:spcAft>
                <a:spcPts val="0"/>
              </a:spcAft>
              <a:buClr>
                <a:srgbClr val="8B8B8B"/>
              </a:buClr>
              <a:buSzPts val="1800"/>
              <a:buNone/>
              <a:defRPr>
                <a:solidFill>
                  <a:srgbClr val="8B8B8B"/>
                </a:solidFill>
              </a:defRPr>
            </a:lvl5pPr>
            <a:lvl6pPr lvl="5" algn="ctr" rtl="0">
              <a:lnSpc>
                <a:spcPct val="100000"/>
              </a:lnSpc>
              <a:spcBef>
                <a:spcPts val="2400"/>
              </a:spcBef>
              <a:spcAft>
                <a:spcPts val="0"/>
              </a:spcAft>
              <a:buClr>
                <a:srgbClr val="8B8B8B"/>
              </a:buClr>
              <a:buSzPts val="2000"/>
              <a:buNone/>
              <a:defRPr>
                <a:solidFill>
                  <a:srgbClr val="8B8B8B"/>
                </a:solidFill>
              </a:defRPr>
            </a:lvl6pPr>
            <a:lvl7pPr lvl="6" algn="ctr" rtl="0">
              <a:lnSpc>
                <a:spcPct val="100000"/>
              </a:lnSpc>
              <a:spcBef>
                <a:spcPts val="533"/>
              </a:spcBef>
              <a:spcAft>
                <a:spcPts val="0"/>
              </a:spcAft>
              <a:buClr>
                <a:srgbClr val="8B8B8B"/>
              </a:buClr>
              <a:buSzPts val="2000"/>
              <a:buNone/>
              <a:defRPr>
                <a:solidFill>
                  <a:srgbClr val="8B8B8B"/>
                </a:solidFill>
              </a:defRPr>
            </a:lvl7pPr>
            <a:lvl8pPr lvl="7" algn="ctr" rtl="0">
              <a:lnSpc>
                <a:spcPct val="100000"/>
              </a:lnSpc>
              <a:spcBef>
                <a:spcPts val="533"/>
              </a:spcBef>
              <a:spcAft>
                <a:spcPts val="0"/>
              </a:spcAft>
              <a:buClr>
                <a:srgbClr val="8B8B8B"/>
              </a:buClr>
              <a:buSzPts val="2000"/>
              <a:buNone/>
              <a:defRPr>
                <a:solidFill>
                  <a:srgbClr val="8B8B8B"/>
                </a:solidFill>
              </a:defRPr>
            </a:lvl8pPr>
            <a:lvl9pPr lvl="8" algn="ctr" rtl="0">
              <a:lnSpc>
                <a:spcPct val="100000"/>
              </a:lnSpc>
              <a:spcBef>
                <a:spcPts val="533"/>
              </a:spcBef>
              <a:spcAft>
                <a:spcPts val="0"/>
              </a:spcAft>
              <a:buClr>
                <a:srgbClr val="8B8B8B"/>
              </a:buClr>
              <a:buSzPts val="2000"/>
              <a:buNone/>
              <a:defRPr>
                <a:solidFill>
                  <a:srgbClr val="8B8B8B"/>
                </a:solidFill>
              </a:defRPr>
            </a:lvl9pPr>
          </a:lstStyle>
          <a:p>
            <a:endParaRPr/>
          </a:p>
        </p:txBody>
      </p:sp>
      <p:sp>
        <p:nvSpPr>
          <p:cNvPr id="173" name="Google Shape;173;p24"/>
          <p:cNvSpPr txBox="1">
            <a:spLocks noGrp="1"/>
          </p:cNvSpPr>
          <p:nvPr>
            <p:ph type="body" idx="2"/>
          </p:nvPr>
        </p:nvSpPr>
        <p:spPr>
          <a:xfrm>
            <a:off x="6445275" y="379929"/>
            <a:ext cx="4934000" cy="336400"/>
          </a:xfrm>
          <a:prstGeom prst="rect">
            <a:avLst/>
          </a:prstGeom>
          <a:noFill/>
          <a:ln>
            <a:noFill/>
          </a:ln>
        </p:spPr>
        <p:txBody>
          <a:bodyPr spcFirstLastPara="1" wrap="square" lIns="91425" tIns="45700" rIns="91425" bIns="45700" anchor="t" anchorCtr="0">
            <a:noAutofit/>
          </a:bodyPr>
          <a:lstStyle>
            <a:lvl1pPr marL="609585" lvl="0" indent="-304792" algn="r" rtl="0">
              <a:lnSpc>
                <a:spcPct val="100000"/>
              </a:lnSpc>
              <a:spcBef>
                <a:spcPts val="0"/>
              </a:spcBef>
              <a:spcAft>
                <a:spcPts val="0"/>
              </a:spcAft>
              <a:buSzPts val="1100"/>
              <a:buNone/>
              <a:defRPr sz="1467" b="0" i="0">
                <a:solidFill>
                  <a:schemeClr val="lt1"/>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74" name="Google Shape;174;p24"/>
          <p:cNvSpPr/>
          <p:nvPr/>
        </p:nvSpPr>
        <p:spPr>
          <a:xfrm>
            <a:off x="0" y="1277109"/>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nvGrpSpPr>
          <p:cNvPr id="175" name="Google Shape;175;p24"/>
          <p:cNvGrpSpPr/>
          <p:nvPr/>
        </p:nvGrpSpPr>
        <p:grpSpPr>
          <a:xfrm>
            <a:off x="-41051" y="6215356"/>
            <a:ext cx="12304800" cy="705320"/>
            <a:chOff x="-30788" y="4661517"/>
            <a:chExt cx="9228600" cy="528990"/>
          </a:xfrm>
        </p:grpSpPr>
        <p:sp>
          <p:nvSpPr>
            <p:cNvPr id="176" name="Google Shape;176;p24"/>
            <p:cNvSpPr/>
            <p:nvPr/>
          </p:nvSpPr>
          <p:spPr>
            <a:xfrm>
              <a:off x="-30788" y="4734807"/>
              <a:ext cx="9228600" cy="4557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77" name="Google Shape;177;p24"/>
            <p:cNvSpPr/>
            <p:nvPr/>
          </p:nvSpPr>
          <p:spPr>
            <a:xfrm>
              <a:off x="635303" y="4661517"/>
              <a:ext cx="387300" cy="52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78" name="Google Shape;178;p24"/>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179" name="Google Shape;179;p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Tree>
    <p:extLst>
      <p:ext uri="{BB962C8B-B14F-4D97-AF65-F5344CB8AC3E}">
        <p14:creationId xmlns:p14="http://schemas.microsoft.com/office/powerpoint/2010/main" val="2354849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ntent only: black">
  <p:cSld name="1_Content only: black">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0"/>
        <p:cNvGrpSpPr/>
        <p:nvPr/>
      </p:nvGrpSpPr>
      <p:grpSpPr>
        <a:xfrm>
          <a:off x="0" y="0"/>
          <a:ext cx="0" cy="0"/>
          <a:chOff x="0" y="0"/>
          <a:chExt cx="0" cy="0"/>
        </a:xfrm>
      </p:grpSpPr>
      <p:sp>
        <p:nvSpPr>
          <p:cNvPr id="181" name="Google Shape;181;p25"/>
          <p:cNvSpPr txBox="1">
            <a:spLocks noGrp="1"/>
          </p:cNvSpPr>
          <p:nvPr>
            <p:ph type="ctrTitle"/>
          </p:nvPr>
        </p:nvSpPr>
        <p:spPr>
          <a:xfrm>
            <a:off x="697797" y="1012093"/>
            <a:ext cx="10672400" cy="932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1"/>
              </a:buClr>
              <a:buSzPts val="3000"/>
              <a:buFont typeface="Arial"/>
              <a:buNone/>
              <a:defRPr sz="4000" b="1" i="0"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p25"/>
          <p:cNvSpPr txBox="1">
            <a:spLocks noGrp="1"/>
          </p:cNvSpPr>
          <p:nvPr>
            <p:ph type="subTitle" idx="1"/>
          </p:nvPr>
        </p:nvSpPr>
        <p:spPr>
          <a:xfrm>
            <a:off x="697797" y="2173872"/>
            <a:ext cx="10681600" cy="37584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EFCA77"/>
              </a:buClr>
              <a:buSzPts val="1800"/>
              <a:buFont typeface="Arial"/>
              <a:buAutoNum type="arabicPeriod"/>
              <a:defRPr sz="2400">
                <a:solidFill>
                  <a:schemeClr val="lt1"/>
                </a:solidFill>
                <a:latin typeface="Arial"/>
                <a:ea typeface="Arial"/>
                <a:cs typeface="Arial"/>
                <a:sym typeface="Arial"/>
              </a:defRPr>
            </a:lvl1pPr>
            <a:lvl2pPr lvl="1" algn="ctr" rtl="0">
              <a:lnSpc>
                <a:spcPct val="100000"/>
              </a:lnSpc>
              <a:spcBef>
                <a:spcPts val="2400"/>
              </a:spcBef>
              <a:spcAft>
                <a:spcPts val="0"/>
              </a:spcAft>
              <a:buClr>
                <a:srgbClr val="8B8B8B"/>
              </a:buClr>
              <a:buSzPts val="1800"/>
              <a:buNone/>
              <a:defRPr>
                <a:solidFill>
                  <a:srgbClr val="8B8B8B"/>
                </a:solidFill>
              </a:defRPr>
            </a:lvl2pPr>
            <a:lvl3pPr lvl="2" algn="ctr" rtl="0">
              <a:lnSpc>
                <a:spcPct val="100000"/>
              </a:lnSpc>
              <a:spcBef>
                <a:spcPts val="2400"/>
              </a:spcBef>
              <a:spcAft>
                <a:spcPts val="0"/>
              </a:spcAft>
              <a:buClr>
                <a:srgbClr val="8B8B8B"/>
              </a:buClr>
              <a:buSzPts val="1800"/>
              <a:buNone/>
              <a:defRPr>
                <a:solidFill>
                  <a:srgbClr val="8B8B8B"/>
                </a:solidFill>
              </a:defRPr>
            </a:lvl3pPr>
            <a:lvl4pPr lvl="3" algn="ctr" rtl="0">
              <a:lnSpc>
                <a:spcPct val="100000"/>
              </a:lnSpc>
              <a:spcBef>
                <a:spcPts val="2400"/>
              </a:spcBef>
              <a:spcAft>
                <a:spcPts val="0"/>
              </a:spcAft>
              <a:buClr>
                <a:srgbClr val="8B8B8B"/>
              </a:buClr>
              <a:buSzPts val="1800"/>
              <a:buNone/>
              <a:defRPr>
                <a:solidFill>
                  <a:srgbClr val="8B8B8B"/>
                </a:solidFill>
              </a:defRPr>
            </a:lvl4pPr>
            <a:lvl5pPr lvl="4" algn="ctr" rtl="0">
              <a:lnSpc>
                <a:spcPct val="100000"/>
              </a:lnSpc>
              <a:spcBef>
                <a:spcPts val="2400"/>
              </a:spcBef>
              <a:spcAft>
                <a:spcPts val="0"/>
              </a:spcAft>
              <a:buClr>
                <a:srgbClr val="8B8B8B"/>
              </a:buClr>
              <a:buSzPts val="1800"/>
              <a:buNone/>
              <a:defRPr>
                <a:solidFill>
                  <a:srgbClr val="8B8B8B"/>
                </a:solidFill>
              </a:defRPr>
            </a:lvl5pPr>
            <a:lvl6pPr lvl="5" algn="ctr" rtl="0">
              <a:lnSpc>
                <a:spcPct val="100000"/>
              </a:lnSpc>
              <a:spcBef>
                <a:spcPts val="2400"/>
              </a:spcBef>
              <a:spcAft>
                <a:spcPts val="0"/>
              </a:spcAft>
              <a:buClr>
                <a:srgbClr val="8B8B8B"/>
              </a:buClr>
              <a:buSzPts val="2000"/>
              <a:buNone/>
              <a:defRPr>
                <a:solidFill>
                  <a:srgbClr val="8B8B8B"/>
                </a:solidFill>
              </a:defRPr>
            </a:lvl6pPr>
            <a:lvl7pPr lvl="6" algn="ctr" rtl="0">
              <a:lnSpc>
                <a:spcPct val="100000"/>
              </a:lnSpc>
              <a:spcBef>
                <a:spcPts val="533"/>
              </a:spcBef>
              <a:spcAft>
                <a:spcPts val="0"/>
              </a:spcAft>
              <a:buClr>
                <a:srgbClr val="8B8B8B"/>
              </a:buClr>
              <a:buSzPts val="2000"/>
              <a:buNone/>
              <a:defRPr>
                <a:solidFill>
                  <a:srgbClr val="8B8B8B"/>
                </a:solidFill>
              </a:defRPr>
            </a:lvl7pPr>
            <a:lvl8pPr lvl="7" algn="ctr" rtl="0">
              <a:lnSpc>
                <a:spcPct val="100000"/>
              </a:lnSpc>
              <a:spcBef>
                <a:spcPts val="533"/>
              </a:spcBef>
              <a:spcAft>
                <a:spcPts val="0"/>
              </a:spcAft>
              <a:buClr>
                <a:srgbClr val="8B8B8B"/>
              </a:buClr>
              <a:buSzPts val="2000"/>
              <a:buNone/>
              <a:defRPr>
                <a:solidFill>
                  <a:srgbClr val="8B8B8B"/>
                </a:solidFill>
              </a:defRPr>
            </a:lvl8pPr>
            <a:lvl9pPr lvl="8" algn="ctr" rtl="0">
              <a:lnSpc>
                <a:spcPct val="100000"/>
              </a:lnSpc>
              <a:spcBef>
                <a:spcPts val="533"/>
              </a:spcBef>
              <a:spcAft>
                <a:spcPts val="0"/>
              </a:spcAft>
              <a:buClr>
                <a:srgbClr val="8B8B8B"/>
              </a:buClr>
              <a:buSzPts val="2000"/>
              <a:buNone/>
              <a:defRPr>
                <a:solidFill>
                  <a:srgbClr val="8B8B8B"/>
                </a:solidFill>
              </a:defRPr>
            </a:lvl9pPr>
          </a:lstStyle>
          <a:p>
            <a:endParaRPr/>
          </a:p>
        </p:txBody>
      </p:sp>
      <p:sp>
        <p:nvSpPr>
          <p:cNvPr id="183" name="Google Shape;183;p25"/>
          <p:cNvSpPr txBox="1">
            <a:spLocks noGrp="1"/>
          </p:cNvSpPr>
          <p:nvPr>
            <p:ph type="body" idx="2"/>
          </p:nvPr>
        </p:nvSpPr>
        <p:spPr>
          <a:xfrm>
            <a:off x="6445275" y="379929"/>
            <a:ext cx="4934000" cy="336400"/>
          </a:xfrm>
          <a:prstGeom prst="rect">
            <a:avLst/>
          </a:prstGeom>
          <a:noFill/>
          <a:ln>
            <a:noFill/>
          </a:ln>
        </p:spPr>
        <p:txBody>
          <a:bodyPr spcFirstLastPara="1" wrap="square" lIns="91425" tIns="45700" rIns="91425" bIns="45700" anchor="t" anchorCtr="0">
            <a:noAutofit/>
          </a:bodyPr>
          <a:lstStyle>
            <a:lvl1pPr marL="609585" lvl="0" indent="-304792" algn="r" rtl="0">
              <a:lnSpc>
                <a:spcPct val="100000"/>
              </a:lnSpc>
              <a:spcBef>
                <a:spcPts val="0"/>
              </a:spcBef>
              <a:spcAft>
                <a:spcPts val="0"/>
              </a:spcAft>
              <a:buSzPts val="1100"/>
              <a:buNone/>
              <a:defRPr sz="1467" b="0" i="0">
                <a:solidFill>
                  <a:schemeClr val="lt1"/>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84" name="Google Shape;184;p25"/>
          <p:cNvSpPr/>
          <p:nvPr/>
        </p:nvSpPr>
        <p:spPr>
          <a:xfrm>
            <a:off x="0" y="1277109"/>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nvGrpSpPr>
          <p:cNvPr id="185" name="Google Shape;185;p25"/>
          <p:cNvGrpSpPr/>
          <p:nvPr/>
        </p:nvGrpSpPr>
        <p:grpSpPr>
          <a:xfrm>
            <a:off x="-41051" y="6215356"/>
            <a:ext cx="12304800" cy="705320"/>
            <a:chOff x="-30788" y="4661517"/>
            <a:chExt cx="9228600" cy="528990"/>
          </a:xfrm>
        </p:grpSpPr>
        <p:sp>
          <p:nvSpPr>
            <p:cNvPr id="186" name="Google Shape;186;p25"/>
            <p:cNvSpPr/>
            <p:nvPr/>
          </p:nvSpPr>
          <p:spPr>
            <a:xfrm>
              <a:off x="-30788" y="4734807"/>
              <a:ext cx="9228600" cy="4557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87" name="Google Shape;187;p25"/>
            <p:cNvSpPr/>
            <p:nvPr/>
          </p:nvSpPr>
          <p:spPr>
            <a:xfrm>
              <a:off x="635303" y="4661517"/>
              <a:ext cx="387300" cy="52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88" name="Google Shape;188;p25"/>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189" name="Google Shape;189;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Tree>
    <p:extLst>
      <p:ext uri="{BB962C8B-B14F-4D97-AF65-F5344CB8AC3E}">
        <p14:creationId xmlns:p14="http://schemas.microsoft.com/office/powerpoint/2010/main" val="2927540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and photo: black">
  <p:cSld name="Content and photo: black">
    <p:bg>
      <p:bgPr>
        <a:solidFill>
          <a:srgbClr val="252626"/>
        </a:solidFill>
        <a:effectLst/>
      </p:bgPr>
    </p:bg>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706832" y="619181"/>
            <a:ext cx="6080800" cy="1039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3000"/>
              <a:buFont typeface="Arial"/>
              <a:buNone/>
              <a:defRPr sz="4000"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26"/>
          <p:cNvSpPr txBox="1">
            <a:spLocks noGrp="1"/>
          </p:cNvSpPr>
          <p:nvPr>
            <p:ph type="body" idx="1"/>
          </p:nvPr>
        </p:nvSpPr>
        <p:spPr>
          <a:xfrm>
            <a:off x="706832" y="2172539"/>
            <a:ext cx="6080800" cy="37352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0"/>
              </a:spcBef>
              <a:spcAft>
                <a:spcPts val="0"/>
              </a:spcAft>
              <a:buClr>
                <a:schemeClr val="lt1"/>
              </a:buClr>
              <a:buSzPts val="1800"/>
              <a:buFont typeface="Arial"/>
              <a:buChar char="•"/>
              <a:defRPr sz="2400">
                <a:solidFill>
                  <a:schemeClr val="lt1"/>
                </a:solidFill>
                <a:latin typeface="Arial"/>
                <a:ea typeface="Arial"/>
                <a:cs typeface="Arial"/>
                <a:sym typeface="Arial"/>
              </a:defRPr>
            </a:lvl1pPr>
            <a:lvl2pPr marL="1219170" lvl="1" indent="-457189" algn="l" rtl="0">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2pPr>
            <a:lvl3pPr marL="1828754" lvl="2" indent="-457189" algn="l" rtl="0">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3pPr>
            <a:lvl4pPr marL="2438339" lvl="3" indent="-457189" algn="l" rtl="0">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4pPr>
            <a:lvl5pPr marL="3047924" lvl="4" indent="-457189" algn="l" rtl="0">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193" name="Google Shape;193;p26"/>
          <p:cNvSpPr>
            <a:spLocks noGrp="1"/>
          </p:cNvSpPr>
          <p:nvPr>
            <p:ph type="pic" idx="2"/>
          </p:nvPr>
        </p:nvSpPr>
        <p:spPr>
          <a:xfrm>
            <a:off x="7419879" y="0"/>
            <a:ext cx="4761200" cy="6858000"/>
          </a:xfrm>
          <a:prstGeom prst="rect">
            <a:avLst/>
          </a:prstGeom>
          <a:noFill/>
          <a:ln>
            <a:noFill/>
          </a:ln>
        </p:spPr>
      </p:sp>
      <p:sp>
        <p:nvSpPr>
          <p:cNvPr id="194" name="Google Shape;194;p26"/>
          <p:cNvSpPr/>
          <p:nvPr/>
        </p:nvSpPr>
        <p:spPr>
          <a:xfrm>
            <a:off x="-21129" y="649065"/>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95" name="Google Shape;195;p26"/>
          <p:cNvSpPr/>
          <p:nvPr/>
        </p:nvSpPr>
        <p:spPr>
          <a:xfrm>
            <a:off x="847071" y="6215356"/>
            <a:ext cx="516400" cy="7052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196" name="Google Shape;196;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Tree>
    <p:extLst>
      <p:ext uri="{BB962C8B-B14F-4D97-AF65-F5344CB8AC3E}">
        <p14:creationId xmlns:p14="http://schemas.microsoft.com/office/powerpoint/2010/main" val="2817371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197"/>
        <p:cNvGrpSpPr/>
        <p:nvPr/>
      </p:nvGrpSpPr>
      <p:grpSpPr>
        <a:xfrm>
          <a:off x="0" y="0"/>
          <a:ext cx="0" cy="0"/>
          <a:chOff x="0" y="0"/>
          <a:chExt cx="0" cy="0"/>
        </a:xfrm>
      </p:grpSpPr>
      <p:grpSp>
        <p:nvGrpSpPr>
          <p:cNvPr id="198" name="Google Shape;198;p27"/>
          <p:cNvGrpSpPr/>
          <p:nvPr/>
        </p:nvGrpSpPr>
        <p:grpSpPr>
          <a:xfrm>
            <a:off x="-41051" y="6215356"/>
            <a:ext cx="12304800" cy="705320"/>
            <a:chOff x="-30788" y="4661517"/>
            <a:chExt cx="9228600" cy="528990"/>
          </a:xfrm>
        </p:grpSpPr>
        <p:sp>
          <p:nvSpPr>
            <p:cNvPr id="199" name="Google Shape;199;p27"/>
            <p:cNvSpPr/>
            <p:nvPr/>
          </p:nvSpPr>
          <p:spPr>
            <a:xfrm>
              <a:off x="-30788" y="4734807"/>
              <a:ext cx="9228600" cy="4557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00" name="Google Shape;200;p27"/>
            <p:cNvSpPr/>
            <p:nvPr/>
          </p:nvSpPr>
          <p:spPr>
            <a:xfrm>
              <a:off x="635303" y="4661517"/>
              <a:ext cx="387300" cy="52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pic>
        <p:nvPicPr>
          <p:cNvPr id="201" name="Google Shape;201;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
        <p:nvSpPr>
          <p:cNvPr id="202" name="Google Shape;202;p27"/>
          <p:cNvSpPr txBox="1"/>
          <p:nvPr/>
        </p:nvSpPr>
        <p:spPr>
          <a:xfrm>
            <a:off x="1374629" y="6431589"/>
            <a:ext cx="4818000"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8501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0F4D81"/>
        </a:solidFill>
        <a:effectLst/>
      </p:bgPr>
    </p:bg>
    <p:spTree>
      <p:nvGrpSpPr>
        <p:cNvPr id="1" name="Shape 203"/>
        <p:cNvGrpSpPr/>
        <p:nvPr/>
      </p:nvGrpSpPr>
      <p:grpSpPr>
        <a:xfrm>
          <a:off x="0" y="0"/>
          <a:ext cx="0" cy="0"/>
          <a:chOff x="0" y="0"/>
          <a:chExt cx="0" cy="0"/>
        </a:xfrm>
      </p:grpSpPr>
      <p:sp>
        <p:nvSpPr>
          <p:cNvPr id="204" name="Google Shape;204;p28"/>
          <p:cNvSpPr txBox="1">
            <a:spLocks noGrp="1"/>
          </p:cNvSpPr>
          <p:nvPr>
            <p:ph type="body" idx="1"/>
          </p:nvPr>
        </p:nvSpPr>
        <p:spPr>
          <a:xfrm>
            <a:off x="715469" y="907196"/>
            <a:ext cx="10478800" cy="3628800"/>
          </a:xfrm>
          <a:prstGeom prst="rect">
            <a:avLst/>
          </a:prstGeom>
          <a:noFill/>
          <a:ln>
            <a:noFill/>
          </a:ln>
        </p:spPr>
        <p:txBody>
          <a:bodyPr spcFirstLastPara="1" wrap="square" lIns="91425" tIns="45700" rIns="91425" bIns="45700" anchor="t" anchorCtr="0">
            <a:normAutofit/>
          </a:bodyPr>
          <a:lstStyle>
            <a:lvl1pPr marL="609585" lvl="0" indent="-304792" algn="l" rtl="0">
              <a:lnSpc>
                <a:spcPct val="100000"/>
              </a:lnSpc>
              <a:spcBef>
                <a:spcPts val="0"/>
              </a:spcBef>
              <a:spcAft>
                <a:spcPts val="0"/>
              </a:spcAft>
              <a:buSzPts val="1800"/>
              <a:buNone/>
              <a:defRPr sz="2400">
                <a:solidFill>
                  <a:schemeClr val="lt1"/>
                </a:solidFill>
                <a:latin typeface="Arial"/>
                <a:ea typeface="Arial"/>
                <a:cs typeface="Arial"/>
                <a:sym typeface="Arial"/>
              </a:defRPr>
            </a:lvl1pPr>
            <a:lvl2pPr marL="1219170" lvl="1" indent="-304792" algn="l" rtl="0">
              <a:lnSpc>
                <a:spcPct val="100000"/>
              </a:lnSpc>
              <a:spcBef>
                <a:spcPts val="2400"/>
              </a:spcBef>
              <a:spcAft>
                <a:spcPts val="0"/>
              </a:spcAft>
              <a:buClr>
                <a:schemeClr val="lt1"/>
              </a:buClr>
              <a:buSzPts val="1600"/>
              <a:buNone/>
              <a:defRPr sz="2133">
                <a:solidFill>
                  <a:schemeClr val="lt1"/>
                </a:solidFill>
                <a:latin typeface="Arial"/>
                <a:ea typeface="Arial"/>
                <a:cs typeface="Arial"/>
                <a:sym typeface="Arial"/>
              </a:defRPr>
            </a:lvl2pPr>
            <a:lvl3pPr marL="1828754" lvl="2" indent="-304792" algn="l" rtl="0">
              <a:lnSpc>
                <a:spcPct val="100000"/>
              </a:lnSpc>
              <a:spcBef>
                <a:spcPts val="2400"/>
              </a:spcBef>
              <a:spcAft>
                <a:spcPts val="0"/>
              </a:spcAft>
              <a:buClr>
                <a:schemeClr val="lt1"/>
              </a:buClr>
              <a:buSzPts val="1600"/>
              <a:buNone/>
              <a:defRPr sz="2133">
                <a:solidFill>
                  <a:schemeClr val="lt1"/>
                </a:solidFill>
                <a:latin typeface="Arial"/>
                <a:ea typeface="Arial"/>
                <a:cs typeface="Arial"/>
                <a:sym typeface="Arial"/>
              </a:defRPr>
            </a:lvl3pPr>
            <a:lvl4pPr marL="2438339" lvl="3" indent="-304792" algn="l" rtl="0">
              <a:lnSpc>
                <a:spcPct val="100000"/>
              </a:lnSpc>
              <a:spcBef>
                <a:spcPts val="2400"/>
              </a:spcBef>
              <a:spcAft>
                <a:spcPts val="0"/>
              </a:spcAft>
              <a:buClr>
                <a:schemeClr val="lt1"/>
              </a:buClr>
              <a:buSzPts val="1600"/>
              <a:buNone/>
              <a:defRPr sz="2133">
                <a:solidFill>
                  <a:schemeClr val="lt1"/>
                </a:solidFill>
                <a:latin typeface="Arial"/>
                <a:ea typeface="Arial"/>
                <a:cs typeface="Arial"/>
                <a:sym typeface="Arial"/>
              </a:defRPr>
            </a:lvl4pPr>
            <a:lvl5pPr marL="3047924" lvl="4" indent="-440256" algn="l" rtl="0">
              <a:lnSpc>
                <a:spcPct val="100000"/>
              </a:lnSpc>
              <a:spcBef>
                <a:spcPts val="2400"/>
              </a:spcBef>
              <a:spcAft>
                <a:spcPts val="0"/>
              </a:spcAft>
              <a:buClr>
                <a:schemeClr val="lt1"/>
              </a:buClr>
              <a:buSzPts val="1600"/>
              <a:buChar char="»"/>
              <a:defRPr sz="2133">
                <a:solidFill>
                  <a:schemeClr val="lt1"/>
                </a:solidFill>
                <a:latin typeface="Arial"/>
                <a:ea typeface="Arial"/>
                <a:cs typeface="Arial"/>
                <a:sym typeface="Arial"/>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205" name="Google Shape;205;p28"/>
          <p:cNvSpPr/>
          <p:nvPr/>
        </p:nvSpPr>
        <p:spPr>
          <a:xfrm>
            <a:off x="-21129" y="907196"/>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206" name="Google Shape;206;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15470" y="5588251"/>
            <a:ext cx="1812764" cy="725107"/>
          </a:xfrm>
          <a:prstGeom prst="rect">
            <a:avLst/>
          </a:prstGeom>
          <a:noFill/>
          <a:ln>
            <a:noFill/>
          </a:ln>
        </p:spPr>
      </p:pic>
    </p:spTree>
    <p:extLst>
      <p:ext uri="{BB962C8B-B14F-4D97-AF65-F5344CB8AC3E}">
        <p14:creationId xmlns:p14="http://schemas.microsoft.com/office/powerpoint/2010/main" val="1609277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page">
  <p:cSld name="1_Title page">
    <p:bg>
      <p:bgPr>
        <a:solidFill>
          <a:schemeClr val="lt1"/>
        </a:solidFill>
        <a:effectLst/>
      </p:bgPr>
    </p:bg>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707592" y="3688697"/>
            <a:ext cx="10312400" cy="148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52626"/>
              </a:buClr>
              <a:buSzPts val="4000"/>
              <a:buFont typeface="Arial"/>
              <a:buNone/>
              <a:defRPr sz="5333" b="1" i="0">
                <a:solidFill>
                  <a:srgbClr val="252626"/>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p29"/>
          <p:cNvSpPr txBox="1">
            <a:spLocks noGrp="1"/>
          </p:cNvSpPr>
          <p:nvPr>
            <p:ph type="body" idx="1"/>
          </p:nvPr>
        </p:nvSpPr>
        <p:spPr>
          <a:xfrm>
            <a:off x="707592" y="6279761"/>
            <a:ext cx="10312400" cy="370400"/>
          </a:xfrm>
          <a:prstGeom prst="rect">
            <a:avLst/>
          </a:prstGeom>
          <a:noFill/>
          <a:ln>
            <a:noFill/>
          </a:ln>
        </p:spPr>
        <p:txBody>
          <a:bodyPr spcFirstLastPara="1" wrap="square" lIns="91425" tIns="45700" rIns="91425" bIns="45700" anchor="ctr" anchorCtr="0">
            <a:noAutofit/>
          </a:bodyPr>
          <a:lstStyle>
            <a:lvl1pPr marL="609585" lvl="0" indent="-304792" algn="l" rtl="0">
              <a:lnSpc>
                <a:spcPct val="100000"/>
              </a:lnSpc>
              <a:spcBef>
                <a:spcPts val="0"/>
              </a:spcBef>
              <a:spcAft>
                <a:spcPts val="0"/>
              </a:spcAft>
              <a:buSzPts val="1100"/>
              <a:buNone/>
              <a:defRPr sz="1467" b="1">
                <a:solidFill>
                  <a:srgbClr val="666666"/>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210" name="Google Shape;210;p29"/>
          <p:cNvSpPr txBox="1">
            <a:spLocks noGrp="1"/>
          </p:cNvSpPr>
          <p:nvPr>
            <p:ph type="body" idx="2"/>
          </p:nvPr>
        </p:nvSpPr>
        <p:spPr>
          <a:xfrm>
            <a:off x="707591" y="3258479"/>
            <a:ext cx="10312400" cy="336400"/>
          </a:xfrm>
          <a:prstGeom prst="rect">
            <a:avLst/>
          </a:prstGeom>
          <a:noFill/>
          <a:ln>
            <a:noFill/>
          </a:ln>
        </p:spPr>
        <p:txBody>
          <a:bodyPr spcFirstLastPara="1" wrap="square" lIns="91425" tIns="45700" rIns="91425" bIns="45700" anchor="ctr" anchorCtr="0">
            <a:noAutofit/>
          </a:bodyPr>
          <a:lstStyle>
            <a:lvl1pPr marL="609585" lvl="0" indent="-304792" algn="l" rtl="0">
              <a:lnSpc>
                <a:spcPct val="100000"/>
              </a:lnSpc>
              <a:spcBef>
                <a:spcPts val="0"/>
              </a:spcBef>
              <a:spcAft>
                <a:spcPts val="0"/>
              </a:spcAft>
              <a:buSzPts val="1800"/>
              <a:buNone/>
              <a:defRPr sz="2400" b="0">
                <a:solidFill>
                  <a:srgbClr val="0F4D81"/>
                </a:solidFill>
                <a:latin typeface="Arial"/>
                <a:ea typeface="Arial"/>
                <a:cs typeface="Arial"/>
                <a:sym typeface="Arial"/>
              </a:defRPr>
            </a:lvl1pPr>
            <a:lvl2pPr marL="1219170" lvl="1" indent="-457189" algn="l" rtl="0">
              <a:lnSpc>
                <a:spcPct val="100000"/>
              </a:lnSpc>
              <a:spcBef>
                <a:spcPts val="2400"/>
              </a:spcBef>
              <a:spcAft>
                <a:spcPts val="0"/>
              </a:spcAft>
              <a:buClr>
                <a:schemeClr val="dk1"/>
              </a:buClr>
              <a:buSzPts val="1800"/>
              <a:buChar char="–"/>
              <a:defRPr/>
            </a:lvl2pPr>
            <a:lvl3pPr marL="1828754" lvl="2" indent="-457189" algn="l" rtl="0">
              <a:lnSpc>
                <a:spcPct val="100000"/>
              </a:lnSpc>
              <a:spcBef>
                <a:spcPts val="2400"/>
              </a:spcBef>
              <a:spcAft>
                <a:spcPts val="0"/>
              </a:spcAft>
              <a:buClr>
                <a:schemeClr val="dk1"/>
              </a:buClr>
              <a:buSzPts val="1800"/>
              <a:buChar char="•"/>
              <a:defRPr/>
            </a:lvl3pPr>
            <a:lvl4pPr marL="2438339" lvl="3" indent="-457189" algn="l" rtl="0">
              <a:lnSpc>
                <a:spcPct val="100000"/>
              </a:lnSpc>
              <a:spcBef>
                <a:spcPts val="2400"/>
              </a:spcBef>
              <a:spcAft>
                <a:spcPts val="0"/>
              </a:spcAft>
              <a:buClr>
                <a:schemeClr val="dk1"/>
              </a:buClr>
              <a:buSzPts val="1800"/>
              <a:buChar char="–"/>
              <a:defRPr/>
            </a:lvl4pPr>
            <a:lvl5pPr marL="3047924" lvl="4" indent="-457189" algn="l" rtl="0">
              <a:lnSpc>
                <a:spcPct val="100000"/>
              </a:lnSpc>
              <a:spcBef>
                <a:spcPts val="2400"/>
              </a:spcBef>
              <a:spcAft>
                <a:spcPts val="0"/>
              </a:spcAft>
              <a:buClr>
                <a:schemeClr val="dk1"/>
              </a:buClr>
              <a:buSzPts val="1800"/>
              <a:buChar char="»"/>
              <a:defRPr/>
            </a:lvl5pPr>
            <a:lvl6pPr marL="3657509" lvl="5" indent="-457189" algn="l" rtl="0">
              <a:lnSpc>
                <a:spcPct val="100000"/>
              </a:lnSpc>
              <a:spcBef>
                <a:spcPts val="240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pic>
        <p:nvPicPr>
          <p:cNvPr id="211" name="Google Shape;211;p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7592" y="950666"/>
            <a:ext cx="3147659" cy="1465289"/>
          </a:xfrm>
          <a:prstGeom prst="rect">
            <a:avLst/>
          </a:prstGeom>
          <a:noFill/>
          <a:ln>
            <a:noFill/>
          </a:ln>
        </p:spPr>
      </p:pic>
      <p:pic>
        <p:nvPicPr>
          <p:cNvPr id="212" name="Google Shape;212;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269179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707397" y="0"/>
            <a:ext cx="978000" cy="3156800"/>
          </a:xfrm>
          <a:prstGeom prst="rect">
            <a:avLst/>
          </a:prstGeom>
          <a:solidFill>
            <a:srgbClr val="004E8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0" name="Google Shape;10;p2"/>
          <p:cNvSpPr txBox="1">
            <a:spLocks noGrp="1"/>
          </p:cNvSpPr>
          <p:nvPr>
            <p:ph type="title"/>
          </p:nvPr>
        </p:nvSpPr>
        <p:spPr>
          <a:xfrm>
            <a:off x="707592" y="3688697"/>
            <a:ext cx="9238800" cy="148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2626"/>
              </a:buClr>
              <a:buSzPts val="4000"/>
              <a:buFont typeface="Arial"/>
              <a:buNone/>
              <a:defRPr sz="5333" b="1" i="0">
                <a:solidFill>
                  <a:srgbClr val="25262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
          <p:cNvSpPr txBox="1">
            <a:spLocks noGrp="1"/>
          </p:cNvSpPr>
          <p:nvPr>
            <p:ph type="body" idx="1"/>
          </p:nvPr>
        </p:nvSpPr>
        <p:spPr>
          <a:xfrm>
            <a:off x="1906807" y="2449939"/>
            <a:ext cx="10312400" cy="370400"/>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0"/>
              </a:spcBef>
              <a:spcAft>
                <a:spcPts val="0"/>
              </a:spcAft>
              <a:buSzPts val="1100"/>
              <a:buNone/>
              <a:defRPr sz="1467" b="1">
                <a:solidFill>
                  <a:srgbClr val="0F4D81"/>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12" name="Google Shape;12;p2"/>
          <p:cNvSpPr txBox="1">
            <a:spLocks noGrp="1"/>
          </p:cNvSpPr>
          <p:nvPr>
            <p:ph type="body" idx="2"/>
          </p:nvPr>
        </p:nvSpPr>
        <p:spPr>
          <a:xfrm>
            <a:off x="1906807" y="2820144"/>
            <a:ext cx="10312400" cy="336400"/>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0"/>
              </a:spcBef>
              <a:spcAft>
                <a:spcPts val="0"/>
              </a:spcAft>
              <a:buSzPts val="1800"/>
              <a:buNone/>
              <a:defRPr sz="2400" b="0">
                <a:solidFill>
                  <a:srgbClr val="262626"/>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13" name="Google Shape;13;p2" descr="Gallaudet University logo."/>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75035" y="2519627"/>
            <a:ext cx="676997" cy="498280"/>
          </a:xfrm>
          <a:prstGeom prst="rect">
            <a:avLst/>
          </a:prstGeom>
          <a:noFill/>
          <a:ln>
            <a:noFill/>
          </a:ln>
        </p:spPr>
      </p:pic>
      <p:pic>
        <p:nvPicPr>
          <p:cNvPr id="14" name="Google Shape;14;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4207918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0F4D81"/>
        </a:solidFill>
        <a:effectLst/>
      </p:bgPr>
    </p:bg>
    <p:spTree>
      <p:nvGrpSpPr>
        <p:cNvPr id="1" name="Shape 15"/>
        <p:cNvGrpSpPr/>
        <p:nvPr/>
      </p:nvGrpSpPr>
      <p:grpSpPr>
        <a:xfrm>
          <a:off x="0" y="0"/>
          <a:ext cx="0" cy="0"/>
          <a:chOff x="0" y="0"/>
          <a:chExt cx="0" cy="0"/>
        </a:xfrm>
      </p:grpSpPr>
      <p:sp>
        <p:nvSpPr>
          <p:cNvPr id="16" name="Google Shape;16;p3"/>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7" name="Google Shape;17;p3"/>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8" name="Google Shape;18;p3"/>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9" name="Google Shape;19;p3"/>
          <p:cNvSpPr txBox="1">
            <a:spLocks noGrp="1"/>
          </p:cNvSpPr>
          <p:nvPr>
            <p:ph type="title"/>
          </p:nvPr>
        </p:nvSpPr>
        <p:spPr>
          <a:xfrm>
            <a:off x="675592" y="3032696"/>
            <a:ext cx="9070000" cy="87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4000"/>
              <a:buFont typeface="Arial"/>
              <a:buNone/>
              <a:defRPr sz="5333" b="1" i="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701508" y="2710381"/>
            <a:ext cx="4934000" cy="336400"/>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0"/>
              </a:spcBef>
              <a:spcAft>
                <a:spcPts val="0"/>
              </a:spcAft>
              <a:buSzPts val="1400"/>
              <a:buNone/>
              <a:defRPr sz="1867" b="1" i="0">
                <a:solidFill>
                  <a:srgbClr val="E5E5E5"/>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1" name="Google Shape;21;p3"/>
          <p:cNvSpPr/>
          <p:nvPr/>
        </p:nvSpPr>
        <p:spPr>
          <a:xfrm>
            <a:off x="-19923" y="2709333"/>
            <a:ext cx="198000" cy="11156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2" name="Google Shape;22;p3"/>
          <p:cNvSpPr/>
          <p:nvPr/>
        </p:nvSpPr>
        <p:spPr>
          <a:xfrm>
            <a:off x="847071" y="6215356"/>
            <a:ext cx="516400" cy="7052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23" name="Google Shape;23;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pic>
        <p:nvPicPr>
          <p:cNvPr id="24" name="Google Shape;24;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108094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27" name="Google Shape;27;p4"/>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28" name="Google Shape;28;p4"/>
          <p:cNvSpPr txBox="1"/>
          <p:nvPr/>
        </p:nvSpPr>
        <p:spPr>
          <a:xfrm>
            <a:off x="1838252" y="3187345"/>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29" name="Google Shape;29;p4"/>
          <p:cNvSpPr txBox="1">
            <a:spLocks noGrp="1"/>
          </p:cNvSpPr>
          <p:nvPr>
            <p:ph type="title"/>
          </p:nvPr>
        </p:nvSpPr>
        <p:spPr>
          <a:xfrm>
            <a:off x="675592" y="2055812"/>
            <a:ext cx="9070000" cy="87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4000"/>
              <a:buFont typeface="Arial"/>
              <a:buNone/>
              <a:defRPr sz="5333" b="1" i="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701508" y="1733497"/>
            <a:ext cx="4934000" cy="336400"/>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0"/>
              </a:spcBef>
              <a:spcAft>
                <a:spcPts val="0"/>
              </a:spcAft>
              <a:buSzPts val="1400"/>
              <a:buNone/>
              <a:defRPr sz="1867" b="1" i="0">
                <a:solidFill>
                  <a:srgbClr val="E5E5E5"/>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1" name="Google Shape;31;p4"/>
          <p:cNvSpPr/>
          <p:nvPr/>
        </p:nvSpPr>
        <p:spPr>
          <a:xfrm>
            <a:off x="-19923" y="1732449"/>
            <a:ext cx="198000" cy="11156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32" name="Google Shape;32;p4"/>
          <p:cNvSpPr/>
          <p:nvPr/>
        </p:nvSpPr>
        <p:spPr>
          <a:xfrm>
            <a:off x="847071" y="6215356"/>
            <a:ext cx="516400" cy="7052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33" name="Google Shape;33;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pic>
        <p:nvPicPr>
          <p:cNvPr id="34" name="Google Shape;34;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209680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pic>
        <p:nvPicPr>
          <p:cNvPr id="4" name="Picture 3">
            <a:extLst>
              <a:ext uri="{FF2B5EF4-FFF2-40B4-BE49-F238E27FC236}">
                <a16:creationId xmlns:a16="http://schemas.microsoft.com/office/drawing/2014/main" id="{EAAE06EC-A8CF-12F2-AC66-5A86D64ABFD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Tree>
    <p:extLst>
      <p:ext uri="{BB962C8B-B14F-4D97-AF65-F5344CB8AC3E}">
        <p14:creationId xmlns:p14="http://schemas.microsoft.com/office/powerpoint/2010/main" val="3434510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00404" y="619181"/>
            <a:ext cx="6080800" cy="1039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404041"/>
              </a:buClr>
              <a:buSzPts val="3000"/>
              <a:buFont typeface="Arial"/>
              <a:buNone/>
              <a:defRPr sz="4000" b="1" i="0">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700404" y="2172540"/>
            <a:ext cx="6080800" cy="3723200"/>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0"/>
              </a:spcBef>
              <a:spcAft>
                <a:spcPts val="0"/>
              </a:spcAft>
              <a:buClr>
                <a:srgbClr val="757575"/>
              </a:buClr>
              <a:buSzPts val="1800"/>
              <a:buFont typeface="Arial"/>
              <a:buChar char="•"/>
              <a:defRPr sz="2400">
                <a:solidFill>
                  <a:srgbClr val="404041"/>
                </a:solidFill>
                <a:latin typeface="Arial"/>
                <a:ea typeface="Arial"/>
                <a:cs typeface="Arial"/>
                <a:sym typeface="Arial"/>
              </a:defRPr>
            </a:lvl1pPr>
            <a:lvl2pPr marL="1219170" lvl="1" indent="-457189" algn="l">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2pPr>
            <a:lvl3pPr marL="1828754" lvl="2" indent="-457189" algn="l">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3pPr>
            <a:lvl4pPr marL="2438339" lvl="3" indent="-457189" algn="l">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4pPr>
            <a:lvl5pPr marL="3047924" lvl="4" indent="-457189" algn="l">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8" name="Google Shape;38;p5"/>
          <p:cNvSpPr>
            <a:spLocks noGrp="1"/>
          </p:cNvSpPr>
          <p:nvPr>
            <p:ph type="pic" idx="2"/>
          </p:nvPr>
        </p:nvSpPr>
        <p:spPr>
          <a:xfrm>
            <a:off x="7430744" y="0"/>
            <a:ext cx="4761200" cy="6858000"/>
          </a:xfrm>
          <a:prstGeom prst="rect">
            <a:avLst/>
          </a:prstGeom>
          <a:noFill/>
          <a:ln>
            <a:noFill/>
          </a:ln>
        </p:spPr>
      </p:sp>
      <p:sp>
        <p:nvSpPr>
          <p:cNvPr id="39" name="Google Shape;39;p5"/>
          <p:cNvSpPr/>
          <p:nvPr/>
        </p:nvSpPr>
        <p:spPr>
          <a:xfrm>
            <a:off x="0" y="649065"/>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0" name="Google Shape;40;p5"/>
          <p:cNvSpPr/>
          <p:nvPr/>
        </p:nvSpPr>
        <p:spPr>
          <a:xfrm>
            <a:off x="847071" y="6215356"/>
            <a:ext cx="516400" cy="705200"/>
          </a:xfrm>
          <a:prstGeom prst="rect">
            <a:avLst/>
          </a:prstGeom>
          <a:solidFill>
            <a:srgbClr val="0F4D8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41" name="Google Shape;41;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73688"/>
            <a:ext cx="383483" cy="282251"/>
          </a:xfrm>
          <a:prstGeom prst="rect">
            <a:avLst/>
          </a:prstGeom>
          <a:noFill/>
          <a:ln>
            <a:noFill/>
          </a:ln>
        </p:spPr>
      </p:pic>
    </p:spTree>
    <p:extLst>
      <p:ext uri="{BB962C8B-B14F-4D97-AF65-F5344CB8AC3E}">
        <p14:creationId xmlns:p14="http://schemas.microsoft.com/office/powerpoint/2010/main" val="3039405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only: white">
  <p:cSld name="Content only: white">
    <p:spTree>
      <p:nvGrpSpPr>
        <p:cNvPr id="1" name="Shape 42"/>
        <p:cNvGrpSpPr/>
        <p:nvPr/>
      </p:nvGrpSpPr>
      <p:grpSpPr>
        <a:xfrm>
          <a:off x="0" y="0"/>
          <a:ext cx="0" cy="0"/>
          <a:chOff x="0" y="0"/>
          <a:chExt cx="0" cy="0"/>
        </a:xfrm>
      </p:grpSpPr>
      <p:sp>
        <p:nvSpPr>
          <p:cNvPr id="43" name="Google Shape;43;p6"/>
          <p:cNvSpPr txBox="1">
            <a:spLocks noGrp="1"/>
          </p:cNvSpPr>
          <p:nvPr>
            <p:ph type="ctrTitle"/>
          </p:nvPr>
        </p:nvSpPr>
        <p:spPr>
          <a:xfrm>
            <a:off x="706436" y="1012093"/>
            <a:ext cx="10672400" cy="932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04041"/>
              </a:buClr>
              <a:buSzPts val="3000"/>
              <a:buFont typeface="Arial"/>
              <a:buNone/>
              <a:defRPr sz="4000" b="1" i="0" cap="none">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p:nvPr/>
        </p:nvSpPr>
        <p:spPr>
          <a:xfrm>
            <a:off x="0" y="1277109"/>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5" name="Google Shape;45;p6"/>
          <p:cNvSpPr txBox="1">
            <a:spLocks noGrp="1"/>
          </p:cNvSpPr>
          <p:nvPr>
            <p:ph type="body" idx="1"/>
          </p:nvPr>
        </p:nvSpPr>
        <p:spPr>
          <a:xfrm>
            <a:off x="6445275" y="379929"/>
            <a:ext cx="4934000" cy="336400"/>
          </a:xfrm>
          <a:prstGeom prst="rect">
            <a:avLst/>
          </a:prstGeom>
          <a:noFill/>
          <a:ln>
            <a:noFill/>
          </a:ln>
        </p:spPr>
        <p:txBody>
          <a:bodyPr spcFirstLastPara="1" wrap="square" lIns="91425" tIns="45700" rIns="91425" bIns="45700" anchor="t" anchorCtr="0">
            <a:noAutofit/>
          </a:bodyPr>
          <a:lstStyle>
            <a:lvl1pPr marL="609585" lvl="0" indent="-304792" algn="r">
              <a:lnSpc>
                <a:spcPct val="100000"/>
              </a:lnSpc>
              <a:spcBef>
                <a:spcPts val="0"/>
              </a:spcBef>
              <a:spcAft>
                <a:spcPts val="0"/>
              </a:spcAft>
              <a:buClr>
                <a:srgbClr val="757575"/>
              </a:buClr>
              <a:buSzPts val="1100"/>
              <a:buNone/>
              <a:defRPr sz="1467" b="0" i="0">
                <a:solidFill>
                  <a:srgbClr val="757575"/>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6" name="Google Shape;46;p6"/>
          <p:cNvSpPr txBox="1"/>
          <p:nvPr/>
        </p:nvSpPr>
        <p:spPr>
          <a:xfrm>
            <a:off x="4741333" y="4721412"/>
            <a:ext cx="246400" cy="492388"/>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47" name="Google Shape;47;p6"/>
          <p:cNvSpPr txBox="1">
            <a:spLocks noGrp="1"/>
          </p:cNvSpPr>
          <p:nvPr>
            <p:ph type="body" idx="2"/>
          </p:nvPr>
        </p:nvSpPr>
        <p:spPr>
          <a:xfrm>
            <a:off x="691765" y="2172539"/>
            <a:ext cx="10687600" cy="3747600"/>
          </a:xfrm>
          <a:prstGeom prst="rect">
            <a:avLst/>
          </a:prstGeom>
          <a:noFill/>
          <a:ln>
            <a:noFill/>
          </a:ln>
        </p:spPr>
        <p:txBody>
          <a:bodyPr spcFirstLastPara="1" wrap="square" lIns="91425" tIns="45700" rIns="91425" bIns="45700" anchor="t" anchorCtr="0">
            <a:normAutofit/>
          </a:bodyPr>
          <a:lstStyle>
            <a:lvl1pPr marL="609585" marR="0" lvl="0" indent="-457189" algn="l">
              <a:lnSpc>
                <a:spcPct val="100000"/>
              </a:lnSpc>
              <a:spcBef>
                <a:spcPts val="0"/>
              </a:spcBef>
              <a:spcAft>
                <a:spcPts val="0"/>
              </a:spcAft>
              <a:buClr>
                <a:srgbClr val="757575"/>
              </a:buClr>
              <a:buSzPts val="1800"/>
              <a:buFont typeface="Arial"/>
              <a:buAutoNum type="arabicPeriod"/>
              <a:defRPr sz="2400">
                <a:solidFill>
                  <a:srgbClr val="404041"/>
                </a:solidFill>
                <a:latin typeface="Arial"/>
                <a:ea typeface="Arial"/>
                <a:cs typeface="Arial"/>
                <a:sym typeface="Arial"/>
              </a:defRPr>
            </a:lvl1pPr>
            <a:lvl2pPr marL="1219170" lvl="1" indent="-440256" algn="l">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2pPr>
            <a:lvl3pPr marL="1828754" lvl="2" indent="-440256" algn="l">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3pPr>
            <a:lvl4pPr marL="2438339" lvl="3" indent="-440256" algn="l">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4pPr>
            <a:lvl5pPr marL="3047924" lvl="4" indent="-440256" algn="l">
              <a:lnSpc>
                <a:spcPct val="100000"/>
              </a:lnSpc>
              <a:spcBef>
                <a:spcPts val="2400"/>
              </a:spcBef>
              <a:spcAft>
                <a:spcPts val="0"/>
              </a:spcAft>
              <a:buClr>
                <a:srgbClr val="404041"/>
              </a:buClr>
              <a:buSzPts val="1600"/>
              <a:buChar char="»"/>
              <a:defRPr sz="2133">
                <a:solidFill>
                  <a:srgbClr val="404041"/>
                </a:solidFill>
                <a:latin typeface="Arial"/>
                <a:ea typeface="Arial"/>
                <a:cs typeface="Arial"/>
                <a:sym typeface="Arial"/>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grpSp>
        <p:nvGrpSpPr>
          <p:cNvPr id="48" name="Google Shape;48;p6"/>
          <p:cNvGrpSpPr/>
          <p:nvPr/>
        </p:nvGrpSpPr>
        <p:grpSpPr>
          <a:xfrm>
            <a:off x="-41051" y="6215356"/>
            <a:ext cx="12304800" cy="705320"/>
            <a:chOff x="-30788" y="4661517"/>
            <a:chExt cx="9228600" cy="528990"/>
          </a:xfrm>
        </p:grpSpPr>
        <p:sp>
          <p:nvSpPr>
            <p:cNvPr id="49" name="Google Shape;49;p6"/>
            <p:cNvSpPr/>
            <p:nvPr/>
          </p:nvSpPr>
          <p:spPr>
            <a:xfrm>
              <a:off x="-30788" y="4734807"/>
              <a:ext cx="9228600" cy="455700"/>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0" name="Google Shape;50;p6"/>
            <p:cNvSpPr/>
            <p:nvPr/>
          </p:nvSpPr>
          <p:spPr>
            <a:xfrm>
              <a:off x="635303" y="4661517"/>
              <a:ext cx="387300" cy="5289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1" name="Google Shape;51;p6"/>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252626"/>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52" name="Google Shape;52;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73688"/>
            <a:ext cx="383483" cy="282251"/>
          </a:xfrm>
          <a:prstGeom prst="rect">
            <a:avLst/>
          </a:prstGeom>
          <a:noFill/>
          <a:ln>
            <a:noFill/>
          </a:ln>
        </p:spPr>
      </p:pic>
    </p:spTree>
    <p:extLst>
      <p:ext uri="{BB962C8B-B14F-4D97-AF65-F5344CB8AC3E}">
        <p14:creationId xmlns:p14="http://schemas.microsoft.com/office/powerpoint/2010/main" val="1905572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with footer: white">
  <p:cSld name="Blank with footer: white">
    <p:spTree>
      <p:nvGrpSpPr>
        <p:cNvPr id="1" name="Shape 53"/>
        <p:cNvGrpSpPr/>
        <p:nvPr/>
      </p:nvGrpSpPr>
      <p:grpSpPr>
        <a:xfrm>
          <a:off x="0" y="0"/>
          <a:ext cx="0" cy="0"/>
          <a:chOff x="0" y="0"/>
          <a:chExt cx="0" cy="0"/>
        </a:xfrm>
      </p:grpSpPr>
      <p:pic>
        <p:nvPicPr>
          <p:cNvPr id="54" name="Google Shape;54;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45093" y="6019792"/>
            <a:ext cx="912775" cy="1002449"/>
          </a:xfrm>
          <a:prstGeom prst="rect">
            <a:avLst/>
          </a:prstGeom>
          <a:noFill/>
          <a:ln>
            <a:noFill/>
          </a:ln>
        </p:spPr>
      </p:pic>
      <p:grpSp>
        <p:nvGrpSpPr>
          <p:cNvPr id="55" name="Google Shape;55;p7"/>
          <p:cNvGrpSpPr/>
          <p:nvPr/>
        </p:nvGrpSpPr>
        <p:grpSpPr>
          <a:xfrm>
            <a:off x="-41051" y="6215356"/>
            <a:ext cx="12304800" cy="705320"/>
            <a:chOff x="-30788" y="4661517"/>
            <a:chExt cx="9228600" cy="528990"/>
          </a:xfrm>
        </p:grpSpPr>
        <p:sp>
          <p:nvSpPr>
            <p:cNvPr id="56" name="Google Shape;56;p7"/>
            <p:cNvSpPr/>
            <p:nvPr/>
          </p:nvSpPr>
          <p:spPr>
            <a:xfrm>
              <a:off x="-30788" y="4734807"/>
              <a:ext cx="9228600" cy="455700"/>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7" name="Google Shape;57;p7"/>
            <p:cNvSpPr/>
            <p:nvPr/>
          </p:nvSpPr>
          <p:spPr>
            <a:xfrm>
              <a:off x="635303" y="4661517"/>
              <a:ext cx="387300" cy="5289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8" name="Google Shape;58;p7"/>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666666"/>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59" name="Google Shape;59;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3460" y="6373688"/>
            <a:ext cx="383483" cy="282251"/>
          </a:xfrm>
          <a:prstGeom prst="rect">
            <a:avLst/>
          </a:prstGeom>
          <a:noFill/>
          <a:ln>
            <a:noFill/>
          </a:ln>
        </p:spPr>
      </p:pic>
    </p:spTree>
    <p:extLst>
      <p:ext uri="{BB962C8B-B14F-4D97-AF65-F5344CB8AC3E}">
        <p14:creationId xmlns:p14="http://schemas.microsoft.com/office/powerpoint/2010/main" val="3113936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52626"/>
        </a:solidFill>
        <a:effectLst/>
      </p:bgPr>
    </p:bg>
    <p:spTree>
      <p:nvGrpSpPr>
        <p:cNvPr id="1" name="Shape 60"/>
        <p:cNvGrpSpPr/>
        <p:nvPr/>
      </p:nvGrpSpPr>
      <p:grpSpPr>
        <a:xfrm>
          <a:off x="0" y="0"/>
          <a:ext cx="0" cy="0"/>
          <a:chOff x="0" y="0"/>
          <a:chExt cx="0" cy="0"/>
        </a:xfrm>
      </p:grpSpPr>
      <p:sp>
        <p:nvSpPr>
          <p:cNvPr id="61" name="Google Shape;61;p8"/>
          <p:cNvSpPr txBox="1">
            <a:spLocks noGrp="1"/>
          </p:cNvSpPr>
          <p:nvPr>
            <p:ph type="ctrTitle"/>
          </p:nvPr>
        </p:nvSpPr>
        <p:spPr>
          <a:xfrm>
            <a:off x="697797" y="1012093"/>
            <a:ext cx="10672400" cy="932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000"/>
              <a:buFont typeface="Arial"/>
              <a:buNone/>
              <a:defRPr sz="4000" b="1"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ubTitle" idx="1"/>
          </p:nvPr>
        </p:nvSpPr>
        <p:spPr>
          <a:xfrm>
            <a:off x="697797" y="2173872"/>
            <a:ext cx="10681600" cy="3758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800"/>
              <a:buFont typeface="Arial"/>
              <a:buAutoNum type="arabicPeriod"/>
              <a:defRPr sz="2400">
                <a:solidFill>
                  <a:schemeClr val="lt1"/>
                </a:solidFill>
                <a:latin typeface="Arial"/>
                <a:ea typeface="Arial"/>
                <a:cs typeface="Arial"/>
                <a:sym typeface="Arial"/>
              </a:defRPr>
            </a:lvl1pPr>
            <a:lvl2pPr lvl="1" algn="ctr">
              <a:lnSpc>
                <a:spcPct val="100000"/>
              </a:lnSpc>
              <a:spcBef>
                <a:spcPts val="2400"/>
              </a:spcBef>
              <a:spcAft>
                <a:spcPts val="0"/>
              </a:spcAft>
              <a:buClr>
                <a:srgbClr val="8B8B8B"/>
              </a:buClr>
              <a:buSzPts val="1800"/>
              <a:buNone/>
              <a:defRPr>
                <a:solidFill>
                  <a:srgbClr val="8B8B8B"/>
                </a:solidFill>
              </a:defRPr>
            </a:lvl2pPr>
            <a:lvl3pPr lvl="2" algn="ctr">
              <a:lnSpc>
                <a:spcPct val="100000"/>
              </a:lnSpc>
              <a:spcBef>
                <a:spcPts val="2400"/>
              </a:spcBef>
              <a:spcAft>
                <a:spcPts val="0"/>
              </a:spcAft>
              <a:buClr>
                <a:srgbClr val="8B8B8B"/>
              </a:buClr>
              <a:buSzPts val="1800"/>
              <a:buNone/>
              <a:defRPr>
                <a:solidFill>
                  <a:srgbClr val="8B8B8B"/>
                </a:solidFill>
              </a:defRPr>
            </a:lvl3pPr>
            <a:lvl4pPr lvl="3" algn="ctr">
              <a:lnSpc>
                <a:spcPct val="100000"/>
              </a:lnSpc>
              <a:spcBef>
                <a:spcPts val="2400"/>
              </a:spcBef>
              <a:spcAft>
                <a:spcPts val="0"/>
              </a:spcAft>
              <a:buClr>
                <a:srgbClr val="8B8B8B"/>
              </a:buClr>
              <a:buSzPts val="1800"/>
              <a:buNone/>
              <a:defRPr>
                <a:solidFill>
                  <a:srgbClr val="8B8B8B"/>
                </a:solidFill>
              </a:defRPr>
            </a:lvl4pPr>
            <a:lvl5pPr lvl="4" algn="ctr">
              <a:lnSpc>
                <a:spcPct val="100000"/>
              </a:lnSpc>
              <a:spcBef>
                <a:spcPts val="2400"/>
              </a:spcBef>
              <a:spcAft>
                <a:spcPts val="0"/>
              </a:spcAft>
              <a:buClr>
                <a:srgbClr val="8B8B8B"/>
              </a:buClr>
              <a:buSzPts val="1800"/>
              <a:buNone/>
              <a:defRPr>
                <a:solidFill>
                  <a:srgbClr val="8B8B8B"/>
                </a:solidFill>
              </a:defRPr>
            </a:lvl5pPr>
            <a:lvl6pPr lvl="5" algn="ctr">
              <a:lnSpc>
                <a:spcPct val="100000"/>
              </a:lnSpc>
              <a:spcBef>
                <a:spcPts val="2400"/>
              </a:spcBef>
              <a:spcAft>
                <a:spcPts val="0"/>
              </a:spcAft>
              <a:buClr>
                <a:srgbClr val="8B8B8B"/>
              </a:buClr>
              <a:buSzPts val="2000"/>
              <a:buNone/>
              <a:defRPr>
                <a:solidFill>
                  <a:srgbClr val="8B8B8B"/>
                </a:solidFill>
              </a:defRPr>
            </a:lvl6pPr>
            <a:lvl7pPr lvl="6" algn="ctr">
              <a:lnSpc>
                <a:spcPct val="100000"/>
              </a:lnSpc>
              <a:spcBef>
                <a:spcPts val="533"/>
              </a:spcBef>
              <a:spcAft>
                <a:spcPts val="0"/>
              </a:spcAft>
              <a:buClr>
                <a:srgbClr val="8B8B8B"/>
              </a:buClr>
              <a:buSzPts val="2000"/>
              <a:buNone/>
              <a:defRPr>
                <a:solidFill>
                  <a:srgbClr val="8B8B8B"/>
                </a:solidFill>
              </a:defRPr>
            </a:lvl7pPr>
            <a:lvl8pPr lvl="7" algn="ctr">
              <a:lnSpc>
                <a:spcPct val="100000"/>
              </a:lnSpc>
              <a:spcBef>
                <a:spcPts val="533"/>
              </a:spcBef>
              <a:spcAft>
                <a:spcPts val="0"/>
              </a:spcAft>
              <a:buClr>
                <a:srgbClr val="8B8B8B"/>
              </a:buClr>
              <a:buSzPts val="2000"/>
              <a:buNone/>
              <a:defRPr>
                <a:solidFill>
                  <a:srgbClr val="8B8B8B"/>
                </a:solidFill>
              </a:defRPr>
            </a:lvl8pPr>
            <a:lvl9pPr lvl="8" algn="ctr">
              <a:lnSpc>
                <a:spcPct val="100000"/>
              </a:lnSpc>
              <a:spcBef>
                <a:spcPts val="533"/>
              </a:spcBef>
              <a:spcAft>
                <a:spcPts val="0"/>
              </a:spcAft>
              <a:buClr>
                <a:srgbClr val="8B8B8B"/>
              </a:buClr>
              <a:buSzPts val="2000"/>
              <a:buNone/>
              <a:defRPr>
                <a:solidFill>
                  <a:srgbClr val="8B8B8B"/>
                </a:solidFill>
              </a:defRPr>
            </a:lvl9pPr>
          </a:lstStyle>
          <a:p>
            <a:endParaRPr/>
          </a:p>
        </p:txBody>
      </p:sp>
      <p:sp>
        <p:nvSpPr>
          <p:cNvPr id="63" name="Google Shape;63;p8"/>
          <p:cNvSpPr txBox="1">
            <a:spLocks noGrp="1"/>
          </p:cNvSpPr>
          <p:nvPr>
            <p:ph type="body" idx="2"/>
          </p:nvPr>
        </p:nvSpPr>
        <p:spPr>
          <a:xfrm>
            <a:off x="6445275" y="379929"/>
            <a:ext cx="4934000" cy="336400"/>
          </a:xfrm>
          <a:prstGeom prst="rect">
            <a:avLst/>
          </a:prstGeom>
          <a:noFill/>
          <a:ln>
            <a:noFill/>
          </a:ln>
        </p:spPr>
        <p:txBody>
          <a:bodyPr spcFirstLastPara="1" wrap="square" lIns="91425" tIns="45700" rIns="91425" bIns="45700" anchor="t" anchorCtr="0">
            <a:noAutofit/>
          </a:bodyPr>
          <a:lstStyle>
            <a:lvl1pPr marL="609585" lvl="0" indent="-304792" algn="r">
              <a:lnSpc>
                <a:spcPct val="100000"/>
              </a:lnSpc>
              <a:spcBef>
                <a:spcPts val="0"/>
              </a:spcBef>
              <a:spcAft>
                <a:spcPts val="0"/>
              </a:spcAft>
              <a:buSzPts val="1100"/>
              <a:buNone/>
              <a:defRPr sz="1467" b="0" i="0">
                <a:solidFill>
                  <a:schemeClr val="lt1"/>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64" name="Google Shape;64;p8"/>
          <p:cNvSpPr/>
          <p:nvPr/>
        </p:nvSpPr>
        <p:spPr>
          <a:xfrm>
            <a:off x="0" y="1277109"/>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nvGrpSpPr>
          <p:cNvPr id="65" name="Google Shape;65;p8"/>
          <p:cNvGrpSpPr/>
          <p:nvPr/>
        </p:nvGrpSpPr>
        <p:grpSpPr>
          <a:xfrm>
            <a:off x="-41051" y="6215356"/>
            <a:ext cx="12304800" cy="705320"/>
            <a:chOff x="-30788" y="4661517"/>
            <a:chExt cx="9228600" cy="528990"/>
          </a:xfrm>
        </p:grpSpPr>
        <p:sp>
          <p:nvSpPr>
            <p:cNvPr id="66" name="Google Shape;66;p8"/>
            <p:cNvSpPr/>
            <p:nvPr/>
          </p:nvSpPr>
          <p:spPr>
            <a:xfrm>
              <a:off x="-30788" y="4734807"/>
              <a:ext cx="9228600" cy="4557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7" name="Google Shape;67;p8"/>
            <p:cNvSpPr/>
            <p:nvPr/>
          </p:nvSpPr>
          <p:spPr>
            <a:xfrm>
              <a:off x="635303" y="4661517"/>
              <a:ext cx="387300" cy="52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8" name="Google Shape;68;p8"/>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69" name="Google Shape;69;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Tree>
    <p:extLst>
      <p:ext uri="{BB962C8B-B14F-4D97-AF65-F5344CB8AC3E}">
        <p14:creationId xmlns:p14="http://schemas.microsoft.com/office/powerpoint/2010/main" val="4278508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ontent only: black">
  <p:cSld name="1_Content only: black">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70"/>
        <p:cNvGrpSpPr/>
        <p:nvPr/>
      </p:nvGrpSpPr>
      <p:grpSpPr>
        <a:xfrm>
          <a:off x="0" y="0"/>
          <a:ext cx="0" cy="0"/>
          <a:chOff x="0" y="0"/>
          <a:chExt cx="0" cy="0"/>
        </a:xfrm>
      </p:grpSpPr>
      <p:sp>
        <p:nvSpPr>
          <p:cNvPr id="71" name="Google Shape;71;p9"/>
          <p:cNvSpPr txBox="1">
            <a:spLocks noGrp="1"/>
          </p:cNvSpPr>
          <p:nvPr>
            <p:ph type="ctrTitle"/>
          </p:nvPr>
        </p:nvSpPr>
        <p:spPr>
          <a:xfrm>
            <a:off x="697797" y="1012093"/>
            <a:ext cx="10672400" cy="932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000"/>
              <a:buFont typeface="Arial"/>
              <a:buNone/>
              <a:defRPr sz="4000" b="1"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txBox="1">
            <a:spLocks noGrp="1"/>
          </p:cNvSpPr>
          <p:nvPr>
            <p:ph type="subTitle" idx="1"/>
          </p:nvPr>
        </p:nvSpPr>
        <p:spPr>
          <a:xfrm>
            <a:off x="697797" y="2173872"/>
            <a:ext cx="10681600" cy="3758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EFCA77"/>
              </a:buClr>
              <a:buSzPts val="1800"/>
              <a:buFont typeface="Arial"/>
              <a:buAutoNum type="arabicPeriod"/>
              <a:defRPr sz="2400">
                <a:solidFill>
                  <a:schemeClr val="lt1"/>
                </a:solidFill>
                <a:latin typeface="Arial"/>
                <a:ea typeface="Arial"/>
                <a:cs typeface="Arial"/>
                <a:sym typeface="Arial"/>
              </a:defRPr>
            </a:lvl1pPr>
            <a:lvl2pPr lvl="1" algn="ctr">
              <a:lnSpc>
                <a:spcPct val="100000"/>
              </a:lnSpc>
              <a:spcBef>
                <a:spcPts val="2400"/>
              </a:spcBef>
              <a:spcAft>
                <a:spcPts val="0"/>
              </a:spcAft>
              <a:buClr>
                <a:srgbClr val="8B8B8B"/>
              </a:buClr>
              <a:buSzPts val="1800"/>
              <a:buNone/>
              <a:defRPr>
                <a:solidFill>
                  <a:srgbClr val="8B8B8B"/>
                </a:solidFill>
              </a:defRPr>
            </a:lvl2pPr>
            <a:lvl3pPr lvl="2" algn="ctr">
              <a:lnSpc>
                <a:spcPct val="100000"/>
              </a:lnSpc>
              <a:spcBef>
                <a:spcPts val="2400"/>
              </a:spcBef>
              <a:spcAft>
                <a:spcPts val="0"/>
              </a:spcAft>
              <a:buClr>
                <a:srgbClr val="8B8B8B"/>
              </a:buClr>
              <a:buSzPts val="1800"/>
              <a:buNone/>
              <a:defRPr>
                <a:solidFill>
                  <a:srgbClr val="8B8B8B"/>
                </a:solidFill>
              </a:defRPr>
            </a:lvl3pPr>
            <a:lvl4pPr lvl="3" algn="ctr">
              <a:lnSpc>
                <a:spcPct val="100000"/>
              </a:lnSpc>
              <a:spcBef>
                <a:spcPts val="2400"/>
              </a:spcBef>
              <a:spcAft>
                <a:spcPts val="0"/>
              </a:spcAft>
              <a:buClr>
                <a:srgbClr val="8B8B8B"/>
              </a:buClr>
              <a:buSzPts val="1800"/>
              <a:buNone/>
              <a:defRPr>
                <a:solidFill>
                  <a:srgbClr val="8B8B8B"/>
                </a:solidFill>
              </a:defRPr>
            </a:lvl4pPr>
            <a:lvl5pPr lvl="4" algn="ctr">
              <a:lnSpc>
                <a:spcPct val="100000"/>
              </a:lnSpc>
              <a:spcBef>
                <a:spcPts val="2400"/>
              </a:spcBef>
              <a:spcAft>
                <a:spcPts val="0"/>
              </a:spcAft>
              <a:buClr>
                <a:srgbClr val="8B8B8B"/>
              </a:buClr>
              <a:buSzPts val="1800"/>
              <a:buNone/>
              <a:defRPr>
                <a:solidFill>
                  <a:srgbClr val="8B8B8B"/>
                </a:solidFill>
              </a:defRPr>
            </a:lvl5pPr>
            <a:lvl6pPr lvl="5" algn="ctr">
              <a:lnSpc>
                <a:spcPct val="100000"/>
              </a:lnSpc>
              <a:spcBef>
                <a:spcPts val="2400"/>
              </a:spcBef>
              <a:spcAft>
                <a:spcPts val="0"/>
              </a:spcAft>
              <a:buClr>
                <a:srgbClr val="8B8B8B"/>
              </a:buClr>
              <a:buSzPts val="2000"/>
              <a:buNone/>
              <a:defRPr>
                <a:solidFill>
                  <a:srgbClr val="8B8B8B"/>
                </a:solidFill>
              </a:defRPr>
            </a:lvl6pPr>
            <a:lvl7pPr lvl="6" algn="ctr">
              <a:lnSpc>
                <a:spcPct val="100000"/>
              </a:lnSpc>
              <a:spcBef>
                <a:spcPts val="533"/>
              </a:spcBef>
              <a:spcAft>
                <a:spcPts val="0"/>
              </a:spcAft>
              <a:buClr>
                <a:srgbClr val="8B8B8B"/>
              </a:buClr>
              <a:buSzPts val="2000"/>
              <a:buNone/>
              <a:defRPr>
                <a:solidFill>
                  <a:srgbClr val="8B8B8B"/>
                </a:solidFill>
              </a:defRPr>
            </a:lvl7pPr>
            <a:lvl8pPr lvl="7" algn="ctr">
              <a:lnSpc>
                <a:spcPct val="100000"/>
              </a:lnSpc>
              <a:spcBef>
                <a:spcPts val="533"/>
              </a:spcBef>
              <a:spcAft>
                <a:spcPts val="0"/>
              </a:spcAft>
              <a:buClr>
                <a:srgbClr val="8B8B8B"/>
              </a:buClr>
              <a:buSzPts val="2000"/>
              <a:buNone/>
              <a:defRPr>
                <a:solidFill>
                  <a:srgbClr val="8B8B8B"/>
                </a:solidFill>
              </a:defRPr>
            </a:lvl8pPr>
            <a:lvl9pPr lvl="8" algn="ctr">
              <a:lnSpc>
                <a:spcPct val="100000"/>
              </a:lnSpc>
              <a:spcBef>
                <a:spcPts val="533"/>
              </a:spcBef>
              <a:spcAft>
                <a:spcPts val="0"/>
              </a:spcAft>
              <a:buClr>
                <a:srgbClr val="8B8B8B"/>
              </a:buClr>
              <a:buSzPts val="2000"/>
              <a:buNone/>
              <a:defRPr>
                <a:solidFill>
                  <a:srgbClr val="8B8B8B"/>
                </a:solidFill>
              </a:defRPr>
            </a:lvl9pPr>
          </a:lstStyle>
          <a:p>
            <a:endParaRPr/>
          </a:p>
        </p:txBody>
      </p:sp>
      <p:sp>
        <p:nvSpPr>
          <p:cNvPr id="73" name="Google Shape;73;p9"/>
          <p:cNvSpPr txBox="1">
            <a:spLocks noGrp="1"/>
          </p:cNvSpPr>
          <p:nvPr>
            <p:ph type="body" idx="2"/>
          </p:nvPr>
        </p:nvSpPr>
        <p:spPr>
          <a:xfrm>
            <a:off x="6445275" y="379929"/>
            <a:ext cx="4934000" cy="336400"/>
          </a:xfrm>
          <a:prstGeom prst="rect">
            <a:avLst/>
          </a:prstGeom>
          <a:noFill/>
          <a:ln>
            <a:noFill/>
          </a:ln>
        </p:spPr>
        <p:txBody>
          <a:bodyPr spcFirstLastPara="1" wrap="square" lIns="91425" tIns="45700" rIns="91425" bIns="45700" anchor="t" anchorCtr="0">
            <a:noAutofit/>
          </a:bodyPr>
          <a:lstStyle>
            <a:lvl1pPr marL="609585" lvl="0" indent="-304792" algn="r">
              <a:lnSpc>
                <a:spcPct val="100000"/>
              </a:lnSpc>
              <a:spcBef>
                <a:spcPts val="0"/>
              </a:spcBef>
              <a:spcAft>
                <a:spcPts val="0"/>
              </a:spcAft>
              <a:buSzPts val="1100"/>
              <a:buNone/>
              <a:defRPr sz="1467" b="0" i="0">
                <a:solidFill>
                  <a:schemeClr val="lt1"/>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74" name="Google Shape;74;p9"/>
          <p:cNvSpPr/>
          <p:nvPr/>
        </p:nvSpPr>
        <p:spPr>
          <a:xfrm>
            <a:off x="0" y="1277109"/>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nvGrpSpPr>
          <p:cNvPr id="75" name="Google Shape;75;p9"/>
          <p:cNvGrpSpPr/>
          <p:nvPr/>
        </p:nvGrpSpPr>
        <p:grpSpPr>
          <a:xfrm>
            <a:off x="-41051" y="6215356"/>
            <a:ext cx="12304800" cy="705320"/>
            <a:chOff x="-30788" y="4661517"/>
            <a:chExt cx="9228600" cy="528990"/>
          </a:xfrm>
        </p:grpSpPr>
        <p:sp>
          <p:nvSpPr>
            <p:cNvPr id="76" name="Google Shape;76;p9"/>
            <p:cNvSpPr/>
            <p:nvPr/>
          </p:nvSpPr>
          <p:spPr>
            <a:xfrm>
              <a:off x="-30788" y="4734807"/>
              <a:ext cx="9228600" cy="4557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7" name="Google Shape;77;p9"/>
            <p:cNvSpPr/>
            <p:nvPr/>
          </p:nvSpPr>
          <p:spPr>
            <a:xfrm>
              <a:off x="635303" y="4661517"/>
              <a:ext cx="387300" cy="52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8" name="Google Shape;78;p9"/>
            <p:cNvSpPr txBox="1"/>
            <p:nvPr/>
          </p:nvSpPr>
          <p:spPr>
            <a:xfrm>
              <a:off x="1030972" y="4835228"/>
              <a:ext cx="3613500" cy="20771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grpSp>
      <p:pic>
        <p:nvPicPr>
          <p:cNvPr id="79" name="Google Shape;7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Tree>
    <p:extLst>
      <p:ext uri="{BB962C8B-B14F-4D97-AF65-F5344CB8AC3E}">
        <p14:creationId xmlns:p14="http://schemas.microsoft.com/office/powerpoint/2010/main" val="54270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and photo: black">
  <p:cSld name="Content and photo: black">
    <p:bg>
      <p:bgPr>
        <a:solidFill>
          <a:srgbClr val="252626"/>
        </a:solidFill>
        <a:effectLst/>
      </p:bgPr>
    </p:bg>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706832" y="619181"/>
            <a:ext cx="6080800" cy="1039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Arial"/>
              <a:buNone/>
              <a:defRPr sz="4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706832" y="2172539"/>
            <a:ext cx="6080800" cy="3735200"/>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0"/>
              </a:spcBef>
              <a:spcAft>
                <a:spcPts val="0"/>
              </a:spcAft>
              <a:buClr>
                <a:schemeClr val="lt1"/>
              </a:buClr>
              <a:buSzPts val="1800"/>
              <a:buFont typeface="Arial"/>
              <a:buChar char="•"/>
              <a:defRPr sz="2400">
                <a:solidFill>
                  <a:schemeClr val="lt1"/>
                </a:solidFill>
                <a:latin typeface="Arial"/>
                <a:ea typeface="Arial"/>
                <a:cs typeface="Arial"/>
                <a:sym typeface="Arial"/>
              </a:defRPr>
            </a:lvl1pPr>
            <a:lvl2pPr marL="1219170" lvl="1" indent="-457189" algn="l">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2pPr>
            <a:lvl3pPr marL="1828754" lvl="2" indent="-457189" algn="l">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3pPr>
            <a:lvl4pPr marL="2438339" lvl="3" indent="-457189" algn="l">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4pPr>
            <a:lvl5pPr marL="3047924" lvl="4" indent="-457189" algn="l">
              <a:lnSpc>
                <a:spcPct val="100000"/>
              </a:lnSpc>
              <a:spcBef>
                <a:spcPts val="2400"/>
              </a:spcBef>
              <a:spcAft>
                <a:spcPts val="0"/>
              </a:spcAft>
              <a:buClr>
                <a:schemeClr val="lt1"/>
              </a:buClr>
              <a:buSzPts val="1800"/>
              <a:buFont typeface="Arial"/>
              <a:buChar char="•"/>
              <a:defRPr sz="2400">
                <a:solidFill>
                  <a:schemeClr val="lt1"/>
                </a:solidFill>
                <a:latin typeface="Arial"/>
                <a:ea typeface="Arial"/>
                <a:cs typeface="Arial"/>
                <a:sym typeface="Arial"/>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83" name="Google Shape;83;p10"/>
          <p:cNvSpPr>
            <a:spLocks noGrp="1"/>
          </p:cNvSpPr>
          <p:nvPr>
            <p:ph type="pic" idx="2"/>
          </p:nvPr>
        </p:nvSpPr>
        <p:spPr>
          <a:xfrm>
            <a:off x="7419879" y="0"/>
            <a:ext cx="4761200" cy="6858000"/>
          </a:xfrm>
          <a:prstGeom prst="rect">
            <a:avLst/>
          </a:prstGeom>
          <a:noFill/>
          <a:ln>
            <a:noFill/>
          </a:ln>
        </p:spPr>
      </p:sp>
      <p:sp>
        <p:nvSpPr>
          <p:cNvPr id="84" name="Google Shape;84;p10"/>
          <p:cNvSpPr/>
          <p:nvPr/>
        </p:nvSpPr>
        <p:spPr>
          <a:xfrm>
            <a:off x="-21129" y="649065"/>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5" name="Google Shape;85;p10"/>
          <p:cNvSpPr/>
          <p:nvPr/>
        </p:nvSpPr>
        <p:spPr>
          <a:xfrm>
            <a:off x="847071" y="6215356"/>
            <a:ext cx="516400" cy="7052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86" name="Google Shape;86;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Tree>
    <p:extLst>
      <p:ext uri="{BB962C8B-B14F-4D97-AF65-F5344CB8AC3E}">
        <p14:creationId xmlns:p14="http://schemas.microsoft.com/office/powerpoint/2010/main" val="2229115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87"/>
        <p:cNvGrpSpPr/>
        <p:nvPr/>
      </p:nvGrpSpPr>
      <p:grpSpPr>
        <a:xfrm>
          <a:off x="0" y="0"/>
          <a:ext cx="0" cy="0"/>
          <a:chOff x="0" y="0"/>
          <a:chExt cx="0" cy="0"/>
        </a:xfrm>
      </p:grpSpPr>
      <p:grpSp>
        <p:nvGrpSpPr>
          <p:cNvPr id="88" name="Google Shape;88;p11"/>
          <p:cNvGrpSpPr/>
          <p:nvPr/>
        </p:nvGrpSpPr>
        <p:grpSpPr>
          <a:xfrm>
            <a:off x="-41051" y="6215356"/>
            <a:ext cx="12304800" cy="705320"/>
            <a:chOff x="-30788" y="4661517"/>
            <a:chExt cx="9228600" cy="528990"/>
          </a:xfrm>
        </p:grpSpPr>
        <p:sp>
          <p:nvSpPr>
            <p:cNvPr id="89" name="Google Shape;89;p11"/>
            <p:cNvSpPr/>
            <p:nvPr/>
          </p:nvSpPr>
          <p:spPr>
            <a:xfrm>
              <a:off x="-30788" y="4734807"/>
              <a:ext cx="9228600" cy="455700"/>
            </a:xfrm>
            <a:prstGeom prst="rect">
              <a:avLst/>
            </a:prstGeom>
            <a:solidFill>
              <a:srgbClr val="0F4D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90" name="Google Shape;90;p11"/>
            <p:cNvSpPr/>
            <p:nvPr/>
          </p:nvSpPr>
          <p:spPr>
            <a:xfrm>
              <a:off x="635303" y="4661517"/>
              <a:ext cx="387300" cy="52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pic>
        <p:nvPicPr>
          <p:cNvPr id="91" name="Google Shape;91;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3460" y="6381942"/>
            <a:ext cx="383480" cy="283047"/>
          </a:xfrm>
          <a:prstGeom prst="rect">
            <a:avLst/>
          </a:prstGeom>
          <a:noFill/>
          <a:ln>
            <a:noFill/>
          </a:ln>
        </p:spPr>
      </p:pic>
      <p:sp>
        <p:nvSpPr>
          <p:cNvPr id="92" name="Google Shape;92;p11"/>
          <p:cNvSpPr txBox="1"/>
          <p:nvPr/>
        </p:nvSpPr>
        <p:spPr>
          <a:xfrm>
            <a:off x="1374629" y="6431589"/>
            <a:ext cx="4818000"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Arial"/>
                <a:ea typeface="Arial"/>
                <a:cs typeface="Arial"/>
                <a:sym typeface="Arial"/>
              </a:rPr>
              <a:t>GALLAUDET UNIVERSITY</a:t>
            </a: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96127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0F4D81"/>
        </a:solidFill>
        <a:effectLst/>
      </p:bgPr>
    </p:bg>
    <p:spTree>
      <p:nvGrpSpPr>
        <p:cNvPr id="1" name="Shape 93"/>
        <p:cNvGrpSpPr/>
        <p:nvPr/>
      </p:nvGrpSpPr>
      <p:grpSpPr>
        <a:xfrm>
          <a:off x="0" y="0"/>
          <a:ext cx="0" cy="0"/>
          <a:chOff x="0" y="0"/>
          <a:chExt cx="0" cy="0"/>
        </a:xfrm>
      </p:grpSpPr>
      <p:sp>
        <p:nvSpPr>
          <p:cNvPr id="94" name="Google Shape;94;p12"/>
          <p:cNvSpPr txBox="1">
            <a:spLocks noGrp="1"/>
          </p:cNvSpPr>
          <p:nvPr>
            <p:ph type="body" idx="1"/>
          </p:nvPr>
        </p:nvSpPr>
        <p:spPr>
          <a:xfrm>
            <a:off x="715469" y="907196"/>
            <a:ext cx="10478800" cy="36288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0"/>
              </a:spcBef>
              <a:spcAft>
                <a:spcPts val="0"/>
              </a:spcAft>
              <a:buSzPts val="1800"/>
              <a:buNone/>
              <a:defRPr sz="2400">
                <a:solidFill>
                  <a:schemeClr val="lt1"/>
                </a:solidFill>
                <a:latin typeface="Arial"/>
                <a:ea typeface="Arial"/>
                <a:cs typeface="Arial"/>
                <a:sym typeface="Arial"/>
              </a:defRPr>
            </a:lvl1pPr>
            <a:lvl2pPr marL="1219170" lvl="1" indent="-304792" algn="l">
              <a:lnSpc>
                <a:spcPct val="100000"/>
              </a:lnSpc>
              <a:spcBef>
                <a:spcPts val="2400"/>
              </a:spcBef>
              <a:spcAft>
                <a:spcPts val="0"/>
              </a:spcAft>
              <a:buClr>
                <a:schemeClr val="lt1"/>
              </a:buClr>
              <a:buSzPts val="1600"/>
              <a:buNone/>
              <a:defRPr sz="2133">
                <a:solidFill>
                  <a:schemeClr val="lt1"/>
                </a:solidFill>
                <a:latin typeface="Arial"/>
                <a:ea typeface="Arial"/>
                <a:cs typeface="Arial"/>
                <a:sym typeface="Arial"/>
              </a:defRPr>
            </a:lvl2pPr>
            <a:lvl3pPr marL="1828754" lvl="2" indent="-304792" algn="l">
              <a:lnSpc>
                <a:spcPct val="100000"/>
              </a:lnSpc>
              <a:spcBef>
                <a:spcPts val="2400"/>
              </a:spcBef>
              <a:spcAft>
                <a:spcPts val="0"/>
              </a:spcAft>
              <a:buClr>
                <a:schemeClr val="lt1"/>
              </a:buClr>
              <a:buSzPts val="1600"/>
              <a:buNone/>
              <a:defRPr sz="2133">
                <a:solidFill>
                  <a:schemeClr val="lt1"/>
                </a:solidFill>
                <a:latin typeface="Arial"/>
                <a:ea typeface="Arial"/>
                <a:cs typeface="Arial"/>
                <a:sym typeface="Arial"/>
              </a:defRPr>
            </a:lvl3pPr>
            <a:lvl4pPr marL="2438339" lvl="3" indent="-304792" algn="l">
              <a:lnSpc>
                <a:spcPct val="100000"/>
              </a:lnSpc>
              <a:spcBef>
                <a:spcPts val="2400"/>
              </a:spcBef>
              <a:spcAft>
                <a:spcPts val="0"/>
              </a:spcAft>
              <a:buClr>
                <a:schemeClr val="lt1"/>
              </a:buClr>
              <a:buSzPts val="1600"/>
              <a:buNone/>
              <a:defRPr sz="2133">
                <a:solidFill>
                  <a:schemeClr val="lt1"/>
                </a:solidFill>
                <a:latin typeface="Arial"/>
                <a:ea typeface="Arial"/>
                <a:cs typeface="Arial"/>
                <a:sym typeface="Arial"/>
              </a:defRPr>
            </a:lvl4pPr>
            <a:lvl5pPr marL="3047924" lvl="4" indent="-440256" algn="l">
              <a:lnSpc>
                <a:spcPct val="100000"/>
              </a:lnSpc>
              <a:spcBef>
                <a:spcPts val="2400"/>
              </a:spcBef>
              <a:spcAft>
                <a:spcPts val="0"/>
              </a:spcAft>
              <a:buClr>
                <a:schemeClr val="lt1"/>
              </a:buClr>
              <a:buSzPts val="1600"/>
              <a:buChar char="»"/>
              <a:defRPr sz="2133">
                <a:solidFill>
                  <a:schemeClr val="lt1"/>
                </a:solidFill>
                <a:latin typeface="Arial"/>
                <a:ea typeface="Arial"/>
                <a:cs typeface="Arial"/>
                <a:sym typeface="Arial"/>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95" name="Google Shape;95;p12"/>
          <p:cNvSpPr/>
          <p:nvPr/>
        </p:nvSpPr>
        <p:spPr>
          <a:xfrm>
            <a:off x="-21129" y="907196"/>
            <a:ext cx="110400" cy="516400"/>
          </a:xfrm>
          <a:prstGeom prst="rect">
            <a:avLst/>
          </a:prstGeom>
          <a:solidFill>
            <a:srgbClr val="EFCA7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96" name="Google Shape;96;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15470" y="5588251"/>
            <a:ext cx="1812764" cy="725107"/>
          </a:xfrm>
          <a:prstGeom prst="rect">
            <a:avLst/>
          </a:prstGeom>
          <a:noFill/>
          <a:ln>
            <a:noFill/>
          </a:ln>
        </p:spPr>
      </p:pic>
    </p:spTree>
    <p:extLst>
      <p:ext uri="{BB962C8B-B14F-4D97-AF65-F5344CB8AC3E}">
        <p14:creationId xmlns:p14="http://schemas.microsoft.com/office/powerpoint/2010/main" val="2320585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page">
  <p:cSld name="1_Title page">
    <p:bg>
      <p:bgPr>
        <a:solidFill>
          <a:schemeClr val="lt1"/>
        </a:solidFill>
        <a:effectLst/>
      </p:bgPr>
    </p:bg>
    <p:spTree>
      <p:nvGrpSpPr>
        <p:cNvPr id="1" name="Shape 97"/>
        <p:cNvGrpSpPr/>
        <p:nvPr/>
      </p:nvGrpSpPr>
      <p:grpSpPr>
        <a:xfrm>
          <a:off x="0" y="0"/>
          <a:ext cx="0" cy="0"/>
          <a:chOff x="0" y="0"/>
          <a:chExt cx="0" cy="0"/>
        </a:xfrm>
      </p:grpSpPr>
      <p:sp>
        <p:nvSpPr>
          <p:cNvPr id="98" name="Google Shape;98;p13"/>
          <p:cNvSpPr txBox="1">
            <a:spLocks noGrp="1"/>
          </p:cNvSpPr>
          <p:nvPr>
            <p:ph type="title"/>
          </p:nvPr>
        </p:nvSpPr>
        <p:spPr>
          <a:xfrm>
            <a:off x="707592" y="3688697"/>
            <a:ext cx="10312400" cy="148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2626"/>
              </a:buClr>
              <a:buSzPts val="4000"/>
              <a:buFont typeface="Arial"/>
              <a:buNone/>
              <a:defRPr sz="5333" b="1" i="0">
                <a:solidFill>
                  <a:srgbClr val="25262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3"/>
          <p:cNvSpPr txBox="1">
            <a:spLocks noGrp="1"/>
          </p:cNvSpPr>
          <p:nvPr>
            <p:ph type="body" idx="1"/>
          </p:nvPr>
        </p:nvSpPr>
        <p:spPr>
          <a:xfrm>
            <a:off x="707592" y="6279761"/>
            <a:ext cx="10312400" cy="370400"/>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0"/>
              </a:spcBef>
              <a:spcAft>
                <a:spcPts val="0"/>
              </a:spcAft>
              <a:buSzPts val="1100"/>
              <a:buNone/>
              <a:defRPr sz="1467" b="1">
                <a:solidFill>
                  <a:srgbClr val="666666"/>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100" name="Google Shape;100;p13"/>
          <p:cNvSpPr txBox="1">
            <a:spLocks noGrp="1"/>
          </p:cNvSpPr>
          <p:nvPr>
            <p:ph type="body" idx="2"/>
          </p:nvPr>
        </p:nvSpPr>
        <p:spPr>
          <a:xfrm>
            <a:off x="707591" y="3258479"/>
            <a:ext cx="10312400" cy="336400"/>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0"/>
              </a:spcBef>
              <a:spcAft>
                <a:spcPts val="0"/>
              </a:spcAft>
              <a:buSzPts val="1800"/>
              <a:buNone/>
              <a:defRPr sz="2400" b="0">
                <a:solidFill>
                  <a:srgbClr val="0F4D81"/>
                </a:solidFill>
                <a:latin typeface="Arial"/>
                <a:ea typeface="Arial"/>
                <a:cs typeface="Arial"/>
                <a:sym typeface="Arial"/>
              </a:defRPr>
            </a:lvl1pPr>
            <a:lvl2pPr marL="1219170" lvl="1" indent="-457189" algn="l">
              <a:lnSpc>
                <a:spcPct val="100000"/>
              </a:lnSpc>
              <a:spcBef>
                <a:spcPts val="2400"/>
              </a:spcBef>
              <a:spcAft>
                <a:spcPts val="0"/>
              </a:spcAft>
              <a:buClr>
                <a:schemeClr val="dk1"/>
              </a:buClr>
              <a:buSzPts val="1800"/>
              <a:buChar char="–"/>
              <a:defRPr/>
            </a:lvl2pPr>
            <a:lvl3pPr marL="1828754" lvl="2" indent="-457189" algn="l">
              <a:lnSpc>
                <a:spcPct val="100000"/>
              </a:lnSpc>
              <a:spcBef>
                <a:spcPts val="2400"/>
              </a:spcBef>
              <a:spcAft>
                <a:spcPts val="0"/>
              </a:spcAft>
              <a:buClr>
                <a:schemeClr val="dk1"/>
              </a:buClr>
              <a:buSzPts val="1800"/>
              <a:buChar char="•"/>
              <a:defRPr/>
            </a:lvl3pPr>
            <a:lvl4pPr marL="2438339" lvl="3" indent="-457189" algn="l">
              <a:lnSpc>
                <a:spcPct val="100000"/>
              </a:lnSpc>
              <a:spcBef>
                <a:spcPts val="2400"/>
              </a:spcBef>
              <a:spcAft>
                <a:spcPts val="0"/>
              </a:spcAft>
              <a:buClr>
                <a:schemeClr val="dk1"/>
              </a:buClr>
              <a:buSzPts val="1800"/>
              <a:buChar char="–"/>
              <a:defRPr/>
            </a:lvl4pPr>
            <a:lvl5pPr marL="3047924" lvl="4" indent="-457189" algn="l">
              <a:lnSpc>
                <a:spcPct val="100000"/>
              </a:lnSpc>
              <a:spcBef>
                <a:spcPts val="2400"/>
              </a:spcBef>
              <a:spcAft>
                <a:spcPts val="0"/>
              </a:spcAft>
              <a:buClr>
                <a:schemeClr val="dk1"/>
              </a:buClr>
              <a:buSzPts val="1800"/>
              <a:buChar char="»"/>
              <a:defRPr/>
            </a:lvl5pPr>
            <a:lvl6pPr marL="3657509" lvl="5" indent="-457189" algn="l">
              <a:lnSpc>
                <a:spcPct val="100000"/>
              </a:lnSpc>
              <a:spcBef>
                <a:spcPts val="24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101" name="Google Shape;101;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7592" y="950666"/>
            <a:ext cx="3147659" cy="1465289"/>
          </a:xfrm>
          <a:prstGeom prst="rect">
            <a:avLst/>
          </a:prstGeom>
          <a:noFill/>
          <a:ln>
            <a:noFill/>
          </a:ln>
        </p:spPr>
      </p:pic>
      <p:pic>
        <p:nvPicPr>
          <p:cNvPr id="102" name="Google Shape;102;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930398" y="299438"/>
            <a:ext cx="5561045" cy="4962161"/>
          </a:xfrm>
          <a:prstGeom prst="rect">
            <a:avLst/>
          </a:prstGeom>
          <a:noFill/>
          <a:ln>
            <a:noFill/>
          </a:ln>
        </p:spPr>
      </p:pic>
    </p:spTree>
    <p:extLst>
      <p:ext uri="{BB962C8B-B14F-4D97-AF65-F5344CB8AC3E}">
        <p14:creationId xmlns:p14="http://schemas.microsoft.com/office/powerpoint/2010/main" val="254445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3"/>
        <p:cNvGrpSpPr/>
        <p:nvPr/>
      </p:nvGrpSpPr>
      <p:grpSpPr>
        <a:xfrm>
          <a:off x="0" y="0"/>
          <a:ext cx="0" cy="0"/>
          <a:chOff x="0" y="0"/>
          <a:chExt cx="0" cy="0"/>
        </a:xfrm>
      </p:grpSpPr>
      <p:sp>
        <p:nvSpPr>
          <p:cNvPr id="104" name="Google Shape;104;p14"/>
          <p:cNvSpPr txBox="1">
            <a:spLocks noGrp="1"/>
          </p:cNvSpPr>
          <p:nvPr>
            <p:ph type="ctrTitle"/>
          </p:nvPr>
        </p:nvSpPr>
        <p:spPr>
          <a:xfrm>
            <a:off x="415611" y="992767"/>
            <a:ext cx="11360800" cy="27368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 name="Google Shape;105;p14"/>
          <p:cNvSpPr txBox="1">
            <a:spLocks noGrp="1"/>
          </p:cNvSpPr>
          <p:nvPr>
            <p:ph type="subTitle" idx="1"/>
          </p:nvPr>
        </p:nvSpPr>
        <p:spPr>
          <a:xfrm>
            <a:off x="415600" y="3778833"/>
            <a:ext cx="11360800" cy="1056800"/>
          </a:xfrm>
          <a:prstGeom prst="rect">
            <a:avLst/>
          </a:prstGeom>
        </p:spPr>
        <p:txBody>
          <a:bodyPr spcFirstLastPara="1" wrap="square" lIns="91425" tIns="45700" rIns="91425" bIns="45700"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2400"/>
              </a:spcBef>
              <a:spcAft>
                <a:spcPts val="0"/>
              </a:spcAft>
              <a:buSzPts val="2800"/>
              <a:buNone/>
              <a:defRPr sz="3733"/>
            </a:lvl2pPr>
            <a:lvl3pPr lvl="2" algn="ctr" rtl="0">
              <a:lnSpc>
                <a:spcPct val="100000"/>
              </a:lnSpc>
              <a:spcBef>
                <a:spcPts val="2400"/>
              </a:spcBef>
              <a:spcAft>
                <a:spcPts val="0"/>
              </a:spcAft>
              <a:buSzPts val="2800"/>
              <a:buNone/>
              <a:defRPr sz="3733"/>
            </a:lvl3pPr>
            <a:lvl4pPr lvl="3" algn="ctr" rtl="0">
              <a:lnSpc>
                <a:spcPct val="100000"/>
              </a:lnSpc>
              <a:spcBef>
                <a:spcPts val="2400"/>
              </a:spcBef>
              <a:spcAft>
                <a:spcPts val="0"/>
              </a:spcAft>
              <a:buSzPts val="2800"/>
              <a:buNone/>
              <a:defRPr sz="3733"/>
            </a:lvl4pPr>
            <a:lvl5pPr lvl="4" algn="ctr" rtl="0">
              <a:lnSpc>
                <a:spcPct val="100000"/>
              </a:lnSpc>
              <a:spcBef>
                <a:spcPts val="2400"/>
              </a:spcBef>
              <a:spcAft>
                <a:spcPts val="0"/>
              </a:spcAft>
              <a:buSzPts val="2800"/>
              <a:buNone/>
              <a:defRPr sz="3733"/>
            </a:lvl5pPr>
            <a:lvl6pPr lvl="5" algn="ctr" rtl="0">
              <a:lnSpc>
                <a:spcPct val="100000"/>
              </a:lnSpc>
              <a:spcBef>
                <a:spcPts val="2400"/>
              </a:spcBef>
              <a:spcAft>
                <a:spcPts val="0"/>
              </a:spcAft>
              <a:buSzPts val="2800"/>
              <a:buNone/>
              <a:defRPr sz="3733"/>
            </a:lvl6pPr>
            <a:lvl7pPr lvl="6" algn="ctr" rtl="0">
              <a:lnSpc>
                <a:spcPct val="100000"/>
              </a:lnSpc>
              <a:spcBef>
                <a:spcPts val="533"/>
              </a:spcBef>
              <a:spcAft>
                <a:spcPts val="0"/>
              </a:spcAft>
              <a:buSzPts val="2800"/>
              <a:buNone/>
              <a:defRPr sz="3733"/>
            </a:lvl7pPr>
            <a:lvl8pPr lvl="7" algn="ctr" rtl="0">
              <a:lnSpc>
                <a:spcPct val="100000"/>
              </a:lnSpc>
              <a:spcBef>
                <a:spcPts val="533"/>
              </a:spcBef>
              <a:spcAft>
                <a:spcPts val="0"/>
              </a:spcAft>
              <a:buSzPts val="2800"/>
              <a:buNone/>
              <a:defRPr sz="3733"/>
            </a:lvl8pPr>
            <a:lvl9pPr lvl="8" algn="ctr" rtl="0">
              <a:lnSpc>
                <a:spcPct val="100000"/>
              </a:lnSpc>
              <a:spcBef>
                <a:spcPts val="533"/>
              </a:spcBef>
              <a:spcAft>
                <a:spcPts val="0"/>
              </a:spcAft>
              <a:buSzPts val="2800"/>
              <a:buNone/>
              <a:defRPr sz="3733"/>
            </a:lvl9pPr>
          </a:lstStyle>
          <a:p>
            <a:endParaRPr/>
          </a:p>
        </p:txBody>
      </p:sp>
      <p:sp>
        <p:nvSpPr>
          <p:cNvPr id="106" name="Google Shape;106;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822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7"/>
        <p:cNvGrpSpPr/>
        <p:nvPr/>
      </p:nvGrpSpPr>
      <p:grpSpPr>
        <a:xfrm>
          <a:off x="0" y="0"/>
          <a:ext cx="0" cy="0"/>
          <a:chOff x="0" y="0"/>
          <a:chExt cx="0" cy="0"/>
        </a:xfrm>
      </p:grpSpPr>
      <p:sp>
        <p:nvSpPr>
          <p:cNvPr id="108" name="Google Shape;108;p15"/>
          <p:cNvSpPr txBox="1">
            <a:spLocks noGrp="1"/>
          </p:cNvSpPr>
          <p:nvPr>
            <p:ph type="title" hasCustomPrompt="1"/>
          </p:nvPr>
        </p:nvSpPr>
        <p:spPr>
          <a:xfrm>
            <a:off x="415600" y="1474833"/>
            <a:ext cx="11360800" cy="26180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9" name="Google Shape;109;p15"/>
          <p:cNvSpPr txBox="1">
            <a:spLocks noGrp="1"/>
          </p:cNvSpPr>
          <p:nvPr>
            <p:ph type="body" idx="1"/>
          </p:nvPr>
        </p:nvSpPr>
        <p:spPr>
          <a:xfrm>
            <a:off x="415600" y="4202967"/>
            <a:ext cx="11360800" cy="1734400"/>
          </a:xfrm>
          <a:prstGeom prst="rect">
            <a:avLst/>
          </a:prstGeom>
        </p:spPr>
        <p:txBody>
          <a:bodyPr spcFirstLastPara="1" wrap="square" lIns="91425" tIns="45700" rIns="91425" bIns="45700" anchor="t" anchorCtr="0">
            <a:normAutofit/>
          </a:bodyPr>
          <a:lstStyle>
            <a:lvl1pPr marL="609585" lvl="0" indent="-457189" algn="ctr" rtl="0">
              <a:spcBef>
                <a:spcPts val="0"/>
              </a:spcBef>
              <a:spcAft>
                <a:spcPts val="0"/>
              </a:spcAft>
              <a:buSzPts val="1800"/>
              <a:buChar char="▪"/>
              <a:defRPr/>
            </a:lvl1pPr>
            <a:lvl2pPr marL="1219170" lvl="1" indent="-457189" algn="ctr" rtl="0">
              <a:spcBef>
                <a:spcPts val="2400"/>
              </a:spcBef>
              <a:spcAft>
                <a:spcPts val="0"/>
              </a:spcAft>
              <a:buSzPts val="1800"/>
              <a:buChar char="–"/>
              <a:defRPr/>
            </a:lvl2pPr>
            <a:lvl3pPr marL="1828754" lvl="2" indent="-457189" algn="ctr" rtl="0">
              <a:spcBef>
                <a:spcPts val="2400"/>
              </a:spcBef>
              <a:spcAft>
                <a:spcPts val="0"/>
              </a:spcAft>
              <a:buSzPts val="1800"/>
              <a:buChar char="•"/>
              <a:defRPr/>
            </a:lvl3pPr>
            <a:lvl4pPr marL="2438339" lvl="3" indent="-457189" algn="ctr" rtl="0">
              <a:spcBef>
                <a:spcPts val="2400"/>
              </a:spcBef>
              <a:spcAft>
                <a:spcPts val="0"/>
              </a:spcAft>
              <a:buSzPts val="1800"/>
              <a:buChar char="–"/>
              <a:defRPr/>
            </a:lvl4pPr>
            <a:lvl5pPr marL="3047924" lvl="4" indent="-457189" algn="ctr" rtl="0">
              <a:spcBef>
                <a:spcPts val="2400"/>
              </a:spcBef>
              <a:spcAft>
                <a:spcPts val="0"/>
              </a:spcAft>
              <a:buSzPts val="1800"/>
              <a:buChar char="»"/>
              <a:defRPr/>
            </a:lvl5pPr>
            <a:lvl6pPr marL="3657509" lvl="5" indent="-474121" algn="ctr" rtl="0">
              <a:spcBef>
                <a:spcPts val="2400"/>
              </a:spcBef>
              <a:spcAft>
                <a:spcPts val="0"/>
              </a:spcAft>
              <a:buSzPts val="2000"/>
              <a:buChar char="•"/>
              <a:defRPr/>
            </a:lvl6pPr>
            <a:lvl7pPr marL="4267093" lvl="6" indent="-474121" algn="ctr" rtl="0">
              <a:spcBef>
                <a:spcPts val="533"/>
              </a:spcBef>
              <a:spcAft>
                <a:spcPts val="0"/>
              </a:spcAft>
              <a:buSzPts val="2000"/>
              <a:buChar char="•"/>
              <a:defRPr/>
            </a:lvl7pPr>
            <a:lvl8pPr marL="4876678" lvl="7" indent="-474121" algn="ctr" rtl="0">
              <a:spcBef>
                <a:spcPts val="533"/>
              </a:spcBef>
              <a:spcAft>
                <a:spcPts val="0"/>
              </a:spcAft>
              <a:buSzPts val="2000"/>
              <a:buChar char="•"/>
              <a:defRPr/>
            </a:lvl8pPr>
            <a:lvl9pPr marL="5486263" lvl="8" indent="-474121" algn="ctr" rtl="0">
              <a:spcBef>
                <a:spcPts val="533"/>
              </a:spcBef>
              <a:spcAft>
                <a:spcPts val="0"/>
              </a:spcAft>
              <a:buSzPts val="2000"/>
              <a:buChar char="•"/>
              <a:defRPr/>
            </a:lvl9pPr>
          </a:lstStyle>
          <a:p>
            <a:endParaRPr/>
          </a:p>
        </p:txBody>
      </p:sp>
      <p:sp>
        <p:nvSpPr>
          <p:cNvPr id="110" name="Google Shape;110;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7292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415600" y="593367"/>
            <a:ext cx="11360800" cy="763600"/>
          </a:xfrm>
          <a:prstGeom prst="rect">
            <a:avLst/>
          </a:prstGeom>
        </p:spPr>
        <p:txBody>
          <a:bodyPr spcFirstLastPara="1" wrap="square" lIns="91425" tIns="45700" rIns="91425" bIns="45700" anchor="ctr" anchorCtr="0">
            <a:norm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415600" y="1536633"/>
            <a:ext cx="11360800" cy="4555200"/>
          </a:xfrm>
          <a:prstGeom prst="rect">
            <a:avLst/>
          </a:prstGeom>
        </p:spPr>
        <p:txBody>
          <a:bodyPr spcFirstLastPara="1" wrap="square" lIns="91425" tIns="45700" rIns="91425" bIns="45700" anchor="t" anchorCtr="0">
            <a:normAutofit/>
          </a:bodyPr>
          <a:lstStyle>
            <a:lvl1pPr marL="609585" lvl="0" indent="-457189" rtl="0">
              <a:spcBef>
                <a:spcPts val="0"/>
              </a:spcBef>
              <a:spcAft>
                <a:spcPts val="0"/>
              </a:spcAft>
              <a:buSzPts val="1800"/>
              <a:buChar char="▪"/>
              <a:defRPr/>
            </a:lvl1pPr>
            <a:lvl2pPr marL="1219170" lvl="1" indent="-457189" rtl="0">
              <a:spcBef>
                <a:spcPts val="2400"/>
              </a:spcBef>
              <a:spcAft>
                <a:spcPts val="0"/>
              </a:spcAft>
              <a:buSzPts val="1800"/>
              <a:buChar char="–"/>
              <a:defRPr/>
            </a:lvl2pPr>
            <a:lvl3pPr marL="1828754" lvl="2" indent="-457189" rtl="0">
              <a:spcBef>
                <a:spcPts val="2400"/>
              </a:spcBef>
              <a:spcAft>
                <a:spcPts val="0"/>
              </a:spcAft>
              <a:buSzPts val="1800"/>
              <a:buChar char="•"/>
              <a:defRPr/>
            </a:lvl3pPr>
            <a:lvl4pPr marL="2438339" lvl="3" indent="-457189" rtl="0">
              <a:spcBef>
                <a:spcPts val="2400"/>
              </a:spcBef>
              <a:spcAft>
                <a:spcPts val="0"/>
              </a:spcAft>
              <a:buSzPts val="1800"/>
              <a:buChar char="–"/>
              <a:defRPr/>
            </a:lvl4pPr>
            <a:lvl5pPr marL="3047924" lvl="4" indent="-457189" rtl="0">
              <a:spcBef>
                <a:spcPts val="2400"/>
              </a:spcBef>
              <a:spcAft>
                <a:spcPts val="0"/>
              </a:spcAft>
              <a:buSzPts val="1800"/>
              <a:buChar char="»"/>
              <a:defRPr/>
            </a:lvl5pPr>
            <a:lvl6pPr marL="3657509" lvl="5" indent="-474121" rtl="0">
              <a:spcBef>
                <a:spcPts val="2400"/>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14" name="Google Shape;11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56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723" r:id="rId3"/>
    <p:sldLayoutId id="2147483676" r:id="rId4"/>
    <p:sldLayoutId id="2147483677" r:id="rId5"/>
    <p:sldLayoutId id="2147483678" r:id="rId6"/>
    <p:sldLayoutId id="2147483679" r:id="rId7"/>
    <p:sldLayoutId id="2147483680" r:id="rId8"/>
    <p:sldLayoutId id="2147483681" r:id="rId9"/>
    <p:sldLayoutId id="2147483753" r:id="rId10"/>
    <p:sldLayoutId id="2147483754" r:id="rId11"/>
    <p:sldLayoutId id="2147483683" r:id="rId12"/>
    <p:sldLayoutId id="2147483684" r:id="rId13"/>
    <p:sldLayoutId id="2147483685"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1549189" y="846139"/>
            <a:ext cx="9070000" cy="11432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17"/>
          <p:cNvSpPr txBox="1">
            <a:spLocks noGrp="1"/>
          </p:cNvSpPr>
          <p:nvPr>
            <p:ph type="body" idx="1"/>
          </p:nvPr>
        </p:nvSpPr>
        <p:spPr>
          <a:xfrm>
            <a:off x="1549189" y="2119917"/>
            <a:ext cx="9070000" cy="42872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0"/>
              </a:spcBef>
              <a:spcAft>
                <a:spcPts val="0"/>
              </a:spcAft>
              <a:buClr>
                <a:srgbClr val="929292"/>
              </a:buClr>
              <a:buSzPts val="1800"/>
              <a:buFont typeface="Noto San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16489809"/>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49189" y="846139"/>
            <a:ext cx="9070000" cy="11432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549189" y="2119917"/>
            <a:ext cx="9070000" cy="42872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0"/>
              </a:spcBef>
              <a:spcAft>
                <a:spcPts val="0"/>
              </a:spcAft>
              <a:buClr>
                <a:srgbClr val="929292"/>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09529103"/>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microsoft.com/office/2017/04/relationships/track" Target="../media/track1.vtt"/><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5" Type="http://schemas.microsoft.com/office/2017/04/relationships/track" Target="../media/track2.vtt"/><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png"/><Relationship Id="rId5" Type="http://schemas.microsoft.com/office/2017/04/relationships/track" Target="../media/track3.vtt"/><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hyperlink" Target="https://nationaldeafcenter.org/resources/research-data/dashboard/" TargetMode="External"/><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2.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jpeg"/><Relationship Id="rId7" Type="http://schemas.openxmlformats.org/officeDocument/2006/relationships/hyperlink" Target="http://bisontank.com/" TargetMode="External"/><Relationship Id="rId12"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hyperlink" Target="http://gu.live/GIEI" TargetMode="External"/><Relationship Id="rId11" Type="http://schemas.openxmlformats.org/officeDocument/2006/relationships/hyperlink" Target="http://www.instagram.com/giei.gu/" TargetMode="External"/><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hyperlink" Target="http://facebook.com/GIEI.G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researchondisability.org/ntide-episodes-lis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6.png"/><Relationship Id="rId5" Type="http://schemas.openxmlformats.org/officeDocument/2006/relationships/image" Target="../media/image15.png"/><Relationship Id="rId4" Type="http://schemas.microsoft.com/office/2017/04/relationships/track" Target="../media/track4.vtt"/></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sz="1900" b="1" dirty="0">
                <a:latin typeface="Calibri" panose="020F0502020204030204" pitchFamily="34" charset="0"/>
                <a:cs typeface="Calibri" panose="020F0502020204030204" pitchFamily="34" charset="0"/>
              </a:rPr>
              <a:t>Kessler Foundation, UNH, and AUCD</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nTIDE </a:t>
            </a:r>
            <a:r>
              <a:rPr lang="en-US" i="1" dirty="0">
                <a:latin typeface="Calibri" panose="020F0502020204030204" pitchFamily="34" charset="0"/>
                <a:cs typeface="Calibri" panose="020F0502020204030204" pitchFamily="34" charset="0"/>
              </a:rPr>
              <a:t>Deeper Dive</a:t>
            </a:r>
            <a:br>
              <a:rPr lang="en-US" i="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Date: August 18, 2023</a:t>
            </a:r>
            <a:endParaRPr lang="en-US" dirty="0"/>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5268216"/>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br>
              <a:rPr lang="en-US" sz="4000" b="1" dirty="0"/>
            </a:br>
            <a:br>
              <a:rPr lang="en-US" sz="4000" b="1" u="sng" dirty="0"/>
            </a:br>
            <a:r>
              <a:rPr lang="en-US" sz="3200" b="1" dirty="0"/>
              <a:t>June</a:t>
            </a:r>
            <a:endParaRPr lang="en-US" sz="3200" dirty="0"/>
          </a:p>
        </p:txBody>
      </p:sp>
      <p:pic>
        <p:nvPicPr>
          <p:cNvPr id="17" name="Picture 16" descr="Employment to Population Ratio line chart of People without Disabilities being at 75.5 and People with Disabilities being at 37.0 in June 2023">
            <a:extLst>
              <a:ext uri="{FF2B5EF4-FFF2-40B4-BE49-F238E27FC236}">
                <a16:creationId xmlns:a16="http://schemas.microsoft.com/office/drawing/2014/main" id="{7BC7B1A0-DB07-442B-7943-2A84F26D464C}"/>
              </a:ext>
            </a:extLst>
          </p:cNvPr>
          <p:cNvPicPr>
            <a:picLocks noChangeAspect="1"/>
          </p:cNvPicPr>
          <p:nvPr/>
        </p:nvPicPr>
        <p:blipFill>
          <a:blip r:embed="rId2"/>
          <a:stretch>
            <a:fillRect/>
          </a:stretch>
        </p:blipFill>
        <p:spPr>
          <a:xfrm>
            <a:off x="3291840" y="731520"/>
            <a:ext cx="7797460" cy="5377138"/>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10</a:t>
            </a:fld>
            <a:endParaRPr lang="en-US"/>
          </a:p>
        </p:txBody>
      </p:sp>
    </p:spTree>
    <p:extLst>
      <p:ext uri="{BB962C8B-B14F-4D97-AF65-F5344CB8AC3E}">
        <p14:creationId xmlns:p14="http://schemas.microsoft.com/office/powerpoint/2010/main" val="2017358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5170680"/>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br>
              <a:rPr lang="en-US" sz="4000" b="1" u="sng" dirty="0"/>
            </a:br>
            <a:br>
              <a:rPr lang="en-US" sz="4000" b="1" u="sng" dirty="0"/>
            </a:br>
            <a:r>
              <a:rPr lang="en-US" sz="3200" b="1" dirty="0"/>
              <a:t>July</a:t>
            </a:r>
            <a:endParaRPr lang="en-US" sz="3200" dirty="0"/>
          </a:p>
        </p:txBody>
      </p:sp>
      <p:pic>
        <p:nvPicPr>
          <p:cNvPr id="17" name="Picture 16" descr="Employment to Population Ratio line chart of People without Disabilities being at 75.5 in July (no change from June) and People with Disabilities being at 37.3 in July (up 0.3 from June). ">
            <a:extLst>
              <a:ext uri="{FF2B5EF4-FFF2-40B4-BE49-F238E27FC236}">
                <a16:creationId xmlns:a16="http://schemas.microsoft.com/office/drawing/2014/main" id="{B301D768-9BB2-893B-50B8-B2F7CEEDCE91}"/>
              </a:ext>
            </a:extLst>
          </p:cNvPr>
          <p:cNvPicPr>
            <a:picLocks noChangeAspect="1"/>
          </p:cNvPicPr>
          <p:nvPr/>
        </p:nvPicPr>
        <p:blipFill>
          <a:blip r:embed="rId3"/>
          <a:stretch>
            <a:fillRect/>
          </a:stretch>
        </p:blipFill>
        <p:spPr>
          <a:xfrm>
            <a:off x="3291840" y="731520"/>
            <a:ext cx="7797460" cy="5377138"/>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11</a:t>
            </a:fld>
            <a:endParaRPr lang="en-US"/>
          </a:p>
        </p:txBody>
      </p:sp>
    </p:spTree>
    <p:extLst>
      <p:ext uri="{BB962C8B-B14F-4D97-AF65-F5344CB8AC3E}">
        <p14:creationId xmlns:p14="http://schemas.microsoft.com/office/powerpoint/2010/main" val="323406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3200" b="1" dirty="0"/>
            </a:br>
            <a:endParaRPr lang="en-US" sz="3200" dirty="0"/>
          </a:p>
        </p:txBody>
      </p:sp>
      <p:sp>
        <p:nvSpPr>
          <p:cNvPr id="4" name="Content Placeholder 3">
            <a:extLst>
              <a:ext uri="{FF2B5EF4-FFF2-40B4-BE49-F238E27FC236}">
                <a16:creationId xmlns:a16="http://schemas.microsoft.com/office/drawing/2014/main" id="{BBA44F10-FF7F-EA49-A394-E5F9C2E322EC}"/>
              </a:ext>
              <a:ext uri="{C183D7F6-B498-43B3-948B-1728B52AA6E4}">
                <adec:decorative xmlns:adec="http://schemas.microsoft.com/office/drawing/2017/decorative" val="0"/>
              </a:ext>
            </a:extLst>
          </p:cNvPr>
          <p:cNvSpPr>
            <a:spLocks noGrp="1"/>
          </p:cNvSpPr>
          <p:nvPr>
            <p:ph idx="1"/>
          </p:nvPr>
        </p:nvSpPr>
        <p:spPr>
          <a:xfrm>
            <a:off x="3843338" y="457200"/>
            <a:ext cx="6619875" cy="5403850"/>
          </a:xfrm>
          <a:prstGeom prst="rect">
            <a:avLst/>
          </a:prstGeom>
          <a:solidFill>
            <a:schemeClr val="bg1">
              <a:lumMod val="95000"/>
              <a:alpha val="50000"/>
            </a:schemeClr>
          </a:solidFill>
          <a:ln>
            <a:solidFill>
              <a:schemeClr val="bg1">
                <a:lumMod val="6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tx1"/>
                </a:solidFill>
              </a:rPr>
              <a:t>This space left intentionally blank</a:t>
            </a:r>
          </a:p>
        </p:txBody>
      </p:sp>
    </p:spTree>
    <p:extLst>
      <p:ext uri="{BB962C8B-B14F-4D97-AF65-F5344CB8AC3E}">
        <p14:creationId xmlns:p14="http://schemas.microsoft.com/office/powerpoint/2010/main" val="208059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6176520"/>
          </a:xfrm>
        </p:spPr>
        <p:txBody>
          <a:bodyPr anchor="t" anchorCtr="0">
            <a:normAutofit/>
          </a:bodyPr>
          <a:lstStyle/>
          <a:p>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endParaRPr lang="en-US" sz="3200" dirty="0"/>
          </a:p>
        </p:txBody>
      </p:sp>
      <p:pic>
        <p:nvPicPr>
          <p:cNvPr id="3" name="Picture 2" descr="This photo is a line chart with one trend line of the 12-month averages of the employment-to-population ratio of people with disabilities, from the period April 2009/March 2010 to the period April 2022/March 2023.  The trend line depicts (a) decline during the Great Recession of 2008/2009, (b) slow bottoming out of the trend, (c) recovery until the major decline during the COVID Lockdown, (c) which is followed by a quick rebound, (d) the trends far surpassing pre-COVID levels in the last two 12-monthes, and (e) the 2022 to 2023 estimate is 35.8 percent.">
            <a:extLst>
              <a:ext uri="{FF2B5EF4-FFF2-40B4-BE49-F238E27FC236}">
                <a16:creationId xmlns:a16="http://schemas.microsoft.com/office/drawing/2014/main" id="{0DD60975-9D45-7964-30C9-C538429F1296}"/>
              </a:ext>
            </a:extLst>
          </p:cNvPr>
          <p:cNvPicPr>
            <a:picLocks noChangeAspect="1"/>
          </p:cNvPicPr>
          <p:nvPr/>
        </p:nvPicPr>
        <p:blipFill>
          <a:blip r:embed="rId3"/>
          <a:stretch>
            <a:fillRect/>
          </a:stretch>
        </p:blipFill>
        <p:spPr>
          <a:xfrm>
            <a:off x="3383280" y="182880"/>
            <a:ext cx="6949440" cy="5837529"/>
          </a:xfrm>
          <a:prstGeom prst="rect">
            <a:avLst/>
          </a:prstGeom>
        </p:spPr>
      </p:pic>
    </p:spTree>
    <p:extLst>
      <p:ext uri="{BB962C8B-B14F-4D97-AF65-F5344CB8AC3E}">
        <p14:creationId xmlns:p14="http://schemas.microsoft.com/office/powerpoint/2010/main" val="1258037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495C0-4441-E9AA-A9FD-86159FF59D66}"/>
              </a:ext>
            </a:extLst>
          </p:cNvPr>
          <p:cNvSpPr>
            <a:spLocks noGrp="1"/>
          </p:cNvSpPr>
          <p:nvPr>
            <p:ph type="title"/>
          </p:nvPr>
        </p:nvSpPr>
        <p:spPr>
          <a:xfrm>
            <a:off x="4148959" y="2393622"/>
            <a:ext cx="3660228" cy="1325563"/>
          </a:xfrm>
        </p:spPr>
        <p:txBody>
          <a:bodyPr/>
          <a:lstStyle/>
          <a:p>
            <a:r>
              <a:rPr lang="en-US" b="1" dirty="0"/>
              <a:t>Brief Detour</a:t>
            </a:r>
          </a:p>
        </p:txBody>
      </p:sp>
    </p:spTree>
    <p:extLst>
      <p:ext uri="{BB962C8B-B14F-4D97-AF65-F5344CB8AC3E}">
        <p14:creationId xmlns:p14="http://schemas.microsoft.com/office/powerpoint/2010/main" val="3309921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“Definition of Disability”</a:t>
            </a:r>
            <a:endParaRPr lang="en-US" sz="800" b="1" u="sng" dirty="0">
              <a:solidFill>
                <a:schemeClr val="bg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a:xfrm>
            <a:off x="864326" y="1533784"/>
            <a:ext cx="10515600" cy="5032375"/>
          </a:xfrm>
        </p:spPr>
        <p:txBody>
          <a:bodyPr>
            <a:noAutofit/>
          </a:bodyPr>
          <a:lstStyle/>
          <a:p>
            <a:pPr marL="0" indent="0">
              <a:lnSpc>
                <a:spcPct val="100000"/>
              </a:lnSpc>
              <a:spcBef>
                <a:spcPts val="600"/>
              </a:spcBef>
              <a:buNone/>
            </a:pPr>
            <a:r>
              <a:rPr lang="en-US" sz="3400" b="1" u="sng" dirty="0"/>
              <a:t>Six Questions</a:t>
            </a:r>
            <a:r>
              <a:rPr lang="en-US" sz="3400" b="1" dirty="0"/>
              <a:t>:</a:t>
            </a:r>
          </a:p>
          <a:p>
            <a:pPr>
              <a:lnSpc>
                <a:spcPct val="100000"/>
              </a:lnSpc>
              <a:spcBef>
                <a:spcPts val="600"/>
              </a:spcBef>
            </a:pPr>
            <a:r>
              <a:rPr lang="en-US" sz="2600" b="1" dirty="0"/>
              <a:t>Hearing Disability </a:t>
            </a:r>
            <a:r>
              <a:rPr lang="en-US" sz="2600" dirty="0"/>
              <a:t>– Deaf or having serious difficulty hearing.</a:t>
            </a:r>
          </a:p>
          <a:p>
            <a:pPr>
              <a:lnSpc>
                <a:spcPct val="100000"/>
              </a:lnSpc>
              <a:spcBef>
                <a:spcPts val="600"/>
              </a:spcBef>
            </a:pPr>
            <a:r>
              <a:rPr lang="en-US" sz="2600" b="1" dirty="0"/>
              <a:t>Vision Disability</a:t>
            </a:r>
            <a:r>
              <a:rPr lang="en-US" sz="2600" dirty="0"/>
              <a:t> – Blind or having serious difficulty seeing, even when wearing glasses.</a:t>
            </a:r>
          </a:p>
          <a:p>
            <a:pPr>
              <a:lnSpc>
                <a:spcPct val="100000"/>
              </a:lnSpc>
              <a:spcBef>
                <a:spcPts val="600"/>
              </a:spcBef>
            </a:pPr>
            <a:r>
              <a:rPr lang="en-US" sz="2600" b="1" dirty="0"/>
              <a:t>Cognitive Disability </a:t>
            </a:r>
            <a:r>
              <a:rPr lang="en-US" sz="2600" dirty="0"/>
              <a:t>– Because of a physical, mental, or emotional problem …  difficulty remembering, concentrating, or making decisions.</a:t>
            </a:r>
          </a:p>
          <a:p>
            <a:pPr>
              <a:lnSpc>
                <a:spcPct val="100000"/>
              </a:lnSpc>
              <a:spcBef>
                <a:spcPts val="600"/>
              </a:spcBef>
            </a:pPr>
            <a:r>
              <a:rPr lang="en-US" sz="2600" b="1" dirty="0"/>
              <a:t>Ambulatory Disability </a:t>
            </a:r>
            <a:r>
              <a:rPr lang="en-US" sz="2600" dirty="0"/>
              <a:t>– Because of a physical, mental, or emotional problem … serious difficulty walking or climbing stairs.</a:t>
            </a:r>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15</a:t>
            </a:fld>
            <a:endParaRPr lang="en-US"/>
          </a:p>
        </p:txBody>
      </p:sp>
    </p:spTree>
    <p:extLst>
      <p:ext uri="{BB962C8B-B14F-4D97-AF65-F5344CB8AC3E}">
        <p14:creationId xmlns:p14="http://schemas.microsoft.com/office/powerpoint/2010/main" val="37747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“Definition of Disability” </a:t>
            </a:r>
            <a:r>
              <a:rPr lang="en-US" sz="800" b="1" u="sng" dirty="0">
                <a:solidFill>
                  <a:schemeClr val="bg1"/>
                </a:solidFill>
                <a:latin typeface="Calibri" panose="020F0502020204030204" pitchFamily="34" charset="0"/>
                <a:cs typeface="Calibri" panose="020F0502020204030204" pitchFamily="34" charset="0"/>
              </a:rPr>
              <a:t>cont’d</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a:xfrm>
            <a:off x="864326" y="1533784"/>
            <a:ext cx="10515600" cy="5032375"/>
          </a:xfrm>
        </p:spPr>
        <p:txBody>
          <a:bodyPr>
            <a:noAutofit/>
          </a:bodyPr>
          <a:lstStyle/>
          <a:p>
            <a:pPr marL="0" indent="0">
              <a:lnSpc>
                <a:spcPct val="100000"/>
              </a:lnSpc>
              <a:spcBef>
                <a:spcPts val="600"/>
              </a:spcBef>
              <a:buNone/>
            </a:pPr>
            <a:r>
              <a:rPr lang="en-US" sz="3400" b="1" u="sng" dirty="0"/>
              <a:t>Six Questions (continued)</a:t>
            </a:r>
            <a:r>
              <a:rPr lang="en-US" sz="3400" b="1" dirty="0"/>
              <a:t>:</a:t>
            </a:r>
          </a:p>
          <a:p>
            <a:pPr>
              <a:lnSpc>
                <a:spcPct val="100000"/>
              </a:lnSpc>
              <a:spcBef>
                <a:spcPts val="600"/>
              </a:spcBef>
            </a:pPr>
            <a:r>
              <a:rPr lang="en-US" sz="2600" b="1" dirty="0"/>
              <a:t>Self-Care Disability</a:t>
            </a:r>
            <a:r>
              <a:rPr lang="en-US" sz="2600" dirty="0"/>
              <a:t> – Because of a physical, mental, or emotional problem … difficulty bathing or dressing.</a:t>
            </a:r>
          </a:p>
          <a:p>
            <a:pPr>
              <a:lnSpc>
                <a:spcPct val="100000"/>
              </a:lnSpc>
              <a:spcBef>
                <a:spcPts val="600"/>
              </a:spcBef>
            </a:pPr>
            <a:r>
              <a:rPr lang="en-US" sz="2600" b="1" dirty="0"/>
              <a:t>Independent Living Disability</a:t>
            </a:r>
            <a:r>
              <a:rPr lang="en-US" sz="2600" dirty="0"/>
              <a:t>–Because of a physical, mental, or emotional problem, having difficulty doing errands alone such as visiting a doctor’s office or shopping.</a:t>
            </a:r>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16</a:t>
            </a:fld>
            <a:endParaRPr lang="en-US"/>
          </a:p>
        </p:txBody>
      </p:sp>
    </p:spTree>
    <p:extLst>
      <p:ext uri="{BB962C8B-B14F-4D97-AF65-F5344CB8AC3E}">
        <p14:creationId xmlns:p14="http://schemas.microsoft.com/office/powerpoint/2010/main" val="17273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495C0-4441-E9AA-A9FD-86159FF59D66}"/>
              </a:ext>
            </a:extLst>
          </p:cNvPr>
          <p:cNvSpPr>
            <a:spLocks noGrp="1"/>
          </p:cNvSpPr>
          <p:nvPr>
            <p:ph type="title"/>
          </p:nvPr>
        </p:nvSpPr>
        <p:spPr/>
        <p:txBody>
          <a:bodyPr/>
          <a:lstStyle/>
          <a:p>
            <a:pPr algn="ctr"/>
            <a:r>
              <a:rPr lang="en-US" b="1" dirty="0"/>
              <a:t>Back to the Main Road</a:t>
            </a:r>
          </a:p>
        </p:txBody>
      </p:sp>
      <p:sp>
        <p:nvSpPr>
          <p:cNvPr id="2" name="Text Placeholder 1">
            <a:extLst>
              <a:ext uri="{FF2B5EF4-FFF2-40B4-BE49-F238E27FC236}">
                <a16:creationId xmlns:a16="http://schemas.microsoft.com/office/drawing/2014/main" id="{36F1436D-0FD2-2D62-D2E7-FC95DF2F866F}"/>
              </a:ext>
            </a:extLst>
          </p:cNvPr>
          <p:cNvSpPr>
            <a:spLocks noGrp="1"/>
          </p:cNvSpPr>
          <p:nvPr>
            <p:ph type="body" idx="1"/>
          </p:nvPr>
        </p:nvSpPr>
        <p:spPr/>
        <p:txBody>
          <a:bodyPr/>
          <a:lstStyle/>
          <a:p>
            <a:r>
              <a:rPr lang="en-US" dirty="0">
                <a:solidFill>
                  <a:schemeClr val="tx1"/>
                </a:solidFill>
              </a:rPr>
              <a:t>All data in the following charts may be found in the Employment-to-Population Ratio data table at the end of this PowerPoint.</a:t>
            </a:r>
          </a:p>
        </p:txBody>
      </p:sp>
    </p:spTree>
    <p:extLst>
      <p:ext uri="{BB962C8B-B14F-4D97-AF65-F5344CB8AC3E}">
        <p14:creationId xmlns:p14="http://schemas.microsoft.com/office/powerpoint/2010/main" val="2661263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a:xfrm>
            <a:off x="262042" y="263236"/>
            <a:ext cx="3104614" cy="3616036"/>
          </a:xfrm>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endParaRPr lang="en-US" sz="3200" dirty="0"/>
          </a:p>
        </p:txBody>
      </p:sp>
      <p:pic>
        <p:nvPicPr>
          <p:cNvPr id="6" name="Content Placeholder 5" descr="line chart with data for the EPR from 2009-2023, with a call out for 2023 for Any Disability (35.8). Full data in the EPR table at the end of this presentation.">
            <a:extLst>
              <a:ext uri="{FF2B5EF4-FFF2-40B4-BE49-F238E27FC236}">
                <a16:creationId xmlns:a16="http://schemas.microsoft.com/office/drawing/2014/main" id="{AA9E1A01-B491-8113-8B20-44DDF36665CD}"/>
              </a:ext>
            </a:extLst>
          </p:cNvPr>
          <p:cNvPicPr>
            <a:picLocks noGrp="1" noChangeAspect="1"/>
          </p:cNvPicPr>
          <p:nvPr>
            <p:ph idx="1"/>
          </p:nvPr>
        </p:nvPicPr>
        <p:blipFill>
          <a:blip r:embed="rId3"/>
          <a:stretch>
            <a:fillRect/>
          </a:stretch>
        </p:blipFill>
        <p:spPr>
          <a:xfrm>
            <a:off x="3612386" y="263236"/>
            <a:ext cx="6949440" cy="5837530"/>
          </a:xfrm>
          <a:prstGeom prst="rect">
            <a:avLst/>
          </a:prstGeom>
        </p:spPr>
      </p:pic>
    </p:spTree>
    <p:extLst>
      <p:ext uri="{BB962C8B-B14F-4D97-AF65-F5344CB8AC3E}">
        <p14:creationId xmlns:p14="http://schemas.microsoft.com/office/powerpoint/2010/main" val="237751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endParaRPr lang="en-US" sz="3200" dirty="0"/>
          </a:p>
        </p:txBody>
      </p:sp>
      <p:pic>
        <p:nvPicPr>
          <p:cNvPr id="5" name="Content Placeholder 4" descr="line chart for the EPR  from 2009-2023 data for the EPR  from 2009-2023, with  callouts for 2023 comparing Any Disability (35.8), and Hearing (52.0). Full data in the EPR table at the end of this presentation.">
            <a:extLst>
              <a:ext uri="{FF2B5EF4-FFF2-40B4-BE49-F238E27FC236}">
                <a16:creationId xmlns:a16="http://schemas.microsoft.com/office/drawing/2014/main" id="{B7116F43-200F-1EAF-D462-5C5DF9EC8AEF}"/>
              </a:ext>
            </a:extLst>
          </p:cNvPr>
          <p:cNvPicPr>
            <a:picLocks noGrp="1" noChangeAspect="1"/>
          </p:cNvPicPr>
          <p:nvPr>
            <p:ph idx="1"/>
          </p:nvPr>
        </p:nvPicPr>
        <p:blipFill>
          <a:blip r:embed="rId3"/>
          <a:stretch>
            <a:fillRect/>
          </a:stretch>
        </p:blipFill>
        <p:spPr>
          <a:xfrm>
            <a:off x="3426362" y="279419"/>
            <a:ext cx="6949440" cy="5837529"/>
          </a:xfrm>
          <a:prstGeom prst="rect">
            <a:avLst/>
          </a:prstGeom>
        </p:spPr>
      </p:pic>
    </p:spTree>
    <p:extLst>
      <p:ext uri="{BB962C8B-B14F-4D97-AF65-F5344CB8AC3E}">
        <p14:creationId xmlns:p14="http://schemas.microsoft.com/office/powerpoint/2010/main" val="250211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 Webinar Series </a:t>
            </a:r>
            <a:r>
              <a:rPr lang="en-US" sz="800" dirty="0">
                <a:solidFill>
                  <a:schemeClr val="bg1"/>
                </a:solidFill>
              </a:rPr>
              <a:t>(audio)</a:t>
            </a:r>
            <a:endParaRPr lang="en-US" dirty="0">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sz="1900" b="1" dirty="0">
                <a:latin typeface="Calibri" panose="020F0502020204030204" pitchFamily="34" charset="0"/>
                <a:cs typeface="Calibri" panose="020F0502020204030204" pitchFamily="34" charset="0"/>
              </a:rPr>
              <a:t>Kessler Foundation, UNH, and AUCD</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nTIDE </a:t>
            </a:r>
            <a:r>
              <a:rPr lang="en-US" i="1" dirty="0">
                <a:latin typeface="Calibri" panose="020F0502020204030204" pitchFamily="34" charset="0"/>
                <a:cs typeface="Calibri" panose="020F0502020204030204" pitchFamily="34" charset="0"/>
              </a:rPr>
              <a:t>Deeper Dive</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Date: August 18, 2023</a:t>
            </a:r>
          </a:p>
        </p:txBody>
      </p:sp>
      <p:pic>
        <p:nvPicPr>
          <p:cNvPr id="4" name="nTIDE-1.wav" descr="audio icon to start recorded introduction (will auto advance through the next two slides)">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564136B-EC04-4DED-A7EA-8AB93B4E0730}" label="nTIDE-1 subtitle" lang="" r:embed="rId5"/>
                        </p173:trackLst>
                      </p173:tracksInfo>
                    </p:ext>
                  </p14:extLst>
                </p14:media>
              </p:ext>
            </p:extLst>
          </p:nvPr>
        </p:nvPicPr>
        <p:blipFill>
          <a:blip r:embed="rId6"/>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endParaRPr lang="en-US" sz="3200" dirty="0"/>
          </a:p>
        </p:txBody>
      </p:sp>
      <p:pic>
        <p:nvPicPr>
          <p:cNvPr id="5" name="Content Placeholder 4" descr="line chart for the EPR  from 2009-2023 data for the EPR  from 2009-2023, with  callouts for 2023 comparing Any Disability (35.8), Hearing (52.0), and Vision (40.3). Full data in the EPR table at the end of this presentation.">
            <a:extLst>
              <a:ext uri="{FF2B5EF4-FFF2-40B4-BE49-F238E27FC236}">
                <a16:creationId xmlns:a16="http://schemas.microsoft.com/office/drawing/2014/main" id="{38384CAE-ECE5-5D73-8FA0-7AF671F1941F}"/>
              </a:ext>
            </a:extLst>
          </p:cNvPr>
          <p:cNvPicPr>
            <a:picLocks noGrp="1" noChangeAspect="1"/>
          </p:cNvPicPr>
          <p:nvPr>
            <p:ph idx="1"/>
          </p:nvPr>
        </p:nvPicPr>
        <p:blipFill>
          <a:blip r:embed="rId3"/>
          <a:stretch>
            <a:fillRect/>
          </a:stretch>
        </p:blipFill>
        <p:spPr>
          <a:xfrm>
            <a:off x="3426362" y="279419"/>
            <a:ext cx="6949440" cy="5837529"/>
          </a:xfrm>
          <a:prstGeom prst="rect">
            <a:avLst/>
          </a:prstGeom>
        </p:spPr>
      </p:pic>
    </p:spTree>
    <p:extLst>
      <p:ext uri="{BB962C8B-B14F-4D97-AF65-F5344CB8AC3E}">
        <p14:creationId xmlns:p14="http://schemas.microsoft.com/office/powerpoint/2010/main" val="2258211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br>
              <a:rPr lang="en-US" sz="1800" b="1" dirty="0"/>
            </a:br>
            <a:br>
              <a:rPr lang="en-US" sz="400" b="1" dirty="0"/>
            </a:br>
            <a:r>
              <a:rPr lang="en-US" sz="1800" b="1" dirty="0"/>
              <a:t>Ambulatory</a:t>
            </a:r>
            <a:br>
              <a:rPr lang="en-US" sz="1800" b="1" dirty="0"/>
            </a:br>
            <a:br>
              <a:rPr lang="en-US" sz="400" b="1" dirty="0"/>
            </a:br>
            <a:endParaRPr lang="en-US" sz="3200" dirty="0"/>
          </a:p>
        </p:txBody>
      </p:sp>
      <p:pic>
        <p:nvPicPr>
          <p:cNvPr id="5" name="Content Placeholder 4" descr="line chart for the EPR  from 2009-2023 data for the EPR  from 2009-2023, with  callouts for 2023 comparing Any Disability (35.8), Hearing (52.0), Vision (40.3), and Ambulatory (23.1). Full data in the EPR table at the end of this presentation.">
            <a:extLst>
              <a:ext uri="{FF2B5EF4-FFF2-40B4-BE49-F238E27FC236}">
                <a16:creationId xmlns:a16="http://schemas.microsoft.com/office/drawing/2014/main" id="{A563F29D-15D5-DC0E-3271-DD531F9E399D}"/>
              </a:ext>
            </a:extLst>
          </p:cNvPr>
          <p:cNvPicPr>
            <a:picLocks noGrp="1" noChangeAspect="1"/>
          </p:cNvPicPr>
          <p:nvPr>
            <p:ph idx="1"/>
          </p:nvPr>
        </p:nvPicPr>
        <p:blipFill>
          <a:blip r:embed="rId3"/>
          <a:stretch>
            <a:fillRect/>
          </a:stretch>
        </p:blipFill>
        <p:spPr>
          <a:xfrm>
            <a:off x="3426362" y="231917"/>
            <a:ext cx="6949440" cy="5837529"/>
          </a:xfrm>
          <a:prstGeom prst="rect">
            <a:avLst/>
          </a:prstGeom>
        </p:spPr>
      </p:pic>
    </p:spTree>
    <p:extLst>
      <p:ext uri="{BB962C8B-B14F-4D97-AF65-F5344CB8AC3E}">
        <p14:creationId xmlns:p14="http://schemas.microsoft.com/office/powerpoint/2010/main" val="3146123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br>
              <a:rPr lang="en-US" sz="1800" b="1" dirty="0"/>
            </a:br>
            <a:br>
              <a:rPr lang="en-US" sz="400" b="1" dirty="0"/>
            </a:br>
            <a:r>
              <a:rPr lang="en-US" sz="1800" b="1" dirty="0"/>
              <a:t>Ambulatory</a:t>
            </a:r>
            <a:br>
              <a:rPr lang="en-US" sz="1800" b="1" dirty="0"/>
            </a:br>
            <a:br>
              <a:rPr lang="en-US" sz="400" b="1" dirty="0"/>
            </a:br>
            <a:r>
              <a:rPr lang="en-US" sz="1800" b="1" dirty="0"/>
              <a:t>Cognitive</a:t>
            </a:r>
            <a:endParaRPr lang="en-US" sz="3200" dirty="0"/>
          </a:p>
        </p:txBody>
      </p:sp>
      <p:pic>
        <p:nvPicPr>
          <p:cNvPr id="5" name="Content Placeholder 4" descr="line chart for the EPR  from 2009-2023 data for the EPR  from 2009-2023, with  callouts for 2023 comparing Any Disability (35.8), Hearing (52.0), Vision (40.3), and Ambulatory (23.1), and Cognitive (31.9). Full data in the EPR table at the end of this presentation.">
            <a:extLst>
              <a:ext uri="{FF2B5EF4-FFF2-40B4-BE49-F238E27FC236}">
                <a16:creationId xmlns:a16="http://schemas.microsoft.com/office/drawing/2014/main" id="{AB7ADCC0-76EE-C59A-BF8D-76BBD9CF7BEB}"/>
              </a:ext>
            </a:extLst>
          </p:cNvPr>
          <p:cNvPicPr>
            <a:picLocks noGrp="1" noChangeAspect="1"/>
          </p:cNvPicPr>
          <p:nvPr>
            <p:ph idx="1"/>
          </p:nvPr>
        </p:nvPicPr>
        <p:blipFill>
          <a:blip r:embed="rId3"/>
          <a:stretch>
            <a:fillRect/>
          </a:stretch>
        </p:blipFill>
        <p:spPr>
          <a:xfrm>
            <a:off x="3426362" y="338795"/>
            <a:ext cx="6949440" cy="5837529"/>
          </a:xfrm>
          <a:prstGeom prst="rect">
            <a:avLst/>
          </a:prstGeom>
        </p:spPr>
      </p:pic>
    </p:spTree>
    <p:extLst>
      <p:ext uri="{BB962C8B-B14F-4D97-AF65-F5344CB8AC3E}">
        <p14:creationId xmlns:p14="http://schemas.microsoft.com/office/powerpoint/2010/main" val="2279226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3200" b="1" dirty="0"/>
            </a:br>
            <a:endParaRPr lang="en-US" sz="3200" dirty="0"/>
          </a:p>
        </p:txBody>
      </p:sp>
      <p:sp>
        <p:nvSpPr>
          <p:cNvPr id="7" name="Content Placeholder 6">
            <a:extLst>
              <a:ext uri="{FF2B5EF4-FFF2-40B4-BE49-F238E27FC236}">
                <a16:creationId xmlns:a16="http://schemas.microsoft.com/office/drawing/2014/main" id="{849B3631-D132-EF5B-970C-533CB9DE1416}"/>
              </a:ext>
              <a:ext uri="{C183D7F6-B498-43B3-948B-1728B52AA6E4}">
                <adec:decorative xmlns:adec="http://schemas.microsoft.com/office/drawing/2017/decorative" val="0"/>
              </a:ext>
            </a:extLst>
          </p:cNvPr>
          <p:cNvSpPr>
            <a:spLocks noGrp="1"/>
          </p:cNvSpPr>
          <p:nvPr>
            <p:ph idx="1"/>
          </p:nvPr>
        </p:nvSpPr>
        <p:spPr>
          <a:xfrm>
            <a:off x="3426362" y="338446"/>
            <a:ext cx="6949440" cy="5403850"/>
          </a:xfrm>
          <a:prstGeom prst="rect">
            <a:avLst/>
          </a:prstGeom>
          <a:solidFill>
            <a:schemeClr val="bg1">
              <a:lumMod val="95000"/>
              <a:alpha val="50000"/>
            </a:schemeClr>
          </a:solidFill>
          <a:ln>
            <a:solidFill>
              <a:schemeClr val="bg1">
                <a:lumMod val="6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3200" b="1" i="1" dirty="0">
                <a:solidFill>
                  <a:schemeClr val="tx1"/>
                </a:solidFill>
              </a:rPr>
              <a:t>Shift axis a Little</a:t>
            </a:r>
          </a:p>
          <a:p>
            <a:endParaRPr lang="en-US" dirty="0"/>
          </a:p>
        </p:txBody>
      </p:sp>
    </p:spTree>
    <p:extLst>
      <p:ext uri="{BB962C8B-B14F-4D97-AF65-F5344CB8AC3E}">
        <p14:creationId xmlns:p14="http://schemas.microsoft.com/office/powerpoint/2010/main" val="1438630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endParaRPr lang="en-US" sz="3200" dirty="0"/>
          </a:p>
        </p:txBody>
      </p:sp>
      <p:pic>
        <p:nvPicPr>
          <p:cNvPr id="4" name="Content Placeholder 3" descr="line chart with data for the EPR from 2009-2023, with a call out for 2023 for Any Disability (35.8). Full data in the EPR table at the end of this presentation.">
            <a:extLst>
              <a:ext uri="{FF2B5EF4-FFF2-40B4-BE49-F238E27FC236}">
                <a16:creationId xmlns:a16="http://schemas.microsoft.com/office/drawing/2014/main" id="{B3C200D4-9FBA-A551-872E-FF216C3B4239}"/>
              </a:ext>
            </a:extLst>
          </p:cNvPr>
          <p:cNvPicPr>
            <a:picLocks noGrp="1" noChangeAspect="1"/>
          </p:cNvPicPr>
          <p:nvPr>
            <p:ph idx="1"/>
          </p:nvPr>
        </p:nvPicPr>
        <p:blipFill>
          <a:blip r:embed="rId3"/>
          <a:stretch>
            <a:fillRect/>
          </a:stretch>
        </p:blipFill>
        <p:spPr>
          <a:xfrm>
            <a:off x="3426362" y="231917"/>
            <a:ext cx="6949440" cy="5837529"/>
          </a:xfrm>
          <a:prstGeom prst="rect">
            <a:avLst/>
          </a:prstGeom>
        </p:spPr>
      </p:pic>
    </p:spTree>
    <p:extLst>
      <p:ext uri="{BB962C8B-B14F-4D97-AF65-F5344CB8AC3E}">
        <p14:creationId xmlns:p14="http://schemas.microsoft.com/office/powerpoint/2010/main" val="3870371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Self-care</a:t>
            </a:r>
            <a:br>
              <a:rPr lang="en-US" sz="1800" b="1" dirty="0"/>
            </a:br>
            <a:br>
              <a:rPr lang="en-US" sz="400" b="1" dirty="0"/>
            </a:br>
            <a:endParaRPr lang="en-US" sz="3200" dirty="0"/>
          </a:p>
        </p:txBody>
      </p:sp>
      <p:pic>
        <p:nvPicPr>
          <p:cNvPr id="4" name="Content Placeholder 3" descr="line chart for the EPR  from 2009-2023 data for the EPR  from 2009-2023, with  callouts for 2023 comparing Any Disability (35.8), and Self-care (11.9). Full data in the EPR table at the end of this presentation.">
            <a:extLst>
              <a:ext uri="{FF2B5EF4-FFF2-40B4-BE49-F238E27FC236}">
                <a16:creationId xmlns:a16="http://schemas.microsoft.com/office/drawing/2014/main" id="{8E83EDA1-C95C-483B-90EF-6914F8785339}"/>
              </a:ext>
            </a:extLst>
          </p:cNvPr>
          <p:cNvPicPr>
            <a:picLocks noGrp="1" noChangeAspect="1"/>
          </p:cNvPicPr>
          <p:nvPr>
            <p:ph idx="1"/>
          </p:nvPr>
        </p:nvPicPr>
        <p:blipFill>
          <a:blip r:embed="rId3"/>
          <a:stretch>
            <a:fillRect/>
          </a:stretch>
        </p:blipFill>
        <p:spPr>
          <a:xfrm>
            <a:off x="3426362" y="220041"/>
            <a:ext cx="6949440" cy="5837529"/>
          </a:xfrm>
          <a:prstGeom prst="rect">
            <a:avLst/>
          </a:prstGeom>
        </p:spPr>
      </p:pic>
    </p:spTree>
    <p:extLst>
      <p:ext uri="{BB962C8B-B14F-4D97-AF65-F5344CB8AC3E}">
        <p14:creationId xmlns:p14="http://schemas.microsoft.com/office/powerpoint/2010/main" val="2843366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Self-care</a:t>
            </a:r>
            <a:br>
              <a:rPr lang="en-US" sz="1800" b="1" dirty="0"/>
            </a:br>
            <a:br>
              <a:rPr lang="en-US" sz="400" b="1" dirty="0"/>
            </a:br>
            <a:r>
              <a:rPr lang="en-US" sz="1800" b="1" dirty="0"/>
              <a:t>Independent Living</a:t>
            </a:r>
            <a:endParaRPr lang="en-US" sz="3200" dirty="0"/>
          </a:p>
        </p:txBody>
      </p:sp>
      <p:pic>
        <p:nvPicPr>
          <p:cNvPr id="4" name="Content Placeholder 3" descr="line chart for the EPR  from 2009-2023 data for the EPR  from 2009-2023, with  callouts for 2023 comparing Any Disability (35.8), Self-care (11.9), and Independent Living (14.7). Full data in the EPR table at the end of this presentation.">
            <a:extLst>
              <a:ext uri="{FF2B5EF4-FFF2-40B4-BE49-F238E27FC236}">
                <a16:creationId xmlns:a16="http://schemas.microsoft.com/office/drawing/2014/main" id="{A61C9C9B-E2A9-53F6-338D-8E5B731E391E}"/>
              </a:ext>
            </a:extLst>
          </p:cNvPr>
          <p:cNvPicPr>
            <a:picLocks noGrp="1" noChangeAspect="1"/>
          </p:cNvPicPr>
          <p:nvPr>
            <p:ph idx="1"/>
          </p:nvPr>
        </p:nvPicPr>
        <p:blipFill>
          <a:blip r:embed="rId3"/>
          <a:stretch>
            <a:fillRect/>
          </a:stretch>
        </p:blipFill>
        <p:spPr>
          <a:xfrm>
            <a:off x="3426362" y="267543"/>
            <a:ext cx="6949440" cy="5837529"/>
          </a:xfrm>
          <a:prstGeom prst="rect">
            <a:avLst/>
          </a:prstGeom>
        </p:spPr>
      </p:pic>
    </p:spTree>
    <p:extLst>
      <p:ext uri="{BB962C8B-B14F-4D97-AF65-F5344CB8AC3E}">
        <p14:creationId xmlns:p14="http://schemas.microsoft.com/office/powerpoint/2010/main" val="2809083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495C0-4441-E9AA-A9FD-86159FF59D66}"/>
              </a:ext>
            </a:extLst>
          </p:cNvPr>
          <p:cNvSpPr>
            <a:spLocks noGrp="1"/>
          </p:cNvSpPr>
          <p:nvPr>
            <p:ph type="title"/>
          </p:nvPr>
        </p:nvSpPr>
        <p:spPr/>
        <p:txBody>
          <a:bodyPr/>
          <a:lstStyle/>
          <a:p>
            <a:pPr algn="ctr"/>
            <a:r>
              <a:rPr lang="en-US" b="1" dirty="0"/>
              <a:t>Another Detour</a:t>
            </a:r>
          </a:p>
        </p:txBody>
      </p:sp>
      <p:sp>
        <p:nvSpPr>
          <p:cNvPr id="2" name="Text Placeholder 1">
            <a:extLst>
              <a:ext uri="{FF2B5EF4-FFF2-40B4-BE49-F238E27FC236}">
                <a16:creationId xmlns:a16="http://schemas.microsoft.com/office/drawing/2014/main" id="{BCB864F4-F499-4420-DC63-D4CAA35CB0F2}"/>
              </a:ext>
            </a:extLst>
          </p:cNvPr>
          <p:cNvSpPr>
            <a:spLocks noGrp="1"/>
          </p:cNvSpPr>
          <p:nvPr>
            <p:ph type="body" idx="1"/>
          </p:nvPr>
        </p:nvSpPr>
        <p:spPr/>
        <p:txBody>
          <a:bodyPr/>
          <a:lstStyle/>
          <a:p>
            <a:r>
              <a:rPr lang="en-US" dirty="0">
                <a:solidFill>
                  <a:schemeClr val="tx1"/>
                </a:solidFill>
              </a:rPr>
              <a:t>All data in the following charts may be found in the Prevalence Rate data table at the end of this PowerPoint.</a:t>
            </a:r>
          </a:p>
        </p:txBody>
      </p:sp>
    </p:spTree>
    <p:extLst>
      <p:ext uri="{BB962C8B-B14F-4D97-AF65-F5344CB8AC3E}">
        <p14:creationId xmlns:p14="http://schemas.microsoft.com/office/powerpoint/2010/main" val="304875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endParaRPr lang="en-US" sz="1800" dirty="0"/>
          </a:p>
        </p:txBody>
      </p:sp>
      <p:sp>
        <p:nvSpPr>
          <p:cNvPr id="5" name="Content Placeholder 4">
            <a:extLst>
              <a:ext uri="{FF2B5EF4-FFF2-40B4-BE49-F238E27FC236}">
                <a16:creationId xmlns:a16="http://schemas.microsoft.com/office/drawing/2014/main" id="{E6D295CA-12F6-5D3F-6751-1418CB46C83B}"/>
              </a:ext>
              <a:ext uri="{C183D7F6-B498-43B3-948B-1728B52AA6E4}">
                <adec:decorative xmlns:adec="http://schemas.microsoft.com/office/drawing/2017/decorative" val="0"/>
              </a:ext>
            </a:extLst>
          </p:cNvPr>
          <p:cNvSpPr>
            <a:spLocks noGrp="1"/>
          </p:cNvSpPr>
          <p:nvPr>
            <p:ph idx="1"/>
          </p:nvPr>
        </p:nvSpPr>
        <p:spPr>
          <a:xfrm>
            <a:off x="3426362" y="457199"/>
            <a:ext cx="6949440" cy="5403850"/>
          </a:xfrm>
          <a:prstGeom prst="rect">
            <a:avLst/>
          </a:prstGeom>
          <a:solidFill>
            <a:schemeClr val="bg1">
              <a:lumMod val="95000"/>
              <a:alpha val="50000"/>
            </a:schemeClr>
          </a:solidFill>
          <a:ln>
            <a:solidFill>
              <a:schemeClr val="bg1">
                <a:lumMod val="6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tx1"/>
                </a:solidFill>
              </a:rPr>
              <a:t>This space left intentionally blank</a:t>
            </a:r>
          </a:p>
        </p:txBody>
      </p:sp>
    </p:spTree>
    <p:extLst>
      <p:ext uri="{BB962C8B-B14F-4D97-AF65-F5344CB8AC3E}">
        <p14:creationId xmlns:p14="http://schemas.microsoft.com/office/powerpoint/2010/main" val="2310430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endParaRPr lang="en-US" sz="1800" dirty="0"/>
          </a:p>
        </p:txBody>
      </p:sp>
      <p:pic>
        <p:nvPicPr>
          <p:cNvPr id="4" name="Content Placeholder 3" descr="line chart with data for Prev. Rate from 2009-2023, with a call out for 2023 for Any Disability (7.8%). Full data in the EPR table at the end of this presentation.">
            <a:extLst>
              <a:ext uri="{FF2B5EF4-FFF2-40B4-BE49-F238E27FC236}">
                <a16:creationId xmlns:a16="http://schemas.microsoft.com/office/drawing/2014/main" id="{4FE20F2E-9AE8-641B-9CFF-1A62D66F628C}"/>
              </a:ext>
            </a:extLst>
          </p:cNvPr>
          <p:cNvPicPr>
            <a:picLocks noGrp="1" noChangeAspect="1"/>
          </p:cNvPicPr>
          <p:nvPr>
            <p:ph idx="1"/>
          </p:nvPr>
        </p:nvPicPr>
        <p:blipFill>
          <a:blip r:embed="rId3"/>
          <a:stretch>
            <a:fillRect/>
          </a:stretch>
        </p:blipFill>
        <p:spPr>
          <a:xfrm>
            <a:off x="3426362" y="231917"/>
            <a:ext cx="6949440" cy="5837529"/>
          </a:xfrm>
          <a:prstGeom prst="rect">
            <a:avLst/>
          </a:prstGeom>
        </p:spPr>
      </p:pic>
    </p:spTree>
    <p:extLst>
      <p:ext uri="{BB962C8B-B14F-4D97-AF65-F5344CB8AC3E}">
        <p14:creationId xmlns:p14="http://schemas.microsoft.com/office/powerpoint/2010/main" val="7265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p:txBody>
          <a:bodyPr/>
          <a:lstStyle/>
          <a:p>
            <a:pPr>
              <a:spcBef>
                <a:spcPts val="1800"/>
              </a:spcBef>
            </a:pPr>
            <a:r>
              <a:rPr lang="en-US" sz="2800" dirty="0">
                <a:latin typeface="Calibri" panose="020F0502020204030204" pitchFamily="34" charset="0"/>
                <a:cs typeface="Calibri" panose="020F0502020204030204" pitchFamily="34" charset="0"/>
              </a:rPr>
              <a:t>This webinar is being recorded. We will post an archive of along side the Monthly nTIDE broadcast on our webinar, each month, on our website at </a:t>
            </a:r>
            <a:r>
              <a:rPr lang="en-US" sz="2800" u="sng" dirty="0">
                <a:latin typeface="Calibri" panose="020F0502020204030204" pitchFamily="34" charset="0"/>
                <a:cs typeface="Calibri" panose="020F0502020204030204" pitchFamily="34" charset="0"/>
                <a:hlinkClick r:id="rId4"/>
              </a:rPr>
              <a:t>www.researchondisability.org/nTIDE</a:t>
            </a:r>
            <a:r>
              <a:rPr lang="en-US" sz="2800" dirty="0">
                <a:latin typeface="Calibri" panose="020F0502020204030204" pitchFamily="34" charset="0"/>
                <a:cs typeface="Calibri" panose="020F0502020204030204" pitchFamily="34" charset="0"/>
              </a:rPr>
              <a:t>. This site will also provide copies of the presentations, the speakers’ bios, full transcripts, and other valuable resources.</a:t>
            </a:r>
          </a:p>
          <a:p>
            <a:pPr>
              <a:spcBef>
                <a:spcPts val="1800"/>
              </a:spcBef>
            </a:pPr>
            <a:r>
              <a:rPr lang="en-US" sz="2800" dirty="0">
                <a:latin typeface="Calibri" panose="020F0502020204030204" pitchFamily="34" charset="0"/>
                <a:cs typeface="Calibri" panose="020F0502020204030204" pitchFamily="34" charset="0"/>
              </a:rPr>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p>
          <a:p>
            <a:pPr marL="0" indent="0">
              <a:buNone/>
            </a:pPr>
            <a:endParaRPr lang="en-US" dirty="0">
              <a:latin typeface="Calibri" panose="020F0502020204030204" pitchFamily="34" charset="0"/>
              <a:cs typeface="Calibri" panose="020F0502020204030204" pitchFamily="34" charset="0"/>
            </a:endParaRPr>
          </a:p>
        </p:txBody>
      </p:sp>
      <p:pic>
        <p:nvPicPr>
          <p:cNvPr id="6" name="nTIDE-2" descr="audio file for the intro text on slide 3">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AD725F9-8C59-4563-9DE6-D2BF04E1B733}" label="nTIDE-2 subtitle" lang="" r:embed="rId5"/>
                        </p173:trackLst>
                      </p173:tracksInfo>
                    </p:ext>
                  </p14:extLst>
                </p14:media>
              </p:ext>
            </p:extLst>
          </p:nvPr>
        </p:nvPicPr>
        <p:blipFill>
          <a:blip r:embed="rId6"/>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endParaRPr lang="en-US" sz="1800" dirty="0"/>
          </a:p>
        </p:txBody>
      </p:sp>
      <p:pic>
        <p:nvPicPr>
          <p:cNvPr id="4" name="Content Placeholder 3" descr="line chart with data for Prev. Rate from 2009-2023, with a call out for 2023 comparing Any Disability (7.8%) and Hearing (1.5%). Full data in the EPR table at the end of this presentation.">
            <a:extLst>
              <a:ext uri="{FF2B5EF4-FFF2-40B4-BE49-F238E27FC236}">
                <a16:creationId xmlns:a16="http://schemas.microsoft.com/office/drawing/2014/main" id="{A31284DD-2C63-01EA-2245-0EAC2B124F79}"/>
              </a:ext>
            </a:extLst>
          </p:cNvPr>
          <p:cNvPicPr>
            <a:picLocks noGrp="1" noChangeAspect="1"/>
          </p:cNvPicPr>
          <p:nvPr>
            <p:ph idx="1"/>
          </p:nvPr>
        </p:nvPicPr>
        <p:blipFill>
          <a:blip r:embed="rId3"/>
          <a:stretch>
            <a:fillRect/>
          </a:stretch>
        </p:blipFill>
        <p:spPr>
          <a:xfrm>
            <a:off x="3426362" y="267543"/>
            <a:ext cx="6949440" cy="5837529"/>
          </a:xfrm>
          <a:prstGeom prst="rect">
            <a:avLst/>
          </a:prstGeom>
        </p:spPr>
      </p:pic>
    </p:spTree>
    <p:extLst>
      <p:ext uri="{BB962C8B-B14F-4D97-AF65-F5344CB8AC3E}">
        <p14:creationId xmlns:p14="http://schemas.microsoft.com/office/powerpoint/2010/main" val="2343073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br>
              <a:rPr lang="en-US" sz="1800" b="1" dirty="0"/>
            </a:br>
            <a:br>
              <a:rPr lang="en-US" sz="400" b="1" dirty="0"/>
            </a:br>
            <a:endParaRPr lang="en-US" sz="1800" dirty="0"/>
          </a:p>
        </p:txBody>
      </p:sp>
      <p:pic>
        <p:nvPicPr>
          <p:cNvPr id="4" name="Content Placeholder 3" descr="line chart with data for Prev. Rate from 2009-2023, with a call out for 2023 comparing Any Disability (7.8%), Hearing (1.5%), and Vision (1.1%). Full data in the EPR table at the end of this presentation.">
            <a:extLst>
              <a:ext uri="{FF2B5EF4-FFF2-40B4-BE49-F238E27FC236}">
                <a16:creationId xmlns:a16="http://schemas.microsoft.com/office/drawing/2014/main" id="{FA21A580-D0D1-A6B5-0FBA-22772C7D020B}"/>
              </a:ext>
            </a:extLst>
          </p:cNvPr>
          <p:cNvPicPr>
            <a:picLocks noGrp="1" noChangeAspect="1"/>
          </p:cNvPicPr>
          <p:nvPr>
            <p:ph idx="1"/>
          </p:nvPr>
        </p:nvPicPr>
        <p:blipFill>
          <a:blip r:embed="rId3"/>
          <a:stretch>
            <a:fillRect/>
          </a:stretch>
        </p:blipFill>
        <p:spPr>
          <a:xfrm>
            <a:off x="3426362" y="243792"/>
            <a:ext cx="6949440" cy="5837529"/>
          </a:xfrm>
          <a:prstGeom prst="rect">
            <a:avLst/>
          </a:prstGeom>
        </p:spPr>
      </p:pic>
    </p:spTree>
    <p:extLst>
      <p:ext uri="{BB962C8B-B14F-4D97-AF65-F5344CB8AC3E}">
        <p14:creationId xmlns:p14="http://schemas.microsoft.com/office/powerpoint/2010/main" val="3572518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br>
              <a:rPr lang="en-US" sz="1800" b="1" dirty="0"/>
            </a:br>
            <a:br>
              <a:rPr lang="en-US" sz="400" b="1" dirty="0"/>
            </a:br>
            <a:r>
              <a:rPr lang="en-US" sz="1800" b="1" dirty="0"/>
              <a:t>Ambulatory</a:t>
            </a:r>
            <a:br>
              <a:rPr lang="en-US" sz="1800" b="1" dirty="0"/>
            </a:br>
            <a:br>
              <a:rPr lang="en-US" sz="400" b="1" dirty="0"/>
            </a:br>
            <a:endParaRPr lang="en-US" sz="1800" dirty="0"/>
          </a:p>
        </p:txBody>
      </p:sp>
      <p:pic>
        <p:nvPicPr>
          <p:cNvPr id="4" name="Content Placeholder 3" descr="line chart with data for Prev. Rate from 2009-2023, with a call out for 2023 comparing Any Disability (7.8%), Hearing (1.5%), Vision (1.1%), and Ambulatory (3.6%). Full data in the EPR table at the end of this presentation.">
            <a:extLst>
              <a:ext uri="{FF2B5EF4-FFF2-40B4-BE49-F238E27FC236}">
                <a16:creationId xmlns:a16="http://schemas.microsoft.com/office/drawing/2014/main" id="{C75E7388-7512-5211-C749-A780B0BB20C4}"/>
              </a:ext>
            </a:extLst>
          </p:cNvPr>
          <p:cNvPicPr>
            <a:picLocks noGrp="1" noChangeAspect="1"/>
          </p:cNvPicPr>
          <p:nvPr>
            <p:ph idx="1"/>
          </p:nvPr>
        </p:nvPicPr>
        <p:blipFill>
          <a:blip r:embed="rId3"/>
          <a:stretch>
            <a:fillRect/>
          </a:stretch>
        </p:blipFill>
        <p:spPr>
          <a:xfrm>
            <a:off x="3426362" y="255667"/>
            <a:ext cx="6949440" cy="5837529"/>
          </a:xfrm>
          <a:prstGeom prst="rect">
            <a:avLst/>
          </a:prstGeom>
        </p:spPr>
      </p:pic>
    </p:spTree>
    <p:extLst>
      <p:ext uri="{BB962C8B-B14F-4D97-AF65-F5344CB8AC3E}">
        <p14:creationId xmlns:p14="http://schemas.microsoft.com/office/powerpoint/2010/main" val="3041737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br>
              <a:rPr lang="en-US" sz="1800" b="1" dirty="0"/>
            </a:br>
            <a:br>
              <a:rPr lang="en-US" sz="400" b="1" dirty="0"/>
            </a:br>
            <a:r>
              <a:rPr lang="en-US" sz="1800" b="1" dirty="0"/>
              <a:t>Ambulatory</a:t>
            </a:r>
            <a:br>
              <a:rPr lang="en-US" sz="1800" b="1" dirty="0"/>
            </a:br>
            <a:br>
              <a:rPr lang="en-US" sz="400" b="1" dirty="0"/>
            </a:br>
            <a:r>
              <a:rPr lang="en-US" sz="1800" b="1" dirty="0"/>
              <a:t>Cognitive</a:t>
            </a:r>
            <a:br>
              <a:rPr lang="en-US" sz="1800" b="1" dirty="0"/>
            </a:br>
            <a:br>
              <a:rPr lang="en-US" sz="400" b="1" dirty="0"/>
            </a:br>
            <a:endParaRPr lang="en-US" sz="1800" dirty="0"/>
          </a:p>
        </p:txBody>
      </p:sp>
      <p:pic>
        <p:nvPicPr>
          <p:cNvPr id="4" name="Content Placeholder 3" descr="line chart with data for Prev. Rate from 2009-2023, with a call out for 2023 comparing Any Disability (7.8%), Hearing (1.5%), Vision (1.1%), Ambulatory (3.6%), and Cognitive (3.5%). Full data in the EPR table at the end of this presentation.">
            <a:extLst>
              <a:ext uri="{FF2B5EF4-FFF2-40B4-BE49-F238E27FC236}">
                <a16:creationId xmlns:a16="http://schemas.microsoft.com/office/drawing/2014/main" id="{087EF25E-1E36-9D4B-6DCC-61DF2D0C8698}"/>
              </a:ext>
            </a:extLst>
          </p:cNvPr>
          <p:cNvPicPr>
            <a:picLocks noGrp="1" noChangeAspect="1"/>
          </p:cNvPicPr>
          <p:nvPr>
            <p:ph idx="1"/>
          </p:nvPr>
        </p:nvPicPr>
        <p:blipFill>
          <a:blip r:embed="rId3"/>
          <a:stretch>
            <a:fillRect/>
          </a:stretch>
        </p:blipFill>
        <p:spPr>
          <a:xfrm>
            <a:off x="3426362" y="315045"/>
            <a:ext cx="6949440" cy="5837529"/>
          </a:xfrm>
          <a:prstGeom prst="rect">
            <a:avLst/>
          </a:prstGeom>
        </p:spPr>
      </p:pic>
    </p:spTree>
    <p:extLst>
      <p:ext uri="{BB962C8B-B14F-4D97-AF65-F5344CB8AC3E}">
        <p14:creationId xmlns:p14="http://schemas.microsoft.com/office/powerpoint/2010/main" val="947700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br>
              <a:rPr lang="en-US" sz="1800" b="1" dirty="0"/>
            </a:br>
            <a:br>
              <a:rPr lang="en-US" sz="400" b="1" dirty="0"/>
            </a:br>
            <a:r>
              <a:rPr lang="en-US" sz="1800" b="1" dirty="0"/>
              <a:t>Ambulatory</a:t>
            </a:r>
            <a:br>
              <a:rPr lang="en-US" sz="1800" b="1" dirty="0"/>
            </a:br>
            <a:br>
              <a:rPr lang="en-US" sz="400" b="1" dirty="0"/>
            </a:br>
            <a:r>
              <a:rPr lang="en-US" sz="1800" b="1" dirty="0"/>
              <a:t>Cognitive</a:t>
            </a:r>
            <a:br>
              <a:rPr lang="en-US" sz="1800" b="1" dirty="0"/>
            </a:br>
            <a:br>
              <a:rPr lang="en-US" sz="400" b="1" dirty="0"/>
            </a:br>
            <a:r>
              <a:rPr lang="en-US" sz="1800" b="1" dirty="0"/>
              <a:t>Self-Care</a:t>
            </a:r>
            <a:br>
              <a:rPr lang="en-US" sz="1800" b="1" dirty="0"/>
            </a:br>
            <a:br>
              <a:rPr lang="en-US" sz="400" b="1" dirty="0"/>
            </a:br>
            <a:endParaRPr lang="en-US" sz="1800" dirty="0"/>
          </a:p>
        </p:txBody>
      </p:sp>
      <p:pic>
        <p:nvPicPr>
          <p:cNvPr id="4" name="Content Placeholder 3" descr="line chart with data for Prev. Rate from 2009-2023, with a call out for 2023 comparing Any Disability (7.8%), Hearing (1.5%), Vision (1.1%), Ambulatory (3.6%), Cognitive (3.5%), and Self-Care (1.2%). Full data in the EPR table at the end of this presentation.">
            <a:extLst>
              <a:ext uri="{FF2B5EF4-FFF2-40B4-BE49-F238E27FC236}">
                <a16:creationId xmlns:a16="http://schemas.microsoft.com/office/drawing/2014/main" id="{567E31C4-FE87-DC05-56CA-A426D3F337CF}"/>
              </a:ext>
            </a:extLst>
          </p:cNvPr>
          <p:cNvPicPr>
            <a:picLocks noGrp="1" noChangeAspect="1"/>
          </p:cNvPicPr>
          <p:nvPr>
            <p:ph idx="1"/>
          </p:nvPr>
        </p:nvPicPr>
        <p:blipFill>
          <a:blip r:embed="rId3"/>
          <a:stretch>
            <a:fillRect/>
          </a:stretch>
        </p:blipFill>
        <p:spPr>
          <a:xfrm>
            <a:off x="3426362" y="303169"/>
            <a:ext cx="6949440" cy="5837529"/>
          </a:xfrm>
          <a:prstGeom prst="rect">
            <a:avLst/>
          </a:prstGeom>
        </p:spPr>
      </p:pic>
    </p:spTree>
    <p:extLst>
      <p:ext uri="{BB962C8B-B14F-4D97-AF65-F5344CB8AC3E}">
        <p14:creationId xmlns:p14="http://schemas.microsoft.com/office/powerpoint/2010/main" val="1755629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Prevalence</a:t>
            </a:r>
            <a:br>
              <a:rPr lang="en-US" sz="4000" b="1" u="sng" dirty="0"/>
            </a:br>
            <a:r>
              <a:rPr lang="en-US" sz="4000" b="1" u="sng" dirty="0"/>
              <a:t>Rate</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Hearing</a:t>
            </a:r>
            <a:br>
              <a:rPr lang="en-US" sz="1800" b="1" dirty="0"/>
            </a:br>
            <a:br>
              <a:rPr lang="en-US" sz="400" b="1" dirty="0"/>
            </a:br>
            <a:r>
              <a:rPr lang="en-US" sz="1800" b="1" dirty="0"/>
              <a:t>Vision</a:t>
            </a:r>
            <a:br>
              <a:rPr lang="en-US" sz="1800" b="1" dirty="0"/>
            </a:br>
            <a:br>
              <a:rPr lang="en-US" sz="400" b="1" dirty="0"/>
            </a:br>
            <a:r>
              <a:rPr lang="en-US" sz="1800" b="1" dirty="0"/>
              <a:t>Ambulatory</a:t>
            </a:r>
            <a:br>
              <a:rPr lang="en-US" sz="1800" b="1" dirty="0"/>
            </a:br>
            <a:br>
              <a:rPr lang="en-US" sz="400" b="1" dirty="0"/>
            </a:br>
            <a:r>
              <a:rPr lang="en-US" sz="1800" b="1" dirty="0"/>
              <a:t>Cognitive</a:t>
            </a:r>
            <a:br>
              <a:rPr lang="en-US" sz="1800" b="1" dirty="0"/>
            </a:br>
            <a:br>
              <a:rPr lang="en-US" sz="400" b="1" dirty="0"/>
            </a:br>
            <a:r>
              <a:rPr lang="en-US" sz="1800" b="1" dirty="0"/>
              <a:t>Self-Care</a:t>
            </a:r>
            <a:br>
              <a:rPr lang="en-US" sz="1800" b="1" dirty="0"/>
            </a:br>
            <a:br>
              <a:rPr lang="en-US" sz="400" b="1" dirty="0"/>
            </a:br>
            <a:r>
              <a:rPr lang="en-US" sz="1800" b="1" dirty="0"/>
              <a:t>Independent living</a:t>
            </a:r>
            <a:endParaRPr lang="en-US" sz="1800" dirty="0"/>
          </a:p>
        </p:txBody>
      </p:sp>
      <p:pic>
        <p:nvPicPr>
          <p:cNvPr id="4" name="Content Placeholder 3" descr="line chart with data for Prev. Rate from 2009-2023, with a call out for 2023 comparing Any Disability (7.8%), Hearing (1.5%), Vision (1.1%), Ambulatory (3.6%), Cognitive (3.5%), Self-Care (1.2%), and Independent Living (2.6%). Full data in the EPR table at the end of this presentation.">
            <a:extLst>
              <a:ext uri="{FF2B5EF4-FFF2-40B4-BE49-F238E27FC236}">
                <a16:creationId xmlns:a16="http://schemas.microsoft.com/office/drawing/2014/main" id="{96DD2718-BDE5-249D-6A57-DF26329366DA}"/>
              </a:ext>
            </a:extLst>
          </p:cNvPr>
          <p:cNvPicPr>
            <a:picLocks noGrp="1" noChangeAspect="1"/>
          </p:cNvPicPr>
          <p:nvPr>
            <p:ph idx="1"/>
          </p:nvPr>
        </p:nvPicPr>
        <p:blipFill>
          <a:blip r:embed="rId3"/>
          <a:stretch>
            <a:fillRect/>
          </a:stretch>
        </p:blipFill>
        <p:spPr>
          <a:xfrm>
            <a:off x="3426362" y="243792"/>
            <a:ext cx="6949440" cy="5837529"/>
          </a:xfrm>
          <a:prstGeom prst="rect">
            <a:avLst/>
          </a:prstGeom>
        </p:spPr>
      </p:pic>
    </p:spTree>
    <p:extLst>
      <p:ext uri="{BB962C8B-B14F-4D97-AF65-F5344CB8AC3E}">
        <p14:creationId xmlns:p14="http://schemas.microsoft.com/office/powerpoint/2010/main" val="2000449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495C0-4441-E9AA-A9FD-86159FF59D66}"/>
              </a:ext>
            </a:extLst>
          </p:cNvPr>
          <p:cNvSpPr>
            <a:spLocks noGrp="1"/>
          </p:cNvSpPr>
          <p:nvPr>
            <p:ph type="title"/>
          </p:nvPr>
        </p:nvSpPr>
        <p:spPr>
          <a:xfrm>
            <a:off x="3624702" y="2027862"/>
            <a:ext cx="4251329" cy="2531946"/>
          </a:xfrm>
        </p:spPr>
        <p:txBody>
          <a:bodyPr>
            <a:normAutofit/>
          </a:bodyPr>
          <a:lstStyle/>
          <a:p>
            <a:pPr algn="ctr"/>
            <a:r>
              <a:rPr lang="en-US" b="1" dirty="0"/>
              <a:t>Checking under the Hood</a:t>
            </a:r>
          </a:p>
        </p:txBody>
      </p:sp>
    </p:spTree>
    <p:extLst>
      <p:ext uri="{BB962C8B-B14F-4D97-AF65-F5344CB8AC3E}">
        <p14:creationId xmlns:p14="http://schemas.microsoft.com/office/powerpoint/2010/main" val="300661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Cognitive</a:t>
            </a:r>
            <a:br>
              <a:rPr lang="en-US" sz="1800" b="1" dirty="0"/>
            </a:br>
            <a:br>
              <a:rPr lang="en-US" sz="400" b="1" dirty="0"/>
            </a:br>
            <a:br>
              <a:rPr lang="en-US" sz="400" b="1" dirty="0"/>
            </a:br>
            <a:br>
              <a:rPr lang="en-US" sz="1800" b="1" dirty="0"/>
            </a:br>
            <a:br>
              <a:rPr lang="en-US" sz="400" b="1" dirty="0"/>
            </a:br>
            <a:endParaRPr lang="en-US" sz="3200" dirty="0"/>
          </a:p>
        </p:txBody>
      </p:sp>
      <p:pic>
        <p:nvPicPr>
          <p:cNvPr id="4" name="Content Placeholder 3" descr="line chart for the EPR  from 2009-2023 data for the EPR  from 2009-2023, with  callouts for 2023 comparing Any Disability (35.8), and Cognitive (31.9). Full data in the EPR table at the end of this presentation.">
            <a:extLst>
              <a:ext uri="{FF2B5EF4-FFF2-40B4-BE49-F238E27FC236}">
                <a16:creationId xmlns:a16="http://schemas.microsoft.com/office/drawing/2014/main" id="{F1D3E5D9-5E94-68FE-FA6F-C0C0417557C4}"/>
              </a:ext>
            </a:extLst>
          </p:cNvPr>
          <p:cNvPicPr>
            <a:picLocks noGrp="1" noChangeAspect="1"/>
          </p:cNvPicPr>
          <p:nvPr>
            <p:ph idx="1"/>
          </p:nvPr>
        </p:nvPicPr>
        <p:blipFill>
          <a:blip r:embed="rId3"/>
          <a:stretch>
            <a:fillRect/>
          </a:stretch>
        </p:blipFill>
        <p:spPr>
          <a:xfrm>
            <a:off x="3426362" y="258716"/>
            <a:ext cx="6949440" cy="5828843"/>
          </a:xfrm>
          <a:prstGeom prst="rect">
            <a:avLst/>
          </a:prstGeom>
        </p:spPr>
      </p:pic>
    </p:spTree>
    <p:extLst>
      <p:ext uri="{BB962C8B-B14F-4D97-AF65-F5344CB8AC3E}">
        <p14:creationId xmlns:p14="http://schemas.microsoft.com/office/powerpoint/2010/main" val="2878409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Cognitive</a:t>
            </a:r>
            <a:br>
              <a:rPr lang="en-US" sz="1800" b="1" dirty="0"/>
            </a:br>
            <a:br>
              <a:rPr lang="en-US" sz="400" b="1" dirty="0"/>
            </a:br>
            <a:r>
              <a:rPr lang="en-US" sz="1800" b="1" dirty="0"/>
              <a:t>Non-Cognitive</a:t>
            </a:r>
            <a:br>
              <a:rPr lang="en-US" sz="1800" b="1" dirty="0"/>
            </a:br>
            <a:br>
              <a:rPr lang="en-US" sz="400" b="1" dirty="0"/>
            </a:br>
            <a:br>
              <a:rPr lang="en-US" sz="1800" b="1" dirty="0"/>
            </a:br>
            <a:br>
              <a:rPr lang="en-US" sz="400" b="1" dirty="0"/>
            </a:br>
            <a:endParaRPr lang="en-US" sz="3200" dirty="0"/>
          </a:p>
        </p:txBody>
      </p:sp>
      <p:pic>
        <p:nvPicPr>
          <p:cNvPr id="4" name="Content Placeholder 3" descr="line chart for the EPR  from 2009-2023 data for the EPR  from 2009-2023, with  callouts for 2023 comparing Any Disability (35.8), Cognitive (31.9), and Non-cognitive (39.2). Full data in the EPR table at the end of this presentation.">
            <a:extLst>
              <a:ext uri="{FF2B5EF4-FFF2-40B4-BE49-F238E27FC236}">
                <a16:creationId xmlns:a16="http://schemas.microsoft.com/office/drawing/2014/main" id="{3B51C6B0-B26F-CDA1-CF12-E48DCDC2AE43}"/>
              </a:ext>
            </a:extLst>
          </p:cNvPr>
          <p:cNvPicPr>
            <a:picLocks noGrp="1" noChangeAspect="1"/>
          </p:cNvPicPr>
          <p:nvPr>
            <p:ph idx="1"/>
          </p:nvPr>
        </p:nvPicPr>
        <p:blipFill>
          <a:blip r:embed="rId3"/>
          <a:stretch>
            <a:fillRect/>
          </a:stretch>
        </p:blipFill>
        <p:spPr>
          <a:xfrm>
            <a:off x="3426362" y="270591"/>
            <a:ext cx="6949440" cy="5828843"/>
          </a:xfrm>
          <a:prstGeom prst="rect">
            <a:avLst/>
          </a:prstGeom>
        </p:spPr>
      </p:pic>
    </p:spTree>
    <p:extLst>
      <p:ext uri="{BB962C8B-B14F-4D97-AF65-F5344CB8AC3E}">
        <p14:creationId xmlns:p14="http://schemas.microsoft.com/office/powerpoint/2010/main" val="2484946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495C0-4441-E9AA-A9FD-86159FF59D66}"/>
              </a:ext>
            </a:extLst>
          </p:cNvPr>
          <p:cNvSpPr>
            <a:spLocks noGrp="1"/>
          </p:cNvSpPr>
          <p:nvPr>
            <p:ph type="title"/>
          </p:nvPr>
        </p:nvSpPr>
        <p:spPr>
          <a:xfrm>
            <a:off x="3624702" y="2027862"/>
            <a:ext cx="4251329" cy="2531946"/>
          </a:xfrm>
        </p:spPr>
        <p:txBody>
          <a:bodyPr>
            <a:normAutofit/>
          </a:bodyPr>
          <a:lstStyle/>
          <a:p>
            <a:pPr algn="ctr"/>
            <a:r>
              <a:rPr lang="en-US" b="1" dirty="0"/>
              <a:t>Checking under the Hood - the</a:t>
            </a:r>
            <a:br>
              <a:rPr lang="en-US" b="1" dirty="0"/>
            </a:br>
            <a:r>
              <a:rPr lang="en-US" b="1" dirty="0"/>
              <a:t>Brakes</a:t>
            </a:r>
          </a:p>
        </p:txBody>
      </p:sp>
    </p:spTree>
    <p:extLst>
      <p:ext uri="{BB962C8B-B14F-4D97-AF65-F5344CB8AC3E}">
        <p14:creationId xmlns:p14="http://schemas.microsoft.com/office/powerpoint/2010/main" val="335709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845-D721-4621-87B2-1390D24BA4BD}"/>
              </a:ext>
            </a:extLst>
          </p:cNvPr>
          <p:cNvSpPr>
            <a:spLocks noGrp="1"/>
          </p:cNvSpPr>
          <p:nvPr>
            <p:ph type="title"/>
          </p:nvPr>
        </p:nvSpPr>
        <p:spPr>
          <a:xfrm>
            <a:off x="841248" y="365125"/>
            <a:ext cx="10515600" cy="1325563"/>
          </a:xfrm>
        </p:spPr>
        <p:txBody>
          <a:bodyPr/>
          <a:lstStyle/>
          <a:p>
            <a:pPr algn="ctr"/>
            <a:r>
              <a:rPr lang="en-US" sz="4400" b="1" u="sng" dirty="0">
                <a:solidFill>
                  <a:schemeClr val="tx1"/>
                </a:solidFill>
                <a:latin typeface="Calibri" panose="020F0502020204030204" pitchFamily="34" charset="0"/>
              </a:rPr>
              <a:t>Up Front Matters Continued</a:t>
            </a:r>
            <a:endParaRPr lang="en-US" dirty="0"/>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2800" dirty="0">
                <a:latin typeface="Calibri" panose="020F0502020204030204" pitchFamily="34" charset="0"/>
                <a:cs typeface="Calibri" panose="020F0502020204030204" pitchFamily="34" charset="0"/>
              </a:rPr>
              <a:t>If you have any questions following this recording, please contact us at </a:t>
            </a:r>
            <a:r>
              <a:rPr lang="en-US" sz="2800" u="sng" dirty="0">
                <a:latin typeface="Calibri" panose="020F0502020204030204" pitchFamily="34" charset="0"/>
                <a:cs typeface="Calibri" panose="020F0502020204030204" pitchFamily="34" charset="0"/>
                <a:hlinkClick r:id="rId4"/>
              </a:rPr>
              <a:t>disability.statistics@unh.edu</a:t>
            </a:r>
            <a:r>
              <a:rPr lang="en-US" sz="2800" dirty="0">
                <a:latin typeface="Calibri" panose="020F0502020204030204" pitchFamily="34" charset="0"/>
                <a:cs typeface="Calibri" panose="020F0502020204030204" pitchFamily="34" charset="0"/>
              </a:rPr>
              <a:t>, or toll free at 866-538-9521 for more information. Thanks for joining us. Enjoy today's webinar!</a:t>
            </a:r>
          </a:p>
          <a:p>
            <a:endParaRPr lang="en-US" dirty="0">
              <a:latin typeface="Calibri" panose="020F0502020204030204" pitchFamily="34" charset="0"/>
              <a:cs typeface="Calibri" panose="020F0502020204030204" pitchFamily="34" charset="0"/>
            </a:endParaRPr>
          </a:p>
        </p:txBody>
      </p:sp>
      <p:pic>
        <p:nvPicPr>
          <p:cNvPr id="6" name="nTIDE-3" descr="audio recording for text on slide 4">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2558E83-39CD-41CA-9558-C3E587345DCB}"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a:t>
            </a:r>
            <a:br>
              <a:rPr lang="en-US" sz="4000" b="1" u="sng" dirty="0"/>
            </a:br>
            <a:r>
              <a:rPr lang="en-US" sz="4000" b="1" u="sng" dirty="0"/>
              <a:t>Population </a:t>
            </a:r>
            <a:br>
              <a:rPr lang="en-US" sz="4000" b="1" u="sng" dirty="0"/>
            </a:br>
            <a:r>
              <a:rPr lang="en-US" sz="4000" b="1" u="sng" dirty="0"/>
              <a:t>Ratio –pt 2</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endParaRPr lang="en-US" sz="3200" dirty="0"/>
          </a:p>
        </p:txBody>
      </p:sp>
      <p:pic>
        <p:nvPicPr>
          <p:cNvPr id="5" name="Content Placeholder 4" descr="line chart with data for the EPR from 2009-2023, with a call out for 2023 for Any Disability (35.8). Full data in the EPR table at the end of this presentation.">
            <a:extLst>
              <a:ext uri="{FF2B5EF4-FFF2-40B4-BE49-F238E27FC236}">
                <a16:creationId xmlns:a16="http://schemas.microsoft.com/office/drawing/2014/main" id="{16ED5267-9DEC-64EB-9290-38A8A6A9A1BC}"/>
              </a:ext>
            </a:extLst>
          </p:cNvPr>
          <p:cNvPicPr>
            <a:picLocks noGrp="1" noChangeAspect="1"/>
          </p:cNvPicPr>
          <p:nvPr>
            <p:ph idx="1"/>
          </p:nvPr>
        </p:nvPicPr>
        <p:blipFill>
          <a:blip r:embed="rId3"/>
          <a:stretch>
            <a:fillRect/>
          </a:stretch>
        </p:blipFill>
        <p:spPr>
          <a:xfrm>
            <a:off x="3426362" y="243792"/>
            <a:ext cx="6949440" cy="5837529"/>
          </a:xfrm>
          <a:prstGeom prst="rect">
            <a:avLst/>
          </a:prstGeom>
        </p:spPr>
      </p:pic>
    </p:spTree>
    <p:extLst>
      <p:ext uri="{BB962C8B-B14F-4D97-AF65-F5344CB8AC3E}">
        <p14:creationId xmlns:p14="http://schemas.microsoft.com/office/powerpoint/2010/main" val="4160054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ployment to Population Ratio, averaged over 12 months periods (April to March), from the period March 2009 to April 2010 through to the period March 2022 to April 2023. The trend lines for (1) people with any disability, (2) people with vision difficulty, (3) people with vision difficulty only, and (4) people with vision difficulty and activity limitation.">
            <a:extLst>
              <a:ext uri="{FF2B5EF4-FFF2-40B4-BE49-F238E27FC236}">
                <a16:creationId xmlns:a16="http://schemas.microsoft.com/office/drawing/2014/main" id="{CAD9B724-0BBC-4052-8F50-158D8643067E}"/>
              </a:ext>
            </a:extLst>
          </p:cNvPr>
          <p:cNvSpPr>
            <a:spLocks noGrp="1"/>
          </p:cNvSpPr>
          <p:nvPr>
            <p:ph type="title"/>
          </p:nvPr>
        </p:nvSpPr>
        <p:spPr/>
        <p:txBody>
          <a:bodyPr anchor="t" anchorCtr="0">
            <a:normAutofit fontScale="90000"/>
          </a:bodyPr>
          <a:lstStyle/>
          <a:p>
            <a:r>
              <a:rPr lang="en-US" sz="4000" b="1" u="sng" dirty="0"/>
              <a:t>Employment- </a:t>
            </a:r>
            <a:br>
              <a:rPr lang="en-US" sz="4000" b="1" u="sng" dirty="0"/>
            </a:br>
            <a:r>
              <a:rPr lang="en-US" sz="4000" b="1" u="sng" dirty="0"/>
              <a:t>Population </a:t>
            </a:r>
            <a:br>
              <a:rPr lang="en-US" sz="4000" b="1" u="sng" dirty="0"/>
            </a:br>
            <a:r>
              <a:rPr lang="en-US" sz="4000" b="1" u="sng" dirty="0"/>
              <a:t>Ratio</a:t>
            </a:r>
            <a:br>
              <a:rPr lang="en-US" sz="4000" b="1" u="sng" dirty="0"/>
            </a:br>
            <a:br>
              <a:rPr lang="en-US" sz="3600" b="1" dirty="0"/>
            </a:br>
            <a:r>
              <a:rPr lang="en-US" sz="3200" b="1" dirty="0"/>
              <a:t>12-Month Avg.</a:t>
            </a:r>
            <a:br>
              <a:rPr lang="en-US" sz="3200" b="1" dirty="0"/>
            </a:br>
            <a:r>
              <a:rPr lang="en-US" sz="3200" b="1" dirty="0"/>
              <a:t>April to March</a:t>
            </a:r>
            <a:br>
              <a:rPr lang="en-US" sz="3200" b="1" dirty="0"/>
            </a:br>
            <a:br>
              <a:rPr lang="en-US" sz="2400" b="1" dirty="0"/>
            </a:br>
            <a:r>
              <a:rPr lang="en-US" sz="1800" b="1" dirty="0"/>
              <a:t>Any Disability</a:t>
            </a:r>
            <a:br>
              <a:rPr lang="en-US" sz="1800" b="1" dirty="0"/>
            </a:br>
            <a:br>
              <a:rPr lang="en-US" sz="400" b="1" dirty="0"/>
            </a:br>
            <a:r>
              <a:rPr lang="en-US" sz="1800" b="1" dirty="0"/>
              <a:t>Adjusted, holding </a:t>
            </a:r>
            <a:br>
              <a:rPr lang="en-US" sz="1800" b="1" dirty="0"/>
            </a:br>
            <a:r>
              <a:rPr lang="en-US" sz="1800" b="1" dirty="0"/>
              <a:t> Composition Constant</a:t>
            </a:r>
            <a:br>
              <a:rPr lang="en-US" sz="1800" b="1" dirty="0"/>
            </a:br>
            <a:br>
              <a:rPr lang="en-US" sz="400" b="1" dirty="0"/>
            </a:br>
            <a:br>
              <a:rPr lang="en-US" sz="400" b="1" dirty="0"/>
            </a:br>
            <a:br>
              <a:rPr lang="en-US" sz="1800" b="1" dirty="0"/>
            </a:br>
            <a:br>
              <a:rPr lang="en-US" sz="400" b="1" dirty="0"/>
            </a:br>
            <a:endParaRPr lang="en-US" sz="3200" dirty="0"/>
          </a:p>
        </p:txBody>
      </p:sp>
      <p:pic>
        <p:nvPicPr>
          <p:cNvPr id="5" name="Content Placeholder 4" descr="line chart for the EPR  from 2009-2023 data for the EPR  from 2009-2023, with  callouts for 2023 comparing Any Disability (35.8), and Adjusted, holding composition constant (36.0). Full data in the EPR table at the end of this presentation.">
            <a:extLst>
              <a:ext uri="{FF2B5EF4-FFF2-40B4-BE49-F238E27FC236}">
                <a16:creationId xmlns:a16="http://schemas.microsoft.com/office/drawing/2014/main" id="{E3806B6E-245E-277D-1677-A973931F2A19}"/>
              </a:ext>
            </a:extLst>
          </p:cNvPr>
          <p:cNvPicPr>
            <a:picLocks noGrp="1" noChangeAspect="1"/>
          </p:cNvPicPr>
          <p:nvPr>
            <p:ph idx="1"/>
          </p:nvPr>
        </p:nvPicPr>
        <p:blipFill>
          <a:blip r:embed="rId3"/>
          <a:stretch>
            <a:fillRect/>
          </a:stretch>
        </p:blipFill>
        <p:spPr>
          <a:xfrm>
            <a:off x="3426362" y="172540"/>
            <a:ext cx="6949440" cy="5830242"/>
          </a:xfrm>
          <a:prstGeom prst="rect">
            <a:avLst/>
          </a:prstGeom>
        </p:spPr>
      </p:pic>
    </p:spTree>
    <p:extLst>
      <p:ext uri="{BB962C8B-B14F-4D97-AF65-F5344CB8AC3E}">
        <p14:creationId xmlns:p14="http://schemas.microsoft.com/office/powerpoint/2010/main" val="4003032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nTIDE Guest Speaker</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a:xfrm>
            <a:off x="2209800" y="1789800"/>
            <a:ext cx="8339011" cy="3033657"/>
          </a:xfrm>
        </p:spPr>
        <p:txBody>
          <a:bodyPr>
            <a:normAutofit/>
          </a:bodyPr>
          <a:lstStyle/>
          <a:p>
            <a:endParaRPr lang="en-US" dirty="0"/>
          </a:p>
          <a:p>
            <a:endParaRPr lang="en-US" dirty="0"/>
          </a:p>
          <a:p>
            <a:pPr marL="0" indent="0">
              <a:buNone/>
            </a:pPr>
            <a:r>
              <a:rPr lang="en-US" sz="3600" b="1" i="1" dirty="0"/>
              <a:t>Russell Stein</a:t>
            </a:r>
          </a:p>
          <a:p>
            <a:pPr marL="0" indent="0">
              <a:buNone/>
            </a:pPr>
            <a:r>
              <a:rPr lang="en-US" i="1" dirty="0"/>
              <a:t>Gallaudet Innovation </a:t>
            </a:r>
          </a:p>
          <a:p>
            <a:pPr marL="0" indent="0">
              <a:buNone/>
            </a:pPr>
            <a:r>
              <a:rPr lang="en-US" i="1" dirty="0"/>
              <a:t>and Entrepreneurship</a:t>
            </a:r>
          </a:p>
          <a:p>
            <a:endParaRPr lang="en-US" dirty="0"/>
          </a:p>
        </p:txBody>
      </p:sp>
      <p:pic>
        <p:nvPicPr>
          <p:cNvPr id="6" name="Picture 5" descr="Russ Stein is a light skinned man with a shaved head wearing a black Gallaudet windbreaker">
            <a:extLst>
              <a:ext uri="{FF2B5EF4-FFF2-40B4-BE49-F238E27FC236}">
                <a16:creationId xmlns:a16="http://schemas.microsoft.com/office/drawing/2014/main" id="{6EADA6D6-34F5-B171-3536-6EF879D5282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0230" y="1690688"/>
            <a:ext cx="2743200" cy="4108213"/>
          </a:xfrm>
          <a:prstGeom prst="rect">
            <a:avLst/>
          </a:prstGeom>
          <a:noFill/>
          <a:ln>
            <a:noFill/>
          </a:ln>
        </p:spPr>
      </p:pic>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42</a:t>
            </a:fld>
            <a:endParaRPr lang="en-US"/>
          </a:p>
        </p:txBody>
      </p:sp>
    </p:spTree>
    <p:extLst>
      <p:ext uri="{BB962C8B-B14F-4D97-AF65-F5344CB8AC3E}">
        <p14:creationId xmlns:p14="http://schemas.microsoft.com/office/powerpoint/2010/main" val="926045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675592" y="2653312"/>
            <a:ext cx="9070000" cy="876000"/>
          </a:xfrm>
          <a:prstGeom prst="rect">
            <a:avLst/>
          </a:prstGeom>
          <a:noFill/>
          <a:ln>
            <a:noFill/>
          </a:ln>
        </p:spPr>
        <p:txBody>
          <a:bodyPr spcFirstLastPara="1" wrap="square" lIns="121900" tIns="60933" rIns="121900" bIns="60933" anchor="ctr" anchorCtr="0">
            <a:noAutofit/>
          </a:bodyPr>
          <a:lstStyle/>
          <a:p>
            <a:r>
              <a:rPr lang="en" sz="4400" dirty="0"/>
              <a:t>Gallaudet Innovation and Entrepreneurship Institute</a:t>
            </a:r>
            <a:endParaRPr sz="4400" dirty="0"/>
          </a:p>
        </p:txBody>
      </p:sp>
      <p:pic>
        <p:nvPicPr>
          <p:cNvPr id="218" name="Google Shape;218;p30" descr="logo for Gallaudet Innovation and Entrepreneurship Institute"/>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56734" y="-226031"/>
            <a:ext cx="3084233" cy="308423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idx="4294967295"/>
          </p:nvPr>
        </p:nvSpPr>
        <p:spPr>
          <a:xfrm>
            <a:off x="-2525267" y="1834967"/>
            <a:ext cx="12154400" cy="237997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933" b="0" i="0" u="none" strike="noStrike" kern="0" cap="none" spc="0" normalizeH="0" baseline="0" noProof="0" dirty="0">
                <a:ln>
                  <a:noFill/>
                </a:ln>
                <a:solidFill>
                  <a:srgbClr val="EFCA77"/>
                </a:solidFill>
                <a:effectLst/>
                <a:uLnTx/>
                <a:uFillTx/>
                <a:latin typeface="Helvetica Neue"/>
                <a:ea typeface="Helvetica Neue"/>
                <a:cs typeface="Helvetica Neue"/>
                <a:sym typeface="Helvetica Neue"/>
              </a:rPr>
              <a:t>Incidental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933" b="0" i="0" u="none" strike="noStrike" kern="0" cap="none" spc="0" normalizeH="0" baseline="0" noProof="0" dirty="0">
                <a:ln>
                  <a:noFill/>
                </a:ln>
                <a:solidFill>
                  <a:srgbClr val="EFCA77"/>
                </a:solidFill>
                <a:effectLst/>
                <a:uLnTx/>
                <a:uFillTx/>
                <a:latin typeface="Helvetica Neue"/>
                <a:ea typeface="Helvetica Neue"/>
                <a:cs typeface="Helvetica Neue"/>
                <a:sym typeface="Helvetica Neue"/>
              </a:rPr>
              <a:t>Learning</a:t>
            </a:r>
          </a:p>
        </p:txBody>
      </p:sp>
      <p:pic>
        <p:nvPicPr>
          <p:cNvPr id="224" name="Google Shape;224;p31" descr="a busy ice cream shop showing people interacting "/>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08200" y="1543033"/>
            <a:ext cx="5423600" cy="3618000"/>
          </a:xfrm>
          <a:prstGeom prst="roundRect">
            <a:avLst>
              <a:gd name="adj" fmla="val 16667"/>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idx="4294967295"/>
          </p:nvPr>
        </p:nvSpPr>
        <p:spPr>
          <a:xfrm>
            <a:off x="6356533" y="1156367"/>
            <a:ext cx="5637600" cy="344686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933" b="0" i="0" u="sng" strike="noStrike" kern="0" cap="none" spc="0" normalizeH="0" baseline="0" noProof="0" dirty="0">
                <a:ln>
                  <a:noFill/>
                </a:ln>
                <a:solidFill>
                  <a:srgbClr val="FFFFFF"/>
                </a:solidFill>
                <a:effectLst/>
                <a:uLnTx/>
                <a:uFillTx/>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Deaf </a:t>
            </a:r>
            <a:endParaRPr kumimoji="0" lang="en-US" sz="1867"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933" b="0" i="0" u="sng" strike="noStrike" kern="0" cap="none" spc="0" normalizeH="0" baseline="0" noProof="0" dirty="0">
                <a:ln>
                  <a:noFill/>
                </a:ln>
                <a:solidFill>
                  <a:srgbClr val="FFFFFF"/>
                </a:solidFill>
                <a:effectLst/>
                <a:uLnTx/>
                <a:uFillTx/>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Employment </a:t>
            </a:r>
            <a:endParaRPr kumimoji="0" lang="en-US" sz="1867"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933" b="0" i="0" u="sng" strike="noStrike" kern="0" cap="none" spc="0" normalizeH="0" baseline="0" noProof="0" dirty="0">
                <a:ln>
                  <a:noFill/>
                </a:ln>
                <a:solidFill>
                  <a:srgbClr val="FFFFFF"/>
                </a:solidFill>
                <a:effectLst/>
                <a:uLnTx/>
                <a:uFillTx/>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Rate</a:t>
            </a:r>
            <a:endParaRPr kumimoji="0" lang="en-US" sz="6667"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pic>
        <p:nvPicPr>
          <p:cNvPr id="230" name="Google Shape;230;p32" descr="infographic of the deaf employment rate compared side by side to the hearing employment rate. Deaf Employment rates: 53.5% Employed, 4.8% Unemployed, 41.7% Not in Labor Force. Hearing Employment Rates: 70.4% Employed, 4.7% unemployed, 24.9% not in labor force."/>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6400" y="1156367"/>
            <a:ext cx="5950000" cy="3922400"/>
          </a:xfrm>
          <a:prstGeom prst="roundRect">
            <a:avLst>
              <a:gd name="adj" fmla="val 16667"/>
            </a:avLst>
          </a:prstGeom>
          <a:noFill/>
          <a:ln>
            <a:noFill/>
          </a:ln>
        </p:spPr>
      </p:pic>
      <p:sp>
        <p:nvSpPr>
          <p:cNvPr id="231" name="Google Shape;231;p32"/>
          <p:cNvSpPr txBox="1"/>
          <p:nvPr/>
        </p:nvSpPr>
        <p:spPr>
          <a:xfrm>
            <a:off x="7230933" y="4390900"/>
            <a:ext cx="4763200" cy="806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sz="6933" kern="0">
              <a:solidFill>
                <a:srgbClr val="FFFFFF"/>
              </a:solidFill>
              <a:latin typeface="Helvetica Neue"/>
              <a:ea typeface="Helvetica Neue"/>
              <a:cs typeface="Helvetica Neue"/>
              <a:sym typeface="Helvetica Neue"/>
            </a:endParaRPr>
          </a:p>
          <a:p>
            <a:pPr algn="ctr" defTabSz="1219170">
              <a:buClr>
                <a:srgbClr val="000000"/>
              </a:buClr>
            </a:pPr>
            <a:r>
              <a:rPr lang="en" sz="1867" kern="0">
                <a:solidFill>
                  <a:srgbClr val="FFFFFF"/>
                </a:solidFill>
                <a:latin typeface="Helvetica Neue"/>
                <a:ea typeface="Helvetica Neue"/>
                <a:cs typeface="Helvetica Neue"/>
                <a:sym typeface="Helvetica Neue"/>
              </a:rPr>
              <a:t>Credit: National Deaf Center</a:t>
            </a:r>
            <a:endParaRPr sz="1867" kern="0">
              <a:solidFill>
                <a:srgbClr val="FFFFFF"/>
              </a:solidFill>
              <a:latin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ctrTitle"/>
          </p:nvPr>
        </p:nvSpPr>
        <p:spPr>
          <a:xfrm>
            <a:off x="403397" y="1235127"/>
            <a:ext cx="10672400" cy="932000"/>
          </a:xfrm>
          <a:prstGeom prst="rect">
            <a:avLst/>
          </a:prstGeom>
          <a:noFill/>
          <a:ln>
            <a:noFill/>
          </a:ln>
        </p:spPr>
        <p:txBody>
          <a:bodyPr spcFirstLastPara="1" wrap="square" lIns="121900" tIns="60933" rIns="121900" bIns="60933" anchor="ctr" anchorCtr="0">
            <a:normAutofit fontScale="90000"/>
          </a:bodyPr>
          <a:lstStyle/>
          <a:p>
            <a:r>
              <a:rPr lang="en" sz="4800">
                <a:latin typeface="Proxima Nova"/>
                <a:ea typeface="Proxima Nova"/>
                <a:cs typeface="Proxima Nova"/>
                <a:sym typeface="Proxima Nova"/>
              </a:rPr>
              <a:t>4.1% of deaf people own a business</a:t>
            </a:r>
            <a:endParaRPr sz="4800">
              <a:latin typeface="Proxima Nova"/>
              <a:ea typeface="Proxima Nova"/>
              <a:cs typeface="Proxima Nova"/>
              <a:sym typeface="Proxima Nova"/>
            </a:endParaRPr>
          </a:p>
          <a:p>
            <a:endParaRPr sz="4800">
              <a:latin typeface="Proxima Nova"/>
              <a:ea typeface="Proxima Nova"/>
              <a:cs typeface="Proxima Nova"/>
              <a:sym typeface="Proxima Nova"/>
            </a:endParaRPr>
          </a:p>
          <a:p>
            <a:r>
              <a:rPr lang="en" sz="4800">
                <a:latin typeface="Proxima Nova"/>
                <a:ea typeface="Proxima Nova"/>
                <a:cs typeface="Proxima Nova"/>
                <a:sym typeface="Proxima Nova"/>
              </a:rPr>
              <a:t>3.8% of hearing people do</a:t>
            </a:r>
            <a:endParaRPr sz="4800">
              <a:latin typeface="Proxima Nova"/>
              <a:ea typeface="Proxima Nova"/>
              <a:cs typeface="Proxima Nova"/>
              <a:sym typeface="Proxima Nova"/>
            </a:endParaRPr>
          </a:p>
        </p:txBody>
      </p:sp>
      <p:pic>
        <p:nvPicPr>
          <p:cNvPr id="237" name="Google Shape;237;p33" descr="In the united states"/>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l="-833" t="-68499" r="-843" b="-68523"/>
          <a:stretch/>
        </p:blipFill>
        <p:spPr>
          <a:xfrm>
            <a:off x="7603600" y="1615933"/>
            <a:ext cx="4660365" cy="6712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ctrTitle"/>
          </p:nvPr>
        </p:nvSpPr>
        <p:spPr>
          <a:xfrm>
            <a:off x="403397" y="1235127"/>
            <a:ext cx="10672400" cy="932000"/>
          </a:xfrm>
          <a:prstGeom prst="rect">
            <a:avLst/>
          </a:prstGeom>
          <a:noFill/>
          <a:ln>
            <a:noFill/>
          </a:ln>
        </p:spPr>
        <p:txBody>
          <a:bodyPr spcFirstLastPara="1" wrap="square" lIns="121900" tIns="60933" rIns="121900" bIns="60933" anchor="ctr" anchorCtr="0">
            <a:normAutofit fontScale="90000"/>
          </a:bodyPr>
          <a:lstStyle/>
          <a:p>
            <a:endParaRPr sz="4800">
              <a:latin typeface="Proxima Nova"/>
              <a:ea typeface="Proxima Nova"/>
              <a:cs typeface="Proxima Nova"/>
              <a:sym typeface="Proxima Nova"/>
            </a:endParaRPr>
          </a:p>
          <a:p>
            <a:endParaRPr sz="4800">
              <a:latin typeface="Proxima Nova"/>
              <a:ea typeface="Proxima Nova"/>
              <a:cs typeface="Proxima Nova"/>
              <a:sym typeface="Proxima Nova"/>
            </a:endParaRPr>
          </a:p>
          <a:p>
            <a:r>
              <a:rPr lang="en" sz="4800">
                <a:latin typeface="Proxima Nova"/>
                <a:ea typeface="Proxima Nova"/>
                <a:cs typeface="Proxima Nova"/>
                <a:sym typeface="Proxima Nova"/>
              </a:rPr>
              <a:t>4.1% of deaf people own a business</a:t>
            </a:r>
            <a:endParaRPr sz="4800">
              <a:latin typeface="Proxima Nova"/>
              <a:ea typeface="Proxima Nova"/>
              <a:cs typeface="Proxima Nova"/>
              <a:sym typeface="Proxima Nova"/>
            </a:endParaRPr>
          </a:p>
          <a:p>
            <a:r>
              <a:rPr lang="en" sz="4800">
                <a:solidFill>
                  <a:srgbClr val="EFCA77"/>
                </a:solidFill>
                <a:latin typeface="Proxima Nova"/>
                <a:ea typeface="Proxima Nova"/>
                <a:cs typeface="Proxima Nova"/>
                <a:sym typeface="Proxima Nova"/>
              </a:rPr>
              <a:t>160,000 deaf people own a business</a:t>
            </a:r>
            <a:endParaRPr sz="4800">
              <a:solidFill>
                <a:srgbClr val="EFCA77"/>
              </a:solidFill>
              <a:latin typeface="Proxima Nova"/>
              <a:ea typeface="Proxima Nova"/>
              <a:cs typeface="Proxima Nova"/>
              <a:sym typeface="Proxima Nova"/>
            </a:endParaRPr>
          </a:p>
          <a:p>
            <a:endParaRPr sz="4800">
              <a:latin typeface="Proxima Nova"/>
              <a:ea typeface="Proxima Nova"/>
              <a:cs typeface="Proxima Nova"/>
              <a:sym typeface="Proxima Nova"/>
            </a:endParaRPr>
          </a:p>
          <a:p>
            <a:r>
              <a:rPr lang="en" sz="4800">
                <a:latin typeface="Proxima Nova"/>
                <a:ea typeface="Proxima Nova"/>
                <a:cs typeface="Proxima Nova"/>
                <a:sym typeface="Proxima Nova"/>
              </a:rPr>
              <a:t>3.8% of hearing people do</a:t>
            </a:r>
            <a:endParaRPr sz="4800">
              <a:latin typeface="Proxima Nova"/>
              <a:ea typeface="Proxima Nova"/>
              <a:cs typeface="Proxima Nova"/>
              <a:sym typeface="Proxima Nova"/>
            </a:endParaRPr>
          </a:p>
          <a:p>
            <a:r>
              <a:rPr lang="en" sz="4800">
                <a:solidFill>
                  <a:srgbClr val="EFCA77"/>
                </a:solidFill>
                <a:latin typeface="Proxima Nova"/>
                <a:ea typeface="Proxima Nova"/>
                <a:cs typeface="Proxima Nova"/>
                <a:sym typeface="Proxima Nova"/>
              </a:rPr>
              <a:t>25 million hearing people do.</a:t>
            </a:r>
            <a:endParaRPr sz="4800">
              <a:solidFill>
                <a:srgbClr val="EFCA77"/>
              </a:solidFill>
              <a:latin typeface="Proxima Nova"/>
              <a:ea typeface="Proxima Nova"/>
              <a:cs typeface="Proxima Nova"/>
              <a:sym typeface="Proxima Nova"/>
            </a:endParaRPr>
          </a:p>
        </p:txBody>
      </p:sp>
      <p:pic>
        <p:nvPicPr>
          <p:cNvPr id="243" name="Google Shape;243;p34" descr="In the united states"/>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l="-833" t="-68499" r="-843" b="-68523"/>
          <a:stretch/>
        </p:blipFill>
        <p:spPr>
          <a:xfrm>
            <a:off x="7693059" y="2340134"/>
            <a:ext cx="4382767" cy="631293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txBox="1">
            <a:spLocks noGrp="1"/>
          </p:cNvSpPr>
          <p:nvPr>
            <p:ph type="ctrTitle"/>
          </p:nvPr>
        </p:nvSpPr>
        <p:spPr>
          <a:xfrm>
            <a:off x="702397" y="442127"/>
            <a:ext cx="10672400" cy="932000"/>
          </a:xfrm>
          <a:prstGeom prst="rect">
            <a:avLst/>
          </a:prstGeom>
        </p:spPr>
        <p:txBody>
          <a:bodyPr spcFirstLastPara="1" wrap="square" lIns="121900" tIns="60933" rIns="121900" bIns="60933" anchor="ctr" anchorCtr="0">
            <a:normAutofit/>
          </a:bodyPr>
          <a:lstStyle/>
          <a:p>
            <a:r>
              <a:rPr lang="en">
                <a:solidFill>
                  <a:srgbClr val="EFCA77"/>
                </a:solidFill>
              </a:rPr>
              <a:t>But we provide accommodations!</a:t>
            </a:r>
            <a:endParaRPr>
              <a:solidFill>
                <a:srgbClr val="EFCA77"/>
              </a:solidFill>
            </a:endParaRPr>
          </a:p>
        </p:txBody>
      </p:sp>
      <p:sp>
        <p:nvSpPr>
          <p:cNvPr id="249" name="Google Shape;249;p35"/>
          <p:cNvSpPr txBox="1">
            <a:spLocks noGrp="1"/>
          </p:cNvSpPr>
          <p:nvPr>
            <p:ph type="subTitle" idx="1"/>
          </p:nvPr>
        </p:nvSpPr>
        <p:spPr>
          <a:xfrm>
            <a:off x="697800" y="1374132"/>
            <a:ext cx="10681600" cy="4558000"/>
          </a:xfrm>
          <a:prstGeom prst="rect">
            <a:avLst/>
          </a:prstGeom>
        </p:spPr>
        <p:txBody>
          <a:bodyPr spcFirstLastPara="1" wrap="square" lIns="121900" tIns="60933" rIns="121900" bIns="60933" anchor="t" anchorCtr="0">
            <a:normAutofit/>
          </a:bodyPr>
          <a:lstStyle/>
          <a:p>
            <a:pPr marL="0" indent="0">
              <a:lnSpc>
                <a:spcPct val="115000"/>
              </a:lnSpc>
              <a:buNone/>
            </a:pPr>
            <a:r>
              <a:rPr lang="en" sz="1867"/>
              <a:t> "Can you read lips?"</a:t>
            </a:r>
            <a:endParaRPr sz="1867"/>
          </a:p>
          <a:p>
            <a:pPr marL="0" indent="0">
              <a:lnSpc>
                <a:spcPct val="115000"/>
              </a:lnSpc>
              <a:buNone/>
            </a:pPr>
            <a:r>
              <a:rPr lang="en" sz="1867"/>
              <a:t> "Did you bring someone to translate for you? If not, we need</a:t>
            </a:r>
            <a:endParaRPr sz="1867"/>
          </a:p>
          <a:p>
            <a:pPr marL="0" indent="0">
              <a:lnSpc>
                <a:spcPct val="115000"/>
              </a:lnSpc>
              <a:buNone/>
            </a:pPr>
            <a:r>
              <a:rPr lang="en" sz="1867"/>
              <a:t>to reschedule.</a:t>
            </a:r>
            <a:endParaRPr sz="1867"/>
          </a:p>
          <a:p>
            <a:pPr marL="0" indent="0">
              <a:lnSpc>
                <a:spcPct val="115000"/>
              </a:lnSpc>
              <a:buNone/>
            </a:pPr>
            <a:r>
              <a:rPr lang="en" sz="1867"/>
              <a:t>"When/how did you become hearing impaired?"</a:t>
            </a:r>
            <a:endParaRPr sz="1867"/>
          </a:p>
          <a:p>
            <a:pPr marL="0" indent="0">
              <a:lnSpc>
                <a:spcPct val="115000"/>
              </a:lnSpc>
              <a:buNone/>
            </a:pPr>
            <a:r>
              <a:rPr lang="en" sz="1867"/>
              <a:t> "Tell him/her....</a:t>
            </a:r>
            <a:endParaRPr sz="1867"/>
          </a:p>
          <a:p>
            <a:pPr marL="0" indent="0">
              <a:lnSpc>
                <a:spcPct val="115000"/>
              </a:lnSpc>
              <a:buNone/>
            </a:pPr>
            <a:r>
              <a:rPr lang="en" sz="1867"/>
              <a:t> "We forgot to schedule an interpreter for your appointment."</a:t>
            </a:r>
            <a:endParaRPr sz="1867"/>
          </a:p>
          <a:p>
            <a:pPr marL="609585" indent="-423323">
              <a:lnSpc>
                <a:spcPct val="115000"/>
              </a:lnSpc>
              <a:spcBef>
                <a:spcPts val="1600"/>
              </a:spcBef>
              <a:buSzPts val="1400"/>
            </a:pPr>
            <a:r>
              <a:rPr lang="en" sz="1867"/>
              <a:t>﻿﻿﻿"Is there another person we can talk with about your</a:t>
            </a:r>
            <a:br>
              <a:rPr lang="en" sz="1867"/>
            </a:br>
            <a:r>
              <a:rPr lang="en" sz="1867"/>
              <a:t> condition/treatment plan?</a:t>
            </a:r>
            <a:endParaRPr sz="1867"/>
          </a:p>
          <a:p>
            <a:pPr marL="609585" indent="-423323">
              <a:lnSpc>
                <a:spcPct val="115000"/>
              </a:lnSpc>
              <a:buSzPts val="1400"/>
            </a:pPr>
            <a:r>
              <a:rPr lang="en" sz="1867"/>
              <a:t>﻿﻿﻿﻿﻿"I'm not sure who to contact to get the accommodation (s) (e.g., interpreter, real-time captioning, and assistive listening device) that you are requesting.</a:t>
            </a:r>
            <a:endParaRPr sz="1867"/>
          </a:p>
          <a:p>
            <a:pPr marL="0" indent="0">
              <a:lnSpc>
                <a:spcPct val="115000"/>
              </a:lnSpc>
              <a:spcBef>
                <a:spcPts val="1600"/>
              </a:spcBef>
              <a:buNone/>
            </a:pPr>
            <a:endParaRPr sz="1200"/>
          </a:p>
          <a:p>
            <a:pPr marL="609585" indent="0">
              <a:buNone/>
            </a:pPr>
            <a:endParaRPr/>
          </a:p>
        </p:txBody>
      </p:sp>
      <p:sp>
        <p:nvSpPr>
          <p:cNvPr id="250" name="Google Shape;250;p35"/>
          <p:cNvSpPr txBox="1"/>
          <p:nvPr/>
        </p:nvSpPr>
        <p:spPr>
          <a:xfrm>
            <a:off x="8857467" y="5508500"/>
            <a:ext cx="4365200" cy="83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Credit: www.2axend.com</a:t>
            </a:r>
            <a:endParaRPr sz="1867" kern="0">
              <a:solidFill>
                <a:srgbClr val="FFFFFF"/>
              </a:solidFill>
              <a:latin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6"/>
          <p:cNvSpPr txBox="1">
            <a:spLocks noGrp="1"/>
          </p:cNvSpPr>
          <p:nvPr>
            <p:ph type="title" idx="4294967295"/>
          </p:nvPr>
        </p:nvSpPr>
        <p:spPr>
          <a:xfrm>
            <a:off x="33000" y="945768"/>
            <a:ext cx="12126000" cy="1518196"/>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266"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Mouse in a Maze</a:t>
            </a:r>
          </a:p>
        </p:txBody>
      </p:sp>
      <p:pic>
        <p:nvPicPr>
          <p:cNvPr id="257" name="Google Shape;257;p36" descr="gray concrete repetitive maze"/>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54033" y="2542633"/>
            <a:ext cx="3285200" cy="2179200"/>
          </a:xfrm>
          <a:prstGeom prst="roundRect">
            <a:avLst>
              <a:gd name="adj" fmla="val 16667"/>
            </a:avLst>
          </a:prstGeom>
          <a:noFill/>
          <a:ln>
            <a:noFill/>
          </a:ln>
        </p:spPr>
      </p:pic>
      <p:sp>
        <p:nvSpPr>
          <p:cNvPr id="256" name="Google Shape;256;p36"/>
          <p:cNvSpPr txBox="1"/>
          <p:nvPr/>
        </p:nvSpPr>
        <p:spPr>
          <a:xfrm>
            <a:off x="2585200" y="5050333"/>
            <a:ext cx="7021600" cy="71817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067" kern="0">
                <a:solidFill>
                  <a:srgbClr val="EFCA77"/>
                </a:solidFill>
                <a:latin typeface="Helvetica Neue"/>
                <a:ea typeface="Helvetica Neue"/>
                <a:cs typeface="Helvetica Neue"/>
                <a:sym typeface="Helvetica Neue"/>
              </a:rPr>
              <a:t>Inconsistency sucks for us all.</a:t>
            </a:r>
            <a:endParaRPr sz="3067" kern="0">
              <a:solidFill>
                <a:srgbClr val="EFCA77"/>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EABC25-AC82-4A68-B16D-1584F2D13CF3}"/>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ASL Interpreter &amp; Closed Captioning </a:t>
            </a:r>
            <a:endParaRPr lang="en-US" u="sng" dirty="0"/>
          </a:p>
        </p:txBody>
      </p:sp>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815123"/>
            <a:ext cx="10102842" cy="4351338"/>
          </a:xfrm>
        </p:spPr>
        <p:txBody>
          <a:bodyPr>
            <a:normAutofit/>
          </a:bodyPr>
          <a:lstStyle/>
          <a:p>
            <a:pPr>
              <a:defRPr/>
            </a:pPr>
            <a:r>
              <a:rPr lang="en-US" dirty="0">
                <a:latin typeface="Calibri" panose="020F0502020204030204" pitchFamily="34" charset="0"/>
                <a:ea typeface="Calibri" panose="020F0502020204030204" pitchFamily="34" charset="0"/>
                <a:cs typeface="Calibri" panose="020F0502020204030204" pitchFamily="34" charset="0"/>
              </a:rPr>
              <a:t>To see </a:t>
            </a:r>
            <a:r>
              <a:rPr lang="en-US" u="sng" dirty="0">
                <a:latin typeface="Calibri" panose="020F0502020204030204" pitchFamily="34" charset="0"/>
                <a:ea typeface="Calibri" panose="020F0502020204030204" pitchFamily="34" charset="0"/>
                <a:cs typeface="Calibri" panose="020F0502020204030204" pitchFamily="34" charset="0"/>
              </a:rPr>
              <a:t>interpreter</a:t>
            </a:r>
            <a:r>
              <a:rPr lang="en-US" dirty="0">
                <a:latin typeface="Calibri" panose="020F0502020204030204" pitchFamily="34" charset="0"/>
                <a:ea typeface="Calibri" panose="020F0502020204030204" pitchFamily="34" charset="0"/>
                <a:cs typeface="Calibri" panose="020F0502020204030204" pitchFamily="34" charset="0"/>
              </a:rPr>
              <a:t> and the gallery of speakers at the same time, we recommend using a computer or laptop, rather than  a phone or tablet</a:t>
            </a:r>
            <a:r>
              <a:rPr lang="en-US" dirty="0">
                <a:effectLst/>
                <a:latin typeface="Calibri" panose="020F0502020204030204" pitchFamily="34" charset="0"/>
                <a:ea typeface="Calibri" panose="020F0502020204030204" pitchFamily="34" charset="0"/>
                <a:cs typeface="Calibri" panose="020F0502020204030204" pitchFamily="34" charset="0"/>
              </a:rPr>
              <a:t>.</a:t>
            </a:r>
          </a:p>
          <a:p>
            <a:pPr>
              <a:spcBef>
                <a:spcPts val="2800"/>
              </a:spcBef>
              <a:defRPr/>
            </a:pPr>
            <a:r>
              <a:rPr lang="en-US" sz="2800" kern="0" dirty="0">
                <a:latin typeface="Calibri" panose="020F0502020204030204" pitchFamily="34" charset="0"/>
                <a:cs typeface="Calibri" panose="020F0502020204030204" pitchFamily="34" charset="0"/>
              </a:rPr>
              <a:t>For closed captioning, click on the Closed Caption button and select Show Subtitle or View Full Transcript.</a:t>
            </a:r>
          </a:p>
          <a:p>
            <a:pPr>
              <a:defRPr/>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a:defRPr/>
            </a:pPr>
            <a:endParaRPr lang="en-US"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8130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3" name="Google Shape;263;p37" descr="In the world"/>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4700" y="614201"/>
            <a:ext cx="3998632" cy="4004193"/>
          </a:xfrm>
          <a:prstGeom prst="rect">
            <a:avLst/>
          </a:prstGeom>
          <a:noFill/>
          <a:ln>
            <a:noFill/>
          </a:ln>
        </p:spPr>
      </p:pic>
      <p:sp>
        <p:nvSpPr>
          <p:cNvPr id="262" name="Google Shape;262;p37"/>
          <p:cNvSpPr txBox="1">
            <a:spLocks noGrp="1"/>
          </p:cNvSpPr>
          <p:nvPr>
            <p:ph type="title" idx="4294967295"/>
          </p:nvPr>
        </p:nvSpPr>
        <p:spPr>
          <a:xfrm>
            <a:off x="4710700" y="263667"/>
            <a:ext cx="7239200" cy="5669200"/>
          </a:xfrm>
          <a:prstGeom prst="rect">
            <a:avLst/>
          </a:prstGeom>
        </p:spPr>
        <p:txBody>
          <a:bodyPr spcFirstLastPara="1" wrap="square" lIns="121900" tIns="60933" rIns="121900" bIns="60933" anchor="ctr" anchorCtr="0">
            <a:noAutofit/>
          </a:bodyPr>
          <a:lstStyle/>
          <a:p>
            <a:pPr marL="609585" indent="-584185">
              <a:buClr>
                <a:srgbClr val="E5E5E5"/>
              </a:buClr>
              <a:buSzPts val="3300"/>
              <a:buFont typeface="Proxima Nova"/>
              <a:buChar char="➔"/>
            </a:pPr>
            <a:r>
              <a:rPr lang="en" sz="4400">
                <a:solidFill>
                  <a:srgbClr val="E5E5E5"/>
                </a:solidFill>
                <a:latin typeface="Proxima Nova"/>
                <a:ea typeface="Proxima Nova"/>
                <a:cs typeface="Proxima Nova"/>
                <a:sym typeface="Proxima Nova"/>
              </a:rPr>
              <a:t>Only </a:t>
            </a:r>
            <a:r>
              <a:rPr lang="en" sz="4400">
                <a:solidFill>
                  <a:srgbClr val="EFCA77"/>
                </a:solidFill>
                <a:latin typeface="Proxima Nova"/>
                <a:ea typeface="Proxima Nova"/>
                <a:cs typeface="Proxima Nova"/>
                <a:sym typeface="Proxima Nova"/>
              </a:rPr>
              <a:t>ONE</a:t>
            </a:r>
            <a:r>
              <a:rPr lang="en" sz="4400">
                <a:solidFill>
                  <a:srgbClr val="E5E5E5"/>
                </a:solidFill>
                <a:latin typeface="Proxima Nova"/>
                <a:ea typeface="Proxima Nova"/>
                <a:cs typeface="Proxima Nova"/>
                <a:sym typeface="Proxima Nova"/>
              </a:rPr>
              <a:t> deaf focused investment fund.</a:t>
            </a:r>
            <a:endParaRPr sz="4400">
              <a:solidFill>
                <a:srgbClr val="E5E5E5"/>
              </a:solidFill>
              <a:latin typeface="Proxima Nova"/>
              <a:ea typeface="Proxima Nova"/>
              <a:cs typeface="Proxima Nova"/>
              <a:sym typeface="Proxima Nova"/>
            </a:endParaRPr>
          </a:p>
          <a:p>
            <a:pPr marL="609585"/>
            <a:endParaRPr sz="4400">
              <a:solidFill>
                <a:srgbClr val="E5E5E5"/>
              </a:solidFill>
              <a:latin typeface="Proxima Nova"/>
              <a:ea typeface="Proxima Nova"/>
              <a:cs typeface="Proxima Nova"/>
              <a:sym typeface="Proxima Nova"/>
            </a:endParaRPr>
          </a:p>
          <a:p>
            <a:pPr marL="609585" indent="-584185">
              <a:buClr>
                <a:srgbClr val="E5E5E5"/>
              </a:buClr>
              <a:buSzPts val="3300"/>
              <a:buFont typeface="Proxima Nova"/>
              <a:buChar char="➔"/>
            </a:pPr>
            <a:r>
              <a:rPr lang="en" sz="4400">
                <a:solidFill>
                  <a:srgbClr val="EFCA77"/>
                </a:solidFill>
                <a:latin typeface="Proxima Nova"/>
                <a:ea typeface="Proxima Nova"/>
                <a:cs typeface="Proxima Nova"/>
                <a:sym typeface="Proxima Nova"/>
              </a:rPr>
              <a:t>ZERO</a:t>
            </a:r>
            <a:r>
              <a:rPr lang="en" sz="4400">
                <a:solidFill>
                  <a:srgbClr val="E5E5E5"/>
                </a:solidFill>
                <a:latin typeface="Proxima Nova"/>
                <a:ea typeface="Proxima Nova"/>
                <a:cs typeface="Proxima Nova"/>
                <a:sym typeface="Proxima Nova"/>
              </a:rPr>
              <a:t> entrepreneurship programs for deaf people. </a:t>
            </a:r>
            <a:endParaRPr sz="4400">
              <a:solidFill>
                <a:srgbClr val="E5E5E5"/>
              </a:solidFill>
              <a:latin typeface="Proxima Nova"/>
              <a:ea typeface="Proxima Nova"/>
              <a:cs typeface="Proxima Nova"/>
              <a:sym typeface="Proxima Nov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idx="4294967295"/>
          </p:nvPr>
        </p:nvSpPr>
        <p:spPr>
          <a:xfrm>
            <a:off x="3118933" y="1601867"/>
            <a:ext cx="12154400" cy="237997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933" b="0" i="0" u="none" strike="noStrike" kern="0" cap="none" spc="0" normalizeH="0" baseline="0" noProof="0" dirty="0">
                <a:ln>
                  <a:noFill/>
                </a:ln>
                <a:solidFill>
                  <a:srgbClr val="EFCA77"/>
                </a:solidFill>
                <a:effectLst/>
                <a:uLnTx/>
                <a:uFillTx/>
                <a:latin typeface="Helvetica Neue"/>
                <a:ea typeface="Helvetica Neue"/>
                <a:cs typeface="Helvetica Neue"/>
                <a:sym typeface="Helvetica Neue"/>
              </a:rPr>
              <a:t>Audio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933" b="0" i="0" u="none" strike="noStrike" kern="0" cap="none" spc="0" normalizeH="0" baseline="0" noProof="0" dirty="0">
                <a:ln>
                  <a:noFill/>
                </a:ln>
                <a:solidFill>
                  <a:srgbClr val="EFCA77"/>
                </a:solidFill>
                <a:effectLst/>
                <a:uLnTx/>
                <a:uFillTx/>
                <a:latin typeface="Helvetica Neue"/>
                <a:ea typeface="Helvetica Neue"/>
                <a:cs typeface="Helvetica Neue"/>
                <a:sym typeface="Helvetica Neue"/>
              </a:rPr>
              <a:t>Supremacy</a:t>
            </a:r>
            <a:endParaRPr kumimoji="0" lang="en-US" sz="6667"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pic>
        <p:nvPicPr>
          <p:cNvPr id="269" name="Google Shape;269;p38" descr="Family feud face off, where one person slaps the buzzer right away while the other hesitates"/>
          <p:cNvPicPr preferRelativeResize="0"/>
          <p:nvPr/>
        </p:nvPicPr>
        <p:blipFill>
          <a:blip r:embed="rId3">
            <a:alphaModFix/>
          </a:blip>
          <a:stretch>
            <a:fillRect/>
          </a:stretch>
        </p:blipFill>
        <p:spPr>
          <a:xfrm>
            <a:off x="535334" y="1601867"/>
            <a:ext cx="5190433" cy="2919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39">
            <a:extLst>
              <a:ext uri="{C183D7F6-B498-43B3-948B-1728B52AA6E4}">
                <adec:decorative xmlns:adec="http://schemas.microsoft.com/office/drawing/2017/decorative" val="1"/>
              </a:ext>
            </a:extLst>
          </p:cNvPr>
          <p:cNvSpPr/>
          <p:nvPr/>
        </p:nvSpPr>
        <p:spPr>
          <a:xfrm>
            <a:off x="425933" y="239566"/>
            <a:ext cx="4328947" cy="1806403"/>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9"/>
          <p:cNvSpPr txBox="1">
            <a:spLocks noGrp="1"/>
          </p:cNvSpPr>
          <p:nvPr>
            <p:ph type="title" idx="4294967295"/>
          </p:nvPr>
        </p:nvSpPr>
        <p:spPr>
          <a:xfrm>
            <a:off x="587493" y="239567"/>
            <a:ext cx="6681600" cy="188752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FFFF"/>
                </a:solidFill>
                <a:effectLst/>
                <a:uLnTx/>
                <a:uFillTx/>
                <a:latin typeface="Proxima Nova"/>
                <a:ea typeface="Proxima Nova"/>
                <a:cs typeface="Proxima Nova"/>
                <a:sym typeface="Proxima Nova"/>
              </a:rPr>
              <a:t>What’s the Solution?</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6" name="Google Shape;276;p39"/>
          <p:cNvSpPr/>
          <p:nvPr/>
        </p:nvSpPr>
        <p:spPr>
          <a:xfrm>
            <a:off x="5552547" y="4944727"/>
            <a:ext cx="6307200" cy="1438800"/>
          </a:xfrm>
          <a:prstGeom prst="roundRect">
            <a:avLst>
              <a:gd name="adj" fmla="val 16667"/>
            </a:avLst>
          </a:prstGeom>
          <a:solidFill>
            <a:schemeClr val="dk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r" defTabSz="1219170">
              <a:buClr>
                <a:srgbClr val="000000"/>
              </a:buClr>
            </a:pPr>
            <a:r>
              <a:rPr lang="en" sz="3467" kern="0">
                <a:solidFill>
                  <a:srgbClr val="FFFFFF"/>
                </a:solidFill>
                <a:latin typeface="Arial"/>
                <a:cs typeface="Arial"/>
                <a:sym typeface="Arial"/>
              </a:rPr>
              <a:t>Gallaudet Innovation and Entrepreneurship Institute</a:t>
            </a:r>
            <a:endParaRPr sz="3467" kern="0">
              <a:solidFill>
                <a:srgbClr val="FFFFFF"/>
              </a:solidFill>
              <a:latin typeface="Arial"/>
              <a:cs typeface="Arial"/>
              <a:sym typeface="Arial"/>
            </a:endParaRPr>
          </a:p>
        </p:txBody>
      </p:sp>
      <p:pic>
        <p:nvPicPr>
          <p:cNvPr id="277" name="Google Shape;277;p39" descr="GIEI logo"/>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021233" y="935000"/>
            <a:ext cx="2006400" cy="2006400"/>
          </a:xfrm>
          <a:prstGeom prst="roundRect">
            <a:avLst>
              <a:gd name="adj" fmla="val 16667"/>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1"/>
        <p:cNvGrpSpPr/>
        <p:nvPr/>
      </p:nvGrpSpPr>
      <p:grpSpPr>
        <a:xfrm>
          <a:off x="0" y="0"/>
          <a:ext cx="0" cy="0"/>
          <a:chOff x="0" y="0"/>
          <a:chExt cx="0" cy="0"/>
        </a:xfrm>
      </p:grpSpPr>
      <p:sp>
        <p:nvSpPr>
          <p:cNvPr id="282" name="Google Shape;282;p40"/>
          <p:cNvSpPr txBox="1">
            <a:spLocks noGrp="1"/>
          </p:cNvSpPr>
          <p:nvPr>
            <p:ph type="title" idx="4294967295"/>
          </p:nvPr>
        </p:nvSpPr>
        <p:spPr>
          <a:xfrm>
            <a:off x="415600" y="169816"/>
            <a:ext cx="11360800" cy="1613933"/>
          </a:xfrm>
          <a:prstGeom prst="rect">
            <a:avLst/>
          </a:prstGeom>
        </p:spPr>
        <p:txBody>
          <a:bodyPr spcFirstLastPara="1" wrap="square" lIns="121900" tIns="60933" rIns="121900" bIns="60933" anchor="ctr" anchorCtr="0">
            <a:noAutofit/>
          </a:bodyPr>
          <a:lstStyle/>
          <a:p>
            <a:r>
              <a:rPr lang="en" sz="4667" dirty="0">
                <a:solidFill>
                  <a:srgbClr val="EFCA77"/>
                </a:solidFill>
                <a:latin typeface="Proxima Nova"/>
                <a:ea typeface="Proxima Nova"/>
                <a:cs typeface="Proxima Nova"/>
                <a:sym typeface="Proxima Nova"/>
              </a:rPr>
              <a:t>What does GIEI do Now? </a:t>
            </a:r>
            <a:r>
              <a:rPr lang="en" sz="4000" dirty="0">
                <a:solidFill>
                  <a:schemeClr val="lt1"/>
                </a:solidFill>
                <a:latin typeface="Proxima Nova"/>
                <a:ea typeface="Proxima Nova"/>
                <a:cs typeface="Proxima Nova"/>
                <a:sym typeface="Proxima Nova"/>
              </a:rPr>
              <a:t>Mentorship</a:t>
            </a:r>
            <a:endParaRPr sz="4667" dirty="0">
              <a:solidFill>
                <a:srgbClr val="EFCA77"/>
              </a:solidFill>
              <a:latin typeface="Proxima Nova"/>
              <a:ea typeface="Proxima Nova"/>
              <a:cs typeface="Proxima Nova"/>
              <a:sym typeface="Proxima Nova"/>
            </a:endParaRPr>
          </a:p>
        </p:txBody>
      </p:sp>
      <p:sp>
        <p:nvSpPr>
          <p:cNvPr id="283" name="Google Shape;283;p40"/>
          <p:cNvSpPr txBox="1">
            <a:spLocks noGrp="1"/>
          </p:cNvSpPr>
          <p:nvPr>
            <p:ph type="body" idx="4294967295"/>
          </p:nvPr>
        </p:nvSpPr>
        <p:spPr>
          <a:xfrm>
            <a:off x="1754302" y="1568249"/>
            <a:ext cx="8683396" cy="763600"/>
          </a:xfrm>
          <a:prstGeom prst="rect">
            <a:avLst/>
          </a:prstGeom>
        </p:spPr>
        <p:txBody>
          <a:bodyPr spcFirstLastPara="1" wrap="square" lIns="121900" tIns="60933" rIns="121900" bIns="60933" anchor="t" anchorCtr="0">
            <a:noAutofit/>
          </a:bodyPr>
          <a:lstStyle/>
          <a:p>
            <a:pPr marL="0" indent="0">
              <a:lnSpc>
                <a:spcPct val="95000"/>
              </a:lnSpc>
              <a:buSzPts val="770"/>
              <a:buNone/>
            </a:pPr>
            <a:r>
              <a:rPr lang="en" sz="4000" dirty="0">
                <a:solidFill>
                  <a:schemeClr val="lt1"/>
                </a:solidFill>
                <a:latin typeface="Proxima Nova"/>
                <a:ea typeface="Proxima Nova"/>
                <a:cs typeface="Proxima Nova"/>
                <a:sym typeface="Proxima Nova"/>
              </a:rPr>
              <a:t> </a:t>
            </a:r>
            <a:r>
              <a:rPr lang="en" sz="4000" dirty="0">
                <a:solidFill>
                  <a:srgbClr val="EFCA77"/>
                </a:solidFill>
                <a:latin typeface="Proxima Nova"/>
                <a:ea typeface="Proxima Nova"/>
                <a:cs typeface="Proxima Nova"/>
                <a:sym typeface="Proxima Nova"/>
              </a:rPr>
              <a:t>(Gallaudet Alumni Business Owners)</a:t>
            </a:r>
            <a:endParaRPr sz="4267" dirty="0">
              <a:solidFill>
                <a:srgbClr val="EFCA77"/>
              </a:solidFill>
              <a:latin typeface="Proxima Nova"/>
              <a:ea typeface="Proxima Nova"/>
              <a:cs typeface="Proxima Nova"/>
              <a:sym typeface="Proxima Nova"/>
            </a:endParaRPr>
          </a:p>
          <a:p>
            <a:pPr marL="0" indent="0">
              <a:lnSpc>
                <a:spcPct val="95000"/>
              </a:lnSpc>
              <a:buNone/>
            </a:pPr>
            <a:endParaRPr sz="4000" dirty="0">
              <a:latin typeface="Proxima Nova"/>
              <a:ea typeface="Proxima Nova"/>
              <a:cs typeface="Proxima Nova"/>
              <a:sym typeface="Proxima Nova"/>
            </a:endParaRPr>
          </a:p>
        </p:txBody>
      </p:sp>
      <p:pic>
        <p:nvPicPr>
          <p:cNvPr id="284" name="Google Shape;284;p40" descr="Ericka Olujie, a female Gallaudet Alumni Business Owner"/>
          <p:cNvPicPr preferRelativeResize="0"/>
          <p:nvPr/>
        </p:nvPicPr>
        <p:blipFill>
          <a:blip r:embed="rId3">
            <a:alphaModFix/>
          </a:blip>
          <a:stretch>
            <a:fillRect/>
          </a:stretch>
        </p:blipFill>
        <p:spPr>
          <a:xfrm>
            <a:off x="655334" y="2358401"/>
            <a:ext cx="1800833" cy="1800833"/>
          </a:xfrm>
          <a:prstGeom prst="rect">
            <a:avLst/>
          </a:prstGeom>
          <a:noFill/>
          <a:ln>
            <a:noFill/>
          </a:ln>
        </p:spPr>
      </p:pic>
      <p:pic>
        <p:nvPicPr>
          <p:cNvPr id="285" name="Google Shape;285;p40" descr="Gallaudet Alumni Business Owner #2, a man"/>
          <p:cNvPicPr preferRelativeResize="0"/>
          <p:nvPr/>
        </p:nvPicPr>
        <p:blipFill>
          <a:blip r:embed="rId4">
            <a:alphaModFix/>
          </a:blip>
          <a:stretch>
            <a:fillRect/>
          </a:stretch>
        </p:blipFill>
        <p:spPr>
          <a:xfrm>
            <a:off x="3033333" y="2358401"/>
            <a:ext cx="1889984" cy="1800833"/>
          </a:xfrm>
          <a:prstGeom prst="rect">
            <a:avLst/>
          </a:prstGeom>
          <a:noFill/>
          <a:ln>
            <a:noFill/>
          </a:ln>
        </p:spPr>
      </p:pic>
      <p:pic>
        <p:nvPicPr>
          <p:cNvPr id="286" name="Google Shape;286;p40" descr="Gallaudet Alumni Business Owner #3, a woman"/>
          <p:cNvPicPr preferRelativeResize="0"/>
          <p:nvPr/>
        </p:nvPicPr>
        <p:blipFill>
          <a:blip r:embed="rId5">
            <a:alphaModFix/>
          </a:blip>
          <a:stretch>
            <a:fillRect/>
          </a:stretch>
        </p:blipFill>
        <p:spPr>
          <a:xfrm>
            <a:off x="5500501" y="2402384"/>
            <a:ext cx="1697300" cy="1712867"/>
          </a:xfrm>
          <a:prstGeom prst="rect">
            <a:avLst/>
          </a:prstGeom>
          <a:noFill/>
          <a:ln>
            <a:noFill/>
          </a:ln>
        </p:spPr>
      </p:pic>
      <p:pic>
        <p:nvPicPr>
          <p:cNvPr id="287" name="Google Shape;287;p40" descr="Gallaudet Alumni Business Owner #4, a man"/>
          <p:cNvPicPr preferRelativeResize="0"/>
          <p:nvPr/>
        </p:nvPicPr>
        <p:blipFill>
          <a:blip r:embed="rId6">
            <a:alphaModFix/>
          </a:blip>
          <a:stretch>
            <a:fillRect/>
          </a:stretch>
        </p:blipFill>
        <p:spPr>
          <a:xfrm>
            <a:off x="7535500" y="2402401"/>
            <a:ext cx="1890000" cy="1802500"/>
          </a:xfrm>
          <a:prstGeom prst="rect">
            <a:avLst/>
          </a:prstGeom>
          <a:noFill/>
          <a:ln>
            <a:noFill/>
          </a:ln>
        </p:spPr>
      </p:pic>
      <p:pic>
        <p:nvPicPr>
          <p:cNvPr id="288" name="Google Shape;288;p40" descr="Gallaudet Alumni Business Owner #5, a man"/>
          <p:cNvPicPr preferRelativeResize="0"/>
          <p:nvPr/>
        </p:nvPicPr>
        <p:blipFill>
          <a:blip r:embed="rId7">
            <a:alphaModFix/>
          </a:blip>
          <a:stretch>
            <a:fillRect/>
          </a:stretch>
        </p:blipFill>
        <p:spPr>
          <a:xfrm>
            <a:off x="9763201" y="2358401"/>
            <a:ext cx="1800833" cy="1800833"/>
          </a:xfrm>
          <a:prstGeom prst="rect">
            <a:avLst/>
          </a:prstGeom>
          <a:noFill/>
          <a:ln>
            <a:noFill/>
          </a:ln>
        </p:spPr>
      </p:pic>
      <p:pic>
        <p:nvPicPr>
          <p:cNvPr id="289" name="Google Shape;289;p40" descr="Gallaudet Alumni Business Owner #6, a woman"/>
          <p:cNvPicPr preferRelativeResize="0"/>
          <p:nvPr/>
        </p:nvPicPr>
        <p:blipFill>
          <a:blip r:embed="rId8">
            <a:alphaModFix/>
          </a:blip>
          <a:stretch>
            <a:fillRect/>
          </a:stretch>
        </p:blipFill>
        <p:spPr>
          <a:xfrm>
            <a:off x="624700" y="4378500"/>
            <a:ext cx="1890000" cy="1613933"/>
          </a:xfrm>
          <a:prstGeom prst="rect">
            <a:avLst/>
          </a:prstGeom>
          <a:noFill/>
          <a:ln>
            <a:noFill/>
          </a:ln>
        </p:spPr>
      </p:pic>
      <p:pic>
        <p:nvPicPr>
          <p:cNvPr id="290" name="Google Shape;290;p40" descr="Gallaudet Alumni Business Owner #7, a woman"/>
          <p:cNvPicPr preferRelativeResize="0"/>
          <p:nvPr/>
        </p:nvPicPr>
        <p:blipFill>
          <a:blip r:embed="rId9">
            <a:alphaModFix/>
          </a:blip>
          <a:stretch>
            <a:fillRect/>
          </a:stretch>
        </p:blipFill>
        <p:spPr>
          <a:xfrm>
            <a:off x="3033333" y="4378500"/>
            <a:ext cx="1890000" cy="1613933"/>
          </a:xfrm>
          <a:prstGeom prst="rect">
            <a:avLst/>
          </a:prstGeom>
          <a:noFill/>
          <a:ln>
            <a:noFill/>
          </a:ln>
        </p:spPr>
      </p:pic>
      <p:pic>
        <p:nvPicPr>
          <p:cNvPr id="291" name="Google Shape;291;p40" descr="Gallaudet Alumni Business Owner #8, a man"/>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5500501" y="4378501"/>
            <a:ext cx="1800833" cy="1694892"/>
          </a:xfrm>
          <a:prstGeom prst="rect">
            <a:avLst/>
          </a:prstGeom>
          <a:noFill/>
          <a:ln>
            <a:noFill/>
          </a:ln>
        </p:spPr>
      </p:pic>
      <p:pic>
        <p:nvPicPr>
          <p:cNvPr id="292" name="Google Shape;292;p40" descr="Gallaudet Alumni Business Owner #9, a man"/>
          <p:cNvPicPr preferRelativeResize="0"/>
          <p:nvPr/>
        </p:nvPicPr>
        <p:blipFill>
          <a:blip r:embed="rId11">
            <a:alphaModFix/>
          </a:blip>
          <a:stretch>
            <a:fillRect/>
          </a:stretch>
        </p:blipFill>
        <p:spPr>
          <a:xfrm>
            <a:off x="7616401" y="4378501"/>
            <a:ext cx="1697300" cy="1722447"/>
          </a:xfrm>
          <a:prstGeom prst="rect">
            <a:avLst/>
          </a:prstGeom>
          <a:noFill/>
          <a:ln>
            <a:noFill/>
          </a:ln>
        </p:spPr>
      </p:pic>
      <p:pic>
        <p:nvPicPr>
          <p:cNvPr id="293" name="Google Shape;293;p40" descr="Gallaudet Alumni Business Owner #10, a man"/>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9763200" y="4325534"/>
            <a:ext cx="1697301" cy="18008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Google Shape;298;p41"/>
          <p:cNvSpPr txBox="1">
            <a:spLocks noGrp="1"/>
          </p:cNvSpPr>
          <p:nvPr>
            <p:ph type="title" idx="4294967295"/>
          </p:nvPr>
        </p:nvSpPr>
        <p:spPr>
          <a:xfrm>
            <a:off x="415600" y="273032"/>
            <a:ext cx="11360800" cy="1725585"/>
          </a:xfrm>
          <a:prstGeom prst="rect">
            <a:avLst/>
          </a:prstGeom>
        </p:spPr>
        <p:txBody>
          <a:bodyPr spcFirstLastPara="1" wrap="square" lIns="121900" tIns="60933" rIns="121900" bIns="60933" anchor="ctr" anchorCtr="0">
            <a:noAutofit/>
          </a:bodyPr>
          <a:lstStyle/>
          <a:p>
            <a:r>
              <a:rPr lang="en" sz="4667" dirty="0">
                <a:solidFill>
                  <a:srgbClr val="EFCA77"/>
                </a:solidFill>
                <a:latin typeface="Proxima Nova"/>
                <a:ea typeface="Proxima Nova"/>
                <a:cs typeface="Proxima Nova"/>
                <a:sym typeface="Proxima Nova"/>
              </a:rPr>
              <a:t>What does GIEI do Now?</a:t>
            </a:r>
            <a:br>
              <a:rPr lang="en" sz="4667" dirty="0">
                <a:solidFill>
                  <a:srgbClr val="EFCA77"/>
                </a:solidFill>
                <a:latin typeface="Proxima Nova"/>
                <a:ea typeface="Proxima Nova"/>
                <a:cs typeface="Proxima Nova"/>
                <a:sym typeface="Proxima Nova"/>
              </a:rPr>
            </a:br>
            <a:r>
              <a:rPr lang="en-US" sz="4000" b="0" dirty="0">
                <a:solidFill>
                  <a:schemeClr val="lt1"/>
                </a:solidFill>
                <a:latin typeface="Proxima Nova"/>
                <a:ea typeface="Proxima Nova"/>
                <a:cs typeface="Proxima Nova"/>
                <a:sym typeface="Proxima Nova"/>
              </a:rPr>
              <a:t>Entrepreneurship Education</a:t>
            </a:r>
            <a:br>
              <a:rPr lang="en-US" sz="4800" dirty="0">
                <a:solidFill>
                  <a:schemeClr val="lt1"/>
                </a:solidFill>
                <a:latin typeface="Proxima Nova"/>
                <a:ea typeface="Proxima Nova"/>
                <a:cs typeface="Proxima Nova"/>
                <a:sym typeface="Proxima Nova"/>
              </a:rPr>
            </a:br>
            <a:r>
              <a:rPr lang="en" sz="4667" dirty="0">
                <a:solidFill>
                  <a:srgbClr val="EFCA77"/>
                </a:solidFill>
                <a:latin typeface="Proxima Nova"/>
                <a:ea typeface="Proxima Nova"/>
                <a:cs typeface="Proxima Nova"/>
                <a:sym typeface="Proxima Nova"/>
              </a:rPr>
              <a:t> </a:t>
            </a:r>
            <a:endParaRPr sz="4667" dirty="0">
              <a:solidFill>
                <a:srgbClr val="EFCA77"/>
              </a:solidFill>
              <a:latin typeface="Proxima Nova"/>
              <a:ea typeface="Proxima Nova"/>
              <a:cs typeface="Proxima Nova"/>
              <a:sym typeface="Proxima Nova"/>
            </a:endParaRPr>
          </a:p>
        </p:txBody>
      </p:sp>
      <p:sp>
        <p:nvSpPr>
          <p:cNvPr id="299" name="Google Shape;299;p41"/>
          <p:cNvSpPr txBox="1">
            <a:spLocks noGrp="1"/>
          </p:cNvSpPr>
          <p:nvPr>
            <p:ph type="body" idx="4294967295"/>
          </p:nvPr>
        </p:nvSpPr>
        <p:spPr>
          <a:xfrm>
            <a:off x="336141" y="1530928"/>
            <a:ext cx="8821701" cy="4530237"/>
          </a:xfrm>
          <a:prstGeom prst="rect">
            <a:avLst/>
          </a:prstGeom>
        </p:spPr>
        <p:txBody>
          <a:bodyPr spcFirstLastPara="1" wrap="square" lIns="121900" tIns="60933" rIns="121900" bIns="60933" anchor="t" anchorCtr="0">
            <a:noAutofit/>
          </a:bodyPr>
          <a:lstStyle/>
          <a:p>
            <a:pPr marL="609585" indent="-558786">
              <a:lnSpc>
                <a:spcPct val="95000"/>
              </a:lnSpc>
              <a:spcAft>
                <a:spcPts val="20400"/>
              </a:spcAft>
              <a:buClr>
                <a:srgbClr val="EFCA77"/>
              </a:buClr>
              <a:buSzPts val="3000"/>
              <a:buFont typeface="Proxima Nova"/>
              <a:buChar char="●"/>
            </a:pPr>
            <a:r>
              <a:rPr lang="en" sz="4000" dirty="0">
                <a:solidFill>
                  <a:srgbClr val="EFCA77"/>
                </a:solidFill>
                <a:latin typeface="Proxima Nova"/>
                <a:ea typeface="Proxima Nova"/>
                <a:cs typeface="Proxima Nova"/>
                <a:sym typeface="Proxima Nova"/>
              </a:rPr>
              <a:t>BisonTalk series- bi-weekly</a:t>
            </a:r>
            <a:endParaRPr sz="4000" dirty="0">
              <a:solidFill>
                <a:srgbClr val="EFCA77"/>
              </a:solidFill>
              <a:latin typeface="Proxima Nova"/>
              <a:ea typeface="Proxima Nova"/>
              <a:cs typeface="Proxima Nova"/>
              <a:sym typeface="Proxima Nova"/>
            </a:endParaRPr>
          </a:p>
          <a:p>
            <a:pPr marL="609585" indent="-558786">
              <a:lnSpc>
                <a:spcPct val="95000"/>
              </a:lnSpc>
              <a:buClr>
                <a:srgbClr val="EFCA77"/>
              </a:buClr>
              <a:buSzPts val="3000"/>
              <a:buFont typeface="Proxima Nova"/>
              <a:buChar char="●"/>
            </a:pPr>
            <a:r>
              <a:rPr lang="en" sz="4000" dirty="0">
                <a:solidFill>
                  <a:srgbClr val="EFCA77"/>
                </a:solidFill>
                <a:latin typeface="Proxima Nova"/>
                <a:ea typeface="Proxima Nova"/>
                <a:cs typeface="Proxima Nova"/>
                <a:sym typeface="Proxima Nova"/>
              </a:rPr>
              <a:t>Courses: Social Entrepreneurship &amp; Foundations of Entrepreneurship</a:t>
            </a:r>
            <a:endParaRPr sz="4000" dirty="0">
              <a:solidFill>
                <a:srgbClr val="EFCA77"/>
              </a:solidFill>
              <a:latin typeface="Proxima Nova"/>
              <a:ea typeface="Proxima Nova"/>
              <a:cs typeface="Proxima Nova"/>
              <a:sym typeface="Proxima Nova"/>
            </a:endParaRPr>
          </a:p>
        </p:txBody>
      </p:sp>
      <p:pic>
        <p:nvPicPr>
          <p:cNvPr id="300" name="Google Shape;300;p41" descr="Bison Talk Workshop mini screenshot of flyer for How to get funding the do's and don't's of raising capital"/>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13918" y="2295598"/>
            <a:ext cx="1920240" cy="1920240"/>
          </a:xfrm>
          <a:prstGeom prst="rect">
            <a:avLst/>
          </a:prstGeom>
          <a:noFill/>
          <a:ln>
            <a:noFill/>
          </a:ln>
        </p:spPr>
      </p:pic>
      <p:pic>
        <p:nvPicPr>
          <p:cNvPr id="301" name="Google Shape;301;p41" descr="Bison Talk Workshop mini screenshot of flyer for Lone Entrepreneurship syndrom: multiple hats"/>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83317" y="2295598"/>
            <a:ext cx="1920240" cy="1920240"/>
          </a:xfrm>
          <a:prstGeom prst="rect">
            <a:avLst/>
          </a:prstGeom>
          <a:noFill/>
          <a:ln>
            <a:noFill/>
          </a:ln>
        </p:spPr>
      </p:pic>
      <p:pic>
        <p:nvPicPr>
          <p:cNvPr id="302" name="Google Shape;302;p41" descr="Bison Talk Workshop mini screenshot of flyer for Marketing unwrapped: what is the secret?"/>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52716" y="2285602"/>
            <a:ext cx="1920240" cy="192024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6"/>
        <p:cNvGrpSpPr/>
        <p:nvPr/>
      </p:nvGrpSpPr>
      <p:grpSpPr>
        <a:xfrm>
          <a:off x="0" y="0"/>
          <a:ext cx="0" cy="0"/>
          <a:chOff x="0" y="0"/>
          <a:chExt cx="0" cy="0"/>
        </a:xfrm>
      </p:grpSpPr>
      <p:sp>
        <p:nvSpPr>
          <p:cNvPr id="307" name="Google Shape;307;p42"/>
          <p:cNvSpPr txBox="1">
            <a:spLocks noGrp="1"/>
          </p:cNvSpPr>
          <p:nvPr>
            <p:ph type="title" idx="4294967295"/>
          </p:nvPr>
        </p:nvSpPr>
        <p:spPr>
          <a:xfrm>
            <a:off x="415600" y="194567"/>
            <a:ext cx="11360800" cy="763600"/>
          </a:xfrm>
          <a:prstGeom prst="rect">
            <a:avLst/>
          </a:prstGeom>
        </p:spPr>
        <p:txBody>
          <a:bodyPr spcFirstLastPara="1" wrap="square" lIns="121900" tIns="60933" rIns="121900" bIns="60933" anchor="ctr" anchorCtr="0">
            <a:noAutofit/>
          </a:bodyPr>
          <a:lstStyle/>
          <a:p>
            <a:pPr>
              <a:buSzPts val="990"/>
            </a:pPr>
            <a:r>
              <a:rPr lang="en" sz="4693">
                <a:solidFill>
                  <a:srgbClr val="EFCA77"/>
                </a:solidFill>
                <a:latin typeface="Proxima Nova"/>
                <a:ea typeface="Proxima Nova"/>
                <a:cs typeface="Proxima Nova"/>
                <a:sym typeface="Proxima Nova"/>
              </a:rPr>
              <a:t>Recent Success &amp; Current Plans</a:t>
            </a:r>
            <a:endParaRPr sz="4693">
              <a:solidFill>
                <a:srgbClr val="EFCA77"/>
              </a:solidFill>
              <a:latin typeface="Proxima Nova"/>
              <a:ea typeface="Proxima Nova"/>
              <a:cs typeface="Proxima Nova"/>
              <a:sym typeface="Proxima Nova"/>
            </a:endParaRPr>
          </a:p>
        </p:txBody>
      </p:sp>
      <p:sp>
        <p:nvSpPr>
          <p:cNvPr id="308" name="Google Shape;308;p42"/>
          <p:cNvSpPr txBox="1">
            <a:spLocks noGrp="1"/>
          </p:cNvSpPr>
          <p:nvPr>
            <p:ph type="body" idx="4294967295"/>
          </p:nvPr>
        </p:nvSpPr>
        <p:spPr>
          <a:xfrm>
            <a:off x="415600" y="1142533"/>
            <a:ext cx="11360800" cy="4949200"/>
          </a:xfrm>
          <a:prstGeom prst="rect">
            <a:avLst/>
          </a:prstGeom>
        </p:spPr>
        <p:txBody>
          <a:bodyPr spcFirstLastPara="1" wrap="square" lIns="121900" tIns="60933" rIns="121900" bIns="60933" anchor="t" anchorCtr="0">
            <a:noAutofit/>
          </a:bodyPr>
          <a:lstStyle/>
          <a:p>
            <a:pPr marL="609585" indent="-558786">
              <a:buSzPts val="3000"/>
              <a:buFont typeface="Proxima Nova"/>
              <a:buChar char="▪"/>
            </a:pPr>
            <a:r>
              <a:rPr lang="en" sz="4000" b="1">
                <a:solidFill>
                  <a:schemeClr val="lt1"/>
                </a:solidFill>
                <a:latin typeface="Proxima Nova"/>
                <a:ea typeface="Proxima Nova"/>
                <a:cs typeface="Proxima Nova"/>
                <a:sym typeface="Proxima Nova"/>
              </a:rPr>
              <a:t>Accelerator program</a:t>
            </a:r>
            <a:r>
              <a:rPr lang="en" sz="4000" b="1">
                <a:latin typeface="Proxima Nova"/>
                <a:ea typeface="Proxima Nova"/>
                <a:cs typeface="Proxima Nova"/>
                <a:sym typeface="Proxima Nova"/>
              </a:rPr>
              <a:t> </a:t>
            </a:r>
            <a:r>
              <a:rPr lang="en" sz="4000">
                <a:solidFill>
                  <a:srgbClr val="EFCA77"/>
                </a:solidFill>
                <a:latin typeface="Proxima Nova"/>
                <a:ea typeface="Proxima Nova"/>
                <a:cs typeface="Proxima Nova"/>
                <a:sym typeface="Proxima Nova"/>
              </a:rPr>
              <a:t>- the very first deaf accelerator program ever, worldwide!</a:t>
            </a:r>
            <a:endParaRPr sz="4000">
              <a:solidFill>
                <a:srgbClr val="EFCA77"/>
              </a:solidFill>
              <a:latin typeface="Proxima Nova"/>
              <a:ea typeface="Proxima Nova"/>
              <a:cs typeface="Proxima Nova"/>
              <a:sym typeface="Proxima Nova"/>
            </a:endParaRPr>
          </a:p>
          <a:p>
            <a:pPr marL="1219170" lvl="1" indent="-558786">
              <a:spcBef>
                <a:spcPts val="0"/>
              </a:spcBef>
              <a:buClr>
                <a:srgbClr val="EFCA77"/>
              </a:buClr>
              <a:buSzPts val="3000"/>
              <a:buFont typeface="Proxima Nova"/>
              <a:buChar char="–"/>
            </a:pPr>
            <a:r>
              <a:rPr lang="en" sz="2973">
                <a:solidFill>
                  <a:srgbClr val="EFCA77"/>
                </a:solidFill>
                <a:latin typeface="Proxima Nova"/>
                <a:ea typeface="Proxima Nova"/>
                <a:cs typeface="Proxima Nova"/>
                <a:sym typeface="Proxima Nova"/>
              </a:rPr>
              <a:t>Targeted cohorts for minority populations within the deaf community, e.g. LGBTQIA</a:t>
            </a:r>
            <a:endParaRPr sz="2973">
              <a:solidFill>
                <a:srgbClr val="EFCA77"/>
              </a:solidFill>
              <a:latin typeface="Proxima Nova"/>
              <a:ea typeface="Proxima Nova"/>
              <a:cs typeface="Proxima Nova"/>
              <a:sym typeface="Proxima Nova"/>
            </a:endParaRPr>
          </a:p>
          <a:p>
            <a:pPr marL="1219170" lvl="1" indent="-493594">
              <a:spcBef>
                <a:spcPts val="0"/>
              </a:spcBef>
              <a:buClr>
                <a:srgbClr val="EFCA77"/>
              </a:buClr>
              <a:buSzPts val="2230"/>
              <a:buFont typeface="Proxima Nova"/>
              <a:buChar char="–"/>
            </a:pPr>
            <a:r>
              <a:rPr lang="en" sz="2973">
                <a:solidFill>
                  <a:srgbClr val="EFCA77"/>
                </a:solidFill>
                <a:latin typeface="Proxima Nova"/>
                <a:ea typeface="Proxima Nova"/>
                <a:cs typeface="Proxima Nova"/>
                <a:sym typeface="Proxima Nova"/>
              </a:rPr>
              <a:t>Train the Trainer </a:t>
            </a:r>
            <a:endParaRPr sz="2973">
              <a:solidFill>
                <a:srgbClr val="EFCA77"/>
              </a:solidFill>
              <a:latin typeface="Proxima Nova"/>
              <a:ea typeface="Proxima Nova"/>
              <a:cs typeface="Proxima Nova"/>
              <a:sym typeface="Proxima Nova"/>
            </a:endParaRPr>
          </a:p>
          <a:p>
            <a:pPr marL="0" indent="0">
              <a:buNone/>
            </a:pPr>
            <a:endParaRPr sz="4000">
              <a:solidFill>
                <a:srgbClr val="EFCA77"/>
              </a:solidFill>
              <a:latin typeface="Proxima Nova"/>
              <a:ea typeface="Proxima Nova"/>
              <a:cs typeface="Proxima Nova"/>
              <a:sym typeface="Proxima Nova"/>
            </a:endParaRPr>
          </a:p>
          <a:p>
            <a:pPr marL="609585" indent="-558786">
              <a:buSzPts val="3000"/>
              <a:buFont typeface="Proxima Nova"/>
              <a:buChar char="▪"/>
            </a:pPr>
            <a:r>
              <a:rPr lang="en" sz="4000" b="1">
                <a:solidFill>
                  <a:schemeClr val="lt1"/>
                </a:solidFill>
                <a:latin typeface="Proxima Nova"/>
                <a:ea typeface="Proxima Nova"/>
                <a:cs typeface="Proxima Nova"/>
                <a:sym typeface="Proxima Nova"/>
              </a:rPr>
              <a:t>2nd Annual Alumni BisonTank</a:t>
            </a:r>
            <a:r>
              <a:rPr lang="en" sz="4000">
                <a:latin typeface="Proxima Nova"/>
                <a:ea typeface="Proxima Nova"/>
                <a:cs typeface="Proxima Nova"/>
                <a:sym typeface="Proxima Nova"/>
              </a:rPr>
              <a:t> </a:t>
            </a:r>
            <a:r>
              <a:rPr lang="en" sz="4000">
                <a:solidFill>
                  <a:srgbClr val="EFCA77"/>
                </a:solidFill>
                <a:latin typeface="Proxima Nova"/>
                <a:ea typeface="Proxima Nova"/>
                <a:cs typeface="Proxima Nova"/>
                <a:sym typeface="Proxima Nova"/>
              </a:rPr>
              <a:t>in Fall 2023 during Homecoming </a:t>
            </a:r>
            <a:endParaRPr sz="4000">
              <a:solidFill>
                <a:srgbClr val="EFCA77"/>
              </a:solidFill>
              <a:latin typeface="Proxima Nova"/>
              <a:ea typeface="Proxima Nova"/>
              <a:cs typeface="Proxima Nova"/>
              <a:sym typeface="Proxima Nova"/>
            </a:endParaRPr>
          </a:p>
          <a:p>
            <a:pPr marL="609585" indent="-558786">
              <a:lnSpc>
                <a:spcPct val="150000"/>
              </a:lnSpc>
              <a:buClr>
                <a:srgbClr val="EFCA77"/>
              </a:buClr>
              <a:buSzPts val="3000"/>
              <a:buFont typeface="Proxima Nova"/>
              <a:buChar char="▪"/>
            </a:pPr>
            <a:endParaRPr sz="4000">
              <a:solidFill>
                <a:srgbClr val="EFCA77"/>
              </a:solidFill>
              <a:latin typeface="Proxima Nova"/>
              <a:ea typeface="Proxima Nova"/>
              <a:cs typeface="Proxima Nova"/>
              <a:sym typeface="Proxima Nova"/>
            </a:endParaRPr>
          </a:p>
          <a:p>
            <a:pPr marL="609585" indent="0">
              <a:buNone/>
            </a:pPr>
            <a:endParaRPr sz="4000">
              <a:solidFill>
                <a:srgbClr val="EFCA77"/>
              </a:solidFill>
              <a:latin typeface="Proxima Nova"/>
              <a:ea typeface="Proxima Nova"/>
              <a:cs typeface="Proxima Nova"/>
              <a:sym typeface="Proxima Nov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2"/>
        <p:cNvGrpSpPr/>
        <p:nvPr/>
      </p:nvGrpSpPr>
      <p:grpSpPr>
        <a:xfrm>
          <a:off x="0" y="0"/>
          <a:ext cx="0" cy="0"/>
          <a:chOff x="0" y="0"/>
          <a:chExt cx="0" cy="0"/>
        </a:xfrm>
      </p:grpSpPr>
      <p:sp>
        <p:nvSpPr>
          <p:cNvPr id="313" name="Google Shape;313;p43"/>
          <p:cNvSpPr txBox="1">
            <a:spLocks noGrp="1"/>
          </p:cNvSpPr>
          <p:nvPr>
            <p:ph type="title" idx="4294967295"/>
          </p:nvPr>
        </p:nvSpPr>
        <p:spPr>
          <a:xfrm>
            <a:off x="415600" y="238633"/>
            <a:ext cx="11360800" cy="763600"/>
          </a:xfrm>
          <a:prstGeom prst="rect">
            <a:avLst/>
          </a:prstGeom>
        </p:spPr>
        <p:txBody>
          <a:bodyPr spcFirstLastPara="1" wrap="square" lIns="121900" tIns="60933" rIns="121900" bIns="60933" anchor="ctr" anchorCtr="0">
            <a:noAutofit/>
          </a:bodyPr>
          <a:lstStyle/>
          <a:p>
            <a:r>
              <a:rPr lang="en" sz="4667">
                <a:solidFill>
                  <a:srgbClr val="EFCA77"/>
                </a:solidFill>
                <a:latin typeface="Proxima Nova"/>
                <a:ea typeface="Proxima Nova"/>
                <a:cs typeface="Proxima Nova"/>
                <a:sym typeface="Proxima Nova"/>
              </a:rPr>
              <a:t>Future Plans</a:t>
            </a:r>
            <a:endParaRPr sz="4667">
              <a:solidFill>
                <a:srgbClr val="EFCA77"/>
              </a:solidFill>
              <a:latin typeface="Proxima Nova"/>
              <a:ea typeface="Proxima Nova"/>
              <a:cs typeface="Proxima Nova"/>
              <a:sym typeface="Proxima Nova"/>
            </a:endParaRPr>
          </a:p>
        </p:txBody>
      </p:sp>
      <p:sp>
        <p:nvSpPr>
          <p:cNvPr id="314" name="Google Shape;314;p43"/>
          <p:cNvSpPr txBox="1">
            <a:spLocks noGrp="1"/>
          </p:cNvSpPr>
          <p:nvPr>
            <p:ph type="body" idx="4294967295"/>
          </p:nvPr>
        </p:nvSpPr>
        <p:spPr>
          <a:xfrm>
            <a:off x="415600" y="1286133"/>
            <a:ext cx="11360800" cy="5396000"/>
          </a:xfrm>
          <a:prstGeom prst="rect">
            <a:avLst/>
          </a:prstGeom>
        </p:spPr>
        <p:txBody>
          <a:bodyPr spcFirstLastPara="1" wrap="square" lIns="121900" tIns="60933" rIns="121900" bIns="60933" anchor="t" anchorCtr="0">
            <a:noAutofit/>
          </a:bodyPr>
          <a:lstStyle/>
          <a:p>
            <a:pPr marL="0" indent="0">
              <a:lnSpc>
                <a:spcPct val="95000"/>
              </a:lnSpc>
              <a:buNone/>
            </a:pPr>
            <a:r>
              <a:rPr lang="en" sz="2973" b="1">
                <a:solidFill>
                  <a:schemeClr val="lt1"/>
                </a:solidFill>
                <a:latin typeface="Proxima Nova"/>
                <a:ea typeface="Proxima Nova"/>
                <a:cs typeface="Proxima Nova"/>
                <a:sym typeface="Proxima Nova"/>
              </a:rPr>
              <a:t>On-campus &amp; off-campus space(s)</a:t>
            </a:r>
            <a:r>
              <a:rPr lang="en" sz="2973">
                <a:solidFill>
                  <a:schemeClr val="lt1"/>
                </a:solidFill>
                <a:latin typeface="Proxima Nova"/>
                <a:ea typeface="Proxima Nova"/>
                <a:cs typeface="Proxima Nova"/>
                <a:sym typeface="Proxima Nova"/>
              </a:rPr>
              <a:t> </a:t>
            </a:r>
            <a:r>
              <a:rPr lang="en" sz="2973">
                <a:solidFill>
                  <a:srgbClr val="EFCA77"/>
                </a:solidFill>
                <a:latin typeface="Proxima Nova"/>
                <a:ea typeface="Proxima Nova"/>
                <a:cs typeface="Proxima Nova"/>
                <a:sym typeface="Proxima Nova"/>
              </a:rPr>
              <a:t>for students and community members to innovate</a:t>
            </a:r>
            <a:endParaRPr sz="2973">
              <a:solidFill>
                <a:srgbClr val="EFCA77"/>
              </a:solidFill>
              <a:latin typeface="Proxima Nova"/>
              <a:ea typeface="Proxima Nova"/>
              <a:cs typeface="Proxima Nova"/>
              <a:sym typeface="Proxima Nova"/>
            </a:endParaRPr>
          </a:p>
          <a:p>
            <a:pPr marL="0" indent="0">
              <a:lnSpc>
                <a:spcPct val="95000"/>
              </a:lnSpc>
              <a:buNone/>
            </a:pPr>
            <a:endParaRPr sz="2973">
              <a:solidFill>
                <a:srgbClr val="EFCA77"/>
              </a:solidFill>
              <a:latin typeface="Proxima Nova"/>
              <a:ea typeface="Proxima Nova"/>
              <a:cs typeface="Proxima Nova"/>
              <a:sym typeface="Proxima Nova"/>
            </a:endParaRPr>
          </a:p>
          <a:p>
            <a:pPr marL="609585" indent="-493594">
              <a:lnSpc>
                <a:spcPct val="150000"/>
              </a:lnSpc>
              <a:buClr>
                <a:srgbClr val="EFCA77"/>
              </a:buClr>
              <a:buSzPts val="2230"/>
              <a:buFont typeface="Proxima Nova"/>
              <a:buChar char="●"/>
            </a:pPr>
            <a:r>
              <a:rPr lang="en" sz="2973">
                <a:solidFill>
                  <a:srgbClr val="EFCA77"/>
                </a:solidFill>
                <a:latin typeface="Proxima Nova"/>
                <a:ea typeface="Proxima Nova"/>
                <a:cs typeface="Proxima Nova"/>
                <a:sym typeface="Proxima Nova"/>
              </a:rPr>
              <a:t>Pop-up spaces</a:t>
            </a:r>
            <a:endParaRPr sz="2973">
              <a:solidFill>
                <a:srgbClr val="EFCA77"/>
              </a:solidFill>
              <a:latin typeface="Proxima Nova"/>
              <a:ea typeface="Proxima Nova"/>
              <a:cs typeface="Proxima Nova"/>
              <a:sym typeface="Proxima Nova"/>
            </a:endParaRPr>
          </a:p>
          <a:p>
            <a:pPr marL="609585" indent="-493594">
              <a:lnSpc>
                <a:spcPct val="150000"/>
              </a:lnSpc>
              <a:buClr>
                <a:srgbClr val="EFCA77"/>
              </a:buClr>
              <a:buSzPts val="2230"/>
              <a:buFont typeface="Proxima Nova"/>
              <a:buChar char="●"/>
            </a:pPr>
            <a:r>
              <a:rPr lang="en" sz="2973">
                <a:solidFill>
                  <a:srgbClr val="EFCA77"/>
                </a:solidFill>
                <a:latin typeface="Proxima Nova"/>
                <a:ea typeface="Proxima Nova"/>
                <a:cs typeface="Proxima Nova"/>
                <a:sym typeface="Proxima Nova"/>
              </a:rPr>
              <a:t>Planned development on 6th street across from Union Market will include incubator space(s)</a:t>
            </a:r>
            <a:endParaRPr sz="2973" b="1">
              <a:solidFill>
                <a:srgbClr val="EFCA77"/>
              </a:solidFill>
              <a:latin typeface="Proxima Nova"/>
              <a:ea typeface="Proxima Nova"/>
              <a:cs typeface="Proxima Nova"/>
              <a:sym typeface="Proxima Nova"/>
            </a:endParaRPr>
          </a:p>
          <a:p>
            <a:pPr marL="0" indent="0">
              <a:lnSpc>
                <a:spcPct val="150000"/>
              </a:lnSpc>
              <a:buNone/>
            </a:pPr>
            <a:endParaRPr sz="2973">
              <a:solidFill>
                <a:schemeClr val="lt1"/>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18"/>
        <p:cNvGrpSpPr/>
        <p:nvPr/>
      </p:nvGrpSpPr>
      <p:grpSpPr>
        <a:xfrm>
          <a:off x="0" y="0"/>
          <a:ext cx="0" cy="0"/>
          <a:chOff x="0" y="0"/>
          <a:chExt cx="0" cy="0"/>
        </a:xfrm>
      </p:grpSpPr>
      <p:pic>
        <p:nvPicPr>
          <p:cNvPr id="319" name="Google Shape;319;p44" descr="GIEI logo"/>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93233" y="575900"/>
            <a:ext cx="2006400" cy="2006400"/>
          </a:xfrm>
          <a:prstGeom prst="roundRect">
            <a:avLst>
              <a:gd name="adj" fmla="val 16667"/>
            </a:avLst>
          </a:prstGeom>
          <a:noFill/>
          <a:ln>
            <a:noFill/>
          </a:ln>
        </p:spPr>
      </p:pic>
      <p:sp>
        <p:nvSpPr>
          <p:cNvPr id="320" name="Google Shape;320;p44">
            <a:extLst>
              <a:ext uri="{C183D7F6-B498-43B3-948B-1728B52AA6E4}">
                <adec:decorative xmlns:adec="http://schemas.microsoft.com/office/drawing/2017/decorative" val="1"/>
              </a:ext>
            </a:extLst>
          </p:cNvPr>
          <p:cNvSpPr/>
          <p:nvPr/>
        </p:nvSpPr>
        <p:spPr>
          <a:xfrm>
            <a:off x="893233" y="3464121"/>
            <a:ext cx="2906800" cy="1372800"/>
          </a:xfrm>
          <a:prstGeom prst="roundRect">
            <a:avLst>
              <a:gd name="adj" fmla="val 16667"/>
            </a:avLst>
          </a:prstGeom>
          <a:solidFill>
            <a:srgbClr val="004E8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4"/>
          <p:cNvSpPr txBox="1">
            <a:spLocks noGrp="1"/>
          </p:cNvSpPr>
          <p:nvPr>
            <p:ph type="title" idx="4294967295"/>
          </p:nvPr>
        </p:nvSpPr>
        <p:spPr>
          <a:xfrm>
            <a:off x="893233" y="3725401"/>
            <a:ext cx="2906800" cy="77972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FFFFFF"/>
              </a:buClr>
              <a:buSzPts val="4000"/>
              <a:buFontTx/>
              <a:buNone/>
              <a:tabLst/>
              <a:defRPr/>
            </a:pPr>
            <a:r>
              <a:rPr kumimoji="0" lang="en-US" sz="3467" b="1" i="0" u="none" strike="noStrike" kern="0" cap="none" spc="0" normalizeH="0" baseline="0" noProof="0" dirty="0">
                <a:ln>
                  <a:noFill/>
                </a:ln>
                <a:solidFill>
                  <a:srgbClr val="FFFFFF"/>
                </a:solidFill>
                <a:effectLst/>
                <a:uLnTx/>
                <a:uFillTx/>
                <a:latin typeface="Arial"/>
                <a:ea typeface="+mn-ea"/>
                <a:cs typeface="Arial"/>
                <a:sym typeface="Arial"/>
              </a:rPr>
              <a:t>Thank you!</a:t>
            </a:r>
            <a:endParaRPr kumimoji="0" lang="en-US" sz="93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2" name="Google Shape;322;p44">
            <a:extLst>
              <a:ext uri="{C183D7F6-B498-43B3-948B-1728B52AA6E4}">
                <adec:decorative xmlns:adec="http://schemas.microsoft.com/office/drawing/2017/decorative" val="1"/>
              </a:ext>
            </a:extLst>
          </p:cNvPr>
          <p:cNvSpPr/>
          <p:nvPr/>
        </p:nvSpPr>
        <p:spPr>
          <a:xfrm>
            <a:off x="6378600" y="1168200"/>
            <a:ext cx="4965600" cy="4521600"/>
          </a:xfrm>
          <a:prstGeom prst="roundRect">
            <a:avLst>
              <a:gd name="adj" fmla="val 16667"/>
            </a:avLst>
          </a:prstGeom>
          <a:solidFill>
            <a:srgbClr val="004E8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23" name="Google Shape;323;p44">
            <a:extLst>
              <a:ext uri="{C183D7F6-B498-43B3-948B-1728B52AA6E4}">
                <adec:decorative xmlns:adec="http://schemas.microsoft.com/office/drawing/2017/decorative" val="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754501" y="1396434"/>
            <a:ext cx="872500" cy="872500"/>
          </a:xfrm>
          <a:prstGeom prst="rect">
            <a:avLst/>
          </a:prstGeom>
          <a:noFill/>
          <a:ln>
            <a:noFill/>
          </a:ln>
        </p:spPr>
      </p:pic>
      <p:sp>
        <p:nvSpPr>
          <p:cNvPr id="324" name="Google Shape;324;p44"/>
          <p:cNvSpPr txBox="1"/>
          <p:nvPr/>
        </p:nvSpPr>
        <p:spPr>
          <a:xfrm>
            <a:off x="7722400" y="1340085"/>
            <a:ext cx="2906800" cy="98484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u="sng" kern="0">
                <a:solidFill>
                  <a:srgbClr val="EFCA77"/>
                </a:solidFill>
                <a:latin typeface="Arial"/>
                <a:cs typeface="Arial"/>
                <a:sym typeface="Arial"/>
                <a:hlinkClick r:id="rId6">
                  <a:extLst>
                    <a:ext uri="{A12FA001-AC4F-418D-AE19-62706E023703}">
                      <ahyp:hlinkClr xmlns:ahyp="http://schemas.microsoft.com/office/drawing/2018/hyperlinkcolor" val="tx"/>
                    </a:ext>
                  </a:extLst>
                </a:hlinkClick>
              </a:rPr>
              <a:t>gu.live/GIEI</a:t>
            </a:r>
            <a:r>
              <a:rPr lang="en" sz="2400" kern="0">
                <a:solidFill>
                  <a:srgbClr val="EFCA77"/>
                </a:solidFill>
                <a:latin typeface="Arial"/>
                <a:cs typeface="Arial"/>
                <a:sym typeface="Arial"/>
              </a:rPr>
              <a:t> &amp; </a:t>
            </a:r>
            <a:r>
              <a:rPr lang="en" sz="2400" u="sng" kern="0">
                <a:solidFill>
                  <a:srgbClr val="EFCA77"/>
                </a:solidFill>
                <a:latin typeface="Arial"/>
                <a:cs typeface="Arial"/>
                <a:sym typeface="Arial"/>
                <a:hlinkClick r:id="rId7">
                  <a:extLst>
                    <a:ext uri="{A12FA001-AC4F-418D-AE19-62706E023703}">
                      <ahyp:hlinkClr xmlns:ahyp="http://schemas.microsoft.com/office/drawing/2018/hyperlinkcolor" val="tx"/>
                    </a:ext>
                  </a:extLst>
                </a:hlinkClick>
              </a:rPr>
              <a:t>bisontank.com</a:t>
            </a:r>
            <a:endParaRPr sz="2400" kern="0">
              <a:solidFill>
                <a:srgbClr val="EFCA77"/>
              </a:solidFill>
              <a:latin typeface="Arial"/>
              <a:cs typeface="Arial"/>
              <a:sym typeface="Arial"/>
            </a:endParaRPr>
          </a:p>
        </p:txBody>
      </p:sp>
      <p:sp>
        <p:nvSpPr>
          <p:cNvPr id="330" name="Google Shape;330;p44"/>
          <p:cNvSpPr txBox="1"/>
          <p:nvPr/>
        </p:nvSpPr>
        <p:spPr>
          <a:xfrm>
            <a:off x="7722400" y="2582167"/>
            <a:ext cx="2516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FFFFFF"/>
                </a:solidFill>
                <a:latin typeface="Arial"/>
                <a:cs typeface="Arial"/>
                <a:sym typeface="Arial"/>
              </a:rPr>
              <a:t>GIEI@gallaudet.edu</a:t>
            </a:r>
            <a:endParaRPr sz="1867" kern="0">
              <a:solidFill>
                <a:srgbClr val="FFFFFF"/>
              </a:solidFill>
              <a:latin typeface="Arial"/>
              <a:cs typeface="Arial"/>
              <a:sym typeface="Arial"/>
            </a:endParaRPr>
          </a:p>
        </p:txBody>
      </p:sp>
      <p:pic>
        <p:nvPicPr>
          <p:cNvPr id="325" name="Google Shape;325;p44">
            <a:extLst>
              <a:ext uri="{C183D7F6-B498-43B3-948B-1728B52AA6E4}">
                <adec:decorative xmlns:adec="http://schemas.microsoft.com/office/drawing/2017/decorative" val="1"/>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754467" y="3429001"/>
            <a:ext cx="872503" cy="872503"/>
          </a:xfrm>
          <a:prstGeom prst="rect">
            <a:avLst/>
          </a:prstGeom>
          <a:noFill/>
          <a:ln>
            <a:noFill/>
          </a:ln>
        </p:spPr>
      </p:pic>
      <p:sp>
        <p:nvSpPr>
          <p:cNvPr id="326" name="Google Shape;326;p44"/>
          <p:cNvSpPr txBox="1"/>
          <p:nvPr/>
        </p:nvSpPr>
        <p:spPr>
          <a:xfrm>
            <a:off x="7722400" y="3557434"/>
            <a:ext cx="3449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u="sng" kern="0">
                <a:solidFill>
                  <a:srgbClr val="EFCA77"/>
                </a:solidFill>
                <a:latin typeface="Arial"/>
                <a:cs typeface="Arial"/>
                <a:sym typeface="Arial"/>
                <a:hlinkClick r:id="rId9">
                  <a:extLst>
                    <a:ext uri="{A12FA001-AC4F-418D-AE19-62706E023703}">
                      <ahyp:hlinkClr xmlns:ahyp="http://schemas.microsoft.com/office/drawing/2018/hyperlinkcolor" val="tx"/>
                    </a:ext>
                  </a:extLst>
                </a:hlinkClick>
              </a:rPr>
              <a:t>facebook.com/GIEI.GU</a:t>
            </a:r>
            <a:endParaRPr sz="2400" kern="0">
              <a:solidFill>
                <a:srgbClr val="EFCA77"/>
              </a:solidFill>
              <a:latin typeface="Arial"/>
              <a:cs typeface="Arial"/>
              <a:sym typeface="Arial"/>
            </a:endParaRPr>
          </a:p>
        </p:txBody>
      </p:sp>
      <p:pic>
        <p:nvPicPr>
          <p:cNvPr id="327" name="Google Shape;327;p44">
            <a:extLst>
              <a:ext uri="{C183D7F6-B498-43B3-948B-1728B52AA6E4}">
                <adec:decorative xmlns:adec="http://schemas.microsoft.com/office/drawing/2017/decorative" val="1"/>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6800720" y="4618551"/>
            <a:ext cx="780001" cy="779244"/>
          </a:xfrm>
          <a:prstGeom prst="rect">
            <a:avLst/>
          </a:prstGeom>
          <a:noFill/>
          <a:ln>
            <a:noFill/>
          </a:ln>
        </p:spPr>
      </p:pic>
      <p:sp>
        <p:nvSpPr>
          <p:cNvPr id="328" name="Google Shape;328;p44"/>
          <p:cNvSpPr txBox="1"/>
          <p:nvPr/>
        </p:nvSpPr>
        <p:spPr>
          <a:xfrm>
            <a:off x="7722400" y="4700384"/>
            <a:ext cx="2906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u="sng" kern="0">
                <a:solidFill>
                  <a:srgbClr val="FFFFFF"/>
                </a:solidFill>
                <a:latin typeface="Arial"/>
                <a:cs typeface="Arial"/>
                <a:sym typeface="Arial"/>
                <a:hlinkClick r:id="rId11">
                  <a:extLst>
                    <a:ext uri="{A12FA001-AC4F-418D-AE19-62706E023703}">
                      <ahyp:hlinkClr xmlns:ahyp="http://schemas.microsoft.com/office/drawing/2018/hyperlinkcolor" val="tx"/>
                    </a:ext>
                  </a:extLst>
                </a:hlinkClick>
              </a:rPr>
              <a:t>@GIEI.GU</a:t>
            </a:r>
            <a:endParaRPr sz="2400" kern="0">
              <a:solidFill>
                <a:srgbClr val="FFFFFF"/>
              </a:solidFill>
              <a:latin typeface="Arial"/>
              <a:cs typeface="Arial"/>
              <a:sym typeface="Arial"/>
            </a:endParaRPr>
          </a:p>
        </p:txBody>
      </p:sp>
      <p:pic>
        <p:nvPicPr>
          <p:cNvPr id="329" name="Google Shape;329;p44">
            <a:extLst>
              <a:ext uri="{C183D7F6-B498-43B3-948B-1728B52AA6E4}">
                <adec:decorative xmlns:adec="http://schemas.microsoft.com/office/drawing/2017/decorative" val="1"/>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6754467" y="2412718"/>
            <a:ext cx="872500" cy="872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Q &amp; A</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pPr>
            <a:r>
              <a:rPr lang="en-US" sz="3200" dirty="0">
                <a:latin typeface="Calibri" panose="020F0502020204030204" pitchFamily="34" charset="0"/>
                <a:cs typeface="Microsoft Sans Serif" pitchFamily="34" charset="0"/>
              </a:rPr>
              <a:t>Use “Q&amp;A” button on Zoom to ask a questions</a:t>
            </a:r>
          </a:p>
          <a:p>
            <a:pPr marL="283464" indent="-285750">
              <a:spcBef>
                <a:spcPts val="2400"/>
              </a:spcBef>
            </a:pPr>
            <a:r>
              <a:rPr lang="en-US" sz="3200" dirty="0">
                <a:latin typeface="Calibri" panose="020F0502020204030204" pitchFamily="34" charset="0"/>
                <a:cs typeface="Microsoft Sans Serif" pitchFamily="34" charset="0"/>
              </a:rPr>
              <a:t>Slides will be archived at</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a:t>
            </a:r>
            <a:r>
              <a:rPr lang="en-US" sz="2800" dirty="0">
                <a:latin typeface="Calibri" panose="020F0502020204030204" pitchFamily="34" charset="0"/>
                <a:cs typeface="Microsoft Sans Serif" pitchFamily="34" charset="0"/>
                <a:sym typeface="Wingdings 3" panose="05040102010807070707" pitchFamily="18" charset="2"/>
              </a:rPr>
              <a:t>  </a:t>
            </a:r>
            <a:r>
              <a:rPr lang="en-US" sz="2800" dirty="0">
                <a:latin typeface="Calibri" panose="020F0502020204030204" pitchFamily="34" charset="0"/>
                <a:cs typeface="Microsoft Sans Serif" pitchFamily="34" charset="0"/>
                <a:sym typeface="Wingdings 3" panose="05040102010807070707" pitchFamily="18" charset="2"/>
                <a:hlinkClick r:id="rId2"/>
              </a:rPr>
              <a:t>https://www.researchondisability.org/ntide-episodes-list</a:t>
            </a:r>
            <a:r>
              <a:rPr lang="en-US" sz="2800" dirty="0">
                <a:latin typeface="Calibri" panose="020F0502020204030204" pitchFamily="34" charset="0"/>
                <a:cs typeface="Microsoft Sans Serif" pitchFamily="34" charset="0"/>
                <a:sym typeface="Wingdings 3" panose="05040102010807070707" pitchFamily="18" charset="2"/>
              </a:rPr>
              <a:t> </a:t>
            </a:r>
            <a:endParaRPr lang="en-US" sz="3200" b="1" dirty="0">
              <a:latin typeface="Calibri" panose="020F0502020204030204" pitchFamily="34" charset="0"/>
            </a:endParaRPr>
          </a:p>
          <a:p>
            <a:pPr marL="283464" indent="-285750">
              <a:spcBef>
                <a:spcPts val="2400"/>
              </a:spcBef>
            </a:pPr>
            <a:r>
              <a:rPr lang="en-US" sz="3200" dirty="0">
                <a:latin typeface="Calibri" panose="020F0502020204030204" pitchFamily="34" charset="0"/>
                <a:cs typeface="Microsoft Sans Serif" pitchFamily="34" charset="0"/>
              </a:rPr>
              <a:t>Take our feedback survey at</a:t>
            </a:r>
            <a:br>
              <a:rPr lang="en-US" sz="3600" dirty="0">
                <a:latin typeface="Calibri" panose="020F0502020204030204" pitchFamily="34" charset="0"/>
                <a:cs typeface="Microsoft Sans Serif" pitchFamily="34" charset="0"/>
              </a:rPr>
            </a:br>
            <a:r>
              <a:rPr lang="en-US" dirty="0">
                <a:latin typeface="Calibri" panose="020F0502020204030204" pitchFamily="34" charset="0"/>
                <a:cs typeface="Microsoft Sans Serif" pitchFamily="34" charset="0"/>
              </a:rPr>
              <a:t>     </a:t>
            </a:r>
            <a:r>
              <a:rPr lang="en-US" sz="2800" dirty="0">
                <a:latin typeface="Calibri" panose="020F0502020204030204" pitchFamily="34" charset="0"/>
                <a:cs typeface="Microsoft Sans Serif" pitchFamily="34" charset="0"/>
                <a:sym typeface="Wingdings 3" panose="05040102010807070707" pitchFamily="18" charset="2"/>
              </a:rPr>
              <a:t></a:t>
            </a:r>
            <a:r>
              <a:rPr lang="en-US" dirty="0">
                <a:latin typeface="Calibri" panose="020F0502020204030204" pitchFamily="34" charset="0"/>
                <a:cs typeface="Microsoft Sans Serif" pitchFamily="34" charset="0"/>
              </a:rPr>
              <a:t> </a:t>
            </a:r>
            <a:r>
              <a:rPr lang="en-US" sz="2800" dirty="0">
                <a:latin typeface="Calibri" panose="020F0502020204030204" pitchFamily="34" charset="0"/>
                <a:cs typeface="Microsoft Sans Serif" pitchFamily="34" charset="0"/>
                <a:sym typeface="Wingdings 3" panose="05040102010807070707" pitchFamily="18" charset="2"/>
                <a:hlinkClick r:id="rId2"/>
              </a:rPr>
              <a:t>https://www.researchondisability.org/ntide-episodes-list</a:t>
            </a:r>
            <a:endParaRPr lang="en-US" b="1" dirty="0">
              <a:latin typeface="Calibri" panose="020F0502020204030204" pitchFamily="34" charset="0"/>
            </a:endParaRPr>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58</a:t>
            </a:fld>
            <a:endParaRPr lang="en-US"/>
          </a:p>
        </p:txBody>
      </p:sp>
      <p:pic>
        <p:nvPicPr>
          <p:cNvPr id="6" name="Picture 5">
            <a:extLst>
              <a:ext uri="{FF2B5EF4-FFF2-40B4-BE49-F238E27FC236}">
                <a16:creationId xmlns:a16="http://schemas.microsoft.com/office/drawing/2014/main" id="{F28EB550-BD71-4B32-99F8-E339BE8027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71592" y="1955382"/>
            <a:ext cx="994829" cy="763475"/>
          </a:xfrm>
          <a:prstGeom prst="rect">
            <a:avLst/>
          </a:prstGeom>
        </p:spPr>
      </p:pic>
    </p:spTree>
    <p:extLst>
      <p:ext uri="{BB962C8B-B14F-4D97-AF65-F5344CB8AC3E}">
        <p14:creationId xmlns:p14="http://schemas.microsoft.com/office/powerpoint/2010/main" val="3229120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Thanks to our partners: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UNH/Institute on Disability (www.ResearchOnDisability.org)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Kessler Foundation (www.KesslerFoundation.org)</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AUCD (www.AUCD.org)	</a:t>
            </a:r>
          </a:p>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Contact us: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Email: Disability.Statistics@unh.edu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Call: </a:t>
            </a:r>
            <a:r>
              <a:rPr lang="en-US" sz="2800" dirty="0">
                <a:latin typeface="Calibri" panose="020F0502020204030204" pitchFamily="34" charset="0"/>
              </a:rPr>
              <a:t>866-538-9521 (toll free</a:t>
            </a:r>
            <a:r>
              <a:rPr lang="en-US" sz="3200" dirty="0">
                <a:latin typeface="Calibri" panose="020F0502020204030204" pitchFamily="34" charset="0"/>
              </a:rPr>
              <a:t>)</a:t>
            </a:r>
            <a:endParaRPr lang="en-US" sz="3200" b="1" dirty="0">
              <a:latin typeface="Calibri" panose="020F0502020204030204" pitchFamily="34" charset="0"/>
            </a:endParaRPr>
          </a:p>
          <a:p>
            <a:pPr marL="285750" indent="-285750">
              <a:spcBef>
                <a:spcPts val="1800"/>
              </a:spcBef>
              <a:buFont typeface="Arial" panose="020B0604020202020204" pitchFamily="34" charset="0"/>
              <a:buChar char="•"/>
            </a:pPr>
            <a:r>
              <a:rPr lang="en-US" sz="3200" dirty="0">
                <a:latin typeface="Calibri" panose="020F0502020204030204" pitchFamily="34" charset="0"/>
              </a:rPr>
              <a:t>Twitter at </a:t>
            </a:r>
            <a:r>
              <a:rPr lang="en-US" sz="3200" i="1" dirty="0">
                <a:latin typeface="Calibri" panose="020F0502020204030204" pitchFamily="34" charset="0"/>
              </a:rPr>
              <a:t>#nTIDELearn  </a:t>
            </a:r>
            <a:endParaRPr lang="en-US" sz="32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59</a:t>
            </a:fld>
            <a:endParaRPr lang="en-US"/>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29287" y="52720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8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the nTIDE Deeper Dive</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dirty="0">
                <a:latin typeface="Calibri" panose="020F0502020204030204" pitchFamily="34" charset="0"/>
              </a:rPr>
              <a:t>Occurs at noon Eastern-time on two weeks after the first Friday day of each month (when </a:t>
            </a:r>
            <a:r>
              <a:rPr lang="en-US" sz="3000" u="sng" dirty="0">
                <a:latin typeface="Calibri" panose="020F0502020204030204" pitchFamily="34" charset="0"/>
              </a:rPr>
              <a:t>nTIDE Report</a:t>
            </a:r>
            <a:r>
              <a:rPr lang="en-US" sz="3000" dirty="0">
                <a:latin typeface="Calibri" panose="020F0502020204030204" pitchFamily="34" charset="0"/>
              </a:rPr>
              <a:t> is released).</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a:p>
            <a:pPr marL="233363" lvl="1">
              <a:spcBef>
                <a:spcPts val="1800"/>
              </a:spcBef>
            </a:pPr>
            <a:r>
              <a:rPr lang="en-US" sz="3000" dirty="0">
                <a:latin typeface="Calibri" panose="020F0502020204030204" pitchFamily="34" charset="0"/>
              </a:rPr>
              <a:t>Each month, the nTIDE Deeper Dive focuses on specific sub-populations within the population with disabilities.</a:t>
            </a:r>
          </a:p>
          <a:p>
            <a:pPr marL="233363" lvl="1">
              <a:spcBef>
                <a:spcPts val="1800"/>
              </a:spcBef>
            </a:pPr>
            <a:r>
              <a:rPr lang="en-US" sz="3000" dirty="0">
                <a:latin typeface="Calibri" panose="020F0502020204030204" pitchFamily="34" charset="0"/>
              </a:rPr>
              <a:t>Brings in a guest speaker to provide greater context.</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538596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r>
              <a:rPr lang="en-US" b="1" u="sng" dirty="0">
                <a:solidFill>
                  <a:schemeClr val="bg1"/>
                </a:solidFill>
                <a:latin typeface="Calibri" panose="020F0502020204030204" pitchFamily="34" charset="0"/>
              </a:rPr>
              <a:t> </a:t>
            </a:r>
            <a:r>
              <a:rPr lang="en-US" sz="800" b="1" u="sng" dirty="0">
                <a:solidFill>
                  <a:schemeClr val="bg1"/>
                </a:solidFill>
                <a:latin typeface="Calibri" panose="020F0502020204030204" pitchFamily="34" charset="0"/>
              </a:rPr>
              <a:t>audio</a:t>
            </a:r>
            <a:endParaRPr lang="en-US" sz="800" dirty="0">
              <a:solidFill>
                <a:schemeClr val="bg1"/>
              </a:solidFill>
            </a:endParaRPr>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Thanks to our partners: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UNH/Institute on Disability (www.ResearchOnDisability.org)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Kessler Foundation (www.KesslerFoundation.org)</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AUCD (www.AUCD.org)	</a:t>
            </a:r>
          </a:p>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Contact us: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Email: Disability.Statistics@unh.edu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Call: </a:t>
            </a:r>
            <a:r>
              <a:rPr lang="en-US" sz="2800" dirty="0">
                <a:latin typeface="Calibri" panose="020F0502020204030204" pitchFamily="34" charset="0"/>
              </a:rPr>
              <a:t>866-538-9521 (toll free</a:t>
            </a:r>
            <a:r>
              <a:rPr lang="en-US" sz="3200" dirty="0">
                <a:latin typeface="Calibri" panose="020F0502020204030204" pitchFamily="34" charset="0"/>
              </a:rPr>
              <a:t>)</a:t>
            </a:r>
            <a:endParaRPr lang="en-US" sz="3200" b="1" dirty="0">
              <a:latin typeface="Calibri" panose="020F0502020204030204" pitchFamily="34" charset="0"/>
            </a:endParaRPr>
          </a:p>
          <a:p>
            <a:pPr marL="285750" indent="-285750">
              <a:spcBef>
                <a:spcPts val="1800"/>
              </a:spcBef>
              <a:buFont typeface="Arial" panose="020B0604020202020204" pitchFamily="34" charset="0"/>
              <a:buChar char="•"/>
            </a:pPr>
            <a:r>
              <a:rPr lang="en-US" sz="3200" dirty="0">
                <a:latin typeface="Calibri" panose="020F0502020204030204" pitchFamily="34" charset="0"/>
              </a:rPr>
              <a:t>Twitter at </a:t>
            </a:r>
            <a:r>
              <a:rPr lang="en-US" sz="3200" i="1" dirty="0">
                <a:latin typeface="Calibri" panose="020F0502020204030204" pitchFamily="34" charset="0"/>
              </a:rPr>
              <a:t>#nTIDELearn  </a:t>
            </a:r>
            <a:endParaRPr lang="en-US" sz="3200" dirty="0">
              <a:latin typeface="Calibri" panose="020F0502020204030204" pitchFamily="34" charset="0"/>
            </a:endParaRPr>
          </a:p>
          <a:p>
            <a:endParaRPr lang="en-US" dirty="0"/>
          </a:p>
        </p:txBody>
      </p:sp>
      <p:pic>
        <p:nvPicPr>
          <p:cNvPr id="7" name="nTIDE-4" descr="audio icon to start end music">
            <a:hlinkClick r:id="" action="ppaction://media"/>
            <a:extLst>
              <a:ext uri="{FF2B5EF4-FFF2-40B4-BE49-F238E27FC236}">
                <a16:creationId xmlns:a16="http://schemas.microsoft.com/office/drawing/2014/main" id="{455604EA-1F46-4130-A5D1-B3D9F9C5DAD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762C9EC-AEAA-416E-B6A8-DF788730F307}"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fld id="{9C637C1D-740A-4EE7-9AC7-DE15DA94B719}" type="slidenum">
              <a:rPr lang="en-US" smtClean="0"/>
              <a:t>60</a:t>
            </a:fld>
            <a:endParaRPr lang="en-US"/>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29287" y="52720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918BA7-CAAC-DFE6-C331-42FB1089EC6F}"/>
              </a:ext>
            </a:extLst>
          </p:cNvPr>
          <p:cNvSpPr>
            <a:spLocks noGrp="1"/>
          </p:cNvSpPr>
          <p:nvPr>
            <p:ph type="title"/>
          </p:nvPr>
        </p:nvSpPr>
        <p:spPr>
          <a:xfrm>
            <a:off x="330200" y="1"/>
            <a:ext cx="9754326" cy="939800"/>
          </a:xfrm>
        </p:spPr>
        <p:txBody>
          <a:bodyPr>
            <a:normAutofit/>
          </a:bodyPr>
          <a:lstStyle/>
          <a:p>
            <a:r>
              <a:rPr lang="en-US" sz="2000" b="1" dirty="0"/>
              <a:t>Employment-to-Population Ratio: Averaged over 12-month periods, April to March, by Disability Status and Type (percentage)</a:t>
            </a:r>
          </a:p>
        </p:txBody>
      </p:sp>
      <p:graphicFrame>
        <p:nvGraphicFramePr>
          <p:cNvPr id="7" name="Content Placeholder 6">
            <a:extLst>
              <a:ext uri="{FF2B5EF4-FFF2-40B4-BE49-F238E27FC236}">
                <a16:creationId xmlns:a16="http://schemas.microsoft.com/office/drawing/2014/main" id="{24637E4F-EA5F-C446-5689-C41FB8C89242}"/>
              </a:ext>
            </a:extLst>
          </p:cNvPr>
          <p:cNvGraphicFramePr>
            <a:graphicFrameLocks noGrp="1"/>
          </p:cNvGraphicFramePr>
          <p:nvPr>
            <p:ph idx="1"/>
            <p:extLst>
              <p:ext uri="{D42A27DB-BD31-4B8C-83A1-F6EECF244321}">
                <p14:modId xmlns:p14="http://schemas.microsoft.com/office/powerpoint/2010/main" val="3478351868"/>
              </p:ext>
            </p:extLst>
          </p:nvPr>
        </p:nvGraphicFramePr>
        <p:xfrm>
          <a:off x="152400" y="939800"/>
          <a:ext cx="11887201" cy="5716214"/>
        </p:xfrm>
        <a:graphic>
          <a:graphicData uri="http://schemas.openxmlformats.org/drawingml/2006/table">
            <a:tbl>
              <a:tblPr firstRow="1" firstCol="1">
                <a:tableStyleId>{5C22544A-7EE6-4342-B048-85BDC9FD1C3A}</a:tableStyleId>
              </a:tblPr>
              <a:tblGrid>
                <a:gridCol w="965202">
                  <a:extLst>
                    <a:ext uri="{9D8B030D-6E8A-4147-A177-3AD203B41FA5}">
                      <a16:colId xmlns:a16="http://schemas.microsoft.com/office/drawing/2014/main" val="3191962515"/>
                    </a:ext>
                  </a:extLst>
                </a:gridCol>
                <a:gridCol w="999066">
                  <a:extLst>
                    <a:ext uri="{9D8B030D-6E8A-4147-A177-3AD203B41FA5}">
                      <a16:colId xmlns:a16="http://schemas.microsoft.com/office/drawing/2014/main" val="133513463"/>
                    </a:ext>
                  </a:extLst>
                </a:gridCol>
                <a:gridCol w="977217">
                  <a:extLst>
                    <a:ext uri="{9D8B030D-6E8A-4147-A177-3AD203B41FA5}">
                      <a16:colId xmlns:a16="http://schemas.microsoft.com/office/drawing/2014/main" val="3720654575"/>
                    </a:ext>
                  </a:extLst>
                </a:gridCol>
                <a:gridCol w="1061884">
                  <a:extLst>
                    <a:ext uri="{9D8B030D-6E8A-4147-A177-3AD203B41FA5}">
                      <a16:colId xmlns:a16="http://schemas.microsoft.com/office/drawing/2014/main" val="2247128163"/>
                    </a:ext>
                  </a:extLst>
                </a:gridCol>
                <a:gridCol w="1000432">
                  <a:extLst>
                    <a:ext uri="{9D8B030D-6E8A-4147-A177-3AD203B41FA5}">
                      <a16:colId xmlns:a16="http://schemas.microsoft.com/office/drawing/2014/main" val="1033331136"/>
                    </a:ext>
                  </a:extLst>
                </a:gridCol>
                <a:gridCol w="1142999">
                  <a:extLst>
                    <a:ext uri="{9D8B030D-6E8A-4147-A177-3AD203B41FA5}">
                      <a16:colId xmlns:a16="http://schemas.microsoft.com/office/drawing/2014/main" val="1934749531"/>
                    </a:ext>
                  </a:extLst>
                </a:gridCol>
                <a:gridCol w="1295401">
                  <a:extLst>
                    <a:ext uri="{9D8B030D-6E8A-4147-A177-3AD203B41FA5}">
                      <a16:colId xmlns:a16="http://schemas.microsoft.com/office/drawing/2014/main" val="272999956"/>
                    </a:ext>
                  </a:extLst>
                </a:gridCol>
                <a:gridCol w="975851">
                  <a:extLst>
                    <a:ext uri="{9D8B030D-6E8A-4147-A177-3AD203B41FA5}">
                      <a16:colId xmlns:a16="http://schemas.microsoft.com/office/drawing/2014/main" val="763286358"/>
                    </a:ext>
                  </a:extLst>
                </a:gridCol>
                <a:gridCol w="1374875">
                  <a:extLst>
                    <a:ext uri="{9D8B030D-6E8A-4147-A177-3AD203B41FA5}">
                      <a16:colId xmlns:a16="http://schemas.microsoft.com/office/drawing/2014/main" val="2644517558"/>
                    </a:ext>
                  </a:extLst>
                </a:gridCol>
                <a:gridCol w="1013242">
                  <a:extLst>
                    <a:ext uri="{9D8B030D-6E8A-4147-A177-3AD203B41FA5}">
                      <a16:colId xmlns:a16="http://schemas.microsoft.com/office/drawing/2014/main" val="2468473532"/>
                    </a:ext>
                  </a:extLst>
                </a:gridCol>
                <a:gridCol w="1081032">
                  <a:extLst>
                    <a:ext uri="{9D8B030D-6E8A-4147-A177-3AD203B41FA5}">
                      <a16:colId xmlns:a16="http://schemas.microsoft.com/office/drawing/2014/main" val="1139274225"/>
                    </a:ext>
                  </a:extLst>
                </a:gridCol>
              </a:tblGrid>
              <a:tr h="889000">
                <a:tc>
                  <a:txBody>
                    <a:bodyPr/>
                    <a:lstStyle/>
                    <a:p>
                      <a:pPr algn="ctr" fontAlgn="ctr"/>
                      <a:r>
                        <a:rPr lang="en-US" sz="1700" u="none" strike="noStrike" dirty="0">
                          <a:effectLst/>
                        </a:rPr>
                        <a:t>Period</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No disability </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Any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Hearing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Vision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u="none" strike="noStrike" dirty="0">
                          <a:effectLst/>
                        </a:rPr>
                        <a:t>Cognitive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 Ambulatory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Self-care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Independent living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Non-cognitive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Adjusted any disability</a:t>
                      </a:r>
                      <a:endParaRPr lang="en-US" sz="1700" b="1" i="0" u="none" strike="noStrike" dirty="0">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2177034439"/>
                  </a:ext>
                </a:extLst>
              </a:tr>
              <a:tr h="344801">
                <a:tc>
                  <a:txBody>
                    <a:bodyPr/>
                    <a:lstStyle/>
                    <a:p>
                      <a:pPr algn="ctr" fontAlgn="ctr"/>
                      <a:r>
                        <a:rPr lang="en-US" sz="1700" u="none" strike="noStrike" dirty="0">
                          <a:effectLst/>
                        </a:rPr>
                        <a:t>2009-10</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dirty="0">
                          <a:effectLst/>
                        </a:rPr>
                        <a:t>70.2</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29.4</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48.8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34.0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20.3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21.1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11.2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36.2</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30.0</a:t>
                      </a:r>
                      <a:endParaRPr lang="en-US" sz="1700" b="0" i="0" u="none" strike="noStrike" dirty="0">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1154392069"/>
                  </a:ext>
                </a:extLst>
              </a:tr>
              <a:tr h="344801">
                <a:tc>
                  <a:txBody>
                    <a:bodyPr/>
                    <a:lstStyle/>
                    <a:p>
                      <a:pPr algn="ctr" fontAlgn="ctr"/>
                      <a:r>
                        <a:rPr lang="en-US" sz="1700" u="none" strike="noStrike" dirty="0">
                          <a:effectLst/>
                        </a:rPr>
                        <a:t>2010-11</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dirty="0">
                          <a:effectLst/>
                        </a:rPr>
                        <a:t>69.9</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28.0</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48.3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35.2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19.7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19.0</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12.0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34.5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28.6</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2550395558"/>
                  </a:ext>
                </a:extLst>
              </a:tr>
              <a:tr h="344801">
                <a:tc>
                  <a:txBody>
                    <a:bodyPr/>
                    <a:lstStyle/>
                    <a:p>
                      <a:pPr algn="ctr" fontAlgn="ctr"/>
                      <a:r>
                        <a:rPr lang="en-US" sz="1700" u="none" strike="noStrike" dirty="0">
                          <a:effectLst/>
                        </a:rPr>
                        <a:t>2011-12</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70.0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26.9</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45.8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30.1</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19.5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12.0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11.3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33.9</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28.1</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3748534353"/>
                  </a:ext>
                </a:extLst>
              </a:tr>
              <a:tr h="344801">
                <a:tc>
                  <a:txBody>
                    <a:bodyPr/>
                    <a:lstStyle/>
                    <a:p>
                      <a:pPr algn="ctr" fontAlgn="ctr"/>
                      <a:r>
                        <a:rPr lang="en-US" sz="1700" u="none" strike="noStrike" dirty="0">
                          <a:effectLst/>
                        </a:rPr>
                        <a:t>2012-13</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70.5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27.4</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47.8</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31.1</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18.9</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11.0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34.8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28.7</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3453106093"/>
                  </a:ext>
                </a:extLst>
              </a:tr>
              <a:tr h="344801">
                <a:tc>
                  <a:txBody>
                    <a:bodyPr/>
                    <a:lstStyle/>
                    <a:p>
                      <a:pPr algn="ctr" fontAlgn="ctr"/>
                      <a:r>
                        <a:rPr lang="en-US" sz="1700" u="none" strike="noStrike" dirty="0">
                          <a:effectLst/>
                        </a:rPr>
                        <a:t>2013-14</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71.0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26.3</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45.4</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30.9</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33.4</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28.1</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2144023614"/>
                  </a:ext>
                </a:extLst>
              </a:tr>
              <a:tr h="344801">
                <a:tc>
                  <a:txBody>
                    <a:bodyPr/>
                    <a:lstStyle/>
                    <a:p>
                      <a:pPr algn="ctr" fontAlgn="ctr"/>
                      <a:r>
                        <a:rPr lang="en-US" sz="1700" u="none" strike="noStrike" dirty="0">
                          <a:effectLst/>
                        </a:rPr>
                        <a:t>2014-15</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71.9</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26.7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46.5</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30.7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19.7</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32.8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28.5</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355631232"/>
                  </a:ext>
                </a:extLst>
              </a:tr>
              <a:tr h="344801">
                <a:tc>
                  <a:txBody>
                    <a:bodyPr/>
                    <a:lstStyle/>
                    <a:p>
                      <a:pPr algn="ctr" fontAlgn="ctr"/>
                      <a:r>
                        <a:rPr lang="en-US" sz="1700" u="none" strike="noStrike" dirty="0">
                          <a:effectLst/>
                        </a:rPr>
                        <a:t>2015-16</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72.5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27.0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46.2</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32.2</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19.2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9.9</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10.2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32.4</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28.7</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1227343058"/>
                  </a:ext>
                </a:extLst>
              </a:tr>
              <a:tr h="344801">
                <a:tc>
                  <a:txBody>
                    <a:bodyPr/>
                    <a:lstStyle/>
                    <a:p>
                      <a:pPr algn="ctr" fontAlgn="ctr"/>
                      <a:r>
                        <a:rPr lang="en-US" sz="1700" u="none" strike="noStrike" dirty="0">
                          <a:effectLst/>
                        </a:rPr>
                        <a:t>2016-17</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73.1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46.5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32.5</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20.8</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19.6</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10.6</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11.6</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33.8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29.8</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3984618165"/>
                  </a:ext>
                </a:extLst>
              </a:tr>
              <a:tr h="344801">
                <a:tc>
                  <a:txBody>
                    <a:bodyPr/>
                    <a:lstStyle/>
                    <a:p>
                      <a:pPr algn="ctr" fontAlgn="ctr"/>
                      <a:r>
                        <a:rPr lang="en-US" sz="1700" u="none" strike="noStrike" dirty="0">
                          <a:effectLst/>
                        </a:rPr>
                        <a:t>2017-18</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73.7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30.2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49.3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36.6</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23.0</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20.2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11.6</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12.0</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35.4</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31.4</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2851631353"/>
                  </a:ext>
                </a:extLst>
              </a:tr>
              <a:tr h="344801">
                <a:tc>
                  <a:txBody>
                    <a:bodyPr/>
                    <a:lstStyle/>
                    <a:p>
                      <a:pPr algn="ctr" fontAlgn="ctr"/>
                      <a:r>
                        <a:rPr lang="en-US" sz="1700" u="none" strike="noStrike" dirty="0">
                          <a:effectLst/>
                        </a:rPr>
                        <a:t>2018-19</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74.3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30.6</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50.7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38.4</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22.9</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20.2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11.6</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12.4</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35.9</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31.8</a:t>
                      </a:r>
                      <a:endParaRPr lang="en-US" sz="1700" b="0" i="0" u="none" strike="noStrike">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1499803755"/>
                  </a:ext>
                </a:extLst>
              </a:tr>
              <a:tr h="344801">
                <a:tc>
                  <a:txBody>
                    <a:bodyPr/>
                    <a:lstStyle/>
                    <a:p>
                      <a:pPr algn="ctr" fontAlgn="ctr"/>
                      <a:r>
                        <a:rPr lang="en-US" sz="1700" u="none" strike="noStrike" dirty="0">
                          <a:effectLst/>
                        </a:rPr>
                        <a:t>2019-20</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74.8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31.3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50.8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36.4</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25.1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20.4</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11.2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12.9</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35.9</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32.4</a:t>
                      </a:r>
                      <a:endParaRPr lang="en-US" sz="1700" b="0" i="0" u="none" strike="noStrike" dirty="0">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3426059998"/>
                  </a:ext>
                </a:extLst>
              </a:tr>
              <a:tr h="344801">
                <a:tc>
                  <a:txBody>
                    <a:bodyPr/>
                    <a:lstStyle/>
                    <a:p>
                      <a:pPr algn="ctr" fontAlgn="ctr"/>
                      <a:r>
                        <a:rPr lang="en-US" sz="1700" u="none" strike="noStrike" dirty="0">
                          <a:effectLst/>
                        </a:rPr>
                        <a:t>2020-21</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69.3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28.7</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46.4</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34.5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23.0</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18.1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8.7</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11.2</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33.4</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29.9</a:t>
                      </a:r>
                      <a:endParaRPr lang="en-US" sz="1700" b="0" i="0" u="none" strike="noStrike" dirty="0">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2079728236"/>
                  </a:ext>
                </a:extLst>
              </a:tr>
              <a:tr h="344801">
                <a:tc>
                  <a:txBody>
                    <a:bodyPr/>
                    <a:lstStyle/>
                    <a:p>
                      <a:pPr algn="ctr" fontAlgn="ctr"/>
                      <a:r>
                        <a:rPr lang="en-US" sz="1700" u="none" strike="noStrike" dirty="0">
                          <a:effectLst/>
                        </a:rPr>
                        <a:t>2021-22</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a:effectLst/>
                        </a:rPr>
                        <a:t>73.2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32.5</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49.2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36.2</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27.6</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21.3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11.8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13.6</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36.7</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33.1</a:t>
                      </a:r>
                      <a:endParaRPr lang="en-US" sz="1700" b="0" i="0" u="none" strike="noStrike" dirty="0">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2992937887"/>
                  </a:ext>
                </a:extLst>
              </a:tr>
              <a:tr h="344801">
                <a:tc>
                  <a:txBody>
                    <a:bodyPr/>
                    <a:lstStyle/>
                    <a:p>
                      <a:pPr algn="ctr" fontAlgn="ctr"/>
                      <a:r>
                        <a:rPr lang="en-US" sz="1700" u="none" strike="noStrike" dirty="0">
                          <a:effectLst/>
                        </a:rPr>
                        <a:t>2022-23</a:t>
                      </a:r>
                      <a:endParaRPr lang="en-US" sz="17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1700" u="none" strike="noStrike" dirty="0">
                          <a:effectLst/>
                        </a:rPr>
                        <a:t>74.8</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35.8</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52.0</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40.3</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31.9</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23.1</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a:effectLst/>
                        </a:rPr>
                        <a:t>11.9</a:t>
                      </a:r>
                      <a:endParaRPr lang="en-US" sz="1700" b="0" i="0" u="none" strike="noStrike">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14.7</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39.2</a:t>
                      </a:r>
                      <a:endParaRPr lang="en-US" sz="1700" b="0" i="0" u="none" strike="noStrike" dirty="0">
                        <a:solidFill>
                          <a:srgbClr val="000000"/>
                        </a:solidFill>
                        <a:effectLst/>
                        <a:latin typeface="Courier New" panose="02070309020205020404" pitchFamily="49" charset="0"/>
                      </a:endParaRPr>
                    </a:p>
                  </a:txBody>
                  <a:tcPr marL="9525" marR="9525" marT="9525" marB="0" anchor="ctr"/>
                </a:tc>
                <a:tc>
                  <a:txBody>
                    <a:bodyPr/>
                    <a:lstStyle/>
                    <a:p>
                      <a:pPr algn="ctr" fontAlgn="ctr"/>
                      <a:r>
                        <a:rPr lang="en-US" sz="1700" u="none" strike="noStrike" dirty="0">
                          <a:effectLst/>
                        </a:rPr>
                        <a:t>36.0</a:t>
                      </a:r>
                      <a:endParaRPr lang="en-US" sz="1700" b="0" i="0" u="none" strike="noStrike" dirty="0">
                        <a:solidFill>
                          <a:srgbClr val="000000"/>
                        </a:solidFill>
                        <a:effectLst/>
                        <a:latin typeface="Courier New" panose="02070309020205020404" pitchFamily="49" charset="0"/>
                      </a:endParaRPr>
                    </a:p>
                  </a:txBody>
                  <a:tcPr marL="9525" marR="9525" marT="9525" marB="0" anchor="ctr"/>
                </a:tc>
                <a:extLst>
                  <a:ext uri="{0D108BD9-81ED-4DB2-BD59-A6C34878D82A}">
                    <a16:rowId xmlns:a16="http://schemas.microsoft.com/office/drawing/2014/main" val="1216164450"/>
                  </a:ext>
                </a:extLst>
              </a:tr>
            </a:tbl>
          </a:graphicData>
        </a:graphic>
      </p:graphicFrame>
    </p:spTree>
    <p:extLst>
      <p:ext uri="{BB962C8B-B14F-4D97-AF65-F5344CB8AC3E}">
        <p14:creationId xmlns:p14="http://schemas.microsoft.com/office/powerpoint/2010/main" val="713501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918BA7-CAAC-DFE6-C331-42FB1089EC6F}"/>
              </a:ext>
            </a:extLst>
          </p:cNvPr>
          <p:cNvSpPr>
            <a:spLocks noGrp="1"/>
          </p:cNvSpPr>
          <p:nvPr>
            <p:ph type="title"/>
          </p:nvPr>
        </p:nvSpPr>
        <p:spPr>
          <a:xfrm>
            <a:off x="243840" y="156120"/>
            <a:ext cx="8573589" cy="912958"/>
          </a:xfrm>
        </p:spPr>
        <p:txBody>
          <a:bodyPr>
            <a:normAutofit/>
          </a:bodyPr>
          <a:lstStyle/>
          <a:p>
            <a:r>
              <a:rPr lang="en-US" sz="2000" b="1" dirty="0"/>
              <a:t>Prevalence of Disability: Averaged over 12-month periods, April to March, by Disability Type (percentage)</a:t>
            </a:r>
          </a:p>
        </p:txBody>
      </p:sp>
      <p:graphicFrame>
        <p:nvGraphicFramePr>
          <p:cNvPr id="7" name="Content Placeholder 6">
            <a:extLst>
              <a:ext uri="{FF2B5EF4-FFF2-40B4-BE49-F238E27FC236}">
                <a16:creationId xmlns:a16="http://schemas.microsoft.com/office/drawing/2014/main" id="{24637E4F-EA5F-C446-5689-C41FB8C89242}"/>
              </a:ext>
            </a:extLst>
          </p:cNvPr>
          <p:cNvGraphicFramePr>
            <a:graphicFrameLocks noGrp="1"/>
          </p:cNvGraphicFramePr>
          <p:nvPr>
            <p:ph idx="1"/>
            <p:extLst>
              <p:ext uri="{D42A27DB-BD31-4B8C-83A1-F6EECF244321}">
                <p14:modId xmlns:p14="http://schemas.microsoft.com/office/powerpoint/2010/main" val="2004675250"/>
              </p:ext>
            </p:extLst>
          </p:nvPr>
        </p:nvGraphicFramePr>
        <p:xfrm>
          <a:off x="243840" y="1069078"/>
          <a:ext cx="11704320" cy="5574236"/>
        </p:xfrm>
        <a:graphic>
          <a:graphicData uri="http://schemas.openxmlformats.org/drawingml/2006/table">
            <a:tbl>
              <a:tblPr firstRow="1" firstCol="1">
                <a:tableStyleId>{5C22544A-7EE6-4342-B048-85BDC9FD1C3A}</a:tableStyleId>
              </a:tblPr>
              <a:tblGrid>
                <a:gridCol w="1276639">
                  <a:extLst>
                    <a:ext uri="{9D8B030D-6E8A-4147-A177-3AD203B41FA5}">
                      <a16:colId xmlns:a16="http://schemas.microsoft.com/office/drawing/2014/main" val="3191962515"/>
                    </a:ext>
                  </a:extLst>
                </a:gridCol>
                <a:gridCol w="1365503">
                  <a:extLst>
                    <a:ext uri="{9D8B030D-6E8A-4147-A177-3AD203B41FA5}">
                      <a16:colId xmlns:a16="http://schemas.microsoft.com/office/drawing/2014/main" val="3720654575"/>
                    </a:ext>
                  </a:extLst>
                </a:gridCol>
                <a:gridCol w="1404519">
                  <a:extLst>
                    <a:ext uri="{9D8B030D-6E8A-4147-A177-3AD203B41FA5}">
                      <a16:colId xmlns:a16="http://schemas.microsoft.com/office/drawing/2014/main" val="2247128163"/>
                    </a:ext>
                  </a:extLst>
                </a:gridCol>
                <a:gridCol w="1417523">
                  <a:extLst>
                    <a:ext uri="{9D8B030D-6E8A-4147-A177-3AD203B41FA5}">
                      <a16:colId xmlns:a16="http://schemas.microsoft.com/office/drawing/2014/main" val="1033331136"/>
                    </a:ext>
                  </a:extLst>
                </a:gridCol>
                <a:gridCol w="1417524">
                  <a:extLst>
                    <a:ext uri="{9D8B030D-6E8A-4147-A177-3AD203B41FA5}">
                      <a16:colId xmlns:a16="http://schemas.microsoft.com/office/drawing/2014/main" val="1934749531"/>
                    </a:ext>
                  </a:extLst>
                </a:gridCol>
                <a:gridCol w="1664615">
                  <a:extLst>
                    <a:ext uri="{9D8B030D-6E8A-4147-A177-3AD203B41FA5}">
                      <a16:colId xmlns:a16="http://schemas.microsoft.com/office/drawing/2014/main" val="272999956"/>
                    </a:ext>
                  </a:extLst>
                </a:gridCol>
                <a:gridCol w="1339494">
                  <a:extLst>
                    <a:ext uri="{9D8B030D-6E8A-4147-A177-3AD203B41FA5}">
                      <a16:colId xmlns:a16="http://schemas.microsoft.com/office/drawing/2014/main" val="763286358"/>
                    </a:ext>
                  </a:extLst>
                </a:gridCol>
                <a:gridCol w="1818503">
                  <a:extLst>
                    <a:ext uri="{9D8B030D-6E8A-4147-A177-3AD203B41FA5}">
                      <a16:colId xmlns:a16="http://schemas.microsoft.com/office/drawing/2014/main" val="2644517558"/>
                    </a:ext>
                  </a:extLst>
                </a:gridCol>
              </a:tblGrid>
              <a:tr h="747022">
                <a:tc>
                  <a:txBody>
                    <a:bodyPr/>
                    <a:lstStyle/>
                    <a:p>
                      <a:pPr algn="ctr" fontAlgn="ctr"/>
                      <a:r>
                        <a:rPr lang="en-US" sz="1800" u="none" strike="noStrike" dirty="0">
                          <a:effectLst/>
                          <a:latin typeface="+mn-lt"/>
                        </a:rPr>
                        <a:t>Period</a:t>
                      </a:r>
                      <a:endParaRPr lang="en-US" sz="1800" b="1" i="0" u="none" strike="noStrike" dirty="0">
                        <a:solidFill>
                          <a:srgbClr val="000000"/>
                        </a:solidFill>
                        <a:effectLst/>
                        <a:latin typeface="+mn-lt"/>
                      </a:endParaRPr>
                    </a:p>
                  </a:txBody>
                  <a:tcPr marL="9525" marR="9525" marT="9525" marB="0" anchor="ctr"/>
                </a:tc>
                <a:tc>
                  <a:txBody>
                    <a:bodyPr/>
                    <a:lstStyle/>
                    <a:p>
                      <a:pPr algn="ctr" fontAlgn="ctr"/>
                      <a:r>
                        <a:rPr lang="en-US" sz="1800" u="none" strike="noStrike" dirty="0">
                          <a:effectLst/>
                          <a:latin typeface="+mn-lt"/>
                        </a:rPr>
                        <a:t>Any disability</a:t>
                      </a:r>
                      <a:endParaRPr lang="en-US" sz="1800" b="1" i="0" u="none" strike="noStrike" dirty="0">
                        <a:solidFill>
                          <a:srgbClr val="000000"/>
                        </a:solidFill>
                        <a:effectLst/>
                        <a:latin typeface="+mn-lt"/>
                      </a:endParaRPr>
                    </a:p>
                  </a:txBody>
                  <a:tcPr marL="9525" marR="9525" marT="9525" marB="0" anchor="ctr"/>
                </a:tc>
                <a:tc>
                  <a:txBody>
                    <a:bodyPr/>
                    <a:lstStyle/>
                    <a:p>
                      <a:pPr algn="ctr" fontAlgn="ctr"/>
                      <a:r>
                        <a:rPr lang="en-US" sz="1800" u="none" strike="noStrike" dirty="0">
                          <a:effectLst/>
                          <a:latin typeface="+mn-lt"/>
                        </a:rPr>
                        <a:t>Hearing disability</a:t>
                      </a:r>
                      <a:endParaRPr lang="en-US" sz="1800" b="1" i="0" u="none" strike="noStrike" dirty="0">
                        <a:solidFill>
                          <a:srgbClr val="000000"/>
                        </a:solidFill>
                        <a:effectLst/>
                        <a:latin typeface="+mn-lt"/>
                      </a:endParaRPr>
                    </a:p>
                  </a:txBody>
                  <a:tcPr marL="9525" marR="9525" marT="9525" marB="0" anchor="ctr"/>
                </a:tc>
                <a:tc>
                  <a:txBody>
                    <a:bodyPr/>
                    <a:lstStyle/>
                    <a:p>
                      <a:pPr algn="ctr" fontAlgn="ctr"/>
                      <a:r>
                        <a:rPr lang="en-US" sz="1800" u="none" strike="noStrike" dirty="0">
                          <a:effectLst/>
                          <a:latin typeface="+mn-lt"/>
                        </a:rPr>
                        <a:t>Vision disability</a:t>
                      </a:r>
                      <a:endParaRPr lang="en-US" sz="1800" b="1" i="0" u="none" strike="noStrike" dirty="0">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latin typeface="+mn-lt"/>
                        </a:rPr>
                        <a:t>Cognitive disability</a:t>
                      </a:r>
                      <a:endParaRPr lang="en-US" sz="1800" b="1" i="0" u="none" strike="noStrike" dirty="0">
                        <a:solidFill>
                          <a:srgbClr val="000000"/>
                        </a:solidFill>
                        <a:effectLst/>
                        <a:latin typeface="+mn-lt"/>
                      </a:endParaRPr>
                    </a:p>
                  </a:txBody>
                  <a:tcPr marL="9525" marR="9525" marT="9525" marB="0" anchor="ctr"/>
                </a:tc>
                <a:tc>
                  <a:txBody>
                    <a:bodyPr/>
                    <a:lstStyle/>
                    <a:p>
                      <a:pPr algn="ctr" fontAlgn="ctr"/>
                      <a:r>
                        <a:rPr lang="en-US" sz="1800" u="none" strike="noStrike" dirty="0">
                          <a:effectLst/>
                          <a:latin typeface="+mn-lt"/>
                        </a:rPr>
                        <a:t> Ambulatory disability</a:t>
                      </a:r>
                      <a:endParaRPr lang="en-US" sz="1800" b="1" i="0" u="none" strike="noStrike" dirty="0">
                        <a:solidFill>
                          <a:srgbClr val="000000"/>
                        </a:solidFill>
                        <a:effectLst/>
                        <a:latin typeface="+mn-lt"/>
                      </a:endParaRPr>
                    </a:p>
                  </a:txBody>
                  <a:tcPr marL="9525" marR="9525" marT="9525" marB="0" anchor="ctr"/>
                </a:tc>
                <a:tc>
                  <a:txBody>
                    <a:bodyPr/>
                    <a:lstStyle/>
                    <a:p>
                      <a:pPr algn="ctr" fontAlgn="ctr"/>
                      <a:r>
                        <a:rPr lang="en-US" sz="1800" u="none" strike="noStrike" dirty="0">
                          <a:effectLst/>
                          <a:latin typeface="+mn-lt"/>
                        </a:rPr>
                        <a:t>Self-care disability</a:t>
                      </a:r>
                      <a:endParaRPr lang="en-US" sz="1800" b="1" i="0" u="none" strike="noStrike" dirty="0">
                        <a:solidFill>
                          <a:srgbClr val="000000"/>
                        </a:solidFill>
                        <a:effectLst/>
                        <a:latin typeface="+mn-lt"/>
                      </a:endParaRPr>
                    </a:p>
                  </a:txBody>
                  <a:tcPr marL="9525" marR="9525" marT="9525" marB="0" anchor="ctr"/>
                </a:tc>
                <a:tc>
                  <a:txBody>
                    <a:bodyPr/>
                    <a:lstStyle/>
                    <a:p>
                      <a:pPr algn="ctr" fontAlgn="ctr"/>
                      <a:r>
                        <a:rPr lang="en-US" sz="1800" u="none" strike="noStrike" dirty="0">
                          <a:effectLst/>
                          <a:latin typeface="+mn-lt"/>
                        </a:rPr>
                        <a:t>Independent living disability</a:t>
                      </a:r>
                      <a:endParaRPr lang="en-US" sz="18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177034439"/>
                  </a:ext>
                </a:extLst>
              </a:tr>
              <a:tr h="344801">
                <a:tc>
                  <a:txBody>
                    <a:bodyPr/>
                    <a:lstStyle/>
                    <a:p>
                      <a:pPr algn="ctr" fontAlgn="ctr"/>
                      <a:r>
                        <a:rPr lang="en-US" sz="1800" u="none" strike="noStrike" dirty="0">
                          <a:effectLst/>
                          <a:latin typeface="+mn-lt"/>
                        </a:rPr>
                        <a:t>2009-10</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dirty="0">
                          <a:solidFill>
                            <a:srgbClr val="000000"/>
                          </a:solidFill>
                          <a:effectLst/>
                          <a:latin typeface="+mn-lt"/>
                        </a:rPr>
                        <a:t>7.5</a:t>
                      </a:r>
                    </a:p>
                  </a:txBody>
                  <a:tcPr marL="9525" marR="9525" marT="9525" marB="0" anchor="ctr"/>
                </a:tc>
                <a:tc>
                  <a:txBody>
                    <a:bodyPr/>
                    <a:lstStyle/>
                    <a:p>
                      <a:pPr algn="ctr" fontAlgn="b"/>
                      <a:r>
                        <a:rPr lang="en-US" sz="1800" b="0" i="0" u="none" strike="noStrike">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2.8</a:t>
                      </a:r>
                    </a:p>
                  </a:txBody>
                  <a:tcPr marL="9525" marR="9525" marT="9525" marB="0" anchor="ctr"/>
                </a:tc>
                <a:tc>
                  <a:txBody>
                    <a:bodyPr/>
                    <a:lstStyle/>
                    <a:p>
                      <a:pPr algn="ctr" fontAlgn="b"/>
                      <a:r>
                        <a:rPr lang="en-US" sz="1800" b="0" i="0" u="none" strike="noStrike">
                          <a:solidFill>
                            <a:srgbClr val="000000"/>
                          </a:solidFill>
                          <a:effectLst/>
                          <a:latin typeface="+mn-lt"/>
                        </a:rPr>
                        <a:t>4.1</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154392069"/>
                  </a:ext>
                </a:extLst>
              </a:tr>
              <a:tr h="344801">
                <a:tc>
                  <a:txBody>
                    <a:bodyPr/>
                    <a:lstStyle/>
                    <a:p>
                      <a:pPr algn="ctr" fontAlgn="ctr"/>
                      <a:r>
                        <a:rPr lang="en-US" sz="1800" u="none" strike="noStrike" dirty="0">
                          <a:effectLst/>
                          <a:latin typeface="+mn-lt"/>
                        </a:rPr>
                        <a:t>2010-11</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dirty="0">
                          <a:solidFill>
                            <a:srgbClr val="000000"/>
                          </a:solidFill>
                          <a:effectLst/>
                          <a:latin typeface="+mn-lt"/>
                        </a:rPr>
                        <a:t>7.4</a:t>
                      </a:r>
                    </a:p>
                  </a:txBody>
                  <a:tcPr marL="9525" marR="9525" marT="9525" marB="0" anchor="ctr"/>
                </a:tc>
                <a:tc>
                  <a:txBody>
                    <a:bodyPr/>
                    <a:lstStyle/>
                    <a:p>
                      <a:pPr algn="ctr" fontAlgn="b"/>
                      <a:r>
                        <a:rPr lang="en-US" sz="1800" b="0" i="0" u="none" strike="noStrike" dirty="0">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1.0</a:t>
                      </a:r>
                    </a:p>
                  </a:txBody>
                  <a:tcPr marL="9525" marR="9525" marT="9525" marB="0" anchor="ctr"/>
                </a:tc>
                <a:tc>
                  <a:txBody>
                    <a:bodyPr/>
                    <a:lstStyle/>
                    <a:p>
                      <a:pPr algn="ctr" fontAlgn="b"/>
                      <a:r>
                        <a:rPr lang="en-US" sz="1800" b="0" i="0" u="none" strike="noStrike">
                          <a:solidFill>
                            <a:srgbClr val="000000"/>
                          </a:solidFill>
                          <a:effectLst/>
                          <a:latin typeface="+mn-lt"/>
                        </a:rPr>
                        <a:t>2.7</a:t>
                      </a:r>
                    </a:p>
                  </a:txBody>
                  <a:tcPr marL="9525" marR="9525" marT="9525" marB="0" anchor="ctr"/>
                </a:tc>
                <a:tc>
                  <a:txBody>
                    <a:bodyPr/>
                    <a:lstStyle/>
                    <a:p>
                      <a:pPr algn="ctr" fontAlgn="b"/>
                      <a:r>
                        <a:rPr lang="en-US" sz="1800" b="0" i="0" u="none" strike="noStrike">
                          <a:solidFill>
                            <a:srgbClr val="000000"/>
                          </a:solidFill>
                          <a:effectLst/>
                          <a:latin typeface="+mn-lt"/>
                        </a:rPr>
                        <a:t>4.0</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2550395558"/>
                  </a:ext>
                </a:extLst>
              </a:tr>
              <a:tr h="344801">
                <a:tc>
                  <a:txBody>
                    <a:bodyPr/>
                    <a:lstStyle/>
                    <a:p>
                      <a:pPr algn="ctr" fontAlgn="ctr"/>
                      <a:r>
                        <a:rPr lang="en-US" sz="1800" u="none" strike="noStrike" dirty="0">
                          <a:effectLst/>
                          <a:latin typeface="+mn-lt"/>
                        </a:rPr>
                        <a:t>2011-12</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dirty="0">
                          <a:solidFill>
                            <a:srgbClr val="000000"/>
                          </a:solidFill>
                          <a:effectLst/>
                          <a:latin typeface="+mn-lt"/>
                        </a:rPr>
                        <a:t>7.5</a:t>
                      </a:r>
                    </a:p>
                  </a:txBody>
                  <a:tcPr marL="9525" marR="9525" marT="9525" marB="0" anchor="ctr"/>
                </a:tc>
                <a:tc>
                  <a:txBody>
                    <a:bodyPr/>
                    <a:lstStyle/>
                    <a:p>
                      <a:pPr algn="ctr" fontAlgn="b"/>
                      <a:r>
                        <a:rPr lang="en-US" sz="1800" b="0" i="0" u="none" strike="noStrike" dirty="0">
                          <a:solidFill>
                            <a:srgbClr val="000000"/>
                          </a:solidFill>
                          <a:effectLst/>
                          <a:latin typeface="+mn-lt"/>
                        </a:rPr>
                        <a:t>1.4</a:t>
                      </a:r>
                    </a:p>
                  </a:txBody>
                  <a:tcPr marL="9525" marR="9525" marT="9525" marB="0" anchor="ctr"/>
                </a:tc>
                <a:tc>
                  <a:txBody>
                    <a:bodyPr/>
                    <a:lstStyle/>
                    <a:p>
                      <a:pPr algn="ctr" fontAlgn="b"/>
                      <a:r>
                        <a:rPr lang="en-US" sz="1800" b="0" i="0" u="none" strike="noStrike" dirty="0">
                          <a:solidFill>
                            <a:srgbClr val="000000"/>
                          </a:solidFill>
                          <a:effectLst/>
                          <a:latin typeface="+mn-lt"/>
                        </a:rPr>
                        <a:t>1.0</a:t>
                      </a:r>
                    </a:p>
                  </a:txBody>
                  <a:tcPr marL="9525" marR="9525" marT="9525" marB="0" anchor="ctr"/>
                </a:tc>
                <a:tc>
                  <a:txBody>
                    <a:bodyPr/>
                    <a:lstStyle/>
                    <a:p>
                      <a:pPr algn="ctr" fontAlgn="b"/>
                      <a:r>
                        <a:rPr lang="en-US" sz="1800" b="0" i="0" u="none" strike="noStrike">
                          <a:solidFill>
                            <a:srgbClr val="000000"/>
                          </a:solidFill>
                          <a:effectLst/>
                          <a:latin typeface="+mn-lt"/>
                        </a:rPr>
                        <a:t>2.8</a:t>
                      </a:r>
                    </a:p>
                  </a:txBody>
                  <a:tcPr marL="9525" marR="9525" marT="9525" marB="0" anchor="ctr"/>
                </a:tc>
                <a:tc>
                  <a:txBody>
                    <a:bodyPr/>
                    <a:lstStyle/>
                    <a:p>
                      <a:pPr algn="ctr" fontAlgn="b"/>
                      <a:r>
                        <a:rPr lang="en-US" sz="1800" b="0" i="0" u="none" strike="noStrike">
                          <a:solidFill>
                            <a:srgbClr val="000000"/>
                          </a:solidFill>
                          <a:effectLst/>
                          <a:latin typeface="+mn-lt"/>
                        </a:rPr>
                        <a:t>4.1</a:t>
                      </a:r>
                    </a:p>
                  </a:txBody>
                  <a:tcPr marL="9525" marR="9525" marT="9525" marB="0" anchor="ctr"/>
                </a:tc>
                <a:tc>
                  <a:txBody>
                    <a:bodyPr/>
                    <a:lstStyle/>
                    <a:p>
                      <a:pPr algn="ctr" fontAlgn="b"/>
                      <a:r>
                        <a:rPr lang="en-US" sz="1800" b="0" i="0" u="none" strike="noStrike">
                          <a:solidFill>
                            <a:srgbClr val="000000"/>
                          </a:solidFill>
                          <a:effectLst/>
                          <a:latin typeface="+mn-lt"/>
                        </a:rPr>
                        <a:t>1.2</a:t>
                      </a:r>
                    </a:p>
                  </a:txBody>
                  <a:tcPr marL="9525" marR="9525" marT="9525" marB="0" anchor="ctr"/>
                </a:tc>
                <a:tc>
                  <a:txBody>
                    <a:bodyPr/>
                    <a:lstStyle/>
                    <a:p>
                      <a:pPr algn="ctr" fontAlgn="b"/>
                      <a:r>
                        <a:rPr lang="en-US" sz="18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3748534353"/>
                  </a:ext>
                </a:extLst>
              </a:tr>
              <a:tr h="344801">
                <a:tc>
                  <a:txBody>
                    <a:bodyPr/>
                    <a:lstStyle/>
                    <a:p>
                      <a:pPr algn="ctr" fontAlgn="ctr"/>
                      <a:r>
                        <a:rPr lang="en-US" sz="1800" u="none" strike="noStrike" dirty="0">
                          <a:effectLst/>
                          <a:latin typeface="+mn-lt"/>
                        </a:rPr>
                        <a:t>2012-13</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dirty="0">
                          <a:solidFill>
                            <a:srgbClr val="000000"/>
                          </a:solidFill>
                          <a:effectLst/>
                          <a:latin typeface="+mn-lt"/>
                        </a:rPr>
                        <a:t>7.6</a:t>
                      </a:r>
                    </a:p>
                  </a:txBody>
                  <a:tcPr marL="9525" marR="9525" marT="9525" marB="0" anchor="ctr"/>
                </a:tc>
                <a:tc>
                  <a:txBody>
                    <a:bodyPr/>
                    <a:lstStyle/>
                    <a:p>
                      <a:pPr algn="ctr" fontAlgn="b"/>
                      <a:r>
                        <a:rPr lang="en-US" sz="1800" b="0" i="0" u="none" strike="noStrike">
                          <a:solidFill>
                            <a:srgbClr val="000000"/>
                          </a:solidFill>
                          <a:effectLst/>
                          <a:latin typeface="+mn-lt"/>
                        </a:rPr>
                        <a:t>1.5</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dirty="0">
                          <a:solidFill>
                            <a:srgbClr val="000000"/>
                          </a:solidFill>
                          <a:effectLst/>
                          <a:latin typeface="+mn-lt"/>
                        </a:rPr>
                        <a:t>2.9</a:t>
                      </a:r>
                    </a:p>
                  </a:txBody>
                  <a:tcPr marL="9525" marR="9525" marT="9525" marB="0" anchor="ctr"/>
                </a:tc>
                <a:tc>
                  <a:txBody>
                    <a:bodyPr/>
                    <a:lstStyle/>
                    <a:p>
                      <a:pPr algn="ctr" fontAlgn="b"/>
                      <a:r>
                        <a:rPr lang="en-US" sz="1800" b="0" i="0" u="none" strike="noStrike">
                          <a:solidFill>
                            <a:srgbClr val="000000"/>
                          </a:solidFill>
                          <a:effectLst/>
                          <a:latin typeface="+mn-lt"/>
                        </a:rPr>
                        <a:t>4.2</a:t>
                      </a:r>
                    </a:p>
                  </a:txBody>
                  <a:tcPr marL="9525" marR="9525" marT="9525" marB="0" anchor="ctr"/>
                </a:tc>
                <a:tc>
                  <a:txBody>
                    <a:bodyPr/>
                    <a:lstStyle/>
                    <a:p>
                      <a:pPr algn="ctr" fontAlgn="b"/>
                      <a:r>
                        <a:rPr lang="en-US" sz="1800" b="0" i="0" u="none" strike="noStrike">
                          <a:solidFill>
                            <a:srgbClr val="000000"/>
                          </a:solidFill>
                          <a:effectLst/>
                          <a:latin typeface="+mn-lt"/>
                        </a:rPr>
                        <a:t>1.2</a:t>
                      </a:r>
                    </a:p>
                  </a:txBody>
                  <a:tcPr marL="9525" marR="9525" marT="9525" marB="0" anchor="ctr"/>
                </a:tc>
                <a:tc>
                  <a:txBody>
                    <a:bodyPr/>
                    <a:lstStyle/>
                    <a:p>
                      <a:pPr algn="ctr" fontAlgn="b"/>
                      <a:r>
                        <a:rPr lang="en-US" sz="1800" b="0" i="0" u="none" strike="noStrike">
                          <a:solidFill>
                            <a:srgbClr val="000000"/>
                          </a:solidFill>
                          <a:effectLst/>
                          <a:latin typeface="+mn-lt"/>
                        </a:rPr>
                        <a:t>2.5</a:t>
                      </a:r>
                    </a:p>
                  </a:txBody>
                  <a:tcPr marL="9525" marR="9525" marT="9525" marB="0" anchor="ctr"/>
                </a:tc>
                <a:extLst>
                  <a:ext uri="{0D108BD9-81ED-4DB2-BD59-A6C34878D82A}">
                    <a16:rowId xmlns:a16="http://schemas.microsoft.com/office/drawing/2014/main" val="3453106093"/>
                  </a:ext>
                </a:extLst>
              </a:tr>
              <a:tr h="344801">
                <a:tc>
                  <a:txBody>
                    <a:bodyPr/>
                    <a:lstStyle/>
                    <a:p>
                      <a:pPr algn="ctr" fontAlgn="ctr"/>
                      <a:r>
                        <a:rPr lang="en-US" sz="1800" u="none" strike="noStrike" dirty="0">
                          <a:effectLst/>
                          <a:latin typeface="+mn-lt"/>
                        </a:rPr>
                        <a:t>2013-14</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7.6</a:t>
                      </a:r>
                    </a:p>
                  </a:txBody>
                  <a:tcPr marL="9525" marR="9525" marT="9525" marB="0" anchor="ctr"/>
                </a:tc>
                <a:tc>
                  <a:txBody>
                    <a:bodyPr/>
                    <a:lstStyle/>
                    <a:p>
                      <a:pPr algn="ctr" fontAlgn="b"/>
                      <a:r>
                        <a:rPr lang="en-US" sz="1800" b="0" i="0" u="none" strike="noStrike">
                          <a:solidFill>
                            <a:srgbClr val="000000"/>
                          </a:solidFill>
                          <a:effectLst/>
                          <a:latin typeface="+mn-lt"/>
                        </a:rPr>
                        <a:t>1.3</a:t>
                      </a:r>
                    </a:p>
                  </a:txBody>
                  <a:tcPr marL="9525" marR="9525" marT="9525" marB="0" anchor="ctr"/>
                </a:tc>
                <a:tc>
                  <a:txBody>
                    <a:bodyPr/>
                    <a:lstStyle/>
                    <a:p>
                      <a:pPr algn="ctr" fontAlgn="b"/>
                      <a:r>
                        <a:rPr lang="en-US" sz="1800" b="0" i="0" u="none" strike="noStrike" dirty="0">
                          <a:solidFill>
                            <a:srgbClr val="000000"/>
                          </a:solidFill>
                          <a:effectLst/>
                          <a:latin typeface="+mn-lt"/>
                        </a:rPr>
                        <a:t>1.0</a:t>
                      </a:r>
                    </a:p>
                  </a:txBody>
                  <a:tcPr marL="9525" marR="9525" marT="9525" marB="0" anchor="ctr"/>
                </a:tc>
                <a:tc>
                  <a:txBody>
                    <a:bodyPr/>
                    <a:lstStyle/>
                    <a:p>
                      <a:pPr algn="ctr" fontAlgn="b"/>
                      <a:r>
                        <a:rPr lang="en-US" sz="1800" b="0" i="0" u="none" strike="noStrike">
                          <a:solidFill>
                            <a:srgbClr val="000000"/>
                          </a:solidFill>
                          <a:effectLst/>
                          <a:latin typeface="+mn-lt"/>
                        </a:rPr>
                        <a:t>2.9</a:t>
                      </a:r>
                    </a:p>
                  </a:txBody>
                  <a:tcPr marL="9525" marR="9525" marT="9525" marB="0" anchor="ctr"/>
                </a:tc>
                <a:tc>
                  <a:txBody>
                    <a:bodyPr/>
                    <a:lstStyle/>
                    <a:p>
                      <a:pPr algn="ctr" fontAlgn="b"/>
                      <a:r>
                        <a:rPr lang="en-US" sz="1800" b="0" i="0" u="none" strike="noStrike">
                          <a:solidFill>
                            <a:srgbClr val="000000"/>
                          </a:solidFill>
                          <a:effectLst/>
                          <a:latin typeface="+mn-lt"/>
                        </a:rPr>
                        <a:t>4.2</a:t>
                      </a:r>
                    </a:p>
                  </a:txBody>
                  <a:tcPr marL="9525" marR="9525" marT="9525" marB="0" anchor="ctr"/>
                </a:tc>
                <a:tc>
                  <a:txBody>
                    <a:bodyPr/>
                    <a:lstStyle/>
                    <a:p>
                      <a:pPr algn="ctr" fontAlgn="b"/>
                      <a:r>
                        <a:rPr lang="en-US" sz="1800" b="0" i="0" u="none" strike="noStrike">
                          <a:solidFill>
                            <a:srgbClr val="000000"/>
                          </a:solidFill>
                          <a:effectLst/>
                          <a:latin typeface="+mn-lt"/>
                        </a:rPr>
                        <a:t>1.3</a:t>
                      </a:r>
                    </a:p>
                  </a:txBody>
                  <a:tcPr marL="9525" marR="9525" marT="9525" marB="0" anchor="ctr"/>
                </a:tc>
                <a:tc>
                  <a:txBody>
                    <a:bodyPr/>
                    <a:lstStyle/>
                    <a:p>
                      <a:pPr algn="ctr" fontAlgn="b"/>
                      <a:r>
                        <a:rPr lang="en-US" sz="1800" b="0" i="0" u="none" strike="noStrike">
                          <a:solidFill>
                            <a:srgbClr val="000000"/>
                          </a:solidFill>
                          <a:effectLst/>
                          <a:latin typeface="+mn-lt"/>
                        </a:rPr>
                        <a:t>2.5</a:t>
                      </a:r>
                    </a:p>
                  </a:txBody>
                  <a:tcPr marL="9525" marR="9525" marT="9525" marB="0" anchor="ctr"/>
                </a:tc>
                <a:extLst>
                  <a:ext uri="{0D108BD9-81ED-4DB2-BD59-A6C34878D82A}">
                    <a16:rowId xmlns:a16="http://schemas.microsoft.com/office/drawing/2014/main" val="2144023614"/>
                  </a:ext>
                </a:extLst>
              </a:tr>
              <a:tr h="344801">
                <a:tc>
                  <a:txBody>
                    <a:bodyPr/>
                    <a:lstStyle/>
                    <a:p>
                      <a:pPr algn="ctr" fontAlgn="ctr"/>
                      <a:r>
                        <a:rPr lang="en-US" sz="1800" u="none" strike="noStrike" dirty="0">
                          <a:effectLst/>
                          <a:latin typeface="+mn-lt"/>
                        </a:rPr>
                        <a:t>2014-15</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7.7</a:t>
                      </a:r>
                    </a:p>
                  </a:txBody>
                  <a:tcPr marL="9525" marR="9525" marT="9525" marB="0" anchor="ctr"/>
                </a:tc>
                <a:tc>
                  <a:txBody>
                    <a:bodyPr/>
                    <a:lstStyle/>
                    <a:p>
                      <a:pPr algn="ctr" fontAlgn="b"/>
                      <a:r>
                        <a:rPr lang="en-US" sz="1800" b="0" i="0" u="none" strike="noStrike">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3.0</a:t>
                      </a:r>
                    </a:p>
                  </a:txBody>
                  <a:tcPr marL="9525" marR="9525" marT="9525" marB="0" anchor="ctr"/>
                </a:tc>
                <a:tc>
                  <a:txBody>
                    <a:bodyPr/>
                    <a:lstStyle/>
                    <a:p>
                      <a:pPr algn="ctr" fontAlgn="b"/>
                      <a:r>
                        <a:rPr lang="en-US" sz="1800" b="0" i="0" u="none" strike="noStrike" dirty="0">
                          <a:solidFill>
                            <a:srgbClr val="000000"/>
                          </a:solidFill>
                          <a:effectLst/>
                          <a:latin typeface="+mn-lt"/>
                        </a:rPr>
                        <a:t>4.2</a:t>
                      </a:r>
                    </a:p>
                  </a:txBody>
                  <a:tcPr marL="9525" marR="9525" marT="9525" marB="0" anchor="ctr"/>
                </a:tc>
                <a:tc>
                  <a:txBody>
                    <a:bodyPr/>
                    <a:lstStyle/>
                    <a:p>
                      <a:pPr algn="ctr" fontAlgn="b"/>
                      <a:r>
                        <a:rPr lang="en-US" sz="1800" b="0" i="0" u="none" strike="noStrike">
                          <a:solidFill>
                            <a:srgbClr val="000000"/>
                          </a:solidFill>
                          <a:effectLst/>
                          <a:latin typeface="+mn-lt"/>
                        </a:rPr>
                        <a:t>1.3</a:t>
                      </a:r>
                    </a:p>
                  </a:txBody>
                  <a:tcPr marL="9525" marR="9525" marT="9525" marB="0" anchor="ctr"/>
                </a:tc>
                <a:tc>
                  <a:txBody>
                    <a:bodyPr/>
                    <a:lstStyle/>
                    <a:p>
                      <a:pPr algn="ctr" fontAlgn="b"/>
                      <a:r>
                        <a:rPr lang="en-US" sz="1800" b="0" i="0" u="none" strike="noStrike">
                          <a:solidFill>
                            <a:srgbClr val="000000"/>
                          </a:solidFill>
                          <a:effectLst/>
                          <a:latin typeface="+mn-lt"/>
                        </a:rPr>
                        <a:t>2.6</a:t>
                      </a:r>
                    </a:p>
                  </a:txBody>
                  <a:tcPr marL="9525" marR="9525" marT="9525" marB="0" anchor="ctr"/>
                </a:tc>
                <a:extLst>
                  <a:ext uri="{0D108BD9-81ED-4DB2-BD59-A6C34878D82A}">
                    <a16:rowId xmlns:a16="http://schemas.microsoft.com/office/drawing/2014/main" val="355631232"/>
                  </a:ext>
                </a:extLst>
              </a:tr>
              <a:tr h="344801">
                <a:tc>
                  <a:txBody>
                    <a:bodyPr/>
                    <a:lstStyle/>
                    <a:p>
                      <a:pPr algn="ctr" fontAlgn="ctr"/>
                      <a:r>
                        <a:rPr lang="en-US" sz="1800" u="none" strike="noStrike" dirty="0">
                          <a:effectLst/>
                          <a:latin typeface="+mn-lt"/>
                        </a:rPr>
                        <a:t>2015-16</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7.6</a:t>
                      </a:r>
                    </a:p>
                  </a:txBody>
                  <a:tcPr marL="9525" marR="9525" marT="9525" marB="0" anchor="ctr"/>
                </a:tc>
                <a:tc>
                  <a:txBody>
                    <a:bodyPr/>
                    <a:lstStyle/>
                    <a:p>
                      <a:pPr algn="ctr" fontAlgn="b"/>
                      <a:r>
                        <a:rPr lang="en-US" sz="1800" b="0" i="0" u="none" strike="noStrike">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3.0</a:t>
                      </a:r>
                    </a:p>
                  </a:txBody>
                  <a:tcPr marL="9525" marR="9525" marT="9525" marB="0" anchor="ctr"/>
                </a:tc>
                <a:tc>
                  <a:txBody>
                    <a:bodyPr/>
                    <a:lstStyle/>
                    <a:p>
                      <a:pPr algn="ctr" fontAlgn="b"/>
                      <a:r>
                        <a:rPr lang="en-US" sz="1800" b="0" i="0" u="none" strike="noStrike">
                          <a:solidFill>
                            <a:srgbClr val="000000"/>
                          </a:solidFill>
                          <a:effectLst/>
                          <a:latin typeface="+mn-lt"/>
                        </a:rPr>
                        <a:t>4.1</a:t>
                      </a:r>
                    </a:p>
                  </a:txBody>
                  <a:tcPr marL="9525" marR="9525" marT="9525" marB="0" anchor="ctr"/>
                </a:tc>
                <a:tc>
                  <a:txBody>
                    <a:bodyPr/>
                    <a:lstStyle/>
                    <a:p>
                      <a:pPr algn="ctr" fontAlgn="b"/>
                      <a:r>
                        <a:rPr lang="en-US" sz="1800" b="0" i="0" u="none" strike="noStrike" dirty="0">
                          <a:solidFill>
                            <a:srgbClr val="000000"/>
                          </a:solidFill>
                          <a:effectLst/>
                          <a:latin typeface="+mn-lt"/>
                        </a:rPr>
                        <a:t>1.3</a:t>
                      </a:r>
                    </a:p>
                  </a:txBody>
                  <a:tcPr marL="9525" marR="9525" marT="9525" marB="0" anchor="ctr"/>
                </a:tc>
                <a:tc>
                  <a:txBody>
                    <a:bodyPr/>
                    <a:lstStyle/>
                    <a:p>
                      <a:pPr algn="ctr" fontAlgn="b"/>
                      <a:r>
                        <a:rPr lang="en-US" sz="1800" b="0" i="0" u="none" strike="noStrike">
                          <a:solidFill>
                            <a:srgbClr val="000000"/>
                          </a:solidFill>
                          <a:effectLst/>
                          <a:latin typeface="+mn-lt"/>
                        </a:rPr>
                        <a:t>2.6</a:t>
                      </a:r>
                    </a:p>
                  </a:txBody>
                  <a:tcPr marL="9525" marR="9525" marT="9525" marB="0" anchor="ctr"/>
                </a:tc>
                <a:extLst>
                  <a:ext uri="{0D108BD9-81ED-4DB2-BD59-A6C34878D82A}">
                    <a16:rowId xmlns:a16="http://schemas.microsoft.com/office/drawing/2014/main" val="1227343058"/>
                  </a:ext>
                </a:extLst>
              </a:tr>
              <a:tr h="344801">
                <a:tc>
                  <a:txBody>
                    <a:bodyPr/>
                    <a:lstStyle/>
                    <a:p>
                      <a:pPr algn="ctr" fontAlgn="ctr"/>
                      <a:r>
                        <a:rPr lang="en-US" sz="1800" u="none" strike="noStrike" dirty="0">
                          <a:effectLst/>
                          <a:latin typeface="+mn-lt"/>
                        </a:rPr>
                        <a:t>2016-17</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7.7</a:t>
                      </a:r>
                    </a:p>
                  </a:txBody>
                  <a:tcPr marL="9525" marR="9525" marT="9525" marB="0" anchor="ctr"/>
                </a:tc>
                <a:tc>
                  <a:txBody>
                    <a:bodyPr/>
                    <a:lstStyle/>
                    <a:p>
                      <a:pPr algn="ctr" fontAlgn="b"/>
                      <a:r>
                        <a:rPr lang="en-US" sz="1800" b="0" i="0" u="none" strike="noStrike">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1.0</a:t>
                      </a:r>
                    </a:p>
                  </a:txBody>
                  <a:tcPr marL="9525" marR="9525" marT="9525" marB="0" anchor="ctr"/>
                </a:tc>
                <a:tc>
                  <a:txBody>
                    <a:bodyPr/>
                    <a:lstStyle/>
                    <a:p>
                      <a:pPr algn="ctr" fontAlgn="b"/>
                      <a:r>
                        <a:rPr lang="en-US" sz="1800" b="0" i="0" u="none" strike="noStrike">
                          <a:solidFill>
                            <a:srgbClr val="000000"/>
                          </a:solidFill>
                          <a:effectLst/>
                          <a:latin typeface="+mn-lt"/>
                        </a:rPr>
                        <a:t>3.1</a:t>
                      </a:r>
                    </a:p>
                  </a:txBody>
                  <a:tcPr marL="9525" marR="9525" marT="9525" marB="0" anchor="ctr"/>
                </a:tc>
                <a:tc>
                  <a:txBody>
                    <a:bodyPr/>
                    <a:lstStyle/>
                    <a:p>
                      <a:pPr algn="ctr" fontAlgn="b"/>
                      <a:r>
                        <a:rPr lang="en-US" sz="1800" b="0" i="0" u="none" strike="noStrike" dirty="0">
                          <a:solidFill>
                            <a:srgbClr val="000000"/>
                          </a:solidFill>
                          <a:effectLst/>
                          <a:latin typeface="+mn-lt"/>
                        </a:rPr>
                        <a:t>4.1</a:t>
                      </a:r>
                    </a:p>
                  </a:txBody>
                  <a:tcPr marL="9525" marR="9525" marT="9525" marB="0" anchor="ctr"/>
                </a:tc>
                <a:tc>
                  <a:txBody>
                    <a:bodyPr/>
                    <a:lstStyle/>
                    <a:p>
                      <a:pPr algn="ctr" fontAlgn="b"/>
                      <a:r>
                        <a:rPr lang="en-US" sz="1800" b="0" i="0" u="none" strike="noStrike">
                          <a:solidFill>
                            <a:srgbClr val="000000"/>
                          </a:solidFill>
                          <a:effectLst/>
                          <a:latin typeface="+mn-lt"/>
                        </a:rPr>
                        <a:t>1.2</a:t>
                      </a:r>
                    </a:p>
                  </a:txBody>
                  <a:tcPr marL="9525" marR="9525" marT="9525" marB="0" anchor="ctr"/>
                </a:tc>
                <a:tc>
                  <a:txBody>
                    <a:bodyPr/>
                    <a:lstStyle/>
                    <a:p>
                      <a:pPr algn="ctr" fontAlgn="b"/>
                      <a:r>
                        <a:rPr lang="en-US" sz="1800" b="0" i="0" u="none" strike="noStrike">
                          <a:solidFill>
                            <a:srgbClr val="000000"/>
                          </a:solidFill>
                          <a:effectLst/>
                          <a:latin typeface="+mn-lt"/>
                        </a:rPr>
                        <a:t>2.6</a:t>
                      </a:r>
                    </a:p>
                  </a:txBody>
                  <a:tcPr marL="9525" marR="9525" marT="9525" marB="0" anchor="ctr"/>
                </a:tc>
                <a:extLst>
                  <a:ext uri="{0D108BD9-81ED-4DB2-BD59-A6C34878D82A}">
                    <a16:rowId xmlns:a16="http://schemas.microsoft.com/office/drawing/2014/main" val="3984618165"/>
                  </a:ext>
                </a:extLst>
              </a:tr>
              <a:tr h="344801">
                <a:tc>
                  <a:txBody>
                    <a:bodyPr/>
                    <a:lstStyle/>
                    <a:p>
                      <a:pPr algn="ctr" fontAlgn="ctr"/>
                      <a:r>
                        <a:rPr lang="en-US" sz="1800" u="none" strike="noStrike" dirty="0">
                          <a:effectLst/>
                          <a:latin typeface="+mn-lt"/>
                        </a:rPr>
                        <a:t>2017-18</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7.5</a:t>
                      </a:r>
                    </a:p>
                  </a:txBody>
                  <a:tcPr marL="9525" marR="9525" marT="9525" marB="0" anchor="ctr"/>
                </a:tc>
                <a:tc>
                  <a:txBody>
                    <a:bodyPr/>
                    <a:lstStyle/>
                    <a:p>
                      <a:pPr algn="ctr" fontAlgn="b"/>
                      <a:r>
                        <a:rPr lang="en-US" sz="1800" b="0" i="0" u="none" strike="noStrike">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3.0</a:t>
                      </a:r>
                    </a:p>
                  </a:txBody>
                  <a:tcPr marL="9525" marR="9525" marT="9525" marB="0" anchor="ctr"/>
                </a:tc>
                <a:tc>
                  <a:txBody>
                    <a:bodyPr/>
                    <a:lstStyle/>
                    <a:p>
                      <a:pPr algn="ctr" fontAlgn="b"/>
                      <a:r>
                        <a:rPr lang="en-US" sz="1800" b="0" i="0" u="none" strike="noStrike">
                          <a:solidFill>
                            <a:srgbClr val="000000"/>
                          </a:solidFill>
                          <a:effectLst/>
                          <a:latin typeface="+mn-lt"/>
                        </a:rPr>
                        <a:t>4.0</a:t>
                      </a:r>
                    </a:p>
                  </a:txBody>
                  <a:tcPr marL="9525" marR="9525" marT="9525" marB="0" anchor="ctr"/>
                </a:tc>
                <a:tc>
                  <a:txBody>
                    <a:bodyPr/>
                    <a:lstStyle/>
                    <a:p>
                      <a:pPr algn="ctr" fontAlgn="b"/>
                      <a:r>
                        <a:rPr lang="en-US" sz="1800" b="0" i="0" u="none" strike="noStrike" dirty="0">
                          <a:solidFill>
                            <a:srgbClr val="000000"/>
                          </a:solidFill>
                          <a:effectLst/>
                          <a:latin typeface="+mn-lt"/>
                        </a:rPr>
                        <a:t>1.2</a:t>
                      </a:r>
                    </a:p>
                  </a:txBody>
                  <a:tcPr marL="9525" marR="9525" marT="9525" marB="0" anchor="ctr"/>
                </a:tc>
                <a:tc>
                  <a:txBody>
                    <a:bodyPr/>
                    <a:lstStyle/>
                    <a:p>
                      <a:pPr algn="ctr" fontAlgn="b"/>
                      <a:r>
                        <a:rPr lang="en-US" sz="1800" b="0" i="0" u="none" strike="noStrike" dirty="0">
                          <a:solidFill>
                            <a:srgbClr val="000000"/>
                          </a:solidFill>
                          <a:effectLst/>
                          <a:latin typeface="+mn-lt"/>
                        </a:rPr>
                        <a:t>2.5</a:t>
                      </a:r>
                    </a:p>
                  </a:txBody>
                  <a:tcPr marL="9525" marR="9525" marT="9525" marB="0" anchor="ctr"/>
                </a:tc>
                <a:extLst>
                  <a:ext uri="{0D108BD9-81ED-4DB2-BD59-A6C34878D82A}">
                    <a16:rowId xmlns:a16="http://schemas.microsoft.com/office/drawing/2014/main" val="2851631353"/>
                  </a:ext>
                </a:extLst>
              </a:tr>
              <a:tr h="344801">
                <a:tc>
                  <a:txBody>
                    <a:bodyPr/>
                    <a:lstStyle/>
                    <a:p>
                      <a:pPr algn="ctr" fontAlgn="ctr"/>
                      <a:r>
                        <a:rPr lang="en-US" sz="1800" u="none" strike="noStrike" dirty="0">
                          <a:effectLst/>
                          <a:latin typeface="+mn-lt"/>
                        </a:rPr>
                        <a:t>2018-19</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7.4</a:t>
                      </a:r>
                    </a:p>
                  </a:txBody>
                  <a:tcPr marL="9525" marR="9525" marT="9525" marB="0" anchor="ctr"/>
                </a:tc>
                <a:tc>
                  <a:txBody>
                    <a:bodyPr/>
                    <a:lstStyle/>
                    <a:p>
                      <a:pPr algn="ctr" fontAlgn="b"/>
                      <a:r>
                        <a:rPr lang="en-US" sz="1800" b="0" i="0" u="none" strike="noStrike">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3.0</a:t>
                      </a:r>
                    </a:p>
                  </a:txBody>
                  <a:tcPr marL="9525" marR="9525" marT="9525" marB="0" anchor="ctr"/>
                </a:tc>
                <a:tc>
                  <a:txBody>
                    <a:bodyPr/>
                    <a:lstStyle/>
                    <a:p>
                      <a:pPr algn="ctr" fontAlgn="b"/>
                      <a:r>
                        <a:rPr lang="en-US" sz="1800" b="0" i="0" u="none" strike="noStrike">
                          <a:solidFill>
                            <a:srgbClr val="000000"/>
                          </a:solidFill>
                          <a:effectLst/>
                          <a:latin typeface="+mn-lt"/>
                        </a:rPr>
                        <a:t>3.8</a:t>
                      </a:r>
                    </a:p>
                  </a:txBody>
                  <a:tcPr marL="9525" marR="9525" marT="9525" marB="0" anchor="ctr"/>
                </a:tc>
                <a:tc>
                  <a:txBody>
                    <a:bodyPr/>
                    <a:lstStyle/>
                    <a:p>
                      <a:pPr algn="ctr" fontAlgn="b"/>
                      <a:r>
                        <a:rPr lang="en-US" sz="1800" b="0" i="0" u="none" strike="noStrike">
                          <a:solidFill>
                            <a:srgbClr val="000000"/>
                          </a:solidFill>
                          <a:effectLst/>
                          <a:latin typeface="+mn-lt"/>
                        </a:rPr>
                        <a:t>1.2</a:t>
                      </a:r>
                    </a:p>
                  </a:txBody>
                  <a:tcPr marL="9525" marR="9525" marT="9525" marB="0" anchor="ctr"/>
                </a:tc>
                <a:tc>
                  <a:txBody>
                    <a:bodyPr/>
                    <a:lstStyle/>
                    <a:p>
                      <a:pPr algn="ctr" fontAlgn="b"/>
                      <a:r>
                        <a:rPr lang="en-US" sz="1800" b="0" i="0" u="none" strike="noStrike" dirty="0">
                          <a:solidFill>
                            <a:srgbClr val="000000"/>
                          </a:solidFill>
                          <a:effectLst/>
                          <a:latin typeface="+mn-lt"/>
                        </a:rPr>
                        <a:t>2.5</a:t>
                      </a:r>
                    </a:p>
                  </a:txBody>
                  <a:tcPr marL="9525" marR="9525" marT="9525" marB="0" anchor="ctr"/>
                </a:tc>
                <a:extLst>
                  <a:ext uri="{0D108BD9-81ED-4DB2-BD59-A6C34878D82A}">
                    <a16:rowId xmlns:a16="http://schemas.microsoft.com/office/drawing/2014/main" val="1499803755"/>
                  </a:ext>
                </a:extLst>
              </a:tr>
              <a:tr h="344801">
                <a:tc>
                  <a:txBody>
                    <a:bodyPr/>
                    <a:lstStyle/>
                    <a:p>
                      <a:pPr algn="ctr" fontAlgn="ctr"/>
                      <a:r>
                        <a:rPr lang="en-US" sz="1800" u="none" strike="noStrike" dirty="0">
                          <a:effectLst/>
                          <a:latin typeface="+mn-lt"/>
                        </a:rPr>
                        <a:t>2019-20</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7.3</a:t>
                      </a:r>
                    </a:p>
                  </a:txBody>
                  <a:tcPr marL="9525" marR="9525" marT="9525" marB="0" anchor="ctr"/>
                </a:tc>
                <a:tc>
                  <a:txBody>
                    <a:bodyPr/>
                    <a:lstStyle/>
                    <a:p>
                      <a:pPr algn="ctr" fontAlgn="b"/>
                      <a:r>
                        <a:rPr lang="en-US" sz="1800" b="0" i="0" u="none" strike="noStrike">
                          <a:solidFill>
                            <a:srgbClr val="000000"/>
                          </a:solidFill>
                          <a:effectLst/>
                          <a:latin typeface="+mn-lt"/>
                        </a:rPr>
                        <a:t>1.3</a:t>
                      </a:r>
                    </a:p>
                  </a:txBody>
                  <a:tcPr marL="9525" marR="9525" marT="9525" marB="0" anchor="ctr"/>
                </a:tc>
                <a:tc>
                  <a:txBody>
                    <a:bodyPr/>
                    <a:lstStyle/>
                    <a:p>
                      <a:pPr algn="ctr" fontAlgn="b"/>
                      <a:r>
                        <a:rPr lang="en-US" sz="1800" b="0" i="0" u="none" strike="noStrike">
                          <a:solidFill>
                            <a:srgbClr val="000000"/>
                          </a:solidFill>
                          <a:effectLst/>
                          <a:latin typeface="+mn-lt"/>
                        </a:rPr>
                        <a:t>1.0</a:t>
                      </a:r>
                    </a:p>
                  </a:txBody>
                  <a:tcPr marL="9525" marR="9525" marT="9525" marB="0" anchor="ctr"/>
                </a:tc>
                <a:tc>
                  <a:txBody>
                    <a:bodyPr/>
                    <a:lstStyle/>
                    <a:p>
                      <a:pPr algn="ctr" fontAlgn="b"/>
                      <a:r>
                        <a:rPr lang="en-US" sz="1800" b="0" i="0" u="none" strike="noStrike">
                          <a:solidFill>
                            <a:srgbClr val="000000"/>
                          </a:solidFill>
                          <a:effectLst/>
                          <a:latin typeface="+mn-lt"/>
                        </a:rPr>
                        <a:t>3.0</a:t>
                      </a:r>
                    </a:p>
                  </a:txBody>
                  <a:tcPr marL="9525" marR="9525" marT="9525" marB="0" anchor="ctr"/>
                </a:tc>
                <a:tc>
                  <a:txBody>
                    <a:bodyPr/>
                    <a:lstStyle/>
                    <a:p>
                      <a:pPr algn="ctr" fontAlgn="b"/>
                      <a:r>
                        <a:rPr lang="en-US" sz="1800" b="0" i="0" u="none" strike="noStrike">
                          <a:solidFill>
                            <a:srgbClr val="000000"/>
                          </a:solidFill>
                          <a:effectLst/>
                          <a:latin typeface="+mn-lt"/>
                        </a:rPr>
                        <a:t>3.7</a:t>
                      </a:r>
                    </a:p>
                  </a:txBody>
                  <a:tcPr marL="9525" marR="9525" marT="9525" marB="0" anchor="ctr"/>
                </a:tc>
                <a:tc>
                  <a:txBody>
                    <a:bodyPr/>
                    <a:lstStyle/>
                    <a:p>
                      <a:pPr algn="ctr" fontAlgn="b"/>
                      <a:r>
                        <a:rPr lang="en-US" sz="1800" b="0" i="0" u="none" strike="noStrike">
                          <a:solidFill>
                            <a:srgbClr val="000000"/>
                          </a:solidFill>
                          <a:effectLst/>
                          <a:latin typeface="+mn-lt"/>
                        </a:rPr>
                        <a:t>1.2</a:t>
                      </a:r>
                    </a:p>
                  </a:txBody>
                  <a:tcPr marL="9525" marR="9525" marT="9525" marB="0" anchor="ctr"/>
                </a:tc>
                <a:tc>
                  <a:txBody>
                    <a:bodyPr/>
                    <a:lstStyle/>
                    <a:p>
                      <a:pPr algn="ctr" fontAlgn="b"/>
                      <a:r>
                        <a:rPr lang="en-US" sz="1800" b="0" i="0" u="none" strike="noStrike" dirty="0">
                          <a:solidFill>
                            <a:srgbClr val="000000"/>
                          </a:solidFill>
                          <a:effectLst/>
                          <a:latin typeface="+mn-lt"/>
                        </a:rPr>
                        <a:t>2.5</a:t>
                      </a:r>
                    </a:p>
                  </a:txBody>
                  <a:tcPr marL="9525" marR="9525" marT="9525" marB="0" anchor="ctr"/>
                </a:tc>
                <a:extLst>
                  <a:ext uri="{0D108BD9-81ED-4DB2-BD59-A6C34878D82A}">
                    <a16:rowId xmlns:a16="http://schemas.microsoft.com/office/drawing/2014/main" val="3426059998"/>
                  </a:ext>
                </a:extLst>
              </a:tr>
              <a:tr h="344801">
                <a:tc>
                  <a:txBody>
                    <a:bodyPr/>
                    <a:lstStyle/>
                    <a:p>
                      <a:pPr algn="ctr" fontAlgn="ctr"/>
                      <a:r>
                        <a:rPr lang="en-US" sz="1800" u="none" strike="noStrike" dirty="0">
                          <a:effectLst/>
                          <a:latin typeface="+mn-lt"/>
                        </a:rPr>
                        <a:t>2020-21</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7.2</a:t>
                      </a:r>
                    </a:p>
                  </a:txBody>
                  <a:tcPr marL="9525" marR="9525" marT="9525" marB="0" anchor="ctr"/>
                </a:tc>
                <a:tc>
                  <a:txBody>
                    <a:bodyPr/>
                    <a:lstStyle/>
                    <a:p>
                      <a:pPr algn="ctr" fontAlgn="b"/>
                      <a:r>
                        <a:rPr lang="en-US" sz="1800" b="0" i="0" u="none" strike="noStrike">
                          <a:solidFill>
                            <a:srgbClr val="000000"/>
                          </a:solidFill>
                          <a:effectLst/>
                          <a:latin typeface="+mn-lt"/>
                        </a:rPr>
                        <a:t>1.4</a:t>
                      </a:r>
                    </a:p>
                  </a:txBody>
                  <a:tcPr marL="9525" marR="9525" marT="9525" marB="0" anchor="ctr"/>
                </a:tc>
                <a:tc>
                  <a:txBody>
                    <a:bodyPr/>
                    <a:lstStyle/>
                    <a:p>
                      <a:pPr algn="ctr" fontAlgn="b"/>
                      <a:r>
                        <a:rPr lang="en-US" sz="1800" b="0" i="0" u="none" strike="noStrike">
                          <a:solidFill>
                            <a:srgbClr val="000000"/>
                          </a:solidFill>
                          <a:effectLst/>
                          <a:latin typeface="+mn-lt"/>
                        </a:rPr>
                        <a:t>0.9</a:t>
                      </a:r>
                    </a:p>
                  </a:txBody>
                  <a:tcPr marL="9525" marR="9525" marT="9525" marB="0" anchor="ctr"/>
                </a:tc>
                <a:tc>
                  <a:txBody>
                    <a:bodyPr/>
                    <a:lstStyle/>
                    <a:p>
                      <a:pPr algn="ctr" fontAlgn="b"/>
                      <a:r>
                        <a:rPr lang="en-US" sz="1800" b="0" i="0" u="none" strike="noStrike">
                          <a:solidFill>
                            <a:srgbClr val="000000"/>
                          </a:solidFill>
                          <a:effectLst/>
                          <a:latin typeface="+mn-lt"/>
                        </a:rPr>
                        <a:t>3.0</a:t>
                      </a:r>
                    </a:p>
                  </a:txBody>
                  <a:tcPr marL="9525" marR="9525" marT="9525" marB="0" anchor="ctr"/>
                </a:tc>
                <a:tc>
                  <a:txBody>
                    <a:bodyPr/>
                    <a:lstStyle/>
                    <a:p>
                      <a:pPr algn="ctr" fontAlgn="b"/>
                      <a:r>
                        <a:rPr lang="en-US" sz="1800" b="0" i="0" u="none" strike="noStrike">
                          <a:solidFill>
                            <a:srgbClr val="000000"/>
                          </a:solidFill>
                          <a:effectLst/>
                          <a:latin typeface="+mn-lt"/>
                        </a:rPr>
                        <a:t>3.5</a:t>
                      </a:r>
                    </a:p>
                  </a:txBody>
                  <a:tcPr marL="9525" marR="9525" marT="9525" marB="0" anchor="ctr"/>
                </a:tc>
                <a:tc>
                  <a:txBody>
                    <a:bodyPr/>
                    <a:lstStyle/>
                    <a:p>
                      <a:pPr algn="ctr" fontAlgn="b"/>
                      <a:r>
                        <a:rPr lang="en-US" sz="1800" b="0" i="0" u="none" strike="noStrike" dirty="0">
                          <a:solidFill>
                            <a:srgbClr val="000000"/>
                          </a:solidFill>
                          <a:effectLst/>
                          <a:latin typeface="+mn-lt"/>
                        </a:rPr>
                        <a:t>1.1</a:t>
                      </a:r>
                    </a:p>
                  </a:txBody>
                  <a:tcPr marL="9525" marR="9525" marT="9525" marB="0" anchor="ctr"/>
                </a:tc>
                <a:tc>
                  <a:txBody>
                    <a:bodyPr/>
                    <a:lstStyle/>
                    <a:p>
                      <a:pPr algn="ctr" fontAlgn="b"/>
                      <a:r>
                        <a:rPr lang="en-US" sz="1800" b="0" i="0" u="none" strike="noStrike" dirty="0">
                          <a:solidFill>
                            <a:srgbClr val="000000"/>
                          </a:solidFill>
                          <a:effectLst/>
                          <a:latin typeface="+mn-lt"/>
                        </a:rPr>
                        <a:t>2.5</a:t>
                      </a:r>
                    </a:p>
                  </a:txBody>
                  <a:tcPr marL="9525" marR="9525" marT="9525" marB="0" anchor="ctr"/>
                </a:tc>
                <a:extLst>
                  <a:ext uri="{0D108BD9-81ED-4DB2-BD59-A6C34878D82A}">
                    <a16:rowId xmlns:a16="http://schemas.microsoft.com/office/drawing/2014/main" val="2079728236"/>
                  </a:ext>
                </a:extLst>
              </a:tr>
              <a:tr h="344801">
                <a:tc>
                  <a:txBody>
                    <a:bodyPr/>
                    <a:lstStyle/>
                    <a:p>
                      <a:pPr algn="ctr" fontAlgn="ctr"/>
                      <a:r>
                        <a:rPr lang="en-US" sz="1800" u="none" strike="noStrike" dirty="0">
                          <a:effectLst/>
                          <a:latin typeface="+mn-lt"/>
                        </a:rPr>
                        <a:t>2021-22</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7.8</a:t>
                      </a:r>
                    </a:p>
                  </a:txBody>
                  <a:tcPr marL="9525" marR="9525" marT="9525" marB="0" anchor="ctr"/>
                </a:tc>
                <a:tc>
                  <a:txBody>
                    <a:bodyPr/>
                    <a:lstStyle/>
                    <a:p>
                      <a:pPr algn="ctr" fontAlgn="b"/>
                      <a:r>
                        <a:rPr lang="en-US" sz="1800" b="0" i="0" u="none" strike="noStrike">
                          <a:solidFill>
                            <a:srgbClr val="000000"/>
                          </a:solidFill>
                          <a:effectLst/>
                          <a:latin typeface="+mn-lt"/>
                        </a:rPr>
                        <a:t>1.5</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3.4</a:t>
                      </a:r>
                    </a:p>
                  </a:txBody>
                  <a:tcPr marL="9525" marR="9525" marT="9525" marB="0" anchor="ctr"/>
                </a:tc>
                <a:tc>
                  <a:txBody>
                    <a:bodyPr/>
                    <a:lstStyle/>
                    <a:p>
                      <a:pPr algn="ctr" fontAlgn="b"/>
                      <a:r>
                        <a:rPr lang="en-US" sz="1800" b="0" i="0" u="none" strike="noStrike">
                          <a:solidFill>
                            <a:srgbClr val="000000"/>
                          </a:solidFill>
                          <a:effectLst/>
                          <a:latin typeface="+mn-lt"/>
                        </a:rPr>
                        <a:t>3.6</a:t>
                      </a:r>
                    </a:p>
                  </a:txBody>
                  <a:tcPr marL="9525" marR="9525" marT="9525" marB="0" anchor="ctr"/>
                </a:tc>
                <a:tc>
                  <a:txBody>
                    <a:bodyPr/>
                    <a:lstStyle/>
                    <a:p>
                      <a:pPr algn="ctr" fontAlgn="b"/>
                      <a:r>
                        <a:rPr lang="en-US" sz="1800" b="0" i="0" u="none" strike="noStrike" dirty="0">
                          <a:solidFill>
                            <a:srgbClr val="000000"/>
                          </a:solidFill>
                          <a:effectLst/>
                          <a:latin typeface="+mn-lt"/>
                        </a:rPr>
                        <a:t>1.2</a:t>
                      </a:r>
                    </a:p>
                  </a:txBody>
                  <a:tcPr marL="9525" marR="9525" marT="9525" marB="0" anchor="ctr"/>
                </a:tc>
                <a:tc>
                  <a:txBody>
                    <a:bodyPr/>
                    <a:lstStyle/>
                    <a:p>
                      <a:pPr algn="ctr" fontAlgn="b"/>
                      <a:r>
                        <a:rPr lang="en-US" sz="1800" b="0" i="0" u="none" strike="noStrike" dirty="0">
                          <a:solidFill>
                            <a:srgbClr val="000000"/>
                          </a:solidFill>
                          <a:effectLst/>
                          <a:latin typeface="+mn-lt"/>
                        </a:rPr>
                        <a:t>2.6</a:t>
                      </a:r>
                    </a:p>
                  </a:txBody>
                  <a:tcPr marL="9525" marR="9525" marT="9525" marB="0" anchor="ctr"/>
                </a:tc>
                <a:extLst>
                  <a:ext uri="{0D108BD9-81ED-4DB2-BD59-A6C34878D82A}">
                    <a16:rowId xmlns:a16="http://schemas.microsoft.com/office/drawing/2014/main" val="2992937887"/>
                  </a:ext>
                </a:extLst>
              </a:tr>
              <a:tr h="344801">
                <a:tc>
                  <a:txBody>
                    <a:bodyPr/>
                    <a:lstStyle/>
                    <a:p>
                      <a:pPr algn="ctr" fontAlgn="ctr"/>
                      <a:r>
                        <a:rPr lang="en-US" sz="1800" u="none" strike="noStrike" dirty="0">
                          <a:effectLst/>
                          <a:latin typeface="+mn-lt"/>
                        </a:rPr>
                        <a:t>2022-23</a:t>
                      </a:r>
                      <a:endParaRPr lang="en-US" sz="1800" b="0" i="0" u="none" strike="noStrike" dirty="0">
                        <a:solidFill>
                          <a:srgbClr val="000000"/>
                        </a:solidFill>
                        <a:effectLst/>
                        <a:latin typeface="+mn-lt"/>
                      </a:endParaRPr>
                    </a:p>
                  </a:txBody>
                  <a:tcPr marL="9525" marR="9525" marT="9525" marB="0" anchor="ctr"/>
                </a:tc>
                <a:tc>
                  <a:txBody>
                    <a:bodyPr/>
                    <a:lstStyle/>
                    <a:p>
                      <a:pPr algn="ctr" fontAlgn="b"/>
                      <a:r>
                        <a:rPr lang="en-US" sz="1800" b="0" i="0" u="none" strike="noStrike">
                          <a:solidFill>
                            <a:srgbClr val="000000"/>
                          </a:solidFill>
                          <a:effectLst/>
                          <a:latin typeface="+mn-lt"/>
                        </a:rPr>
                        <a:t>7.8</a:t>
                      </a:r>
                    </a:p>
                  </a:txBody>
                  <a:tcPr marL="9525" marR="9525" marT="9525" marB="0" anchor="ctr"/>
                </a:tc>
                <a:tc>
                  <a:txBody>
                    <a:bodyPr/>
                    <a:lstStyle/>
                    <a:p>
                      <a:pPr algn="ctr" fontAlgn="b"/>
                      <a:r>
                        <a:rPr lang="en-US" sz="1800" b="0" i="0" u="none" strike="noStrike">
                          <a:solidFill>
                            <a:srgbClr val="000000"/>
                          </a:solidFill>
                          <a:effectLst/>
                          <a:latin typeface="+mn-lt"/>
                        </a:rPr>
                        <a:t>1.5</a:t>
                      </a:r>
                    </a:p>
                  </a:txBody>
                  <a:tcPr marL="9525" marR="9525" marT="9525" marB="0" anchor="ctr"/>
                </a:tc>
                <a:tc>
                  <a:txBody>
                    <a:bodyPr/>
                    <a:lstStyle/>
                    <a:p>
                      <a:pPr algn="ctr" fontAlgn="b"/>
                      <a:r>
                        <a:rPr lang="en-US" sz="1800" b="0" i="0" u="none" strike="noStrike">
                          <a:solidFill>
                            <a:srgbClr val="000000"/>
                          </a:solidFill>
                          <a:effectLst/>
                          <a:latin typeface="+mn-lt"/>
                        </a:rPr>
                        <a:t>1.1</a:t>
                      </a:r>
                    </a:p>
                  </a:txBody>
                  <a:tcPr marL="9525" marR="9525" marT="9525" marB="0" anchor="ctr"/>
                </a:tc>
                <a:tc>
                  <a:txBody>
                    <a:bodyPr/>
                    <a:lstStyle/>
                    <a:p>
                      <a:pPr algn="ctr" fontAlgn="b"/>
                      <a:r>
                        <a:rPr lang="en-US" sz="1800" b="0" i="0" u="none" strike="noStrike">
                          <a:solidFill>
                            <a:srgbClr val="000000"/>
                          </a:solidFill>
                          <a:effectLst/>
                          <a:latin typeface="+mn-lt"/>
                        </a:rPr>
                        <a:t>3.5</a:t>
                      </a:r>
                    </a:p>
                  </a:txBody>
                  <a:tcPr marL="9525" marR="9525" marT="9525" marB="0" anchor="ctr"/>
                </a:tc>
                <a:tc>
                  <a:txBody>
                    <a:bodyPr/>
                    <a:lstStyle/>
                    <a:p>
                      <a:pPr algn="ctr" fontAlgn="b"/>
                      <a:r>
                        <a:rPr lang="en-US" sz="1800" b="0" i="0" u="none" strike="noStrike">
                          <a:solidFill>
                            <a:srgbClr val="000000"/>
                          </a:solidFill>
                          <a:effectLst/>
                          <a:latin typeface="+mn-lt"/>
                        </a:rPr>
                        <a:t>3.6</a:t>
                      </a:r>
                    </a:p>
                  </a:txBody>
                  <a:tcPr marL="9525" marR="9525" marT="9525" marB="0" anchor="ctr"/>
                </a:tc>
                <a:tc>
                  <a:txBody>
                    <a:bodyPr/>
                    <a:lstStyle/>
                    <a:p>
                      <a:pPr algn="ctr" fontAlgn="b"/>
                      <a:r>
                        <a:rPr lang="en-US" sz="1800" b="0" i="0" u="none" strike="noStrike">
                          <a:solidFill>
                            <a:srgbClr val="000000"/>
                          </a:solidFill>
                          <a:effectLst/>
                          <a:latin typeface="+mn-lt"/>
                        </a:rPr>
                        <a:t>1.2</a:t>
                      </a:r>
                    </a:p>
                  </a:txBody>
                  <a:tcPr marL="9525" marR="9525" marT="9525" marB="0" anchor="ctr"/>
                </a:tc>
                <a:tc>
                  <a:txBody>
                    <a:bodyPr/>
                    <a:lstStyle/>
                    <a:p>
                      <a:pPr algn="ctr" fontAlgn="b"/>
                      <a:r>
                        <a:rPr lang="en-US" sz="1800" b="0" i="0" u="none" strike="noStrike" dirty="0">
                          <a:solidFill>
                            <a:srgbClr val="000000"/>
                          </a:solidFill>
                          <a:effectLst/>
                          <a:latin typeface="+mn-lt"/>
                        </a:rPr>
                        <a:t>2.6</a:t>
                      </a:r>
                    </a:p>
                  </a:txBody>
                  <a:tcPr marL="9525" marR="9525" marT="9525" marB="0" anchor="ctr"/>
                </a:tc>
                <a:extLst>
                  <a:ext uri="{0D108BD9-81ED-4DB2-BD59-A6C34878D82A}">
                    <a16:rowId xmlns:a16="http://schemas.microsoft.com/office/drawing/2014/main" val="1216164450"/>
                  </a:ext>
                </a:extLst>
              </a:tr>
            </a:tbl>
          </a:graphicData>
        </a:graphic>
      </p:graphicFrame>
    </p:spTree>
    <p:extLst>
      <p:ext uri="{BB962C8B-B14F-4D97-AF65-F5344CB8AC3E}">
        <p14:creationId xmlns:p14="http://schemas.microsoft.com/office/powerpoint/2010/main" val="4091379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CFAC-9458-45E1-B068-9439448C4AED}"/>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Today’s Agenda</a:t>
            </a:r>
            <a:endParaRPr lang="en-US" dirty="0"/>
          </a:p>
        </p:txBody>
      </p:sp>
      <p:sp>
        <p:nvSpPr>
          <p:cNvPr id="3" name="Content Placeholder 2">
            <a:extLst>
              <a:ext uri="{FF2B5EF4-FFF2-40B4-BE49-F238E27FC236}">
                <a16:creationId xmlns:a16="http://schemas.microsoft.com/office/drawing/2014/main" id="{208AB114-3388-4571-913A-BFFBCE5A3F57}"/>
              </a:ext>
            </a:extLst>
          </p:cNvPr>
          <p:cNvSpPr>
            <a:spLocks noGrp="1"/>
          </p:cNvSpPr>
          <p:nvPr>
            <p:ph idx="1"/>
          </p:nvPr>
        </p:nvSpPr>
        <p:spPr/>
        <p:txBody>
          <a:bodyPr/>
          <a:lstStyle/>
          <a:p>
            <a:pPr marL="1828800" indent="-1810512">
              <a:spcBef>
                <a:spcPts val="1200"/>
              </a:spcBef>
              <a:buNone/>
            </a:pPr>
            <a:r>
              <a:rPr lang="en-US" sz="3200" baseline="12000" dirty="0">
                <a:latin typeface="Calibri" panose="020F0502020204030204" pitchFamily="34" charset="0"/>
                <a:cs typeface="Calibri" panose="020F0502020204030204" pitchFamily="34" charset="0"/>
              </a:rPr>
              <a:t>●   </a:t>
            </a:r>
            <a:r>
              <a:rPr lang="en-US" sz="2800" dirty="0">
                <a:latin typeface="Calibri" panose="020F0502020204030204" pitchFamily="34" charset="0"/>
              </a:rPr>
              <a:t>12:00 pm: 	Welcome and Introduction</a:t>
            </a:r>
          </a:p>
          <a:p>
            <a:pPr marL="3027363" indent="-3008313">
              <a:spcBef>
                <a:spcPts val="1200"/>
              </a:spcBef>
              <a:buNone/>
              <a:tabLst>
                <a:tab pos="2743200" algn="l"/>
              </a:tabLst>
            </a:pPr>
            <a:r>
              <a:rPr lang="en-US" sz="3200" baseline="12000" dirty="0">
                <a:latin typeface="Calibri" panose="020F0502020204030204" pitchFamily="34" charset="0"/>
                <a:cs typeface="Calibri" panose="020F0502020204030204" pitchFamily="34" charset="0"/>
              </a:rPr>
              <a:t>●   </a:t>
            </a:r>
            <a:r>
              <a:rPr lang="en-US" sz="2800" dirty="0">
                <a:latin typeface="Calibri" panose="020F0502020204030204" pitchFamily="34" charset="0"/>
              </a:rPr>
              <a:t>12:05 pm:	</a:t>
            </a:r>
            <a:r>
              <a:rPr lang="en-US" dirty="0">
                <a:latin typeface="Calibri" panose="020F0502020204030204" pitchFamily="34" charset="0"/>
              </a:rPr>
              <a:t>Moderator: </a:t>
            </a:r>
            <a:r>
              <a:rPr lang="en-US" sz="2800" dirty="0">
                <a:latin typeface="Calibri" panose="020F0502020204030204" pitchFamily="34" charset="0"/>
              </a:rPr>
              <a:t>Andrew Houtenville</a:t>
            </a:r>
          </a:p>
          <a:p>
            <a:pPr marL="3027363" indent="-3008313">
              <a:spcBef>
                <a:spcPts val="300"/>
              </a:spcBef>
              <a:buNone/>
              <a:tabLst>
                <a:tab pos="2743200" algn="l"/>
              </a:tabLst>
            </a:pPr>
            <a:r>
              <a:rPr lang="en-US" dirty="0">
                <a:latin typeface="Calibri" panose="020F0502020204030204" pitchFamily="34" charset="0"/>
              </a:rPr>
              <a:t>	</a:t>
            </a:r>
            <a:r>
              <a:rPr lang="en-US" dirty="0">
                <a:latin typeface="Calibri" panose="020F0502020204030204" pitchFamily="34" charset="0"/>
                <a:sym typeface="Wingdings 3" panose="05040102010807070707" pitchFamily="18" charset="2"/>
              </a:rPr>
              <a:t></a:t>
            </a:r>
            <a:r>
              <a:rPr lang="en-US" sz="2800" dirty="0">
                <a:latin typeface="Calibri" panose="020F0502020204030204" pitchFamily="34" charset="0"/>
              </a:rPr>
              <a:t> Reviews the nTIDE (First Friday) statistics</a:t>
            </a:r>
          </a:p>
          <a:p>
            <a:pPr marL="476250" indent="-457200">
              <a:lnSpc>
                <a:spcPct val="100000"/>
              </a:lnSpc>
              <a:spcBef>
                <a:spcPts val="1200"/>
              </a:spcBef>
              <a:tabLst>
                <a:tab pos="2743200" algn="l"/>
              </a:tabLst>
            </a:pPr>
            <a:r>
              <a:rPr lang="en-US" sz="2800" dirty="0">
                <a:latin typeface="Calibri" panose="020F0502020204030204" pitchFamily="34" charset="0"/>
              </a:rPr>
              <a:t>12:20 pm:	</a:t>
            </a:r>
            <a:r>
              <a:rPr lang="en-US" dirty="0">
                <a:latin typeface="Calibri" panose="020F0502020204030204" pitchFamily="34" charset="0"/>
              </a:rPr>
              <a:t>Guest Speaker: Russell Stein, Gallaudet Innovation 	and Entrepreneurship	</a:t>
            </a:r>
          </a:p>
          <a:p>
            <a:pPr marL="476250" indent="-457200">
              <a:lnSpc>
                <a:spcPct val="100000"/>
              </a:lnSpc>
              <a:spcBef>
                <a:spcPts val="1200"/>
              </a:spcBef>
              <a:tabLst>
                <a:tab pos="2743200" algn="l"/>
              </a:tabLst>
            </a:pPr>
            <a:r>
              <a:rPr lang="en-US" sz="3200" baseline="12000" dirty="0">
                <a:latin typeface="Calibri" panose="020F0502020204030204" pitchFamily="34" charset="0"/>
                <a:cs typeface="Calibri" panose="020F0502020204030204" pitchFamily="34" charset="0"/>
              </a:rPr>
              <a:t>●   </a:t>
            </a:r>
            <a:r>
              <a:rPr lang="en-US" sz="2800" dirty="0">
                <a:latin typeface="Calibri" panose="020F0502020204030204" pitchFamily="34" charset="0"/>
              </a:rPr>
              <a:t>12:35 pm:	Open Q&amp;A Period</a:t>
            </a:r>
          </a:p>
          <a:p>
            <a:endParaRPr lang="en-US" dirty="0"/>
          </a:p>
        </p:txBody>
      </p:sp>
      <p:sp>
        <p:nvSpPr>
          <p:cNvPr id="4" name="Date Placeholder 3">
            <a:extLst>
              <a:ext uri="{FF2B5EF4-FFF2-40B4-BE49-F238E27FC236}">
                <a16:creationId xmlns:a16="http://schemas.microsoft.com/office/drawing/2014/main" id="{A756111C-A699-4E23-AF55-0931F21AFCF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CE56EE4-6ECB-4D96-BD76-4355D4C4E1AF}"/>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3367475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a:xfrm>
            <a:off x="838200" y="2203257"/>
            <a:ext cx="10515600" cy="1325563"/>
          </a:xfrm>
        </p:spPr>
        <p:txBody>
          <a:bodyPr>
            <a:normAutofit fontScale="90000"/>
          </a:bodyPr>
          <a:lstStyle/>
          <a:p>
            <a:pPr algn="ctr"/>
            <a:r>
              <a:rPr lang="en-US" sz="4400" b="1" u="sng" dirty="0">
                <a:solidFill>
                  <a:schemeClr val="tx1"/>
                </a:solidFill>
                <a:latin typeface="Calibri" panose="020F0502020204030204" pitchFamily="34" charset="0"/>
                <a:cs typeface="Calibri" panose="020F0502020204030204" pitchFamily="34" charset="0"/>
              </a:rPr>
              <a:t>The Numbers </a:t>
            </a:r>
            <a:br>
              <a:rPr lang="en-US" sz="4400" b="1" u="sng" dirty="0">
                <a:solidFill>
                  <a:schemeClr val="tx1"/>
                </a:solidFill>
                <a:latin typeface="Calibri" panose="020F0502020204030204" pitchFamily="34" charset="0"/>
                <a:cs typeface="Calibri" panose="020F0502020204030204" pitchFamily="34" charset="0"/>
              </a:rPr>
            </a:br>
            <a:br>
              <a:rPr lang="en-US" sz="4400" b="1" u="sng" dirty="0">
                <a:solidFill>
                  <a:schemeClr val="tx1"/>
                </a:solidFill>
                <a:latin typeface="Calibri" panose="020F0502020204030204" pitchFamily="34" charset="0"/>
                <a:cs typeface="Calibri" panose="020F0502020204030204" pitchFamily="34" charset="0"/>
              </a:rPr>
            </a:br>
            <a:r>
              <a:rPr lang="en-US" sz="4400" b="1" dirty="0">
                <a:solidFill>
                  <a:schemeClr val="tx1"/>
                </a:solidFill>
                <a:latin typeface="Calibri" panose="020F0502020204030204" pitchFamily="34" charset="0"/>
                <a:cs typeface="Calibri" panose="020F0502020204030204" pitchFamily="34" charset="0"/>
              </a:rPr>
              <a:t>From “First Friday” nTIDE </a:t>
            </a:r>
            <a:endParaRPr lang="en-US"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97220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9</a:t>
            </a:fld>
            <a:endParaRPr lang="en-US"/>
          </a:p>
        </p:txBody>
      </p:sp>
    </p:spTree>
    <p:extLst>
      <p:ext uri="{BB962C8B-B14F-4D97-AF65-F5344CB8AC3E}">
        <p14:creationId xmlns:p14="http://schemas.microsoft.com/office/powerpoint/2010/main" val="2491864597"/>
      </p:ext>
    </p:extLst>
  </p:cSld>
  <p:clrMapOvr>
    <a:masterClrMapping/>
  </p:clrMapOvr>
</p:sld>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Main">
  <a:themeElements>
    <a:clrScheme name="GU Brand Colors 1">
      <a:dk1>
        <a:srgbClr val="262626"/>
      </a:dk1>
      <a:lt1>
        <a:srgbClr val="FFFFFF"/>
      </a:lt1>
      <a:dk2>
        <a:srgbClr val="0E4C80"/>
      </a:dk2>
      <a:lt2>
        <a:srgbClr val="EEECE1"/>
      </a:lt2>
      <a:accent1>
        <a:srgbClr val="69ABDD"/>
      </a:accent1>
      <a:accent2>
        <a:srgbClr val="C84D00"/>
      </a:accent2>
      <a:accent3>
        <a:srgbClr val="E89923"/>
      </a:accent3>
      <a:accent4>
        <a:srgbClr val="339898"/>
      </a:accent4>
      <a:accent5>
        <a:srgbClr val="1D6262"/>
      </a:accent5>
      <a:accent6>
        <a:srgbClr val="A0B93A"/>
      </a:accent6>
      <a:hlink>
        <a:srgbClr val="C31E5C"/>
      </a:hlink>
      <a:folHlink>
        <a:srgbClr val="9A1E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in">
  <a:themeElements>
    <a:clrScheme name="GU Brand Colors 1">
      <a:dk1>
        <a:srgbClr val="262626"/>
      </a:dk1>
      <a:lt1>
        <a:srgbClr val="FFFFFF"/>
      </a:lt1>
      <a:dk2>
        <a:srgbClr val="0E4C80"/>
      </a:dk2>
      <a:lt2>
        <a:srgbClr val="EEECE1"/>
      </a:lt2>
      <a:accent1>
        <a:srgbClr val="69ABDD"/>
      </a:accent1>
      <a:accent2>
        <a:srgbClr val="C84D00"/>
      </a:accent2>
      <a:accent3>
        <a:srgbClr val="E89923"/>
      </a:accent3>
      <a:accent4>
        <a:srgbClr val="339898"/>
      </a:accent4>
      <a:accent5>
        <a:srgbClr val="1D6262"/>
      </a:accent5>
      <a:accent6>
        <a:srgbClr val="A0B93A"/>
      </a:accent6>
      <a:hlink>
        <a:srgbClr val="C31E5C"/>
      </a:hlink>
      <a:folHlink>
        <a:srgbClr val="9A1E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F3AE54-E525-407A-9473-4F14C43EA8FD}">
  <ds:schemaRefs>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purl.org/dc/dcmitype/"/>
    <ds:schemaRef ds:uri="af1aecce-9966-48e2-adf8-ad84ee7f2c0f"/>
    <ds:schemaRef ds:uri="http://www.w3.org/XML/1998/namespace"/>
    <ds:schemaRef ds:uri="http://schemas.microsoft.com/office/2006/documentManagement/types"/>
    <ds:schemaRef ds:uri="http://purl.org/dc/elements/1.1/"/>
  </ds:schemaRefs>
</ds:datastoreItem>
</file>

<file path=customXml/itemProps3.xml><?xml version="1.0" encoding="utf-8"?>
<ds:datastoreItem xmlns:ds="http://schemas.openxmlformats.org/officeDocument/2006/customXml" ds:itemID="{12D5A9C1-89C8-4876-9660-866F4774C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nTIDE Template</Template>
  <TotalTime>4478</TotalTime>
  <Words>2305</Words>
  <Application>Microsoft Office PowerPoint</Application>
  <PresentationFormat>Widescreen</PresentationFormat>
  <Paragraphs>500</Paragraphs>
  <Slides>62</Slides>
  <Notes>45</Notes>
  <HiddenSlides>0</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62</vt:i4>
      </vt:variant>
    </vt:vector>
  </HeadingPairs>
  <TitlesOfParts>
    <vt:vector size="75" baseType="lpstr">
      <vt:lpstr>Arial</vt:lpstr>
      <vt:lpstr>Arial Narrow</vt:lpstr>
      <vt:lpstr>Calibri</vt:lpstr>
      <vt:lpstr>Courier New</vt:lpstr>
      <vt:lpstr>Helvetica Neue</vt:lpstr>
      <vt:lpstr>Helvetica Neue Light</vt:lpstr>
      <vt:lpstr>Myriad Pro</vt:lpstr>
      <vt:lpstr>Noto Sans</vt:lpstr>
      <vt:lpstr>Noto Sans Symbols</vt:lpstr>
      <vt:lpstr>Proxima Nova</vt:lpstr>
      <vt:lpstr>2_nTIDE Lunch and Learn PPT Template</vt:lpstr>
      <vt:lpstr>Main</vt:lpstr>
      <vt:lpstr>1_Main</vt:lpstr>
      <vt:lpstr>nTIDE Lunch &amp; Learn Webinar Series</vt:lpstr>
      <vt:lpstr>nTIDE Lunch &amp; Learn Webinar Series (audio)</vt:lpstr>
      <vt:lpstr>Up Front Matters</vt:lpstr>
      <vt:lpstr>Up Front Matters Continued</vt:lpstr>
      <vt:lpstr>ASL Interpreter &amp; Closed Captioning </vt:lpstr>
      <vt:lpstr>About the nTIDE Deeper Dive</vt:lpstr>
      <vt:lpstr>Today’s Agenda</vt:lpstr>
      <vt:lpstr>The Numbers   From “First Friday” nTIDE </vt:lpstr>
      <vt:lpstr>Employment- -to-  Population  Ratio</vt:lpstr>
      <vt:lpstr>Employment -to-  Population  Ratio  June</vt:lpstr>
      <vt:lpstr>Employment -to-  Population  Ratio  July</vt:lpstr>
      <vt:lpstr>Employment- Population  Ratio  12-Month Avg. April to March  </vt:lpstr>
      <vt:lpstr>Employment- Population  Ratio  12-Month Avg. April to March  Any Disability</vt:lpstr>
      <vt:lpstr>Brief Detour</vt:lpstr>
      <vt:lpstr>“Definition of Disability”</vt:lpstr>
      <vt:lpstr>“Definition of Disability” cont’d</vt:lpstr>
      <vt:lpstr>Back to the Main Road</vt:lpstr>
      <vt:lpstr>Employment-  Population  Ratio  12-Month Avg. April to March  Any Disability</vt:lpstr>
      <vt:lpstr>Employment- Population  Ratio  12-Month Avg. April to March  Any Disability  Hearing</vt:lpstr>
      <vt:lpstr>Employment-  Population  Ratio  12-Month Avg. April to March  Any Disability  Hearing  Vision</vt:lpstr>
      <vt:lpstr>Employment-  Population  Ratio  12-Month Avg. April to March  Any Disability  Hearing  Vision  Ambulatory  </vt:lpstr>
      <vt:lpstr>Employment-  Population  Ratio  12-Month Avg. April to March  Any Disability  Hearing  Vision  Ambulatory  Cognitive</vt:lpstr>
      <vt:lpstr>Employment-  Population  Ratio  12-Month Avg. April to March  </vt:lpstr>
      <vt:lpstr>Employment-  Population  Ratio  12-Month Avg. April to March  Any Disability  </vt:lpstr>
      <vt:lpstr>Employment-  Population  Ratio  12-Month Avg. April to March  Any Disability  Self-care  </vt:lpstr>
      <vt:lpstr>Employment-  Population  Ratio  12-Month Avg. April to March  Any Disability  Self-care  Independent Living</vt:lpstr>
      <vt:lpstr>Another Detour</vt:lpstr>
      <vt:lpstr>Prevalence Rate  12-Month Avg. April to March  </vt:lpstr>
      <vt:lpstr>Prevalence Rate  12-Month Avg. April to March  Any Disability  </vt:lpstr>
      <vt:lpstr>Prevalence Rate  12-Month Avg. April to March  Any Disability  Hearing  </vt:lpstr>
      <vt:lpstr>Prevalence Rate  12-Month Avg. April to March  Any Disability  Hearing  Vision  </vt:lpstr>
      <vt:lpstr>Prevalence Rate  12-Month Avg. April to March  Any Disability  Hearing  Vision  Ambulatory  </vt:lpstr>
      <vt:lpstr>Prevalence Rate  12-Month Avg. April to March  Any Disability  Hearing  Vision  Ambulatory  Cognitive  </vt:lpstr>
      <vt:lpstr>Prevalence Rate  12-Month Avg. April to March  Any Disability  Hearing  Vision  Ambulatory  Cognitive  Self-Care  </vt:lpstr>
      <vt:lpstr>Prevalence Rate  12-Month Avg. April to March  Any Disability  Hearing  Vision  Ambulatory  Cognitive  Self-Care  Independent living</vt:lpstr>
      <vt:lpstr>Checking under the Hood</vt:lpstr>
      <vt:lpstr>Employment- Population  Ratio  12-Month Avg. April to March  Any Disability  Cognitive     </vt:lpstr>
      <vt:lpstr>Employment- Population  Ratio  12-Month Avg. April to March  Any Disability  Cognitive  Non-Cognitive    </vt:lpstr>
      <vt:lpstr>Checking under the Hood - the Brakes</vt:lpstr>
      <vt:lpstr>Employment- Population  Ratio –pt 2  12-Month Avg. April to March  Any Disability</vt:lpstr>
      <vt:lpstr>Employment-  Population  Ratio  12-Month Avg. April to March  Any Disability  Adjusted, holding   Composition Constant     </vt:lpstr>
      <vt:lpstr>nTIDE Guest Speaker</vt:lpstr>
      <vt:lpstr>Gallaudet Innovation and Entrepreneurship Institute</vt:lpstr>
      <vt:lpstr>Incidental  Learning</vt:lpstr>
      <vt:lpstr>Deaf  Employment  Rate</vt:lpstr>
      <vt:lpstr>4.1% of deaf people own a business  3.8% of hearing people do</vt:lpstr>
      <vt:lpstr>  4.1% of deaf people own a business 160,000 deaf people own a business  3.8% of hearing people do 25 million hearing people do.</vt:lpstr>
      <vt:lpstr>But we provide accommodations!</vt:lpstr>
      <vt:lpstr>Mouse in a Maze</vt:lpstr>
      <vt:lpstr>Only ONE deaf focused investment fund.  ZERO entrepreneurship programs for deaf people. </vt:lpstr>
      <vt:lpstr>Audio  Supremacy</vt:lpstr>
      <vt:lpstr>What’s the Solution?</vt:lpstr>
      <vt:lpstr>What does GIEI do Now? Mentorship</vt:lpstr>
      <vt:lpstr>What does GIEI do Now? Entrepreneurship Education  </vt:lpstr>
      <vt:lpstr>Recent Success &amp; Current Plans</vt:lpstr>
      <vt:lpstr>Future Plans</vt:lpstr>
      <vt:lpstr>Thank you!</vt:lpstr>
      <vt:lpstr>Q &amp; A</vt:lpstr>
      <vt:lpstr>Thank You!</vt:lpstr>
      <vt:lpstr>Thank You! audio</vt:lpstr>
      <vt:lpstr>Employment-to-Population Ratio: Averaged over 12-month periods, April to March, by Disability Status and Type (percentage)</vt:lpstr>
      <vt:lpstr>Prevalence of Disability: Averaged over 12-month periods, April to March, by Disability Type (percentage)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Filanoski, Kate</dc:creator>
  <cp:lastModifiedBy>Kate Filanoski</cp:lastModifiedBy>
  <cp:revision>207</cp:revision>
  <dcterms:created xsi:type="dcterms:W3CDTF">2020-09-03T15:55:14Z</dcterms:created>
  <dcterms:modified xsi:type="dcterms:W3CDTF">2023-09-19T21:44:03Z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0x0101002E015E9C2F62A04D8E5072CE357391F8</vt:lpwstr>
  </property>
</Properties>
</file>