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vtt" ContentType="text/vtt"/>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6" r:id="rId5"/>
    <p:sldMasterId id="2147483698" r:id="rId6"/>
    <p:sldMasterId id="2147483710" r:id="rId7"/>
    <p:sldMasterId id="2147483648" r:id="rId8"/>
  </p:sldMasterIdLst>
  <p:notesMasterIdLst>
    <p:notesMasterId r:id="rId46"/>
  </p:notesMasterIdLst>
  <p:sldIdLst>
    <p:sldId id="257" r:id="rId9"/>
    <p:sldId id="573" r:id="rId10"/>
    <p:sldId id="256" r:id="rId11"/>
    <p:sldId id="260" r:id="rId12"/>
    <p:sldId id="1053" r:id="rId13"/>
    <p:sldId id="262" r:id="rId14"/>
    <p:sldId id="263" r:id="rId15"/>
    <p:sldId id="264" r:id="rId16"/>
    <p:sldId id="12023" r:id="rId17"/>
    <p:sldId id="12094" r:id="rId18"/>
    <p:sldId id="12093" r:id="rId19"/>
    <p:sldId id="12096" r:id="rId20"/>
    <p:sldId id="11946" r:id="rId21"/>
    <p:sldId id="12095" r:id="rId22"/>
    <p:sldId id="12142" r:id="rId23"/>
    <p:sldId id="12143" r:id="rId24"/>
    <p:sldId id="12144" r:id="rId25"/>
    <p:sldId id="12145" r:id="rId26"/>
    <p:sldId id="12146" r:id="rId27"/>
    <p:sldId id="12147" r:id="rId28"/>
    <p:sldId id="12148" r:id="rId29"/>
    <p:sldId id="12149" r:id="rId30"/>
    <p:sldId id="12150" r:id="rId31"/>
    <p:sldId id="12152" r:id="rId32"/>
    <p:sldId id="12153" r:id="rId33"/>
    <p:sldId id="12154" r:id="rId34"/>
    <p:sldId id="12155" r:id="rId35"/>
    <p:sldId id="12156" r:id="rId36"/>
    <p:sldId id="12157" r:id="rId37"/>
    <p:sldId id="12158" r:id="rId38"/>
    <p:sldId id="12159" r:id="rId39"/>
    <p:sldId id="12160" r:id="rId40"/>
    <p:sldId id="12161" r:id="rId41"/>
    <p:sldId id="12162" r:id="rId42"/>
    <p:sldId id="693" r:id="rId43"/>
    <p:sldId id="577" r:id="rId44"/>
    <p:sldId id="27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007A2C"/>
    <a:srgbClr val="003591"/>
    <a:srgbClr val="7DA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1636F-95FF-47C2-B022-B0EC3427F034}" v="1" dt="2023-07-21T15:48:39.9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30" autoAdjust="0"/>
    <p:restoredTop sz="86449" autoAdjust="0"/>
  </p:normalViewPr>
  <p:slideViewPr>
    <p:cSldViewPr snapToGrid="0">
      <p:cViewPr varScale="1">
        <p:scale>
          <a:sx n="70" d="100"/>
          <a:sy n="70" d="100"/>
        </p:scale>
        <p:origin x="58" y="67"/>
      </p:cViewPr>
      <p:guideLst/>
    </p:cSldViewPr>
  </p:slideViewPr>
  <p:outlineViewPr>
    <p:cViewPr>
      <p:scale>
        <a:sx n="33" d="100"/>
        <a:sy n="33" d="100"/>
      </p:scale>
      <p:origin x="0" y="-211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Volle" userId="56a017f8-fff7-4347-a03a-e4e7c9199847" providerId="ADAL" clId="{759B64E7-F2F7-4F9D-BB3E-B1DA1610FCD1}"/>
    <pc:docChg chg="custSel modSld">
      <pc:chgData name="Karen Volle" userId="56a017f8-fff7-4347-a03a-e4e7c9199847" providerId="ADAL" clId="{759B64E7-F2F7-4F9D-BB3E-B1DA1610FCD1}" dt="2023-03-17T18:00:22.640" v="168" actId="1076"/>
      <pc:docMkLst>
        <pc:docMk/>
      </pc:docMkLst>
      <pc:sldChg chg="modSp mod">
        <pc:chgData name="Karen Volle" userId="56a017f8-fff7-4347-a03a-e4e7c9199847" providerId="ADAL" clId="{759B64E7-F2F7-4F9D-BB3E-B1DA1610FCD1}" dt="2023-03-17T17:56:38.356" v="20" actId="27636"/>
        <pc:sldMkLst>
          <pc:docMk/>
          <pc:sldMk cId="2419022558" sldId="257"/>
        </pc:sldMkLst>
        <pc:spChg chg="mod">
          <ac:chgData name="Karen Volle" userId="56a017f8-fff7-4347-a03a-e4e7c9199847" providerId="ADAL" clId="{759B64E7-F2F7-4F9D-BB3E-B1DA1610FCD1}" dt="2023-03-17T17:56:38.356" v="20" actId="27636"/>
          <ac:spMkLst>
            <pc:docMk/>
            <pc:sldMk cId="2419022558" sldId="257"/>
            <ac:spMk id="2" creationId="{A27CB7AF-1173-445E-BB38-8E208A36F26D}"/>
          </ac:spMkLst>
        </pc:spChg>
        <pc:spChg chg="mod">
          <ac:chgData name="Karen Volle" userId="56a017f8-fff7-4347-a03a-e4e7c9199847" providerId="ADAL" clId="{759B64E7-F2F7-4F9D-BB3E-B1DA1610FCD1}" dt="2023-03-17T17:56:08.495" v="7" actId="20577"/>
          <ac:spMkLst>
            <pc:docMk/>
            <pc:sldMk cId="2419022558" sldId="257"/>
            <ac:spMk id="3" creationId="{514675EA-F78D-48A7-B127-E5D3889F7E0D}"/>
          </ac:spMkLst>
        </pc:spChg>
      </pc:sldChg>
      <pc:sldChg chg="modSp modAnim">
        <pc:chgData name="Karen Volle" userId="56a017f8-fff7-4347-a03a-e4e7c9199847" providerId="ADAL" clId="{759B64E7-F2F7-4F9D-BB3E-B1DA1610FCD1}" dt="2023-03-17T17:57:02.324" v="60" actId="20577"/>
        <pc:sldMkLst>
          <pc:docMk/>
          <pc:sldMk cId="1377615727" sldId="261"/>
        </pc:sldMkLst>
        <pc:spChg chg="mod">
          <ac:chgData name="Karen Volle" userId="56a017f8-fff7-4347-a03a-e4e7c9199847" providerId="ADAL" clId="{759B64E7-F2F7-4F9D-BB3E-B1DA1610FCD1}" dt="2023-03-17T17:57:02.324" v="60" actId="20577"/>
          <ac:spMkLst>
            <pc:docMk/>
            <pc:sldMk cId="1377615727" sldId="261"/>
            <ac:spMk id="3" creationId="{0D5B6EF4-241B-4449-8E37-9ABA41C398CB}"/>
          </ac:spMkLst>
        </pc:spChg>
      </pc:sldChg>
      <pc:sldChg chg="modSp mod">
        <pc:chgData name="Karen Volle" userId="56a017f8-fff7-4347-a03a-e4e7c9199847" providerId="ADAL" clId="{759B64E7-F2F7-4F9D-BB3E-B1DA1610FCD1}" dt="2023-03-17T17:57:28.063" v="85" actId="20577"/>
        <pc:sldMkLst>
          <pc:docMk/>
          <pc:sldMk cId="3367475247" sldId="263"/>
        </pc:sldMkLst>
        <pc:spChg chg="mod">
          <ac:chgData name="Karen Volle" userId="56a017f8-fff7-4347-a03a-e4e7c9199847" providerId="ADAL" clId="{759B64E7-F2F7-4F9D-BB3E-B1DA1610FCD1}" dt="2023-03-17T17:57:28.063" v="85" actId="20577"/>
          <ac:spMkLst>
            <pc:docMk/>
            <pc:sldMk cId="3367475247" sldId="263"/>
            <ac:spMk id="3" creationId="{208AB114-3388-4571-913A-BFFBCE5A3F57}"/>
          </ac:spMkLst>
        </pc:spChg>
      </pc:sldChg>
      <pc:sldChg chg="modSp mod">
        <pc:chgData name="Karen Volle" userId="56a017f8-fff7-4347-a03a-e4e7c9199847" providerId="ADAL" clId="{759B64E7-F2F7-4F9D-BB3E-B1DA1610FCD1}" dt="2023-03-17T17:56:38.365" v="21" actId="27636"/>
        <pc:sldMkLst>
          <pc:docMk/>
          <pc:sldMk cId="1301611488" sldId="573"/>
        </pc:sldMkLst>
        <pc:spChg chg="mod">
          <ac:chgData name="Karen Volle" userId="56a017f8-fff7-4347-a03a-e4e7c9199847" providerId="ADAL" clId="{759B64E7-F2F7-4F9D-BB3E-B1DA1610FCD1}" dt="2023-03-17T17:56:38.365" v="21" actId="27636"/>
          <ac:spMkLst>
            <pc:docMk/>
            <pc:sldMk cId="1301611488" sldId="573"/>
            <ac:spMk id="2" creationId="{A27CB7AF-1173-445E-BB38-8E208A36F26D}"/>
          </ac:spMkLst>
        </pc:spChg>
        <pc:spChg chg="mod">
          <ac:chgData name="Karen Volle" userId="56a017f8-fff7-4347-a03a-e4e7c9199847" providerId="ADAL" clId="{759B64E7-F2F7-4F9D-BB3E-B1DA1610FCD1}" dt="2023-03-17T17:56:23.359" v="18" actId="6549"/>
          <ac:spMkLst>
            <pc:docMk/>
            <pc:sldMk cId="1301611488" sldId="573"/>
            <ac:spMk id="3" creationId="{514675EA-F78D-48A7-B127-E5D3889F7E0D}"/>
          </ac:spMkLst>
        </pc:spChg>
      </pc:sldChg>
      <pc:sldChg chg="addSp delSp modSp mod">
        <pc:chgData name="Karen Volle" userId="56a017f8-fff7-4347-a03a-e4e7c9199847" providerId="ADAL" clId="{759B64E7-F2F7-4F9D-BB3E-B1DA1610FCD1}" dt="2023-03-17T18:00:22.640" v="168" actId="1076"/>
        <pc:sldMkLst>
          <pc:docMk/>
          <pc:sldMk cId="1480613986" sldId="12110"/>
        </pc:sldMkLst>
        <pc:spChg chg="mod">
          <ac:chgData name="Karen Volle" userId="56a017f8-fff7-4347-a03a-e4e7c9199847" providerId="ADAL" clId="{759B64E7-F2F7-4F9D-BB3E-B1DA1610FCD1}" dt="2023-03-17T18:00:22.640" v="168" actId="1076"/>
          <ac:spMkLst>
            <pc:docMk/>
            <pc:sldMk cId="1480613986" sldId="12110"/>
            <ac:spMk id="3" creationId="{C6B18112-06CD-41A4-BAA1-9D0CC2AA05FA}"/>
          </ac:spMkLst>
        </pc:spChg>
        <pc:picChg chg="del">
          <ac:chgData name="Karen Volle" userId="56a017f8-fff7-4347-a03a-e4e7c9199847" providerId="ADAL" clId="{759B64E7-F2F7-4F9D-BB3E-B1DA1610FCD1}" dt="2023-03-17T17:57:54.698" v="106" actId="478"/>
          <ac:picMkLst>
            <pc:docMk/>
            <pc:sldMk cId="1480613986" sldId="12110"/>
            <ac:picMk id="7" creationId="{F530624D-D9C6-DC6C-25CE-FE43BF40C170}"/>
          </ac:picMkLst>
        </pc:picChg>
        <pc:picChg chg="add mod">
          <ac:chgData name="Karen Volle" userId="56a017f8-fff7-4347-a03a-e4e7c9199847" providerId="ADAL" clId="{759B64E7-F2F7-4F9D-BB3E-B1DA1610FCD1}" dt="2023-03-17T18:00:16.960" v="167" actId="1076"/>
          <ac:picMkLst>
            <pc:docMk/>
            <pc:sldMk cId="1480613986" sldId="12110"/>
            <ac:picMk id="8" creationId="{0BA5DABD-69D7-6219-9059-30E5459EEC9D}"/>
          </ac:picMkLst>
        </pc:picChg>
      </pc:sldChg>
    </pc:docChg>
  </pc:docChgLst>
  <pc:docChgLst>
    <pc:chgData name="Andrew Houtenville" userId="aea22101-bd61-4dfe-a17f-14b576307e93" providerId="ADAL" clId="{E3935A69-472C-4B8E-83EB-144BF1FD2909}"/>
    <pc:docChg chg="undo custSel addSld delSld modSld sldOrd">
      <pc:chgData name="Andrew Houtenville" userId="aea22101-bd61-4dfe-a17f-14b576307e93" providerId="ADAL" clId="{E3935A69-472C-4B8E-83EB-144BF1FD2909}" dt="2023-03-24T15:10:59.812" v="2012" actId="20577"/>
      <pc:docMkLst>
        <pc:docMk/>
      </pc:docMkLst>
      <pc:sldChg chg="modSp mod">
        <pc:chgData name="Andrew Houtenville" userId="aea22101-bd61-4dfe-a17f-14b576307e93" providerId="ADAL" clId="{E3935A69-472C-4B8E-83EB-144BF1FD2909}" dt="2023-03-24T14:22:36.079" v="1" actId="27636"/>
        <pc:sldMkLst>
          <pc:docMk/>
          <pc:sldMk cId="2419022558" sldId="257"/>
        </pc:sldMkLst>
        <pc:spChg chg="mod">
          <ac:chgData name="Andrew Houtenville" userId="aea22101-bd61-4dfe-a17f-14b576307e93" providerId="ADAL" clId="{E3935A69-472C-4B8E-83EB-144BF1FD2909}" dt="2023-03-24T14:22:36.079" v="1" actId="27636"/>
          <ac:spMkLst>
            <pc:docMk/>
            <pc:sldMk cId="2419022558" sldId="257"/>
            <ac:spMk id="2" creationId="{A27CB7AF-1173-445E-BB38-8E208A36F26D}"/>
          </ac:spMkLst>
        </pc:spChg>
      </pc:sldChg>
      <pc:sldChg chg="modSp mod">
        <pc:chgData name="Andrew Houtenville" userId="aea22101-bd61-4dfe-a17f-14b576307e93" providerId="ADAL" clId="{E3935A69-472C-4B8E-83EB-144BF1FD2909}" dt="2023-03-24T14:22:36.079" v="2" actId="27636"/>
        <pc:sldMkLst>
          <pc:docMk/>
          <pc:sldMk cId="1301611488" sldId="573"/>
        </pc:sldMkLst>
        <pc:spChg chg="mod">
          <ac:chgData name="Andrew Houtenville" userId="aea22101-bd61-4dfe-a17f-14b576307e93" providerId="ADAL" clId="{E3935A69-472C-4B8E-83EB-144BF1FD2909}" dt="2023-03-24T14:22:36.079" v="2" actId="27636"/>
          <ac:spMkLst>
            <pc:docMk/>
            <pc:sldMk cId="1301611488" sldId="573"/>
            <ac:spMk id="2" creationId="{A27CB7AF-1173-445E-BB38-8E208A36F26D}"/>
          </ac:spMkLst>
        </pc:spChg>
      </pc:sldChg>
      <pc:sldChg chg="addSp delSp modSp mod">
        <pc:chgData name="Andrew Houtenville" userId="aea22101-bd61-4dfe-a17f-14b576307e93" providerId="ADAL" clId="{E3935A69-472C-4B8E-83EB-144BF1FD2909}" dt="2023-03-24T14:47:25.600" v="1119" actId="478"/>
        <pc:sldMkLst>
          <pc:docMk/>
          <pc:sldMk cId="2491864597" sldId="12023"/>
        </pc:sldMkLst>
        <pc:spChg chg="del mod">
          <ac:chgData name="Andrew Houtenville" userId="aea22101-bd61-4dfe-a17f-14b576307e93" providerId="ADAL" clId="{E3935A69-472C-4B8E-83EB-144BF1FD2909}" dt="2023-03-24T14:46:17.936" v="1102" actId="478"/>
          <ac:spMkLst>
            <pc:docMk/>
            <pc:sldMk cId="2491864597" sldId="12023"/>
            <ac:spMk id="6" creationId="{94C7E6A2-9959-D27B-FAD1-251ED28DE75F}"/>
          </ac:spMkLst>
        </pc:spChg>
        <pc:picChg chg="add del mod">
          <ac:chgData name="Andrew Houtenville" userId="aea22101-bd61-4dfe-a17f-14b576307e93" providerId="ADAL" clId="{E3935A69-472C-4B8E-83EB-144BF1FD2909}" dt="2023-03-24T14:47:25.600" v="1119" actId="478"/>
          <ac:picMkLst>
            <pc:docMk/>
            <pc:sldMk cId="2491864597" sldId="12023"/>
            <ac:picMk id="3" creationId="{DAC2E563-0951-410B-C724-CDAEE184C9B0}"/>
          </ac:picMkLst>
        </pc:picChg>
      </pc:sldChg>
      <pc:sldChg chg="addSp delSp modSp add del mod">
        <pc:chgData name="Andrew Houtenville" userId="aea22101-bd61-4dfe-a17f-14b576307e93" providerId="ADAL" clId="{E3935A69-472C-4B8E-83EB-144BF1FD2909}" dt="2023-03-24T14:47:11.416" v="1114" actId="47"/>
        <pc:sldMkLst>
          <pc:docMk/>
          <pc:sldMk cId="3357822432" sldId="12095"/>
        </pc:sldMkLst>
        <pc:spChg chg="mod">
          <ac:chgData name="Andrew Houtenville" userId="aea22101-bd61-4dfe-a17f-14b576307e93" providerId="ADAL" clId="{E3935A69-472C-4B8E-83EB-144BF1FD2909}" dt="2023-03-24T14:46:27.560" v="1103" actId="6549"/>
          <ac:spMkLst>
            <pc:docMk/>
            <pc:sldMk cId="3357822432" sldId="12095"/>
            <ac:spMk id="2" creationId="{CAD9B724-0BBC-4052-8F50-158D8643067E}"/>
          </ac:spMkLst>
        </pc:spChg>
        <pc:picChg chg="add del mod">
          <ac:chgData name="Andrew Houtenville" userId="aea22101-bd61-4dfe-a17f-14b576307e93" providerId="ADAL" clId="{E3935A69-472C-4B8E-83EB-144BF1FD2909}" dt="2023-03-24T14:46:58.183" v="1108" actId="21"/>
          <ac:picMkLst>
            <pc:docMk/>
            <pc:sldMk cId="3357822432" sldId="12095"/>
            <ac:picMk id="3" creationId="{6324E385-A41A-16D3-9C26-95ACC3953DCA}"/>
          </ac:picMkLst>
        </pc:picChg>
        <pc:picChg chg="del">
          <ac:chgData name="Andrew Houtenville" userId="aea22101-bd61-4dfe-a17f-14b576307e93" providerId="ADAL" clId="{E3935A69-472C-4B8E-83EB-144BF1FD2909}" dt="2023-03-24T14:46:29.945" v="1104" actId="478"/>
          <ac:picMkLst>
            <pc:docMk/>
            <pc:sldMk cId="3357822432" sldId="12095"/>
            <ac:picMk id="25" creationId="{CB0D717C-EBF6-AE3A-A1EA-A2CB0FDD8409}"/>
          </ac:picMkLst>
        </pc:picChg>
      </pc:sldChg>
      <pc:sldChg chg="addSp delSp modSp mod">
        <pc:chgData name="Andrew Houtenville" userId="aea22101-bd61-4dfe-a17f-14b576307e93" providerId="ADAL" clId="{E3935A69-472C-4B8E-83EB-144BF1FD2909}" dt="2023-03-24T14:47:31.184" v="1121" actId="478"/>
        <pc:sldMkLst>
          <pc:docMk/>
          <pc:sldMk cId="3527199843" sldId="12096"/>
        </pc:sldMkLst>
        <pc:spChg chg="add del mod">
          <ac:chgData name="Andrew Houtenville" userId="aea22101-bd61-4dfe-a17f-14b576307e93" providerId="ADAL" clId="{E3935A69-472C-4B8E-83EB-144BF1FD2909}" dt="2023-03-24T14:22:57.600" v="13" actId="478"/>
          <ac:spMkLst>
            <pc:docMk/>
            <pc:sldMk cId="3527199843" sldId="12096"/>
            <ac:spMk id="3" creationId="{42D54A86-8A98-5515-172B-186BA925B3D7}"/>
          </ac:spMkLst>
        </pc:spChg>
        <pc:picChg chg="add del mod">
          <ac:chgData name="Andrew Houtenville" userId="aea22101-bd61-4dfe-a17f-14b576307e93" providerId="ADAL" clId="{E3935A69-472C-4B8E-83EB-144BF1FD2909}" dt="2023-03-24T14:47:31.184" v="1121" actId="478"/>
          <ac:picMkLst>
            <pc:docMk/>
            <pc:sldMk cId="3527199843" sldId="12096"/>
            <ac:picMk id="6" creationId="{482F83E9-2CC6-41EB-29F9-A0F1938081F9}"/>
          </ac:picMkLst>
        </pc:picChg>
      </pc:sldChg>
      <pc:sldChg chg="del">
        <pc:chgData name="Andrew Houtenville" userId="aea22101-bd61-4dfe-a17f-14b576307e93" providerId="ADAL" clId="{E3935A69-472C-4B8E-83EB-144BF1FD2909}" dt="2023-03-24T14:23:09.762" v="15" actId="47"/>
        <pc:sldMkLst>
          <pc:docMk/>
          <pc:sldMk cId="568159862" sldId="12097"/>
        </pc:sldMkLst>
      </pc:sldChg>
      <pc:sldChg chg="del">
        <pc:chgData name="Andrew Houtenville" userId="aea22101-bd61-4dfe-a17f-14b576307e93" providerId="ADAL" clId="{E3935A69-472C-4B8E-83EB-144BF1FD2909}" dt="2023-03-24T14:22:45.736" v="11" actId="47"/>
        <pc:sldMkLst>
          <pc:docMk/>
          <pc:sldMk cId="3640320055" sldId="12111"/>
        </pc:sldMkLst>
      </pc:sldChg>
      <pc:sldChg chg="del">
        <pc:chgData name="Andrew Houtenville" userId="aea22101-bd61-4dfe-a17f-14b576307e93" providerId="ADAL" clId="{E3935A69-472C-4B8E-83EB-144BF1FD2909}" dt="2023-03-24T14:23:16.043" v="16" actId="47"/>
        <pc:sldMkLst>
          <pc:docMk/>
          <pc:sldMk cId="1446716360" sldId="12112"/>
        </pc:sldMkLst>
      </pc:sldChg>
      <pc:sldChg chg="del">
        <pc:chgData name="Andrew Houtenville" userId="aea22101-bd61-4dfe-a17f-14b576307e93" providerId="ADAL" clId="{E3935A69-472C-4B8E-83EB-144BF1FD2909}" dt="2023-03-24T14:23:16.043" v="16" actId="47"/>
        <pc:sldMkLst>
          <pc:docMk/>
          <pc:sldMk cId="1797440348" sldId="12113"/>
        </pc:sldMkLst>
      </pc:sldChg>
      <pc:sldChg chg="del">
        <pc:chgData name="Andrew Houtenville" userId="aea22101-bd61-4dfe-a17f-14b576307e93" providerId="ADAL" clId="{E3935A69-472C-4B8E-83EB-144BF1FD2909}" dt="2023-03-24T14:23:16.043" v="16" actId="47"/>
        <pc:sldMkLst>
          <pc:docMk/>
          <pc:sldMk cId="1021580538" sldId="12117"/>
        </pc:sldMkLst>
      </pc:sldChg>
      <pc:sldChg chg="del">
        <pc:chgData name="Andrew Houtenville" userId="aea22101-bd61-4dfe-a17f-14b576307e93" providerId="ADAL" clId="{E3935A69-472C-4B8E-83EB-144BF1FD2909}" dt="2023-03-24T14:23:16.043" v="16" actId="47"/>
        <pc:sldMkLst>
          <pc:docMk/>
          <pc:sldMk cId="1692060203" sldId="12118"/>
        </pc:sldMkLst>
      </pc:sldChg>
      <pc:sldChg chg="del">
        <pc:chgData name="Andrew Houtenville" userId="aea22101-bd61-4dfe-a17f-14b576307e93" providerId="ADAL" clId="{E3935A69-472C-4B8E-83EB-144BF1FD2909}" dt="2023-03-24T14:23:16.043" v="16" actId="47"/>
        <pc:sldMkLst>
          <pc:docMk/>
          <pc:sldMk cId="427060093" sldId="12119"/>
        </pc:sldMkLst>
      </pc:sldChg>
      <pc:sldChg chg="del">
        <pc:chgData name="Andrew Houtenville" userId="aea22101-bd61-4dfe-a17f-14b576307e93" providerId="ADAL" clId="{E3935A69-472C-4B8E-83EB-144BF1FD2909}" dt="2023-03-24T14:23:16.043" v="16" actId="47"/>
        <pc:sldMkLst>
          <pc:docMk/>
          <pc:sldMk cId="3684263406" sldId="12120"/>
        </pc:sldMkLst>
      </pc:sldChg>
      <pc:sldChg chg="del">
        <pc:chgData name="Andrew Houtenville" userId="aea22101-bd61-4dfe-a17f-14b576307e93" providerId="ADAL" clId="{E3935A69-472C-4B8E-83EB-144BF1FD2909}" dt="2023-03-24T14:23:16.043" v="16" actId="47"/>
        <pc:sldMkLst>
          <pc:docMk/>
          <pc:sldMk cId="3333437970" sldId="12121"/>
        </pc:sldMkLst>
      </pc:sldChg>
      <pc:sldChg chg="modSp mod">
        <pc:chgData name="Andrew Houtenville" userId="aea22101-bd61-4dfe-a17f-14b576307e93" providerId="ADAL" clId="{E3935A69-472C-4B8E-83EB-144BF1FD2909}" dt="2023-03-24T14:25:21.152" v="56" actId="20577"/>
        <pc:sldMkLst>
          <pc:docMk/>
          <pc:sldMk cId="640833753" sldId="12132"/>
        </pc:sldMkLst>
        <pc:graphicFrameChg chg="modGraphic">
          <ac:chgData name="Andrew Houtenville" userId="aea22101-bd61-4dfe-a17f-14b576307e93" providerId="ADAL" clId="{E3935A69-472C-4B8E-83EB-144BF1FD2909}" dt="2023-03-24T14:25:21.152" v="56" actId="20577"/>
          <ac:graphicFrameMkLst>
            <pc:docMk/>
            <pc:sldMk cId="640833753" sldId="12132"/>
            <ac:graphicFrameMk id="8" creationId="{C492122A-313C-42B5-B4CF-8F8A7FE7E037}"/>
          </ac:graphicFrameMkLst>
        </pc:graphicFrameChg>
      </pc:sldChg>
      <pc:sldChg chg="addSp delSp modSp add del mod">
        <pc:chgData name="Andrew Houtenville" userId="aea22101-bd61-4dfe-a17f-14b576307e93" providerId="ADAL" clId="{E3935A69-472C-4B8E-83EB-144BF1FD2909}" dt="2023-03-24T14:47:13.636" v="1115" actId="47"/>
        <pc:sldMkLst>
          <pc:docMk/>
          <pc:sldMk cId="233043620" sldId="12133"/>
        </pc:sldMkLst>
        <pc:spChg chg="mod">
          <ac:chgData name="Andrew Houtenville" userId="aea22101-bd61-4dfe-a17f-14b576307e93" providerId="ADAL" clId="{E3935A69-472C-4B8E-83EB-144BF1FD2909}" dt="2023-03-24T14:46:04.585" v="1101" actId="20577"/>
          <ac:spMkLst>
            <pc:docMk/>
            <pc:sldMk cId="233043620" sldId="12133"/>
            <ac:spMk id="2" creationId="{CAD9B724-0BBC-4052-8F50-158D8643067E}"/>
          </ac:spMkLst>
        </pc:spChg>
        <pc:picChg chg="add del mod">
          <ac:chgData name="Andrew Houtenville" userId="aea22101-bd61-4dfe-a17f-14b576307e93" providerId="ADAL" clId="{E3935A69-472C-4B8E-83EB-144BF1FD2909}" dt="2023-03-24T14:47:01.100" v="1110"/>
          <ac:picMkLst>
            <pc:docMk/>
            <pc:sldMk cId="233043620" sldId="12133"/>
            <ac:picMk id="3" creationId="{0BFD21F1-E4BC-692A-B86D-10CC9F77BC2D}"/>
          </ac:picMkLst>
        </pc:picChg>
        <pc:picChg chg="del">
          <ac:chgData name="Andrew Houtenville" userId="aea22101-bd61-4dfe-a17f-14b576307e93" providerId="ADAL" clId="{E3935A69-472C-4B8E-83EB-144BF1FD2909}" dt="2023-03-24T14:46:53.425" v="1106" actId="21"/>
          <ac:picMkLst>
            <pc:docMk/>
            <pc:sldMk cId="233043620" sldId="12133"/>
            <ac:picMk id="13" creationId="{C84BED83-D096-A666-B1E3-771F50605194}"/>
          </ac:picMkLst>
        </pc:picChg>
      </pc:sldChg>
      <pc:sldChg chg="addSp delSp modSp add del mod">
        <pc:chgData name="Andrew Houtenville" userId="aea22101-bd61-4dfe-a17f-14b576307e93" providerId="ADAL" clId="{E3935A69-472C-4B8E-83EB-144BF1FD2909}" dt="2023-03-24T14:26:58.096" v="187" actId="2696"/>
        <pc:sldMkLst>
          <pc:docMk/>
          <pc:sldMk cId="937199927" sldId="12134"/>
        </pc:sldMkLst>
        <pc:spChg chg="add del mod">
          <ac:chgData name="Andrew Houtenville" userId="aea22101-bd61-4dfe-a17f-14b576307e93" providerId="ADAL" clId="{E3935A69-472C-4B8E-83EB-144BF1FD2909}" dt="2023-03-24T14:26:40.552" v="186" actId="20577"/>
          <ac:spMkLst>
            <pc:docMk/>
            <pc:sldMk cId="937199927" sldId="12134"/>
            <ac:spMk id="6" creationId="{94C7E6A2-9959-D27B-FAD1-251ED28DE75F}"/>
          </ac:spMkLst>
        </pc:spChg>
      </pc:sldChg>
      <pc:sldChg chg="modSp add del mod">
        <pc:chgData name="Andrew Houtenville" userId="aea22101-bd61-4dfe-a17f-14b576307e93" providerId="ADAL" clId="{E3935A69-472C-4B8E-83EB-144BF1FD2909}" dt="2023-03-24T14:39:07.505" v="515" actId="47"/>
        <pc:sldMkLst>
          <pc:docMk/>
          <pc:sldMk cId="2237453417" sldId="12134"/>
        </pc:sldMkLst>
        <pc:spChg chg="mod">
          <ac:chgData name="Andrew Houtenville" userId="aea22101-bd61-4dfe-a17f-14b576307e93" providerId="ADAL" clId="{E3935A69-472C-4B8E-83EB-144BF1FD2909}" dt="2023-03-24T14:27:32.858" v="201" actId="20577"/>
          <ac:spMkLst>
            <pc:docMk/>
            <pc:sldMk cId="2237453417" sldId="12134"/>
            <ac:spMk id="2" creationId="{CAD9B724-0BBC-4052-8F50-158D8643067E}"/>
          </ac:spMkLst>
        </pc:spChg>
      </pc:sldChg>
      <pc:sldChg chg="addSp delSp modSp add mod">
        <pc:chgData name="Andrew Houtenville" userId="aea22101-bd61-4dfe-a17f-14b576307e93" providerId="ADAL" clId="{E3935A69-472C-4B8E-83EB-144BF1FD2909}" dt="2023-03-24T14:47:43.962" v="1123" actId="313"/>
        <pc:sldMkLst>
          <pc:docMk/>
          <pc:sldMk cId="4001482292" sldId="12135"/>
        </pc:sldMkLst>
        <pc:spChg chg="mod">
          <ac:chgData name="Andrew Houtenville" userId="aea22101-bd61-4dfe-a17f-14b576307e93" providerId="ADAL" clId="{E3935A69-472C-4B8E-83EB-144BF1FD2909}" dt="2023-03-24T14:38:53.774" v="514" actId="20577"/>
          <ac:spMkLst>
            <pc:docMk/>
            <pc:sldMk cId="4001482292" sldId="12135"/>
            <ac:spMk id="3" creationId="{1E9BFE24-B735-4B7E-9906-DCB7103581A7}"/>
          </ac:spMkLst>
        </pc:spChg>
        <pc:spChg chg="add mod">
          <ac:chgData name="Andrew Houtenville" userId="aea22101-bd61-4dfe-a17f-14b576307e93" providerId="ADAL" clId="{E3935A69-472C-4B8E-83EB-144BF1FD2909}" dt="2023-03-24T14:38:37.213" v="513" actId="2085"/>
          <ac:spMkLst>
            <pc:docMk/>
            <pc:sldMk cId="4001482292" sldId="12135"/>
            <ac:spMk id="6" creationId="{12E5D9EB-0467-693D-3042-F15471924A67}"/>
          </ac:spMkLst>
        </pc:spChg>
        <pc:spChg chg="mod">
          <ac:chgData name="Andrew Houtenville" userId="aea22101-bd61-4dfe-a17f-14b576307e93" providerId="ADAL" clId="{E3935A69-472C-4B8E-83EB-144BF1FD2909}" dt="2023-03-24T14:47:43.962" v="1123" actId="313"/>
          <ac:spMkLst>
            <pc:docMk/>
            <pc:sldMk cId="4001482292" sldId="12135"/>
            <ac:spMk id="8" creationId="{39EABC25-AC82-4A68-B16D-1584F2D13CF3}"/>
          </ac:spMkLst>
        </pc:spChg>
        <pc:picChg chg="add del mod">
          <ac:chgData name="Andrew Houtenville" userId="aea22101-bd61-4dfe-a17f-14b576307e93" providerId="ADAL" clId="{E3935A69-472C-4B8E-83EB-144BF1FD2909}" dt="2023-03-24T14:35:22.817" v="347" actId="478"/>
          <ac:picMkLst>
            <pc:docMk/>
            <pc:sldMk cId="4001482292" sldId="12135"/>
            <ac:picMk id="2" creationId="{5DCA4314-3DC0-737E-CE57-DDF212457502}"/>
          </ac:picMkLst>
        </pc:picChg>
      </pc:sldChg>
      <pc:sldChg chg="modSp add mod">
        <pc:chgData name="Andrew Houtenville" userId="aea22101-bd61-4dfe-a17f-14b576307e93" providerId="ADAL" clId="{E3935A69-472C-4B8E-83EB-144BF1FD2909}" dt="2023-03-24T15:10:59.812" v="2012" actId="20577"/>
        <pc:sldMkLst>
          <pc:docMk/>
          <pc:sldMk cId="23519528" sldId="12136"/>
        </pc:sldMkLst>
        <pc:spChg chg="mod">
          <ac:chgData name="Andrew Houtenville" userId="aea22101-bd61-4dfe-a17f-14b576307e93" providerId="ADAL" clId="{E3935A69-472C-4B8E-83EB-144BF1FD2909}" dt="2023-03-24T15:10:59.812" v="2012" actId="20577"/>
          <ac:spMkLst>
            <pc:docMk/>
            <pc:sldMk cId="23519528" sldId="12136"/>
            <ac:spMk id="3" creationId="{1E9BFE24-B735-4B7E-9906-DCB7103581A7}"/>
          </ac:spMkLst>
        </pc:spChg>
      </pc:sldChg>
      <pc:sldChg chg="delSp modSp add del mod ord">
        <pc:chgData name="Andrew Houtenville" userId="aea22101-bd61-4dfe-a17f-14b576307e93" providerId="ADAL" clId="{E3935A69-472C-4B8E-83EB-144BF1FD2909}" dt="2023-03-24T15:09:35.714" v="1998" actId="2696"/>
        <pc:sldMkLst>
          <pc:docMk/>
          <pc:sldMk cId="4230622055" sldId="12136"/>
        </pc:sldMkLst>
        <pc:spChg chg="mod">
          <ac:chgData name="Andrew Houtenville" userId="aea22101-bd61-4dfe-a17f-14b576307e93" providerId="ADAL" clId="{E3935A69-472C-4B8E-83EB-144BF1FD2909}" dt="2023-03-24T15:08:55.914" v="1991" actId="6549"/>
          <ac:spMkLst>
            <pc:docMk/>
            <pc:sldMk cId="4230622055" sldId="12136"/>
            <ac:spMk id="3" creationId="{1E9BFE24-B735-4B7E-9906-DCB7103581A7}"/>
          </ac:spMkLst>
        </pc:spChg>
        <pc:spChg chg="del">
          <ac:chgData name="Andrew Houtenville" userId="aea22101-bd61-4dfe-a17f-14b576307e93" providerId="ADAL" clId="{E3935A69-472C-4B8E-83EB-144BF1FD2909}" dt="2023-03-24T14:41:17.186" v="718" actId="478"/>
          <ac:spMkLst>
            <pc:docMk/>
            <pc:sldMk cId="4230622055" sldId="12136"/>
            <ac:spMk id="6" creationId="{12E5D9EB-0467-693D-3042-F15471924A67}"/>
          </ac:spMkLst>
        </pc:spChg>
        <pc:spChg chg="mod">
          <ac:chgData name="Andrew Houtenville" userId="aea22101-bd61-4dfe-a17f-14b576307e93" providerId="ADAL" clId="{E3935A69-472C-4B8E-83EB-144BF1FD2909}" dt="2023-03-24T15:03:02.203" v="1254" actId="20577"/>
          <ac:spMkLst>
            <pc:docMk/>
            <pc:sldMk cId="4230622055" sldId="12136"/>
            <ac:spMk id="8" creationId="{39EABC25-AC82-4A68-B16D-1584F2D13CF3}"/>
          </ac:spMkLst>
        </pc:spChg>
      </pc:sldChg>
      <pc:sldChg chg="add">
        <pc:chgData name="Andrew Houtenville" userId="aea22101-bd61-4dfe-a17f-14b576307e93" providerId="ADAL" clId="{E3935A69-472C-4B8E-83EB-144BF1FD2909}" dt="2023-03-24T14:47:18.678" v="1116"/>
        <pc:sldMkLst>
          <pc:docMk/>
          <pc:sldMk cId="2789241670" sldId="12137"/>
        </pc:sldMkLst>
      </pc:sldChg>
      <pc:sldChg chg="add">
        <pc:chgData name="Andrew Houtenville" userId="aea22101-bd61-4dfe-a17f-14b576307e93" providerId="ADAL" clId="{E3935A69-472C-4B8E-83EB-144BF1FD2909}" dt="2023-03-24T14:47:29.034" v="1120"/>
        <pc:sldMkLst>
          <pc:docMk/>
          <pc:sldMk cId="930304211" sldId="12138"/>
        </pc:sldMkLst>
      </pc:sldChg>
      <pc:sldChg chg="add del">
        <pc:chgData name="Andrew Houtenville" userId="aea22101-bd61-4dfe-a17f-14b576307e93" providerId="ADAL" clId="{E3935A69-472C-4B8E-83EB-144BF1FD2909}" dt="2023-03-24T14:47:20.095" v="1118"/>
        <pc:sldMkLst>
          <pc:docMk/>
          <pc:sldMk cId="3467554114" sldId="12138"/>
        </pc:sldMkLst>
      </pc:sldChg>
      <pc:sldChg chg="addSp delSp modSp add mod">
        <pc:chgData name="Andrew Houtenville" userId="aea22101-bd61-4dfe-a17f-14b576307e93" providerId="ADAL" clId="{E3935A69-472C-4B8E-83EB-144BF1FD2909}" dt="2023-03-24T14:58:38.897" v="1205" actId="14100"/>
        <pc:sldMkLst>
          <pc:docMk/>
          <pc:sldMk cId="4028678461" sldId="12139"/>
        </pc:sldMkLst>
        <pc:spChg chg="mod">
          <ac:chgData name="Andrew Houtenville" userId="aea22101-bd61-4dfe-a17f-14b576307e93" providerId="ADAL" clId="{E3935A69-472C-4B8E-83EB-144BF1FD2909}" dt="2023-03-24T14:52:56.385" v="1169" actId="20577"/>
          <ac:spMkLst>
            <pc:docMk/>
            <pc:sldMk cId="4028678461" sldId="12139"/>
            <ac:spMk id="2" creationId="{CAD9B724-0BBC-4052-8F50-158D8643067E}"/>
          </ac:spMkLst>
        </pc:spChg>
        <pc:graphicFrameChg chg="add del mod">
          <ac:chgData name="Andrew Houtenville" userId="aea22101-bd61-4dfe-a17f-14b576307e93" providerId="ADAL" clId="{E3935A69-472C-4B8E-83EB-144BF1FD2909}" dt="2023-03-24T14:51:52.593" v="1139" actId="478"/>
          <ac:graphicFrameMkLst>
            <pc:docMk/>
            <pc:sldMk cId="4028678461" sldId="12139"/>
            <ac:graphicFrameMk id="6" creationId="{288F96E3-9198-44D8-806C-8CDC2FE5170D}"/>
          </ac:graphicFrameMkLst>
        </pc:graphicFrameChg>
        <pc:graphicFrameChg chg="add del mod">
          <ac:chgData name="Andrew Houtenville" userId="aea22101-bd61-4dfe-a17f-14b576307e93" providerId="ADAL" clId="{E3935A69-472C-4B8E-83EB-144BF1FD2909}" dt="2023-03-24T14:52:26.946" v="1144" actId="478"/>
          <ac:graphicFrameMkLst>
            <pc:docMk/>
            <pc:sldMk cId="4028678461" sldId="12139"/>
            <ac:graphicFrameMk id="7" creationId="{288F96E3-9198-44D8-806C-8CDC2FE5170D}"/>
          </ac:graphicFrameMkLst>
        </pc:graphicFrameChg>
        <pc:graphicFrameChg chg="add del mod">
          <ac:chgData name="Andrew Houtenville" userId="aea22101-bd61-4dfe-a17f-14b576307e93" providerId="ADAL" clId="{E3935A69-472C-4B8E-83EB-144BF1FD2909}" dt="2023-03-24T14:53:08.913" v="1172" actId="478"/>
          <ac:graphicFrameMkLst>
            <pc:docMk/>
            <pc:sldMk cId="4028678461" sldId="12139"/>
            <ac:graphicFrameMk id="8" creationId="{288F96E3-9198-44D8-806C-8CDC2FE5170D}"/>
          </ac:graphicFrameMkLst>
        </pc:graphicFrameChg>
        <pc:graphicFrameChg chg="add mod">
          <ac:chgData name="Andrew Houtenville" userId="aea22101-bd61-4dfe-a17f-14b576307e93" providerId="ADAL" clId="{E3935A69-472C-4B8E-83EB-144BF1FD2909}" dt="2023-03-24T14:53:14.204" v="1175"/>
          <ac:graphicFrameMkLst>
            <pc:docMk/>
            <pc:sldMk cId="4028678461" sldId="12139"/>
            <ac:graphicFrameMk id="9" creationId="{288F96E3-9198-44D8-806C-8CDC2FE5170D}"/>
          </ac:graphicFrameMkLst>
        </pc:graphicFrameChg>
        <pc:graphicFrameChg chg="add mod">
          <ac:chgData name="Andrew Houtenville" userId="aea22101-bd61-4dfe-a17f-14b576307e93" providerId="ADAL" clId="{E3935A69-472C-4B8E-83EB-144BF1FD2909}" dt="2023-03-24T14:54:07.595" v="1184"/>
          <ac:graphicFrameMkLst>
            <pc:docMk/>
            <pc:sldMk cId="4028678461" sldId="12139"/>
            <ac:graphicFrameMk id="11" creationId="{288F96E3-9198-44D8-806C-8CDC2FE5170D}"/>
          </ac:graphicFrameMkLst>
        </pc:graphicFrameChg>
        <pc:graphicFrameChg chg="add mod">
          <ac:chgData name="Andrew Houtenville" userId="aea22101-bd61-4dfe-a17f-14b576307e93" providerId="ADAL" clId="{E3935A69-472C-4B8E-83EB-144BF1FD2909}" dt="2023-03-24T14:57:23.945" v="1191"/>
          <ac:graphicFrameMkLst>
            <pc:docMk/>
            <pc:sldMk cId="4028678461" sldId="12139"/>
            <ac:graphicFrameMk id="13" creationId="{288F96E3-9198-44D8-806C-8CDC2FE5170D}"/>
          </ac:graphicFrameMkLst>
        </pc:graphicFrameChg>
        <pc:graphicFrameChg chg="add mod">
          <ac:chgData name="Andrew Houtenville" userId="aea22101-bd61-4dfe-a17f-14b576307e93" providerId="ADAL" clId="{E3935A69-472C-4B8E-83EB-144BF1FD2909}" dt="2023-03-24T14:58:23.832" v="1199"/>
          <ac:graphicFrameMkLst>
            <pc:docMk/>
            <pc:sldMk cId="4028678461" sldId="12139"/>
            <ac:graphicFrameMk id="15" creationId="{288F96E3-9198-44D8-806C-8CDC2FE5170D}"/>
          </ac:graphicFrameMkLst>
        </pc:graphicFrameChg>
        <pc:picChg chg="del">
          <ac:chgData name="Andrew Houtenville" userId="aea22101-bd61-4dfe-a17f-14b576307e93" providerId="ADAL" clId="{E3935A69-472C-4B8E-83EB-144BF1FD2909}" dt="2023-03-24T14:48:41.577" v="1135" actId="478"/>
          <ac:picMkLst>
            <pc:docMk/>
            <pc:sldMk cId="4028678461" sldId="12139"/>
            <ac:picMk id="3" creationId="{DAC2E563-0951-410B-C724-CDAEE184C9B0}"/>
          </ac:picMkLst>
        </pc:picChg>
        <pc:picChg chg="add del mod">
          <ac:chgData name="Andrew Houtenville" userId="aea22101-bd61-4dfe-a17f-14b576307e93" providerId="ADAL" clId="{E3935A69-472C-4B8E-83EB-144BF1FD2909}" dt="2023-03-24T14:54:03.334" v="1179" actId="478"/>
          <ac:picMkLst>
            <pc:docMk/>
            <pc:sldMk cId="4028678461" sldId="12139"/>
            <ac:picMk id="10" creationId="{0D74699A-DD7D-912A-A3AC-F0A925D5FCAC}"/>
          </ac:picMkLst>
        </pc:picChg>
        <pc:picChg chg="add del mod">
          <ac:chgData name="Andrew Houtenville" userId="aea22101-bd61-4dfe-a17f-14b576307e93" providerId="ADAL" clId="{E3935A69-472C-4B8E-83EB-144BF1FD2909}" dt="2023-03-24T14:54:19.373" v="1188" actId="478"/>
          <ac:picMkLst>
            <pc:docMk/>
            <pc:sldMk cId="4028678461" sldId="12139"/>
            <ac:picMk id="12" creationId="{C801F328-E1DA-5D63-E364-EB36B8616BD0}"/>
          </ac:picMkLst>
        </pc:picChg>
        <pc:picChg chg="add del mod">
          <ac:chgData name="Andrew Houtenville" userId="aea22101-bd61-4dfe-a17f-14b576307e93" providerId="ADAL" clId="{E3935A69-472C-4B8E-83EB-144BF1FD2909}" dt="2023-03-24T14:58:20.613" v="1196" actId="478"/>
          <ac:picMkLst>
            <pc:docMk/>
            <pc:sldMk cId="4028678461" sldId="12139"/>
            <ac:picMk id="14" creationId="{0C95B158-1A8C-FE61-3BAB-AB10C2E9C9BE}"/>
          </ac:picMkLst>
        </pc:picChg>
        <pc:picChg chg="add mod">
          <ac:chgData name="Andrew Houtenville" userId="aea22101-bd61-4dfe-a17f-14b576307e93" providerId="ADAL" clId="{E3935A69-472C-4B8E-83EB-144BF1FD2909}" dt="2023-03-24T14:58:38.897" v="1205" actId="14100"/>
          <ac:picMkLst>
            <pc:docMk/>
            <pc:sldMk cId="4028678461" sldId="12139"/>
            <ac:picMk id="16" creationId="{A9AF11F7-85D0-083F-7194-52EF2DE17D95}"/>
          </ac:picMkLst>
        </pc:picChg>
      </pc:sldChg>
      <pc:sldChg chg="addSp delSp modSp add mod">
        <pc:chgData name="Andrew Houtenville" userId="aea22101-bd61-4dfe-a17f-14b576307e93" providerId="ADAL" clId="{E3935A69-472C-4B8E-83EB-144BF1FD2909}" dt="2023-03-24T15:02:13.283" v="1232" actId="14100"/>
        <pc:sldMkLst>
          <pc:docMk/>
          <pc:sldMk cId="402606340" sldId="12140"/>
        </pc:sldMkLst>
        <pc:graphicFrameChg chg="add mod">
          <ac:chgData name="Andrew Houtenville" userId="aea22101-bd61-4dfe-a17f-14b576307e93" providerId="ADAL" clId="{E3935A69-472C-4B8E-83EB-144BF1FD2909}" dt="2023-03-24T14:59:07.918" v="1210"/>
          <ac:graphicFrameMkLst>
            <pc:docMk/>
            <pc:sldMk cId="402606340" sldId="12140"/>
            <ac:graphicFrameMk id="3" creationId="{BA0AD34F-C54D-472E-9676-5C793684538D}"/>
          </ac:graphicFrameMkLst>
        </pc:graphicFrameChg>
        <pc:graphicFrameChg chg="add mod">
          <ac:chgData name="Andrew Houtenville" userId="aea22101-bd61-4dfe-a17f-14b576307e93" providerId="ADAL" clId="{E3935A69-472C-4B8E-83EB-144BF1FD2909}" dt="2023-03-24T15:01:13.536" v="1228"/>
          <ac:graphicFrameMkLst>
            <pc:docMk/>
            <pc:sldMk cId="402606340" sldId="12140"/>
            <ac:graphicFrameMk id="7" creationId="{BA0AD34F-C54D-472E-9676-5C793684538D}"/>
          </ac:graphicFrameMkLst>
        </pc:graphicFrameChg>
        <pc:picChg chg="add del mod">
          <ac:chgData name="Andrew Houtenville" userId="aea22101-bd61-4dfe-a17f-14b576307e93" providerId="ADAL" clId="{E3935A69-472C-4B8E-83EB-144BF1FD2909}" dt="2023-03-24T15:00:58.266" v="1225" actId="478"/>
          <ac:picMkLst>
            <pc:docMk/>
            <pc:sldMk cId="402606340" sldId="12140"/>
            <ac:picMk id="6" creationId="{CB1D5D84-692B-E30D-2AD7-9B8F360BB70F}"/>
          </ac:picMkLst>
        </pc:picChg>
        <pc:picChg chg="add mod">
          <ac:chgData name="Andrew Houtenville" userId="aea22101-bd61-4dfe-a17f-14b576307e93" providerId="ADAL" clId="{E3935A69-472C-4B8E-83EB-144BF1FD2909}" dt="2023-03-24T15:02:13.283" v="1232" actId="14100"/>
          <ac:picMkLst>
            <pc:docMk/>
            <pc:sldMk cId="402606340" sldId="12140"/>
            <ac:picMk id="8" creationId="{5DAD9945-D551-0989-C24E-8230A890606F}"/>
          </ac:picMkLst>
        </pc:picChg>
        <pc:picChg chg="del">
          <ac:chgData name="Andrew Houtenville" userId="aea22101-bd61-4dfe-a17f-14b576307e93" providerId="ADAL" clId="{E3935A69-472C-4B8E-83EB-144BF1FD2909}" dt="2023-03-24T14:59:04.697" v="1207" actId="478"/>
          <ac:picMkLst>
            <pc:docMk/>
            <pc:sldMk cId="402606340" sldId="12140"/>
            <ac:picMk id="16" creationId="{A9AF11F7-85D0-083F-7194-52EF2DE17D95}"/>
          </ac:picMkLst>
        </pc:picChg>
      </pc:sldChg>
      <pc:sldChg chg="addSp delSp modSp add mod">
        <pc:chgData name="Andrew Houtenville" userId="aea22101-bd61-4dfe-a17f-14b576307e93" providerId="ADAL" clId="{E3935A69-472C-4B8E-83EB-144BF1FD2909}" dt="2023-03-24T15:00:37.278" v="1224" actId="1076"/>
        <pc:sldMkLst>
          <pc:docMk/>
          <pc:sldMk cId="624613645" sldId="12141"/>
        </pc:sldMkLst>
        <pc:graphicFrameChg chg="add mod">
          <ac:chgData name="Andrew Houtenville" userId="aea22101-bd61-4dfe-a17f-14b576307e93" providerId="ADAL" clId="{E3935A69-472C-4B8E-83EB-144BF1FD2909}" dt="2023-03-24T14:59:18.863" v="1216"/>
          <ac:graphicFrameMkLst>
            <pc:docMk/>
            <pc:sldMk cId="624613645" sldId="12141"/>
            <ac:graphicFrameMk id="3" creationId="{5D129BDB-90AE-4993-8270-2AF39D84AADF}"/>
          </ac:graphicFrameMkLst>
        </pc:graphicFrameChg>
        <pc:picChg chg="del">
          <ac:chgData name="Andrew Houtenville" userId="aea22101-bd61-4dfe-a17f-14b576307e93" providerId="ADAL" clId="{E3935A69-472C-4B8E-83EB-144BF1FD2909}" dt="2023-03-24T14:59:12.239" v="1213" actId="478"/>
          <ac:picMkLst>
            <pc:docMk/>
            <pc:sldMk cId="624613645" sldId="12141"/>
            <ac:picMk id="6" creationId="{CB1D5D84-692B-E30D-2AD7-9B8F360BB70F}"/>
          </ac:picMkLst>
        </pc:picChg>
        <pc:picChg chg="add mod">
          <ac:chgData name="Andrew Houtenville" userId="aea22101-bd61-4dfe-a17f-14b576307e93" providerId="ADAL" clId="{E3935A69-472C-4B8E-83EB-144BF1FD2909}" dt="2023-03-24T15:00:37.278" v="1224" actId="1076"/>
          <ac:picMkLst>
            <pc:docMk/>
            <pc:sldMk cId="624613645" sldId="12141"/>
            <ac:picMk id="7" creationId="{21341559-7647-DC2A-5471-E9D10A5F6636}"/>
          </ac:picMkLst>
        </pc:picChg>
      </pc:sldChg>
      <pc:sldChg chg="add del">
        <pc:chgData name="Andrew Houtenville" userId="aea22101-bd61-4dfe-a17f-14b576307e93" providerId="ADAL" clId="{E3935A69-472C-4B8E-83EB-144BF1FD2909}" dt="2023-03-24T15:09:31.454" v="1996" actId="2696"/>
        <pc:sldMkLst>
          <pc:docMk/>
          <pc:sldMk cId="894441392" sldId="12142"/>
        </pc:sldMkLst>
      </pc:sldChg>
      <pc:sldChg chg="add">
        <pc:chgData name="Andrew Houtenville" userId="aea22101-bd61-4dfe-a17f-14b576307e93" providerId="ADAL" clId="{E3935A69-472C-4B8E-83EB-144BF1FD2909}" dt="2023-03-24T15:09:34.628" v="1997"/>
        <pc:sldMkLst>
          <pc:docMk/>
          <pc:sldMk cId="3227444094" sldId="12142"/>
        </pc:sldMkLst>
      </pc:sldChg>
      <pc:sldChg chg="add del">
        <pc:chgData name="Andrew Houtenville" userId="aea22101-bd61-4dfe-a17f-14b576307e93" providerId="ADAL" clId="{E3935A69-472C-4B8E-83EB-144BF1FD2909}" dt="2023-03-24T15:09:25.793" v="1995"/>
        <pc:sldMkLst>
          <pc:docMk/>
          <pc:sldMk cId="2268610969" sldId="12143"/>
        </pc:sldMkLst>
      </pc:sldChg>
    </pc:docChg>
  </pc:docChgLst>
  <pc:docChgLst>
    <pc:chgData name="Karen Volle" userId="56a017f8-fff7-4347-a03a-e4e7c9199847" providerId="ADAL" clId="{BEF0882B-BB6A-44D3-A1C7-57B1ACAA5E98}"/>
    <pc:docChg chg="undo custSel addSld delSld modSld sldOrd">
      <pc:chgData name="Karen Volle" userId="56a017f8-fff7-4347-a03a-e4e7c9199847" providerId="ADAL" clId="{BEF0882B-BB6A-44D3-A1C7-57B1ACAA5E98}" dt="2023-02-07T14:28:04.175" v="518" actId="1076"/>
      <pc:docMkLst>
        <pc:docMk/>
      </pc:docMkLst>
      <pc:sldChg chg="modSp mod">
        <pc:chgData name="Karen Volle" userId="56a017f8-fff7-4347-a03a-e4e7c9199847" providerId="ADAL" clId="{BEF0882B-BB6A-44D3-A1C7-57B1ACAA5E98}" dt="2023-02-07T14:13:36.333" v="69" actId="20577"/>
        <pc:sldMkLst>
          <pc:docMk/>
          <pc:sldMk cId="2419022558" sldId="257"/>
        </pc:sldMkLst>
        <pc:spChg chg="mod">
          <ac:chgData name="Karen Volle" userId="56a017f8-fff7-4347-a03a-e4e7c9199847" providerId="ADAL" clId="{BEF0882B-BB6A-44D3-A1C7-57B1ACAA5E98}" dt="2023-02-07T14:13:36.333" v="69" actId="20577"/>
          <ac:spMkLst>
            <pc:docMk/>
            <pc:sldMk cId="2419022558" sldId="257"/>
            <ac:spMk id="3" creationId="{514675EA-F78D-48A7-B127-E5D3889F7E0D}"/>
          </ac:spMkLst>
        </pc:spChg>
      </pc:sldChg>
      <pc:sldChg chg="modSp mod modAnim">
        <pc:chgData name="Karen Volle" userId="56a017f8-fff7-4347-a03a-e4e7c9199847" providerId="ADAL" clId="{BEF0882B-BB6A-44D3-A1C7-57B1ACAA5E98}" dt="2023-02-07T14:17:26.501" v="248" actId="27636"/>
        <pc:sldMkLst>
          <pc:docMk/>
          <pc:sldMk cId="1377615727" sldId="261"/>
        </pc:sldMkLst>
        <pc:spChg chg="mod">
          <ac:chgData name="Karen Volle" userId="56a017f8-fff7-4347-a03a-e4e7c9199847" providerId="ADAL" clId="{BEF0882B-BB6A-44D3-A1C7-57B1ACAA5E98}" dt="2023-02-07T14:14:23.287" v="110" actId="114"/>
          <ac:spMkLst>
            <pc:docMk/>
            <pc:sldMk cId="1377615727" sldId="261"/>
            <ac:spMk id="2" creationId="{AD8B5095-A54C-43C7-9F76-75F907615938}"/>
          </ac:spMkLst>
        </pc:spChg>
        <pc:spChg chg="mod">
          <ac:chgData name="Karen Volle" userId="56a017f8-fff7-4347-a03a-e4e7c9199847" providerId="ADAL" clId="{BEF0882B-BB6A-44D3-A1C7-57B1ACAA5E98}" dt="2023-02-07T14:17:26.501" v="248" actId="27636"/>
          <ac:spMkLst>
            <pc:docMk/>
            <pc:sldMk cId="1377615727" sldId="261"/>
            <ac:spMk id="3" creationId="{0D5B6EF4-241B-4449-8E37-9ABA41C398CB}"/>
          </ac:spMkLst>
        </pc:spChg>
      </pc:sldChg>
      <pc:sldChg chg="modSp mod">
        <pc:chgData name="Karen Volle" userId="56a017f8-fff7-4347-a03a-e4e7c9199847" providerId="ADAL" clId="{BEF0882B-BB6A-44D3-A1C7-57B1ACAA5E98}" dt="2023-02-07T14:21:54.295" v="352" actId="20577"/>
        <pc:sldMkLst>
          <pc:docMk/>
          <pc:sldMk cId="3367475247" sldId="263"/>
        </pc:sldMkLst>
        <pc:spChg chg="mod">
          <ac:chgData name="Karen Volle" userId="56a017f8-fff7-4347-a03a-e4e7c9199847" providerId="ADAL" clId="{BEF0882B-BB6A-44D3-A1C7-57B1ACAA5E98}" dt="2023-02-07T14:21:54.295" v="352" actId="20577"/>
          <ac:spMkLst>
            <pc:docMk/>
            <pc:sldMk cId="3367475247" sldId="263"/>
            <ac:spMk id="3" creationId="{208AB114-3388-4571-913A-BFFBCE5A3F57}"/>
          </ac:spMkLst>
        </pc:spChg>
      </pc:sldChg>
      <pc:sldChg chg="modSp mod">
        <pc:chgData name="Karen Volle" userId="56a017f8-fff7-4347-a03a-e4e7c9199847" providerId="ADAL" clId="{BEF0882B-BB6A-44D3-A1C7-57B1ACAA5E98}" dt="2023-02-07T14:13:24.419" v="58" actId="20577"/>
        <pc:sldMkLst>
          <pc:docMk/>
          <pc:sldMk cId="1301611488" sldId="573"/>
        </pc:sldMkLst>
        <pc:spChg chg="mod">
          <ac:chgData name="Karen Volle" userId="56a017f8-fff7-4347-a03a-e4e7c9199847" providerId="ADAL" clId="{BEF0882B-BB6A-44D3-A1C7-57B1ACAA5E98}" dt="2023-02-07T14:13:24.419" v="58" actId="20577"/>
          <ac:spMkLst>
            <pc:docMk/>
            <pc:sldMk cId="1301611488" sldId="573"/>
            <ac:spMk id="3" creationId="{514675EA-F78D-48A7-B127-E5D3889F7E0D}"/>
          </ac:spMkLst>
        </pc:spChg>
      </pc:sldChg>
      <pc:sldChg chg="del">
        <pc:chgData name="Karen Volle" userId="56a017f8-fff7-4347-a03a-e4e7c9199847" providerId="ADAL" clId="{BEF0882B-BB6A-44D3-A1C7-57B1ACAA5E98}" dt="2023-02-07T14:13:57.388" v="70" actId="47"/>
        <pc:sldMkLst>
          <pc:docMk/>
          <pc:sldMk cId="2714386703" sldId="11948"/>
        </pc:sldMkLst>
      </pc:sldChg>
      <pc:sldChg chg="del">
        <pc:chgData name="Karen Volle" userId="56a017f8-fff7-4347-a03a-e4e7c9199847" providerId="ADAL" clId="{BEF0882B-BB6A-44D3-A1C7-57B1ACAA5E98}" dt="2023-02-07T14:22:20.101" v="353" actId="47"/>
        <pc:sldMkLst>
          <pc:docMk/>
          <pc:sldMk cId="2113075866" sldId="12038"/>
        </pc:sldMkLst>
      </pc:sldChg>
      <pc:sldChg chg="addSp delSp modSp add mod ord">
        <pc:chgData name="Karen Volle" userId="56a017f8-fff7-4347-a03a-e4e7c9199847" providerId="ADAL" clId="{BEF0882B-BB6A-44D3-A1C7-57B1ACAA5E98}" dt="2023-02-07T14:28:04.175" v="518" actId="1076"/>
        <pc:sldMkLst>
          <pc:docMk/>
          <pc:sldMk cId="1480613986" sldId="12110"/>
        </pc:sldMkLst>
        <pc:spChg chg="mod">
          <ac:chgData name="Karen Volle" userId="56a017f8-fff7-4347-a03a-e4e7c9199847" providerId="ADAL" clId="{BEF0882B-BB6A-44D3-A1C7-57B1ACAA5E98}" dt="2023-02-07T14:24:29.763" v="375" actId="20577"/>
          <ac:spMkLst>
            <pc:docMk/>
            <pc:sldMk cId="1480613986" sldId="12110"/>
            <ac:spMk id="2" creationId="{ACC8E234-17A7-4585-92D3-92343A73E2BE}"/>
          </ac:spMkLst>
        </pc:spChg>
        <pc:spChg chg="mod">
          <ac:chgData name="Karen Volle" userId="56a017f8-fff7-4347-a03a-e4e7c9199847" providerId="ADAL" clId="{BEF0882B-BB6A-44D3-A1C7-57B1ACAA5E98}" dt="2023-02-07T14:26:58.337" v="510" actId="1076"/>
          <ac:spMkLst>
            <pc:docMk/>
            <pc:sldMk cId="1480613986" sldId="12110"/>
            <ac:spMk id="3" creationId="{C6B18112-06CD-41A4-BAA1-9D0CC2AA05FA}"/>
          </ac:spMkLst>
        </pc:spChg>
        <pc:picChg chg="add mod">
          <ac:chgData name="Karen Volle" userId="56a017f8-fff7-4347-a03a-e4e7c9199847" providerId="ADAL" clId="{BEF0882B-BB6A-44D3-A1C7-57B1ACAA5E98}" dt="2023-02-07T14:28:04.175" v="518" actId="1076"/>
          <ac:picMkLst>
            <pc:docMk/>
            <pc:sldMk cId="1480613986" sldId="12110"/>
            <ac:picMk id="7" creationId="{F530624D-D9C6-DC6C-25CE-FE43BF40C170}"/>
          </ac:picMkLst>
        </pc:picChg>
        <pc:picChg chg="del">
          <ac:chgData name="Karen Volle" userId="56a017f8-fff7-4347-a03a-e4e7c9199847" providerId="ADAL" clId="{BEF0882B-BB6A-44D3-A1C7-57B1ACAA5E98}" dt="2023-02-07T14:24:42.273" v="377" actId="478"/>
          <ac:picMkLst>
            <pc:docMk/>
            <pc:sldMk cId="1480613986" sldId="12110"/>
            <ac:picMk id="9" creationId="{50F9D74D-F681-44D6-8D11-5356F11F74C9}"/>
          </ac:picMkLst>
        </pc:picChg>
      </pc:sldChg>
    </pc:docChg>
  </pc:docChgLst>
  <pc:docChgLst>
    <pc:chgData name="Karen Volle" userId="56a017f8-fff7-4347-a03a-e4e7c9199847" providerId="ADAL" clId="{A9035FC2-DDF7-46DC-8D16-7006EB1C8029}"/>
    <pc:docChg chg="undo custSel addSld modSld">
      <pc:chgData name="Karen Volle" userId="56a017f8-fff7-4347-a03a-e4e7c9199847" providerId="ADAL" clId="{A9035FC2-DDF7-46DC-8D16-7006EB1C8029}" dt="2023-04-21T14:29:27.814" v="180" actId="1076"/>
      <pc:docMkLst>
        <pc:docMk/>
      </pc:docMkLst>
      <pc:sldChg chg="modSp mod">
        <pc:chgData name="Karen Volle" userId="56a017f8-fff7-4347-a03a-e4e7c9199847" providerId="ADAL" clId="{A9035FC2-DDF7-46DC-8D16-7006EB1C8029}" dt="2023-04-21T14:23:52.215" v="29" actId="27636"/>
        <pc:sldMkLst>
          <pc:docMk/>
          <pc:sldMk cId="2419022558" sldId="257"/>
        </pc:sldMkLst>
        <pc:spChg chg="mod">
          <ac:chgData name="Karen Volle" userId="56a017f8-fff7-4347-a03a-e4e7c9199847" providerId="ADAL" clId="{A9035FC2-DDF7-46DC-8D16-7006EB1C8029}" dt="2023-04-21T14:23:52.215" v="29" actId="27636"/>
          <ac:spMkLst>
            <pc:docMk/>
            <pc:sldMk cId="2419022558" sldId="257"/>
            <ac:spMk id="2" creationId="{A27CB7AF-1173-445E-BB38-8E208A36F26D}"/>
          </ac:spMkLst>
        </pc:spChg>
        <pc:spChg chg="mod">
          <ac:chgData name="Karen Volle" userId="56a017f8-fff7-4347-a03a-e4e7c9199847" providerId="ADAL" clId="{A9035FC2-DDF7-46DC-8D16-7006EB1C8029}" dt="2023-04-06T13:59:42.617" v="7" actId="20577"/>
          <ac:spMkLst>
            <pc:docMk/>
            <pc:sldMk cId="2419022558" sldId="257"/>
            <ac:spMk id="3" creationId="{514675EA-F78D-48A7-B127-E5D3889F7E0D}"/>
          </ac:spMkLst>
        </pc:spChg>
      </pc:sldChg>
      <pc:sldChg chg="modSp modAnim">
        <pc:chgData name="Karen Volle" userId="56a017f8-fff7-4347-a03a-e4e7c9199847" providerId="ADAL" clId="{A9035FC2-DDF7-46DC-8D16-7006EB1C8029}" dt="2023-04-21T14:24:09.069" v="31" actId="6549"/>
        <pc:sldMkLst>
          <pc:docMk/>
          <pc:sldMk cId="1377615727" sldId="261"/>
        </pc:sldMkLst>
        <pc:spChg chg="mod">
          <ac:chgData name="Karen Volle" userId="56a017f8-fff7-4347-a03a-e4e7c9199847" providerId="ADAL" clId="{A9035FC2-DDF7-46DC-8D16-7006EB1C8029}" dt="2023-04-21T14:24:09.069" v="31" actId="6549"/>
          <ac:spMkLst>
            <pc:docMk/>
            <pc:sldMk cId="1377615727" sldId="261"/>
            <ac:spMk id="3" creationId="{0D5B6EF4-241B-4449-8E37-9ABA41C398CB}"/>
          </ac:spMkLst>
        </pc:spChg>
      </pc:sldChg>
      <pc:sldChg chg="modSp mod">
        <pc:chgData name="Karen Volle" userId="56a017f8-fff7-4347-a03a-e4e7c9199847" providerId="ADAL" clId="{A9035FC2-DDF7-46DC-8D16-7006EB1C8029}" dt="2023-04-21T14:24:28.775" v="66" actId="20577"/>
        <pc:sldMkLst>
          <pc:docMk/>
          <pc:sldMk cId="3367475247" sldId="263"/>
        </pc:sldMkLst>
        <pc:spChg chg="mod">
          <ac:chgData name="Karen Volle" userId="56a017f8-fff7-4347-a03a-e4e7c9199847" providerId="ADAL" clId="{A9035FC2-DDF7-46DC-8D16-7006EB1C8029}" dt="2023-04-21T14:24:28.775" v="66" actId="20577"/>
          <ac:spMkLst>
            <pc:docMk/>
            <pc:sldMk cId="3367475247" sldId="263"/>
            <ac:spMk id="3" creationId="{208AB114-3388-4571-913A-BFFBCE5A3F57}"/>
          </ac:spMkLst>
        </pc:spChg>
      </pc:sldChg>
      <pc:sldChg chg="modSp mod">
        <pc:chgData name="Karen Volle" userId="56a017f8-fff7-4347-a03a-e4e7c9199847" providerId="ADAL" clId="{A9035FC2-DDF7-46DC-8D16-7006EB1C8029}" dt="2023-04-21T14:23:52.221" v="30" actId="27636"/>
        <pc:sldMkLst>
          <pc:docMk/>
          <pc:sldMk cId="1301611488" sldId="573"/>
        </pc:sldMkLst>
        <pc:spChg chg="mod">
          <ac:chgData name="Karen Volle" userId="56a017f8-fff7-4347-a03a-e4e7c9199847" providerId="ADAL" clId="{A9035FC2-DDF7-46DC-8D16-7006EB1C8029}" dt="2023-04-21T14:23:52.221" v="30" actId="27636"/>
          <ac:spMkLst>
            <pc:docMk/>
            <pc:sldMk cId="1301611488" sldId="573"/>
            <ac:spMk id="2" creationId="{A27CB7AF-1173-445E-BB38-8E208A36F26D}"/>
          </ac:spMkLst>
        </pc:spChg>
        <pc:spChg chg="mod">
          <ac:chgData name="Karen Volle" userId="56a017f8-fff7-4347-a03a-e4e7c9199847" providerId="ADAL" clId="{A9035FC2-DDF7-46DC-8D16-7006EB1C8029}" dt="2023-04-06T13:59:52.135" v="16" actId="6549"/>
          <ac:spMkLst>
            <pc:docMk/>
            <pc:sldMk cId="1301611488" sldId="573"/>
            <ac:spMk id="3" creationId="{514675EA-F78D-48A7-B127-E5D3889F7E0D}"/>
          </ac:spMkLst>
        </pc:spChg>
      </pc:sldChg>
      <pc:sldChg chg="addSp delSp modSp mod">
        <pc:chgData name="Karen Volle" userId="56a017f8-fff7-4347-a03a-e4e7c9199847" providerId="ADAL" clId="{A9035FC2-DDF7-46DC-8D16-7006EB1C8029}" dt="2023-04-21T14:28:15.088" v="173" actId="1076"/>
        <pc:sldMkLst>
          <pc:docMk/>
          <pc:sldMk cId="1480613986" sldId="12110"/>
        </pc:sldMkLst>
        <pc:spChg chg="mod">
          <ac:chgData name="Karen Volle" userId="56a017f8-fff7-4347-a03a-e4e7c9199847" providerId="ADAL" clId="{A9035FC2-DDF7-46DC-8D16-7006EB1C8029}" dt="2023-04-21T14:27:58.152" v="169" actId="6549"/>
          <ac:spMkLst>
            <pc:docMk/>
            <pc:sldMk cId="1480613986" sldId="12110"/>
            <ac:spMk id="2" creationId="{ACC8E234-17A7-4585-92D3-92343A73E2BE}"/>
          </ac:spMkLst>
        </pc:spChg>
        <pc:spChg chg="mod">
          <ac:chgData name="Karen Volle" userId="56a017f8-fff7-4347-a03a-e4e7c9199847" providerId="ADAL" clId="{A9035FC2-DDF7-46DC-8D16-7006EB1C8029}" dt="2023-04-21T14:28:10.464" v="171" actId="1076"/>
          <ac:spMkLst>
            <pc:docMk/>
            <pc:sldMk cId="1480613986" sldId="12110"/>
            <ac:spMk id="3" creationId="{C6B18112-06CD-41A4-BAA1-9D0CC2AA05FA}"/>
          </ac:spMkLst>
        </pc:spChg>
        <pc:picChg chg="add del mod">
          <ac:chgData name="Karen Volle" userId="56a017f8-fff7-4347-a03a-e4e7c9199847" providerId="ADAL" clId="{A9035FC2-DDF7-46DC-8D16-7006EB1C8029}" dt="2023-04-21T14:26:29.752" v="110" actId="478"/>
          <ac:picMkLst>
            <pc:docMk/>
            <pc:sldMk cId="1480613986" sldId="12110"/>
            <ac:picMk id="7" creationId="{1007EB84-53BE-5C5B-8DA5-D1FE65DE5FFF}"/>
          </ac:picMkLst>
        </pc:picChg>
        <pc:picChg chg="add mod">
          <ac:chgData name="Karen Volle" userId="56a017f8-fff7-4347-a03a-e4e7c9199847" providerId="ADAL" clId="{A9035FC2-DDF7-46DC-8D16-7006EB1C8029}" dt="2023-04-21T14:28:15.088" v="173" actId="1076"/>
          <ac:picMkLst>
            <pc:docMk/>
            <pc:sldMk cId="1480613986" sldId="12110"/>
            <ac:picMk id="8" creationId="{0675DE90-3663-C414-7EF2-15405F3C9FC0}"/>
          </ac:picMkLst>
        </pc:picChg>
        <pc:picChg chg="del">
          <ac:chgData name="Karen Volle" userId="56a017f8-fff7-4347-a03a-e4e7c9199847" providerId="ADAL" clId="{A9035FC2-DDF7-46DC-8D16-7006EB1C8029}" dt="2023-04-06T14:00:45.493" v="23" actId="478"/>
          <ac:picMkLst>
            <pc:docMk/>
            <pc:sldMk cId="1480613986" sldId="12110"/>
            <ac:picMk id="8" creationId="{0BA5DABD-69D7-6219-9059-30E5459EEC9D}"/>
          </ac:picMkLst>
        </pc:picChg>
      </pc:sldChg>
      <pc:sldChg chg="modSp add mod">
        <pc:chgData name="Karen Volle" userId="56a017f8-fff7-4347-a03a-e4e7c9199847" providerId="ADAL" clId="{A9035FC2-DDF7-46DC-8D16-7006EB1C8029}" dt="2023-04-21T14:29:27.814" v="180" actId="1076"/>
        <pc:sldMkLst>
          <pc:docMk/>
          <pc:sldMk cId="926045361" sldId="12142"/>
        </pc:sldMkLst>
        <pc:spChg chg="mod">
          <ac:chgData name="Karen Volle" userId="56a017f8-fff7-4347-a03a-e4e7c9199847" providerId="ADAL" clId="{A9035FC2-DDF7-46DC-8D16-7006EB1C8029}" dt="2023-04-21T14:29:27.814" v="180" actId="1076"/>
          <ac:spMkLst>
            <pc:docMk/>
            <pc:sldMk cId="926045361" sldId="12142"/>
            <ac:spMk id="3" creationId="{C6B18112-06CD-41A4-BAA1-9D0CC2AA05FA}"/>
          </ac:spMkLst>
        </pc:spChg>
        <pc:picChg chg="mod">
          <ac:chgData name="Karen Volle" userId="56a017f8-fff7-4347-a03a-e4e7c9199847" providerId="ADAL" clId="{A9035FC2-DDF7-46DC-8D16-7006EB1C8029}" dt="2023-04-21T14:29:09.859" v="179" actId="1076"/>
          <ac:picMkLst>
            <pc:docMk/>
            <pc:sldMk cId="926045361" sldId="12142"/>
            <ac:picMk id="7" creationId="{1007EB84-53BE-5C5B-8DA5-D1FE65DE5FFF}"/>
          </ac:picMkLst>
        </pc:picChg>
      </pc:sldChg>
    </pc:docChg>
  </pc:docChgLst>
  <pc:docChgLst>
    <pc:chgData name="Karen Volle" userId="56a017f8-fff7-4347-a03a-e4e7c9199847" providerId="ADAL" clId="{8F375F33-E159-450A-B8B3-024D0A852256}"/>
    <pc:docChg chg="custSel modSld">
      <pc:chgData name="Karen Volle" userId="56a017f8-fff7-4347-a03a-e4e7c9199847" providerId="ADAL" clId="{8F375F33-E159-450A-B8B3-024D0A852256}" dt="2023-06-27T14:25:43.466" v="123" actId="1076"/>
      <pc:docMkLst>
        <pc:docMk/>
      </pc:docMkLst>
      <pc:sldChg chg="modSp mod">
        <pc:chgData name="Karen Volle" userId="56a017f8-fff7-4347-a03a-e4e7c9199847" providerId="ADAL" clId="{8F375F33-E159-450A-B8B3-024D0A852256}" dt="2023-06-27T14:25:07.191" v="109" actId="27636"/>
        <pc:sldMkLst>
          <pc:docMk/>
          <pc:sldMk cId="2419022558" sldId="257"/>
        </pc:sldMkLst>
        <pc:spChg chg="mod">
          <ac:chgData name="Karen Volle" userId="56a017f8-fff7-4347-a03a-e4e7c9199847" providerId="ADAL" clId="{8F375F33-E159-450A-B8B3-024D0A852256}" dt="2023-06-27T14:25:07.191" v="109" actId="27636"/>
          <ac:spMkLst>
            <pc:docMk/>
            <pc:sldMk cId="2419022558" sldId="257"/>
            <ac:spMk id="2" creationId="{A27CB7AF-1173-445E-BB38-8E208A36F26D}"/>
          </ac:spMkLst>
        </pc:spChg>
        <pc:spChg chg="mod">
          <ac:chgData name="Karen Volle" userId="56a017f8-fff7-4347-a03a-e4e7c9199847" providerId="ADAL" clId="{8F375F33-E159-450A-B8B3-024D0A852256}" dt="2023-06-27T14:23:16.373" v="6" actId="20577"/>
          <ac:spMkLst>
            <pc:docMk/>
            <pc:sldMk cId="2419022558" sldId="257"/>
            <ac:spMk id="3" creationId="{514675EA-F78D-48A7-B127-E5D3889F7E0D}"/>
          </ac:spMkLst>
        </pc:spChg>
      </pc:sldChg>
      <pc:sldChg chg="modSp mod">
        <pc:chgData name="Karen Volle" userId="56a017f8-fff7-4347-a03a-e4e7c9199847" providerId="ADAL" clId="{8F375F33-E159-450A-B8B3-024D0A852256}" dt="2023-06-27T14:24:05.765" v="64" actId="20577"/>
        <pc:sldMkLst>
          <pc:docMk/>
          <pc:sldMk cId="3367475247" sldId="263"/>
        </pc:sldMkLst>
        <pc:spChg chg="mod">
          <ac:chgData name="Karen Volle" userId="56a017f8-fff7-4347-a03a-e4e7c9199847" providerId="ADAL" clId="{8F375F33-E159-450A-B8B3-024D0A852256}" dt="2023-06-27T14:24:05.765" v="64" actId="20577"/>
          <ac:spMkLst>
            <pc:docMk/>
            <pc:sldMk cId="3367475247" sldId="263"/>
            <ac:spMk id="3" creationId="{208AB114-3388-4571-913A-BFFBCE5A3F57}"/>
          </ac:spMkLst>
        </pc:spChg>
      </pc:sldChg>
      <pc:sldChg chg="modSp mod">
        <pc:chgData name="Karen Volle" userId="56a017f8-fff7-4347-a03a-e4e7c9199847" providerId="ADAL" clId="{8F375F33-E159-450A-B8B3-024D0A852256}" dt="2023-06-27T14:25:07.195" v="110" actId="27636"/>
        <pc:sldMkLst>
          <pc:docMk/>
          <pc:sldMk cId="1301611488" sldId="573"/>
        </pc:sldMkLst>
        <pc:spChg chg="mod">
          <ac:chgData name="Karen Volle" userId="56a017f8-fff7-4347-a03a-e4e7c9199847" providerId="ADAL" clId="{8F375F33-E159-450A-B8B3-024D0A852256}" dt="2023-06-27T14:25:07.195" v="110" actId="27636"/>
          <ac:spMkLst>
            <pc:docMk/>
            <pc:sldMk cId="1301611488" sldId="573"/>
            <ac:spMk id="2" creationId="{A27CB7AF-1173-445E-BB38-8E208A36F26D}"/>
          </ac:spMkLst>
        </pc:spChg>
        <pc:spChg chg="mod">
          <ac:chgData name="Karen Volle" userId="56a017f8-fff7-4347-a03a-e4e7c9199847" providerId="ADAL" clId="{8F375F33-E159-450A-B8B3-024D0A852256}" dt="2023-06-27T14:23:26.503" v="13" actId="20577"/>
          <ac:spMkLst>
            <pc:docMk/>
            <pc:sldMk cId="1301611488" sldId="573"/>
            <ac:spMk id="3" creationId="{514675EA-F78D-48A7-B127-E5D3889F7E0D}"/>
          </ac:spMkLst>
        </pc:spChg>
      </pc:sldChg>
      <pc:sldChg chg="addSp delSp modSp mod">
        <pc:chgData name="Karen Volle" userId="56a017f8-fff7-4347-a03a-e4e7c9199847" providerId="ADAL" clId="{8F375F33-E159-450A-B8B3-024D0A852256}" dt="2023-06-27T14:25:43.466" v="123" actId="1076"/>
        <pc:sldMkLst>
          <pc:docMk/>
          <pc:sldMk cId="926045361" sldId="12142"/>
        </pc:sldMkLst>
        <pc:spChg chg="mod">
          <ac:chgData name="Karen Volle" userId="56a017f8-fff7-4347-a03a-e4e7c9199847" providerId="ADAL" clId="{8F375F33-E159-450A-B8B3-024D0A852256}" dt="2023-06-27T14:25:43.466" v="123" actId="1076"/>
          <ac:spMkLst>
            <pc:docMk/>
            <pc:sldMk cId="926045361" sldId="12142"/>
            <ac:spMk id="3" creationId="{C6B18112-06CD-41A4-BAA1-9D0CC2AA05FA}"/>
          </ac:spMkLst>
        </pc:spChg>
        <pc:picChg chg="add mod">
          <ac:chgData name="Karen Volle" userId="56a017f8-fff7-4347-a03a-e4e7c9199847" providerId="ADAL" clId="{8F375F33-E159-450A-B8B3-024D0A852256}" dt="2023-06-27T14:25:26.510" v="117" actId="1076"/>
          <ac:picMkLst>
            <pc:docMk/>
            <pc:sldMk cId="926045361" sldId="12142"/>
            <ac:picMk id="7" creationId="{37824F96-455F-3F84-2B26-494387BCFEE6}"/>
          </ac:picMkLst>
        </pc:picChg>
        <pc:picChg chg="del">
          <ac:chgData name="Karen Volle" userId="56a017f8-fff7-4347-a03a-e4e7c9199847" providerId="ADAL" clId="{8F375F33-E159-450A-B8B3-024D0A852256}" dt="2023-06-27T14:24:55.358" v="106" actId="478"/>
          <ac:picMkLst>
            <pc:docMk/>
            <pc:sldMk cId="926045361" sldId="12142"/>
            <ac:picMk id="8" creationId="{174AF596-5487-7D6E-57C0-E9932BDBF8FC}"/>
          </ac:picMkLst>
        </pc:picChg>
      </pc:sldChg>
    </pc:docChg>
  </pc:docChgLst>
  <pc:docChgLst>
    <pc:chgData name="Kate Filanoski" userId="5879a14f-9eb3-4e75-8352-1b2941159ca7" providerId="ADAL" clId="{19EC9CC4-269C-4DE8-ABBE-FB9D403F453E}"/>
    <pc:docChg chg="custSel modSld">
      <pc:chgData name="Kate Filanoski" userId="5879a14f-9eb3-4e75-8352-1b2941159ca7" providerId="ADAL" clId="{19EC9CC4-269C-4DE8-ABBE-FB9D403F453E}" dt="2023-06-02T15:32:15.855" v="107" actId="962"/>
      <pc:docMkLst>
        <pc:docMk/>
      </pc:docMkLst>
      <pc:sldChg chg="modSp mod">
        <pc:chgData name="Kate Filanoski" userId="5879a14f-9eb3-4e75-8352-1b2941159ca7" providerId="ADAL" clId="{19EC9CC4-269C-4DE8-ABBE-FB9D403F453E}" dt="2023-05-19T15:42:07.669" v="0" actId="13244"/>
        <pc:sldMkLst>
          <pc:docMk/>
          <pc:sldMk cId="1544049043" sldId="256"/>
        </pc:sldMkLst>
        <pc:picChg chg="ord">
          <ac:chgData name="Kate Filanoski" userId="5879a14f-9eb3-4e75-8352-1b2941159ca7" providerId="ADAL" clId="{19EC9CC4-269C-4DE8-ABBE-FB9D403F453E}" dt="2023-05-19T15:42:07.669" v="0" actId="13244"/>
          <ac:picMkLst>
            <pc:docMk/>
            <pc:sldMk cId="1544049043" sldId="256"/>
            <ac:picMk id="6" creationId="{7BEBF58B-7E86-4D70-AA4F-B216C6A8DA37}"/>
          </ac:picMkLst>
        </pc:picChg>
      </pc:sldChg>
      <pc:sldChg chg="modSp mod">
        <pc:chgData name="Kate Filanoski" userId="5879a14f-9eb3-4e75-8352-1b2941159ca7" providerId="ADAL" clId="{19EC9CC4-269C-4DE8-ABBE-FB9D403F453E}" dt="2023-05-19T15:46:14.251" v="30" actId="20577"/>
        <pc:sldMkLst>
          <pc:docMk/>
          <pc:sldMk cId="1567393462" sldId="260"/>
        </pc:sldMkLst>
        <pc:spChg chg="mod">
          <ac:chgData name="Kate Filanoski" userId="5879a14f-9eb3-4e75-8352-1b2941159ca7" providerId="ADAL" clId="{19EC9CC4-269C-4DE8-ABBE-FB9D403F453E}" dt="2023-05-19T15:46:14.251" v="30" actId="20577"/>
          <ac:spMkLst>
            <pc:docMk/>
            <pc:sldMk cId="1567393462" sldId="260"/>
            <ac:spMk id="2" creationId="{2E65C845-D721-4621-87B2-1390D24BA4BD}"/>
          </ac:spMkLst>
        </pc:spChg>
        <pc:picChg chg="ord">
          <ac:chgData name="Kate Filanoski" userId="5879a14f-9eb3-4e75-8352-1b2941159ca7" providerId="ADAL" clId="{19EC9CC4-269C-4DE8-ABBE-FB9D403F453E}" dt="2023-05-19T15:42:25.941" v="1" actId="13244"/>
          <ac:picMkLst>
            <pc:docMk/>
            <pc:sldMk cId="1567393462" sldId="260"/>
            <ac:picMk id="6" creationId="{1EBEF609-0148-4D2B-86AF-CCA882B45E65}"/>
          </ac:picMkLst>
        </pc:picChg>
      </pc:sldChg>
      <pc:sldChg chg="modSp">
        <pc:chgData name="Kate Filanoski" userId="5879a14f-9eb3-4e75-8352-1b2941159ca7" providerId="ADAL" clId="{19EC9CC4-269C-4DE8-ABBE-FB9D403F453E}" dt="2023-05-19T15:50:35.010" v="105" actId="20577"/>
        <pc:sldMkLst>
          <pc:docMk/>
          <pc:sldMk cId="2997313735" sldId="276"/>
        </pc:sldMkLst>
        <pc:spChg chg="mod">
          <ac:chgData name="Kate Filanoski" userId="5879a14f-9eb3-4e75-8352-1b2941159ca7" providerId="ADAL" clId="{19EC9CC4-269C-4DE8-ABBE-FB9D403F453E}" dt="2023-05-19T15:50:35.010" v="105" actId="20577"/>
          <ac:spMkLst>
            <pc:docMk/>
            <pc:sldMk cId="2997313735" sldId="276"/>
            <ac:spMk id="2" creationId="{ACC8E234-17A7-4585-92D3-92343A73E2BE}"/>
          </ac:spMkLst>
        </pc:spChg>
      </pc:sldChg>
      <pc:sldChg chg="modSp mod">
        <pc:chgData name="Kate Filanoski" userId="5879a14f-9eb3-4e75-8352-1b2941159ca7" providerId="ADAL" clId="{19EC9CC4-269C-4DE8-ABBE-FB9D403F453E}" dt="2023-05-19T15:45:40.317" v="20" actId="207"/>
        <pc:sldMkLst>
          <pc:docMk/>
          <pc:sldMk cId="1301611488" sldId="573"/>
        </pc:sldMkLst>
        <pc:spChg chg="mod">
          <ac:chgData name="Kate Filanoski" userId="5879a14f-9eb3-4e75-8352-1b2941159ca7" providerId="ADAL" clId="{19EC9CC4-269C-4DE8-ABBE-FB9D403F453E}" dt="2023-05-19T15:45:40.317" v="20" actId="207"/>
          <ac:spMkLst>
            <pc:docMk/>
            <pc:sldMk cId="1301611488" sldId="573"/>
            <ac:spMk id="2" creationId="{A27CB7AF-1173-445E-BB38-8E208A36F26D}"/>
          </ac:spMkLst>
        </pc:spChg>
      </pc:sldChg>
      <pc:sldChg chg="modSp mod">
        <pc:chgData name="Kate Filanoski" userId="5879a14f-9eb3-4e75-8352-1b2941159ca7" providerId="ADAL" clId="{19EC9CC4-269C-4DE8-ABBE-FB9D403F453E}" dt="2023-06-02T15:32:02.597" v="106" actId="962"/>
        <pc:sldMkLst>
          <pc:docMk/>
          <pc:sldMk cId="78303488" sldId="12097"/>
        </pc:sldMkLst>
        <pc:spChg chg="mod">
          <ac:chgData name="Kate Filanoski" userId="5879a14f-9eb3-4e75-8352-1b2941159ca7" providerId="ADAL" clId="{19EC9CC4-269C-4DE8-ABBE-FB9D403F453E}" dt="2023-06-02T15:32:02.597" v="106" actId="962"/>
          <ac:spMkLst>
            <pc:docMk/>
            <pc:sldMk cId="78303488" sldId="12097"/>
            <ac:spMk id="3" creationId="{06786DDC-8DCC-D05F-CF08-0E4C03E76F73}"/>
          </ac:spMkLst>
        </pc:spChg>
      </pc:sldChg>
      <pc:sldChg chg="modSp mod">
        <pc:chgData name="Kate Filanoski" userId="5879a14f-9eb3-4e75-8352-1b2941159ca7" providerId="ADAL" clId="{19EC9CC4-269C-4DE8-ABBE-FB9D403F453E}" dt="2023-05-19T15:42:52.140" v="3" actId="962"/>
        <pc:sldMkLst>
          <pc:docMk/>
          <pc:sldMk cId="1480613986" sldId="12110"/>
        </pc:sldMkLst>
        <pc:picChg chg="mod ord">
          <ac:chgData name="Kate Filanoski" userId="5879a14f-9eb3-4e75-8352-1b2941159ca7" providerId="ADAL" clId="{19EC9CC4-269C-4DE8-ABBE-FB9D403F453E}" dt="2023-05-19T15:42:52.140" v="3" actId="962"/>
          <ac:picMkLst>
            <pc:docMk/>
            <pc:sldMk cId="1480613986" sldId="12110"/>
            <ac:picMk id="8" creationId="{0675DE90-3663-C414-7EF2-15405F3C9FC0}"/>
          </ac:picMkLst>
        </pc:picChg>
      </pc:sldChg>
      <pc:sldChg chg="modSp mod">
        <pc:chgData name="Kate Filanoski" userId="5879a14f-9eb3-4e75-8352-1b2941159ca7" providerId="ADAL" clId="{19EC9CC4-269C-4DE8-ABBE-FB9D403F453E}" dt="2023-05-19T15:44:42.158" v="8" actId="13244"/>
        <pc:sldMkLst>
          <pc:docMk/>
          <pc:sldMk cId="926045361" sldId="12142"/>
        </pc:sldMkLst>
        <pc:picChg chg="mod ord">
          <ac:chgData name="Kate Filanoski" userId="5879a14f-9eb3-4e75-8352-1b2941159ca7" providerId="ADAL" clId="{19EC9CC4-269C-4DE8-ABBE-FB9D403F453E}" dt="2023-05-19T15:44:42.158" v="8" actId="13244"/>
          <ac:picMkLst>
            <pc:docMk/>
            <pc:sldMk cId="926045361" sldId="12142"/>
            <ac:picMk id="8" creationId="{174AF596-5487-7D6E-57C0-E9932BDBF8FC}"/>
          </ac:picMkLst>
        </pc:picChg>
      </pc:sldChg>
      <pc:sldChg chg="modSp mod">
        <pc:chgData name="Kate Filanoski" userId="5879a14f-9eb3-4e75-8352-1b2941159ca7" providerId="ADAL" clId="{19EC9CC4-269C-4DE8-ABBE-FB9D403F453E}" dt="2023-06-02T15:32:15.855" v="107" actId="962"/>
        <pc:sldMkLst>
          <pc:docMk/>
          <pc:sldMk cId="2080596656" sldId="12164"/>
        </pc:sldMkLst>
        <pc:spChg chg="mod">
          <ac:chgData name="Kate Filanoski" userId="5879a14f-9eb3-4e75-8352-1b2941159ca7" providerId="ADAL" clId="{19EC9CC4-269C-4DE8-ABBE-FB9D403F453E}" dt="2023-06-02T15:32:15.855" v="107" actId="962"/>
          <ac:spMkLst>
            <pc:docMk/>
            <pc:sldMk cId="2080596656" sldId="12164"/>
            <ac:spMk id="5" creationId="{900A2906-AB1F-2D63-A6E4-52CDDE5778ED}"/>
          </ac:spMkLst>
        </pc:spChg>
      </pc:sldChg>
      <pc:sldChg chg="modSp mod">
        <pc:chgData name="Kate Filanoski" userId="5879a14f-9eb3-4e75-8352-1b2941159ca7" providerId="ADAL" clId="{19EC9CC4-269C-4DE8-ABBE-FB9D403F453E}" dt="2023-05-19T15:47:11.878" v="44" actId="207"/>
        <pc:sldMkLst>
          <pc:docMk/>
          <pc:sldMk cId="3774787197" sldId="12171"/>
        </pc:sldMkLst>
        <pc:spChg chg="mod">
          <ac:chgData name="Kate Filanoski" userId="5879a14f-9eb3-4e75-8352-1b2941159ca7" providerId="ADAL" clId="{19EC9CC4-269C-4DE8-ABBE-FB9D403F453E}" dt="2023-05-19T15:47:11.878" v="44" actId="207"/>
          <ac:spMkLst>
            <pc:docMk/>
            <pc:sldMk cId="3774787197" sldId="12171"/>
            <ac:spMk id="2" creationId="{F5015E1C-098D-431B-8302-27B7F90E3A08}"/>
          </ac:spMkLst>
        </pc:spChg>
      </pc:sldChg>
      <pc:sldChg chg="modSp mod">
        <pc:chgData name="Kate Filanoski" userId="5879a14f-9eb3-4e75-8352-1b2941159ca7" providerId="ADAL" clId="{19EC9CC4-269C-4DE8-ABBE-FB9D403F453E}" dt="2023-05-19T15:47:52.411" v="60" actId="207"/>
        <pc:sldMkLst>
          <pc:docMk/>
          <pc:sldMk cId="1727387083" sldId="12172"/>
        </pc:sldMkLst>
        <pc:spChg chg="mod">
          <ac:chgData name="Kate Filanoski" userId="5879a14f-9eb3-4e75-8352-1b2941159ca7" providerId="ADAL" clId="{19EC9CC4-269C-4DE8-ABBE-FB9D403F453E}" dt="2023-05-19T15:47:52.411" v="60" actId="207"/>
          <ac:spMkLst>
            <pc:docMk/>
            <pc:sldMk cId="1727387083" sldId="12172"/>
            <ac:spMk id="2" creationId="{F5015E1C-098D-431B-8302-27B7F90E3A08}"/>
          </ac:spMkLst>
        </pc:spChg>
      </pc:sldChg>
      <pc:sldChg chg="modSp">
        <pc:chgData name="Kate Filanoski" userId="5879a14f-9eb3-4e75-8352-1b2941159ca7" providerId="ADAL" clId="{19EC9CC4-269C-4DE8-ABBE-FB9D403F453E}" dt="2023-05-19T15:48:39.945" v="84" actId="207"/>
        <pc:sldMkLst>
          <pc:docMk/>
          <pc:sldMk cId="1079529859" sldId="12173"/>
        </pc:sldMkLst>
        <pc:spChg chg="mod">
          <ac:chgData name="Kate Filanoski" userId="5879a14f-9eb3-4e75-8352-1b2941159ca7" providerId="ADAL" clId="{19EC9CC4-269C-4DE8-ABBE-FB9D403F453E}" dt="2023-05-19T15:48:39.945" v="84" actId="207"/>
          <ac:spMkLst>
            <pc:docMk/>
            <pc:sldMk cId="1079529859" sldId="12173"/>
            <ac:spMk id="2" creationId="{F5015E1C-098D-431B-8302-27B7F90E3A08}"/>
          </ac:spMkLst>
        </pc:spChg>
      </pc:sldChg>
    </pc:docChg>
  </pc:docChgLst>
  <pc:docChgLst>
    <pc:chgData name="Andrew Houtenville" userId="aea22101-bd61-4dfe-a17f-14b576307e93" providerId="ADAL" clId="{C7D27C36-D11A-49E8-9B13-5DE96FDD9B10}"/>
    <pc:docChg chg="undo custSel addSld delSld modSld sldOrd">
      <pc:chgData name="Andrew Houtenville" userId="aea22101-bd61-4dfe-a17f-14b576307e93" providerId="ADAL" clId="{C7D27C36-D11A-49E8-9B13-5DE96FDD9B10}" dt="2023-04-21T15:42:55.610" v="688"/>
      <pc:docMkLst>
        <pc:docMk/>
      </pc:docMkLst>
      <pc:sldChg chg="modSp mod">
        <pc:chgData name="Andrew Houtenville" userId="aea22101-bd61-4dfe-a17f-14b576307e93" providerId="ADAL" clId="{C7D27C36-D11A-49E8-9B13-5DE96FDD9B10}" dt="2023-04-21T15:12:51.641" v="17" actId="27636"/>
        <pc:sldMkLst>
          <pc:docMk/>
          <pc:sldMk cId="2419022558" sldId="257"/>
        </pc:sldMkLst>
        <pc:spChg chg="mod">
          <ac:chgData name="Andrew Houtenville" userId="aea22101-bd61-4dfe-a17f-14b576307e93" providerId="ADAL" clId="{C7D27C36-D11A-49E8-9B13-5DE96FDD9B10}" dt="2023-04-21T15:12:51.641" v="17" actId="27636"/>
          <ac:spMkLst>
            <pc:docMk/>
            <pc:sldMk cId="2419022558" sldId="257"/>
            <ac:spMk id="2" creationId="{A27CB7AF-1173-445E-BB38-8E208A36F26D}"/>
          </ac:spMkLst>
        </pc:spChg>
      </pc:sldChg>
      <pc:sldChg chg="modSp mod">
        <pc:chgData name="Andrew Houtenville" userId="aea22101-bd61-4dfe-a17f-14b576307e93" providerId="ADAL" clId="{C7D27C36-D11A-49E8-9B13-5DE96FDD9B10}" dt="2023-04-21T15:12:51.641" v="18" actId="27636"/>
        <pc:sldMkLst>
          <pc:docMk/>
          <pc:sldMk cId="1301611488" sldId="573"/>
        </pc:sldMkLst>
        <pc:spChg chg="mod">
          <ac:chgData name="Andrew Houtenville" userId="aea22101-bd61-4dfe-a17f-14b576307e93" providerId="ADAL" clId="{C7D27C36-D11A-49E8-9B13-5DE96FDD9B10}" dt="2023-04-21T15:12:51.641" v="18" actId="27636"/>
          <ac:spMkLst>
            <pc:docMk/>
            <pc:sldMk cId="1301611488" sldId="573"/>
            <ac:spMk id="2" creationId="{A27CB7AF-1173-445E-BB38-8E208A36F26D}"/>
          </ac:spMkLst>
        </pc:spChg>
      </pc:sldChg>
      <pc:sldChg chg="add">
        <pc:chgData name="Andrew Houtenville" userId="aea22101-bd61-4dfe-a17f-14b576307e93" providerId="ADAL" clId="{C7D27C36-D11A-49E8-9B13-5DE96FDD9B10}" dt="2023-04-21T14:20:47.741" v="1"/>
        <pc:sldMkLst>
          <pc:docMk/>
          <pc:sldMk cId="2017358822" sldId="12093"/>
        </pc:sldMkLst>
      </pc:sldChg>
      <pc:sldChg chg="add">
        <pc:chgData name="Andrew Houtenville" userId="aea22101-bd61-4dfe-a17f-14b576307e93" providerId="ADAL" clId="{C7D27C36-D11A-49E8-9B13-5DE96FDD9B10}" dt="2023-04-21T14:21:02.250" v="5"/>
        <pc:sldMkLst>
          <pc:docMk/>
          <pc:sldMk cId="3357822432" sldId="12095"/>
        </pc:sldMkLst>
      </pc:sldChg>
      <pc:sldChg chg="del">
        <pc:chgData name="Andrew Houtenville" userId="aea22101-bd61-4dfe-a17f-14b576307e93" providerId="ADAL" clId="{C7D27C36-D11A-49E8-9B13-5DE96FDD9B10}" dt="2023-04-21T14:21:21.872" v="6" actId="47"/>
        <pc:sldMkLst>
          <pc:docMk/>
          <pc:sldMk cId="3150248934" sldId="12126"/>
        </pc:sldMkLst>
      </pc:sldChg>
      <pc:sldChg chg="del">
        <pc:chgData name="Andrew Houtenville" userId="aea22101-bd61-4dfe-a17f-14b576307e93" providerId="ADAL" clId="{C7D27C36-D11A-49E8-9B13-5DE96FDD9B10}" dt="2023-04-21T14:21:21.872" v="6" actId="47"/>
        <pc:sldMkLst>
          <pc:docMk/>
          <pc:sldMk cId="810762253" sldId="12129"/>
        </pc:sldMkLst>
      </pc:sldChg>
      <pc:sldChg chg="del">
        <pc:chgData name="Andrew Houtenville" userId="aea22101-bd61-4dfe-a17f-14b576307e93" providerId="ADAL" clId="{C7D27C36-D11A-49E8-9B13-5DE96FDD9B10}" dt="2023-04-21T14:21:21.872" v="6" actId="47"/>
        <pc:sldMkLst>
          <pc:docMk/>
          <pc:sldMk cId="2944891789" sldId="12130"/>
        </pc:sldMkLst>
      </pc:sldChg>
      <pc:sldChg chg="del">
        <pc:chgData name="Andrew Houtenville" userId="aea22101-bd61-4dfe-a17f-14b576307e93" providerId="ADAL" clId="{C7D27C36-D11A-49E8-9B13-5DE96FDD9B10}" dt="2023-04-21T14:21:21.872" v="6" actId="47"/>
        <pc:sldMkLst>
          <pc:docMk/>
          <pc:sldMk cId="1981876868" sldId="12131"/>
        </pc:sldMkLst>
      </pc:sldChg>
      <pc:sldChg chg="del">
        <pc:chgData name="Andrew Houtenville" userId="aea22101-bd61-4dfe-a17f-14b576307e93" providerId="ADAL" clId="{C7D27C36-D11A-49E8-9B13-5DE96FDD9B10}" dt="2023-04-21T14:21:21.872" v="6" actId="47"/>
        <pc:sldMkLst>
          <pc:docMk/>
          <pc:sldMk cId="640833753" sldId="12132"/>
        </pc:sldMkLst>
      </pc:sldChg>
      <pc:sldChg chg="del">
        <pc:chgData name="Andrew Houtenville" userId="aea22101-bd61-4dfe-a17f-14b576307e93" providerId="ADAL" clId="{C7D27C36-D11A-49E8-9B13-5DE96FDD9B10}" dt="2023-04-21T14:21:21.872" v="6" actId="47"/>
        <pc:sldMkLst>
          <pc:docMk/>
          <pc:sldMk cId="4001482292" sldId="12135"/>
        </pc:sldMkLst>
      </pc:sldChg>
      <pc:sldChg chg="modSp mod ord">
        <pc:chgData name="Andrew Houtenville" userId="aea22101-bd61-4dfe-a17f-14b576307e93" providerId="ADAL" clId="{C7D27C36-D11A-49E8-9B13-5DE96FDD9B10}" dt="2023-04-21T15:32:40.740" v="461" actId="20577"/>
        <pc:sldMkLst>
          <pc:docMk/>
          <pc:sldMk cId="23519528" sldId="12136"/>
        </pc:sldMkLst>
        <pc:spChg chg="mod">
          <ac:chgData name="Andrew Houtenville" userId="aea22101-bd61-4dfe-a17f-14b576307e93" providerId="ADAL" clId="{C7D27C36-D11A-49E8-9B13-5DE96FDD9B10}" dt="2023-04-21T15:32:40.740" v="461" actId="20577"/>
          <ac:spMkLst>
            <pc:docMk/>
            <pc:sldMk cId="23519528" sldId="12136"/>
            <ac:spMk id="3" creationId="{1E9BFE24-B735-4B7E-9906-DCB7103581A7}"/>
          </ac:spMkLst>
        </pc:spChg>
      </pc:sldChg>
      <pc:sldChg chg="delSp mod">
        <pc:chgData name="Andrew Houtenville" userId="aea22101-bd61-4dfe-a17f-14b576307e93" providerId="ADAL" clId="{C7D27C36-D11A-49E8-9B13-5DE96FDD9B10}" dt="2023-04-21T14:20:47.209" v="0" actId="478"/>
        <pc:sldMkLst>
          <pc:docMk/>
          <pc:sldMk cId="2789241670" sldId="12137"/>
        </pc:sldMkLst>
        <pc:picChg chg="del">
          <ac:chgData name="Andrew Houtenville" userId="aea22101-bd61-4dfe-a17f-14b576307e93" providerId="ADAL" clId="{C7D27C36-D11A-49E8-9B13-5DE96FDD9B10}" dt="2023-04-21T14:20:47.209" v="0" actId="478"/>
          <ac:picMkLst>
            <pc:docMk/>
            <pc:sldMk cId="2789241670" sldId="12137"/>
            <ac:picMk id="3" creationId="{DAC2E563-0951-410B-C724-CDAEE184C9B0}"/>
          </ac:picMkLst>
        </pc:picChg>
      </pc:sldChg>
      <pc:sldChg chg="delSp mod">
        <pc:chgData name="Andrew Houtenville" userId="aea22101-bd61-4dfe-a17f-14b576307e93" providerId="ADAL" clId="{C7D27C36-D11A-49E8-9B13-5DE96FDD9B10}" dt="2023-04-21T14:20:54.185" v="4" actId="478"/>
        <pc:sldMkLst>
          <pc:docMk/>
          <pc:sldMk cId="930304211" sldId="12138"/>
        </pc:sldMkLst>
        <pc:picChg chg="del">
          <ac:chgData name="Andrew Houtenville" userId="aea22101-bd61-4dfe-a17f-14b576307e93" providerId="ADAL" clId="{C7D27C36-D11A-49E8-9B13-5DE96FDD9B10}" dt="2023-04-21T14:20:54.185" v="4" actId="478"/>
          <ac:picMkLst>
            <pc:docMk/>
            <pc:sldMk cId="930304211" sldId="12138"/>
            <ac:picMk id="6" creationId="{482F83E9-2CC6-41EB-29F9-A0F1938081F9}"/>
          </ac:picMkLst>
        </pc:picChg>
      </pc:sldChg>
      <pc:sldChg chg="del">
        <pc:chgData name="Andrew Houtenville" userId="aea22101-bd61-4dfe-a17f-14b576307e93" providerId="ADAL" clId="{C7D27C36-D11A-49E8-9B13-5DE96FDD9B10}" dt="2023-04-21T14:21:32.759" v="7" actId="47"/>
        <pc:sldMkLst>
          <pc:docMk/>
          <pc:sldMk cId="4028678461" sldId="12139"/>
        </pc:sldMkLst>
      </pc:sldChg>
      <pc:sldChg chg="addSp delSp modSp mod ord">
        <pc:chgData name="Andrew Houtenville" userId="aea22101-bd61-4dfe-a17f-14b576307e93" providerId="ADAL" clId="{C7D27C36-D11A-49E8-9B13-5DE96FDD9B10}" dt="2023-04-21T15:24:41.559" v="132" actId="1076"/>
        <pc:sldMkLst>
          <pc:docMk/>
          <pc:sldMk cId="402606340" sldId="12140"/>
        </pc:sldMkLst>
        <pc:graphicFrameChg chg="add mod">
          <ac:chgData name="Andrew Houtenville" userId="aea22101-bd61-4dfe-a17f-14b576307e93" providerId="ADAL" clId="{C7D27C36-D11A-49E8-9B13-5DE96FDD9B10}" dt="2023-04-21T14:21:52.971" v="11"/>
          <ac:graphicFrameMkLst>
            <pc:docMk/>
            <pc:sldMk cId="402606340" sldId="12140"/>
            <ac:graphicFrameMk id="3" creationId="{D530CA34-38BD-4434-A56F-BE66FE2BCC39}"/>
          </ac:graphicFrameMkLst>
        </pc:graphicFrameChg>
        <pc:picChg chg="add mod">
          <ac:chgData name="Andrew Houtenville" userId="aea22101-bd61-4dfe-a17f-14b576307e93" providerId="ADAL" clId="{C7D27C36-D11A-49E8-9B13-5DE96FDD9B10}" dt="2023-04-21T15:24:41.559" v="132" actId="1076"/>
          <ac:picMkLst>
            <pc:docMk/>
            <pc:sldMk cId="402606340" sldId="12140"/>
            <ac:picMk id="6" creationId="{80330DE8-12A7-4348-3147-BE45D052743A}"/>
          </ac:picMkLst>
        </pc:picChg>
        <pc:picChg chg="del">
          <ac:chgData name="Andrew Houtenville" userId="aea22101-bd61-4dfe-a17f-14b576307e93" providerId="ADAL" clId="{C7D27C36-D11A-49E8-9B13-5DE96FDD9B10}" dt="2023-04-21T14:21:37.836" v="8" actId="478"/>
          <ac:picMkLst>
            <pc:docMk/>
            <pc:sldMk cId="402606340" sldId="12140"/>
            <ac:picMk id="8" creationId="{5DAD9945-D551-0989-C24E-8230A890606F}"/>
          </ac:picMkLst>
        </pc:picChg>
      </pc:sldChg>
      <pc:sldChg chg="addSp delSp modSp mod">
        <pc:chgData name="Andrew Houtenville" userId="aea22101-bd61-4dfe-a17f-14b576307e93" providerId="ADAL" clId="{C7D27C36-D11A-49E8-9B13-5DE96FDD9B10}" dt="2023-04-21T15:25:37.874" v="178" actId="1076"/>
        <pc:sldMkLst>
          <pc:docMk/>
          <pc:sldMk cId="624613645" sldId="12141"/>
        </pc:sldMkLst>
        <pc:graphicFrameChg chg="add del mod">
          <ac:chgData name="Andrew Houtenville" userId="aea22101-bd61-4dfe-a17f-14b576307e93" providerId="ADAL" clId="{C7D27C36-D11A-49E8-9B13-5DE96FDD9B10}" dt="2023-04-21T15:15:30.439" v="38" actId="478"/>
          <ac:graphicFrameMkLst>
            <pc:docMk/>
            <pc:sldMk cId="624613645" sldId="12141"/>
            <ac:graphicFrameMk id="3" creationId="{7B93DC09-9445-48B7-9084-1565AD11DB41}"/>
          </ac:graphicFrameMkLst>
        </pc:graphicFrameChg>
        <pc:graphicFrameChg chg="add mod">
          <ac:chgData name="Andrew Houtenville" userId="aea22101-bd61-4dfe-a17f-14b576307e93" providerId="ADAL" clId="{C7D27C36-D11A-49E8-9B13-5DE96FDD9B10}" dt="2023-04-21T15:16:15.458" v="46"/>
          <ac:graphicFrameMkLst>
            <pc:docMk/>
            <pc:sldMk cId="624613645" sldId="12141"/>
            <ac:graphicFrameMk id="6" creationId="{7B93DC09-9445-48B7-9084-1565AD11DB41}"/>
          </ac:graphicFrameMkLst>
        </pc:graphicFrameChg>
        <pc:picChg chg="del">
          <ac:chgData name="Andrew Houtenville" userId="aea22101-bd61-4dfe-a17f-14b576307e93" providerId="ADAL" clId="{C7D27C36-D11A-49E8-9B13-5DE96FDD9B10}" dt="2023-04-21T14:22:03.237" v="15" actId="478"/>
          <ac:picMkLst>
            <pc:docMk/>
            <pc:sldMk cId="624613645" sldId="12141"/>
            <ac:picMk id="7" creationId="{21341559-7647-DC2A-5471-E9D10A5F6636}"/>
          </ac:picMkLst>
        </pc:picChg>
        <pc:picChg chg="add mod">
          <ac:chgData name="Andrew Houtenville" userId="aea22101-bd61-4dfe-a17f-14b576307e93" providerId="ADAL" clId="{C7D27C36-D11A-49E8-9B13-5DE96FDD9B10}" dt="2023-04-21T15:25:37.874" v="178" actId="1076"/>
          <ac:picMkLst>
            <pc:docMk/>
            <pc:sldMk cId="624613645" sldId="12141"/>
            <ac:picMk id="7" creationId="{94144B5B-99E1-8CC7-3005-D29BA818A50A}"/>
          </ac:picMkLst>
        </pc:picChg>
      </pc:sldChg>
      <pc:sldChg chg="del">
        <pc:chgData name="Andrew Houtenville" userId="aea22101-bd61-4dfe-a17f-14b576307e93" providerId="ADAL" clId="{C7D27C36-D11A-49E8-9B13-5DE96FDD9B10}" dt="2023-04-21T14:21:21.872" v="6" actId="47"/>
        <pc:sldMkLst>
          <pc:docMk/>
          <pc:sldMk cId="3227444094" sldId="12142"/>
        </pc:sldMkLst>
      </pc:sldChg>
      <pc:sldChg chg="addSp delSp modSp add mod">
        <pc:chgData name="Andrew Houtenville" userId="aea22101-bd61-4dfe-a17f-14b576307e93" providerId="ADAL" clId="{C7D27C36-D11A-49E8-9B13-5DE96FDD9B10}" dt="2023-04-21T15:35:37.877" v="599" actId="255"/>
        <pc:sldMkLst>
          <pc:docMk/>
          <pc:sldMk cId="4046902034" sldId="12143"/>
        </pc:sldMkLst>
        <pc:spChg chg="add mod">
          <ac:chgData name="Andrew Houtenville" userId="aea22101-bd61-4dfe-a17f-14b576307e93" providerId="ADAL" clId="{C7D27C36-D11A-49E8-9B13-5DE96FDD9B10}" dt="2023-04-21T15:35:37.877" v="599" actId="255"/>
          <ac:spMkLst>
            <pc:docMk/>
            <pc:sldMk cId="4046902034" sldId="12143"/>
            <ac:spMk id="8" creationId="{6D30D2A3-8C9A-A983-61E9-BE8C970D709D}"/>
          </ac:spMkLst>
        </pc:spChg>
        <pc:graphicFrameChg chg="add mod">
          <ac:chgData name="Andrew Houtenville" userId="aea22101-bd61-4dfe-a17f-14b576307e93" providerId="ADAL" clId="{C7D27C36-D11A-49E8-9B13-5DE96FDD9B10}" dt="2023-04-21T15:13:47.957" v="22"/>
          <ac:graphicFrameMkLst>
            <pc:docMk/>
            <pc:sldMk cId="4046902034" sldId="12143"/>
            <ac:graphicFrameMk id="3" creationId="{D530CA34-38BD-4434-A56F-BE66FE2BCC39}"/>
          </ac:graphicFrameMkLst>
        </pc:graphicFrameChg>
        <pc:picChg chg="del">
          <ac:chgData name="Andrew Houtenville" userId="aea22101-bd61-4dfe-a17f-14b576307e93" providerId="ADAL" clId="{C7D27C36-D11A-49E8-9B13-5DE96FDD9B10}" dt="2023-04-21T15:13:09.796" v="19" actId="478"/>
          <ac:picMkLst>
            <pc:docMk/>
            <pc:sldMk cId="4046902034" sldId="12143"/>
            <ac:picMk id="6" creationId="{80330DE8-12A7-4348-3147-BE45D052743A}"/>
          </ac:picMkLst>
        </pc:picChg>
        <pc:picChg chg="add del mod">
          <ac:chgData name="Andrew Houtenville" userId="aea22101-bd61-4dfe-a17f-14b576307e93" providerId="ADAL" clId="{C7D27C36-D11A-49E8-9B13-5DE96FDD9B10}" dt="2023-04-21T15:33:30.053" v="463" actId="478"/>
          <ac:picMkLst>
            <pc:docMk/>
            <pc:sldMk cId="4046902034" sldId="12143"/>
            <ac:picMk id="7" creationId="{61B8A235-4F91-1289-D8F3-879F77331C7C}"/>
          </ac:picMkLst>
        </pc:picChg>
      </pc:sldChg>
      <pc:sldChg chg="addSp delSp modSp add mod">
        <pc:chgData name="Andrew Houtenville" userId="aea22101-bd61-4dfe-a17f-14b576307e93" providerId="ADAL" clId="{C7D27C36-D11A-49E8-9B13-5DE96FDD9B10}" dt="2023-04-21T15:25:01.662" v="154" actId="1076"/>
        <pc:sldMkLst>
          <pc:docMk/>
          <pc:sldMk cId="4248506175" sldId="12144"/>
        </pc:sldMkLst>
        <pc:graphicFrameChg chg="add mod">
          <ac:chgData name="Andrew Houtenville" userId="aea22101-bd61-4dfe-a17f-14b576307e93" providerId="ADAL" clId="{C7D27C36-D11A-49E8-9B13-5DE96FDD9B10}" dt="2023-04-21T15:14:34.090" v="30"/>
          <ac:graphicFrameMkLst>
            <pc:docMk/>
            <pc:sldMk cId="4248506175" sldId="12144"/>
            <ac:graphicFrameMk id="3" creationId="{7B93DC09-9445-48B7-9084-1565AD11DB41}"/>
          </ac:graphicFrameMkLst>
        </pc:graphicFrameChg>
        <pc:graphicFrameChg chg="add mod">
          <ac:chgData name="Andrew Houtenville" userId="aea22101-bd61-4dfe-a17f-14b576307e93" providerId="ADAL" clId="{C7D27C36-D11A-49E8-9B13-5DE96FDD9B10}" dt="2023-04-21T15:16:05.136" v="42"/>
          <ac:graphicFrameMkLst>
            <pc:docMk/>
            <pc:sldMk cId="4248506175" sldId="12144"/>
            <ac:graphicFrameMk id="8" creationId="{7B93DC09-9445-48B7-9084-1565AD11DB41}"/>
          </ac:graphicFrameMkLst>
        </pc:graphicFrameChg>
        <pc:picChg chg="add del">
          <ac:chgData name="Andrew Houtenville" userId="aea22101-bd61-4dfe-a17f-14b576307e93" providerId="ADAL" clId="{C7D27C36-D11A-49E8-9B13-5DE96FDD9B10}" dt="2023-04-21T15:16:02.713" v="39" actId="478"/>
          <ac:picMkLst>
            <pc:docMk/>
            <pc:sldMk cId="4248506175" sldId="12144"/>
            <ac:picMk id="6" creationId="{F569BFB6-4C78-A49E-822B-9552BFE0D733}"/>
          </ac:picMkLst>
        </pc:picChg>
        <pc:picChg chg="del">
          <ac:chgData name="Andrew Houtenville" userId="aea22101-bd61-4dfe-a17f-14b576307e93" providerId="ADAL" clId="{C7D27C36-D11A-49E8-9B13-5DE96FDD9B10}" dt="2023-04-21T15:14:27.676" v="27" actId="478"/>
          <ac:picMkLst>
            <pc:docMk/>
            <pc:sldMk cId="4248506175" sldId="12144"/>
            <ac:picMk id="7" creationId="{61B8A235-4F91-1289-D8F3-879F77331C7C}"/>
          </ac:picMkLst>
        </pc:picChg>
        <pc:picChg chg="add mod">
          <ac:chgData name="Andrew Houtenville" userId="aea22101-bd61-4dfe-a17f-14b576307e93" providerId="ADAL" clId="{C7D27C36-D11A-49E8-9B13-5DE96FDD9B10}" dt="2023-04-21T15:25:01.662" v="154" actId="1076"/>
          <ac:picMkLst>
            <pc:docMk/>
            <pc:sldMk cId="4248506175" sldId="12144"/>
            <ac:picMk id="9" creationId="{598B8FF8-EC9B-20EF-D335-DC9D788426F4}"/>
          </ac:picMkLst>
        </pc:picChg>
      </pc:sldChg>
      <pc:sldChg chg="addSp delSp modSp add mod">
        <pc:chgData name="Andrew Houtenville" userId="aea22101-bd61-4dfe-a17f-14b576307e93" providerId="ADAL" clId="{C7D27C36-D11A-49E8-9B13-5DE96FDD9B10}" dt="2023-04-21T15:26:04.277" v="208" actId="1076"/>
        <pc:sldMkLst>
          <pc:docMk/>
          <pc:sldMk cId="773755850" sldId="12145"/>
        </pc:sldMkLst>
        <pc:graphicFrameChg chg="del">
          <ac:chgData name="Andrew Houtenville" userId="aea22101-bd61-4dfe-a17f-14b576307e93" providerId="ADAL" clId="{C7D27C36-D11A-49E8-9B13-5DE96FDD9B10}" dt="2023-04-21T15:15:23.845" v="37" actId="478"/>
          <ac:graphicFrameMkLst>
            <pc:docMk/>
            <pc:sldMk cId="773755850" sldId="12145"/>
            <ac:graphicFrameMk id="3" creationId="{7B93DC09-9445-48B7-9084-1565AD11DB41}"/>
          </ac:graphicFrameMkLst>
        </pc:graphicFrameChg>
        <pc:graphicFrameChg chg="add mod">
          <ac:chgData name="Andrew Houtenville" userId="aea22101-bd61-4dfe-a17f-14b576307e93" providerId="ADAL" clId="{C7D27C36-D11A-49E8-9B13-5DE96FDD9B10}" dt="2023-04-21T15:16:24.894" v="50"/>
          <ac:graphicFrameMkLst>
            <pc:docMk/>
            <pc:sldMk cId="773755850" sldId="12145"/>
            <ac:graphicFrameMk id="6" creationId="{7B93DC09-9445-48B7-9084-1565AD11DB41}"/>
          </ac:graphicFrameMkLst>
        </pc:graphicFrameChg>
        <pc:picChg chg="add mod">
          <ac:chgData name="Andrew Houtenville" userId="aea22101-bd61-4dfe-a17f-14b576307e93" providerId="ADAL" clId="{C7D27C36-D11A-49E8-9B13-5DE96FDD9B10}" dt="2023-04-21T15:26:04.277" v="208" actId="1076"/>
          <ac:picMkLst>
            <pc:docMk/>
            <pc:sldMk cId="773755850" sldId="12145"/>
            <ac:picMk id="7" creationId="{4C600528-7C53-5CE1-08DF-01E6B65E368F}"/>
          </ac:picMkLst>
        </pc:picChg>
      </pc:sldChg>
      <pc:sldChg chg="addSp delSp modSp add mod">
        <pc:chgData name="Andrew Houtenville" userId="aea22101-bd61-4dfe-a17f-14b576307e93" providerId="ADAL" clId="{C7D27C36-D11A-49E8-9B13-5DE96FDD9B10}" dt="2023-04-21T15:27:48.833" v="231" actId="14100"/>
        <pc:sldMkLst>
          <pc:docMk/>
          <pc:sldMk cId="3177536973" sldId="12146"/>
        </pc:sldMkLst>
        <pc:graphicFrameChg chg="del">
          <ac:chgData name="Andrew Houtenville" userId="aea22101-bd61-4dfe-a17f-14b576307e93" providerId="ADAL" clId="{C7D27C36-D11A-49E8-9B13-5DE96FDD9B10}" dt="2023-04-21T15:15:17.163" v="36" actId="478"/>
          <ac:graphicFrameMkLst>
            <pc:docMk/>
            <pc:sldMk cId="3177536973" sldId="12146"/>
            <ac:graphicFrameMk id="3" creationId="{7B93DC09-9445-48B7-9084-1565AD11DB41}"/>
          </ac:graphicFrameMkLst>
        </pc:graphicFrameChg>
        <pc:graphicFrameChg chg="add mod">
          <ac:chgData name="Andrew Houtenville" userId="aea22101-bd61-4dfe-a17f-14b576307e93" providerId="ADAL" clId="{C7D27C36-D11A-49E8-9B13-5DE96FDD9B10}" dt="2023-04-21T15:20:16.879" v="56"/>
          <ac:graphicFrameMkLst>
            <pc:docMk/>
            <pc:sldMk cId="3177536973" sldId="12146"/>
            <ac:graphicFrameMk id="6" creationId="{89589123-CBDB-4F5C-8CE8-346971E289B7}"/>
          </ac:graphicFrameMkLst>
        </pc:graphicFrameChg>
        <pc:picChg chg="add mod">
          <ac:chgData name="Andrew Houtenville" userId="aea22101-bd61-4dfe-a17f-14b576307e93" providerId="ADAL" clId="{C7D27C36-D11A-49E8-9B13-5DE96FDD9B10}" dt="2023-04-21T15:27:48.833" v="231" actId="14100"/>
          <ac:picMkLst>
            <pc:docMk/>
            <pc:sldMk cId="3177536973" sldId="12146"/>
            <ac:picMk id="7" creationId="{CA0F0295-4528-7AE5-AC23-4066626A5A99}"/>
          </ac:picMkLst>
        </pc:picChg>
      </pc:sldChg>
      <pc:sldChg chg="modSp add mod">
        <pc:chgData name="Andrew Houtenville" userId="aea22101-bd61-4dfe-a17f-14b576307e93" providerId="ADAL" clId="{C7D27C36-D11A-49E8-9B13-5DE96FDD9B10}" dt="2023-04-21T15:29:57.183" v="308" actId="1076"/>
        <pc:sldMkLst>
          <pc:docMk/>
          <pc:sldMk cId="490111827" sldId="12147"/>
        </pc:sldMkLst>
        <pc:picChg chg="mod">
          <ac:chgData name="Andrew Houtenville" userId="aea22101-bd61-4dfe-a17f-14b576307e93" providerId="ADAL" clId="{C7D27C36-D11A-49E8-9B13-5DE96FDD9B10}" dt="2023-04-21T15:29:57.183" v="308" actId="1076"/>
          <ac:picMkLst>
            <pc:docMk/>
            <pc:sldMk cId="490111827" sldId="12147"/>
            <ac:picMk id="7" creationId="{CA0F0295-4528-7AE5-AC23-4066626A5A99}"/>
          </ac:picMkLst>
        </pc:picChg>
      </pc:sldChg>
      <pc:sldChg chg="addSp delSp modSp add mod">
        <pc:chgData name="Andrew Houtenville" userId="aea22101-bd61-4dfe-a17f-14b576307e93" providerId="ADAL" clId="{C7D27C36-D11A-49E8-9B13-5DE96FDD9B10}" dt="2023-04-21T15:30:07.260" v="309" actId="1076"/>
        <pc:sldMkLst>
          <pc:docMk/>
          <pc:sldMk cId="697142960" sldId="12148"/>
        </pc:sldMkLst>
        <pc:graphicFrameChg chg="add mod">
          <ac:chgData name="Andrew Houtenville" userId="aea22101-bd61-4dfe-a17f-14b576307e93" providerId="ADAL" clId="{C7D27C36-D11A-49E8-9B13-5DE96FDD9B10}" dt="2023-04-21T15:20:49.933" v="75"/>
          <ac:graphicFrameMkLst>
            <pc:docMk/>
            <pc:sldMk cId="697142960" sldId="12148"/>
            <ac:graphicFrameMk id="3" creationId="{89589123-CBDB-4F5C-8CE8-346971E289B7}"/>
          </ac:graphicFrameMkLst>
        </pc:graphicFrameChg>
        <pc:picChg chg="add mod">
          <ac:chgData name="Andrew Houtenville" userId="aea22101-bd61-4dfe-a17f-14b576307e93" providerId="ADAL" clId="{C7D27C36-D11A-49E8-9B13-5DE96FDD9B10}" dt="2023-04-21T15:30:07.260" v="309" actId="1076"/>
          <ac:picMkLst>
            <pc:docMk/>
            <pc:sldMk cId="697142960" sldId="12148"/>
            <ac:picMk id="6" creationId="{B55596D7-9829-971D-8979-DB54D50E2A91}"/>
          </ac:picMkLst>
        </pc:picChg>
        <pc:picChg chg="del">
          <ac:chgData name="Andrew Houtenville" userId="aea22101-bd61-4dfe-a17f-14b576307e93" providerId="ADAL" clId="{C7D27C36-D11A-49E8-9B13-5DE96FDD9B10}" dt="2023-04-21T15:20:38.513" v="66" actId="478"/>
          <ac:picMkLst>
            <pc:docMk/>
            <pc:sldMk cId="697142960" sldId="12148"/>
            <ac:picMk id="7" creationId="{CA0F0295-4528-7AE5-AC23-4066626A5A99}"/>
          </ac:picMkLst>
        </pc:picChg>
      </pc:sldChg>
      <pc:sldChg chg="add del">
        <pc:chgData name="Andrew Houtenville" userId="aea22101-bd61-4dfe-a17f-14b576307e93" providerId="ADAL" clId="{C7D27C36-D11A-49E8-9B13-5DE96FDD9B10}" dt="2023-04-21T15:20:31.290" v="64"/>
        <pc:sldMkLst>
          <pc:docMk/>
          <pc:sldMk cId="3014214458" sldId="12148"/>
        </pc:sldMkLst>
      </pc:sldChg>
      <pc:sldChg chg="add del">
        <pc:chgData name="Andrew Houtenville" userId="aea22101-bd61-4dfe-a17f-14b576307e93" providerId="ADAL" clId="{C7D27C36-D11A-49E8-9B13-5DE96FDD9B10}" dt="2023-04-21T15:20:31.121" v="63"/>
        <pc:sldMkLst>
          <pc:docMk/>
          <pc:sldMk cId="624319757" sldId="12149"/>
        </pc:sldMkLst>
      </pc:sldChg>
      <pc:sldChg chg="addSp modSp add mod">
        <pc:chgData name="Andrew Houtenville" userId="aea22101-bd61-4dfe-a17f-14b576307e93" providerId="ADAL" clId="{C7D27C36-D11A-49E8-9B13-5DE96FDD9B10}" dt="2023-04-21T15:30:48.199" v="310" actId="1076"/>
        <pc:sldMkLst>
          <pc:docMk/>
          <pc:sldMk cId="3038398349" sldId="12149"/>
        </pc:sldMkLst>
        <pc:graphicFrameChg chg="add mod">
          <ac:chgData name="Andrew Houtenville" userId="aea22101-bd61-4dfe-a17f-14b576307e93" providerId="ADAL" clId="{C7D27C36-D11A-49E8-9B13-5DE96FDD9B10}" dt="2023-04-21T15:21:37.429" v="80"/>
          <ac:graphicFrameMkLst>
            <pc:docMk/>
            <pc:sldMk cId="3038398349" sldId="12149"/>
            <ac:graphicFrameMk id="3" creationId="{B5D4015F-730D-4693-9F24-6188B074389B}"/>
          </ac:graphicFrameMkLst>
        </pc:graphicFrameChg>
        <pc:graphicFrameChg chg="add mod">
          <ac:chgData name="Andrew Houtenville" userId="aea22101-bd61-4dfe-a17f-14b576307e93" providerId="ADAL" clId="{C7D27C36-D11A-49E8-9B13-5DE96FDD9B10}" dt="2023-04-21T15:21:37.429" v="80"/>
          <ac:graphicFrameMkLst>
            <pc:docMk/>
            <pc:sldMk cId="3038398349" sldId="12149"/>
            <ac:graphicFrameMk id="6" creationId="{89589123-CBDB-4F5C-8CE8-346971E289B7}"/>
          </ac:graphicFrameMkLst>
        </pc:graphicFrameChg>
        <pc:graphicFrameChg chg="add mod">
          <ac:chgData name="Andrew Houtenville" userId="aea22101-bd61-4dfe-a17f-14b576307e93" providerId="ADAL" clId="{C7D27C36-D11A-49E8-9B13-5DE96FDD9B10}" dt="2023-04-21T15:21:46.082" v="83"/>
          <ac:graphicFrameMkLst>
            <pc:docMk/>
            <pc:sldMk cId="3038398349" sldId="12149"/>
            <ac:graphicFrameMk id="7" creationId="{89589123-CBDB-4F5C-8CE8-346971E289B7}"/>
          </ac:graphicFrameMkLst>
        </pc:graphicFrameChg>
        <pc:picChg chg="add mod">
          <ac:chgData name="Andrew Houtenville" userId="aea22101-bd61-4dfe-a17f-14b576307e93" providerId="ADAL" clId="{C7D27C36-D11A-49E8-9B13-5DE96FDD9B10}" dt="2023-04-21T15:30:48.199" v="310" actId="1076"/>
          <ac:picMkLst>
            <pc:docMk/>
            <pc:sldMk cId="3038398349" sldId="12149"/>
            <ac:picMk id="8" creationId="{BD2701EC-60B7-B2D6-3F6D-319A5B757B80}"/>
          </ac:picMkLst>
        </pc:picChg>
      </pc:sldChg>
      <pc:sldChg chg="addSp modSp add mod">
        <pc:chgData name="Andrew Houtenville" userId="aea22101-bd61-4dfe-a17f-14b576307e93" providerId="ADAL" clId="{C7D27C36-D11A-49E8-9B13-5DE96FDD9B10}" dt="2023-04-21T15:30:55.110" v="311" actId="1076"/>
        <pc:sldMkLst>
          <pc:docMk/>
          <pc:sldMk cId="1750041167" sldId="12150"/>
        </pc:sldMkLst>
        <pc:graphicFrameChg chg="add mod">
          <ac:chgData name="Andrew Houtenville" userId="aea22101-bd61-4dfe-a17f-14b576307e93" providerId="ADAL" clId="{C7D27C36-D11A-49E8-9B13-5DE96FDD9B10}" dt="2023-04-21T15:22:34.662" v="87"/>
          <ac:graphicFrameMkLst>
            <pc:docMk/>
            <pc:sldMk cId="1750041167" sldId="12150"/>
            <ac:graphicFrameMk id="3" creationId="{89589123-CBDB-4F5C-8CE8-346971E289B7}"/>
          </ac:graphicFrameMkLst>
        </pc:graphicFrameChg>
        <pc:picChg chg="add mod">
          <ac:chgData name="Andrew Houtenville" userId="aea22101-bd61-4dfe-a17f-14b576307e93" providerId="ADAL" clId="{C7D27C36-D11A-49E8-9B13-5DE96FDD9B10}" dt="2023-04-21T15:30:55.110" v="311" actId="1076"/>
          <ac:picMkLst>
            <pc:docMk/>
            <pc:sldMk cId="1750041167" sldId="12150"/>
            <ac:picMk id="6" creationId="{19E989AC-ECB8-F87F-A4CD-5ED65957634D}"/>
          </ac:picMkLst>
        </pc:picChg>
      </pc:sldChg>
      <pc:sldChg chg="add del">
        <pc:chgData name="Andrew Houtenville" userId="aea22101-bd61-4dfe-a17f-14b576307e93" providerId="ADAL" clId="{C7D27C36-D11A-49E8-9B13-5DE96FDD9B10}" dt="2023-04-21T15:20:30.943" v="62"/>
        <pc:sldMkLst>
          <pc:docMk/>
          <pc:sldMk cId="4084721861" sldId="12150"/>
        </pc:sldMkLst>
      </pc:sldChg>
      <pc:sldChg chg="addSp modSp add mod">
        <pc:chgData name="Andrew Houtenville" userId="aea22101-bd61-4dfe-a17f-14b576307e93" providerId="ADAL" clId="{C7D27C36-D11A-49E8-9B13-5DE96FDD9B10}" dt="2023-04-21T15:31:04.238" v="312" actId="1076"/>
        <pc:sldMkLst>
          <pc:docMk/>
          <pc:sldMk cId="1163094844" sldId="12151"/>
        </pc:sldMkLst>
        <pc:graphicFrameChg chg="add mod">
          <ac:chgData name="Andrew Houtenville" userId="aea22101-bd61-4dfe-a17f-14b576307e93" providerId="ADAL" clId="{C7D27C36-D11A-49E8-9B13-5DE96FDD9B10}" dt="2023-04-21T15:23:07.388" v="93"/>
          <ac:graphicFrameMkLst>
            <pc:docMk/>
            <pc:sldMk cId="1163094844" sldId="12151"/>
            <ac:graphicFrameMk id="3" creationId="{89589123-CBDB-4F5C-8CE8-346971E289B7}"/>
          </ac:graphicFrameMkLst>
        </pc:graphicFrameChg>
        <pc:picChg chg="add mod">
          <ac:chgData name="Andrew Houtenville" userId="aea22101-bd61-4dfe-a17f-14b576307e93" providerId="ADAL" clId="{C7D27C36-D11A-49E8-9B13-5DE96FDD9B10}" dt="2023-04-21T15:31:04.238" v="312" actId="1076"/>
          <ac:picMkLst>
            <pc:docMk/>
            <pc:sldMk cId="1163094844" sldId="12151"/>
            <ac:picMk id="6" creationId="{2AD20651-6BC9-694D-3335-51BDC9F8FC3A}"/>
          </ac:picMkLst>
        </pc:picChg>
      </pc:sldChg>
      <pc:sldChg chg="add del">
        <pc:chgData name="Andrew Houtenville" userId="aea22101-bd61-4dfe-a17f-14b576307e93" providerId="ADAL" clId="{C7D27C36-D11A-49E8-9B13-5DE96FDD9B10}" dt="2023-04-21T15:31:07.345" v="313" actId="47"/>
        <pc:sldMkLst>
          <pc:docMk/>
          <pc:sldMk cId="56506929" sldId="12152"/>
        </pc:sldMkLst>
      </pc:sldChg>
      <pc:sldChg chg="addSp delSp modSp add mod">
        <pc:chgData name="Andrew Houtenville" userId="aea22101-bd61-4dfe-a17f-14b576307e93" providerId="ADAL" clId="{C7D27C36-D11A-49E8-9B13-5DE96FDD9B10}" dt="2023-04-21T15:28:24.851" v="301" actId="20577"/>
        <pc:sldMkLst>
          <pc:docMk/>
          <pc:sldMk cId="1496580343" sldId="12153"/>
        </pc:sldMkLst>
        <pc:spChg chg="add mod">
          <ac:chgData name="Andrew Houtenville" userId="aea22101-bd61-4dfe-a17f-14b576307e93" providerId="ADAL" clId="{C7D27C36-D11A-49E8-9B13-5DE96FDD9B10}" dt="2023-04-21T15:28:24.851" v="301" actId="20577"/>
          <ac:spMkLst>
            <pc:docMk/>
            <pc:sldMk cId="1496580343" sldId="12153"/>
            <ac:spMk id="3" creationId="{BCBFBFFF-1A3D-1D9B-9812-7C6F8472D7E0}"/>
          </ac:spMkLst>
        </pc:spChg>
        <pc:picChg chg="del">
          <ac:chgData name="Andrew Houtenville" userId="aea22101-bd61-4dfe-a17f-14b576307e93" providerId="ADAL" clId="{C7D27C36-D11A-49E8-9B13-5DE96FDD9B10}" dt="2023-04-21T15:27:56.234" v="233" actId="478"/>
          <ac:picMkLst>
            <pc:docMk/>
            <pc:sldMk cId="1496580343" sldId="12153"/>
            <ac:picMk id="7" creationId="{4C600528-7C53-5CE1-08DF-01E6B65E368F}"/>
          </ac:picMkLst>
        </pc:picChg>
      </pc:sldChg>
      <pc:sldChg chg="addSp delSp modSp add del mod">
        <pc:chgData name="Andrew Houtenville" userId="aea22101-bd61-4dfe-a17f-14b576307e93" providerId="ADAL" clId="{C7D27C36-D11A-49E8-9B13-5DE96FDD9B10}" dt="2023-04-21T15:41:31.531" v="658" actId="47"/>
        <pc:sldMkLst>
          <pc:docMk/>
          <pc:sldMk cId="518500572" sldId="12154"/>
        </pc:sldMkLst>
        <pc:graphicFrameChg chg="add mod">
          <ac:chgData name="Andrew Houtenville" userId="aea22101-bd61-4dfe-a17f-14b576307e93" providerId="ADAL" clId="{C7D27C36-D11A-49E8-9B13-5DE96FDD9B10}" dt="2023-04-21T15:38:49.060" v="604"/>
          <ac:graphicFrameMkLst>
            <pc:docMk/>
            <pc:sldMk cId="518500572" sldId="12154"/>
            <ac:graphicFrameMk id="3" creationId="{C555A558-AAC6-407B-A0FC-DBAE6C05C0C0}"/>
          </ac:graphicFrameMkLst>
        </pc:graphicFrameChg>
        <pc:picChg chg="add mod">
          <ac:chgData name="Andrew Houtenville" userId="aea22101-bd61-4dfe-a17f-14b576307e93" providerId="ADAL" clId="{C7D27C36-D11A-49E8-9B13-5DE96FDD9B10}" dt="2023-04-21T15:39:16.899" v="627" actId="1076"/>
          <ac:picMkLst>
            <pc:docMk/>
            <pc:sldMk cId="518500572" sldId="12154"/>
            <ac:picMk id="6" creationId="{F737BE4E-A33B-F18D-709B-BB9FDC0C1B1D}"/>
          </ac:picMkLst>
        </pc:picChg>
        <pc:picChg chg="del">
          <ac:chgData name="Andrew Houtenville" userId="aea22101-bd61-4dfe-a17f-14b576307e93" providerId="ADAL" clId="{C7D27C36-D11A-49E8-9B13-5DE96FDD9B10}" dt="2023-04-21T15:38:43.730" v="601" actId="478"/>
          <ac:picMkLst>
            <pc:docMk/>
            <pc:sldMk cId="518500572" sldId="12154"/>
            <ac:picMk id="7" creationId="{61B8A235-4F91-1289-D8F3-879F77331C7C}"/>
          </ac:picMkLst>
        </pc:picChg>
      </pc:sldChg>
      <pc:sldChg chg="addSp delSp modSp add mod">
        <pc:chgData name="Andrew Houtenville" userId="aea22101-bd61-4dfe-a17f-14b576307e93" providerId="ADAL" clId="{C7D27C36-D11A-49E8-9B13-5DE96FDD9B10}" dt="2023-04-21T15:42:33.258" v="687" actId="1076"/>
        <pc:sldMkLst>
          <pc:docMk/>
          <pc:sldMk cId="1313616999" sldId="12155"/>
        </pc:sldMkLst>
        <pc:graphicFrameChg chg="add mod">
          <ac:chgData name="Andrew Houtenville" userId="aea22101-bd61-4dfe-a17f-14b576307e93" providerId="ADAL" clId="{C7D27C36-D11A-49E8-9B13-5DE96FDD9B10}" dt="2023-04-21T15:41:02.434" v="631"/>
          <ac:graphicFrameMkLst>
            <pc:docMk/>
            <pc:sldMk cId="1313616999" sldId="12155"/>
            <ac:graphicFrameMk id="3" creationId="{9342CAF4-0433-4993-BA57-A974B9826175}"/>
          </ac:graphicFrameMkLst>
        </pc:graphicFrameChg>
        <pc:graphicFrameChg chg="add mod">
          <ac:chgData name="Andrew Houtenville" userId="aea22101-bd61-4dfe-a17f-14b576307e93" providerId="ADAL" clId="{C7D27C36-D11A-49E8-9B13-5DE96FDD9B10}" dt="2023-04-21T15:42:12.564" v="664"/>
          <ac:graphicFrameMkLst>
            <pc:docMk/>
            <pc:sldMk cId="1313616999" sldId="12155"/>
            <ac:graphicFrameMk id="8" creationId="{9342CAF4-0433-4993-BA57-A974B9826175}"/>
          </ac:graphicFrameMkLst>
        </pc:graphicFrameChg>
        <pc:picChg chg="add del mod">
          <ac:chgData name="Andrew Houtenville" userId="aea22101-bd61-4dfe-a17f-14b576307e93" providerId="ADAL" clId="{C7D27C36-D11A-49E8-9B13-5DE96FDD9B10}" dt="2023-04-21T15:41:35.992" v="659" actId="478"/>
          <ac:picMkLst>
            <pc:docMk/>
            <pc:sldMk cId="1313616999" sldId="12155"/>
            <ac:picMk id="6" creationId="{D312966D-5063-2BB8-2C3D-F224C478F433}"/>
          </ac:picMkLst>
        </pc:picChg>
        <pc:picChg chg="del">
          <ac:chgData name="Andrew Houtenville" userId="aea22101-bd61-4dfe-a17f-14b576307e93" providerId="ADAL" clId="{C7D27C36-D11A-49E8-9B13-5DE96FDD9B10}" dt="2023-04-21T15:40:57.839" v="628" actId="478"/>
          <ac:picMkLst>
            <pc:docMk/>
            <pc:sldMk cId="1313616999" sldId="12155"/>
            <ac:picMk id="7" creationId="{61B8A235-4F91-1289-D8F3-879F77331C7C}"/>
          </ac:picMkLst>
        </pc:picChg>
        <pc:picChg chg="add mod">
          <ac:chgData name="Andrew Houtenville" userId="aea22101-bd61-4dfe-a17f-14b576307e93" providerId="ADAL" clId="{C7D27C36-D11A-49E8-9B13-5DE96FDD9B10}" dt="2023-04-21T15:42:33.258" v="687" actId="1076"/>
          <ac:picMkLst>
            <pc:docMk/>
            <pc:sldMk cId="1313616999" sldId="12155"/>
            <ac:picMk id="9" creationId="{27C40E93-CDF4-A30E-9194-7EA345390B40}"/>
          </ac:picMkLst>
        </pc:picChg>
      </pc:sldChg>
      <pc:sldChg chg="add">
        <pc:chgData name="Andrew Houtenville" userId="aea22101-bd61-4dfe-a17f-14b576307e93" providerId="ADAL" clId="{C7D27C36-D11A-49E8-9B13-5DE96FDD9B10}" dt="2023-04-21T15:42:55.610" v="688"/>
        <pc:sldMkLst>
          <pc:docMk/>
          <pc:sldMk cId="2544824808" sldId="12156"/>
        </pc:sldMkLst>
      </pc:sldChg>
    </pc:docChg>
  </pc:docChgLst>
  <pc:docChgLst>
    <pc:chgData name="Andrew Houtenville" userId="aea22101-bd61-4dfe-a17f-14b576307e93" providerId="ADAL" clId="{4CB29DFD-48AC-4F0B-8E7B-6A5EF52DBA86}"/>
    <pc:docChg chg="undo custSel addSld delSld modSld sldOrd">
      <pc:chgData name="Andrew Houtenville" userId="aea22101-bd61-4dfe-a17f-14b576307e93" providerId="ADAL" clId="{4CB29DFD-48AC-4F0B-8E7B-6A5EF52DBA86}" dt="2023-02-17T16:49:18.228" v="1493" actId="20577"/>
      <pc:docMkLst>
        <pc:docMk/>
      </pc:docMkLst>
      <pc:sldChg chg="modSp mod">
        <pc:chgData name="Andrew Houtenville" userId="aea22101-bd61-4dfe-a17f-14b576307e93" providerId="ADAL" clId="{4CB29DFD-48AC-4F0B-8E7B-6A5EF52DBA86}" dt="2023-02-17T15:42:45.247" v="19" actId="27636"/>
        <pc:sldMkLst>
          <pc:docMk/>
          <pc:sldMk cId="2419022558" sldId="257"/>
        </pc:sldMkLst>
        <pc:spChg chg="mod">
          <ac:chgData name="Andrew Houtenville" userId="aea22101-bd61-4dfe-a17f-14b576307e93" providerId="ADAL" clId="{4CB29DFD-48AC-4F0B-8E7B-6A5EF52DBA86}" dt="2023-02-17T15:42:45.247" v="19" actId="27636"/>
          <ac:spMkLst>
            <pc:docMk/>
            <pc:sldMk cId="2419022558" sldId="257"/>
            <ac:spMk id="2" creationId="{A27CB7AF-1173-445E-BB38-8E208A36F26D}"/>
          </ac:spMkLst>
        </pc:spChg>
        <pc:spChg chg="mod">
          <ac:chgData name="Andrew Houtenville" userId="aea22101-bd61-4dfe-a17f-14b576307e93" providerId="ADAL" clId="{4CB29DFD-48AC-4F0B-8E7B-6A5EF52DBA86}" dt="2023-02-17T15:41:04.908" v="0" actId="948"/>
          <ac:spMkLst>
            <pc:docMk/>
            <pc:sldMk cId="2419022558" sldId="257"/>
            <ac:spMk id="3" creationId="{514675EA-F78D-48A7-B127-E5D3889F7E0D}"/>
          </ac:spMkLst>
        </pc:spChg>
      </pc:sldChg>
      <pc:sldChg chg="modSp mod modAnim">
        <pc:chgData name="Andrew Houtenville" userId="aea22101-bd61-4dfe-a17f-14b576307e93" providerId="ADAL" clId="{4CB29DFD-48AC-4F0B-8E7B-6A5EF52DBA86}" dt="2023-02-17T16:23:53.904" v="364" actId="255"/>
        <pc:sldMkLst>
          <pc:docMk/>
          <pc:sldMk cId="1377615727" sldId="261"/>
        </pc:sldMkLst>
        <pc:spChg chg="mod">
          <ac:chgData name="Andrew Houtenville" userId="aea22101-bd61-4dfe-a17f-14b576307e93" providerId="ADAL" clId="{4CB29DFD-48AC-4F0B-8E7B-6A5EF52DBA86}" dt="2023-02-17T16:23:53.904" v="364" actId="255"/>
          <ac:spMkLst>
            <pc:docMk/>
            <pc:sldMk cId="1377615727" sldId="261"/>
            <ac:spMk id="3" creationId="{0D5B6EF4-241B-4449-8E37-9ABA41C398CB}"/>
          </ac:spMkLst>
        </pc:spChg>
      </pc:sldChg>
      <pc:sldChg chg="modSp mod">
        <pc:chgData name="Andrew Houtenville" userId="aea22101-bd61-4dfe-a17f-14b576307e93" providerId="ADAL" clId="{4CB29DFD-48AC-4F0B-8E7B-6A5EF52DBA86}" dt="2023-02-17T16:24:54.896" v="441" actId="20577"/>
        <pc:sldMkLst>
          <pc:docMk/>
          <pc:sldMk cId="3367475247" sldId="263"/>
        </pc:sldMkLst>
        <pc:spChg chg="mod">
          <ac:chgData name="Andrew Houtenville" userId="aea22101-bd61-4dfe-a17f-14b576307e93" providerId="ADAL" clId="{4CB29DFD-48AC-4F0B-8E7B-6A5EF52DBA86}" dt="2023-02-17T16:24:54.896" v="441" actId="20577"/>
          <ac:spMkLst>
            <pc:docMk/>
            <pc:sldMk cId="3367475247" sldId="263"/>
            <ac:spMk id="3" creationId="{208AB114-3388-4571-913A-BFFBCE5A3F57}"/>
          </ac:spMkLst>
        </pc:spChg>
      </pc:sldChg>
      <pc:sldChg chg="modSp mod">
        <pc:chgData name="Andrew Houtenville" userId="aea22101-bd61-4dfe-a17f-14b576307e93" providerId="ADAL" clId="{4CB29DFD-48AC-4F0B-8E7B-6A5EF52DBA86}" dt="2023-02-17T15:42:45.251" v="20" actId="27636"/>
        <pc:sldMkLst>
          <pc:docMk/>
          <pc:sldMk cId="1301611488" sldId="573"/>
        </pc:sldMkLst>
        <pc:spChg chg="mod">
          <ac:chgData name="Andrew Houtenville" userId="aea22101-bd61-4dfe-a17f-14b576307e93" providerId="ADAL" clId="{4CB29DFD-48AC-4F0B-8E7B-6A5EF52DBA86}" dt="2023-02-17T15:42:45.251" v="20" actId="27636"/>
          <ac:spMkLst>
            <pc:docMk/>
            <pc:sldMk cId="1301611488" sldId="573"/>
            <ac:spMk id="2" creationId="{A27CB7AF-1173-445E-BB38-8E208A36F26D}"/>
          </ac:spMkLst>
        </pc:spChg>
        <pc:spChg chg="mod">
          <ac:chgData name="Andrew Houtenville" userId="aea22101-bd61-4dfe-a17f-14b576307e93" providerId="ADAL" clId="{4CB29DFD-48AC-4F0B-8E7B-6A5EF52DBA86}" dt="2023-02-17T15:41:09.228" v="1" actId="948"/>
          <ac:spMkLst>
            <pc:docMk/>
            <pc:sldMk cId="1301611488" sldId="573"/>
            <ac:spMk id="3" creationId="{514675EA-F78D-48A7-B127-E5D3889F7E0D}"/>
          </ac:spMkLst>
        </pc:spChg>
      </pc:sldChg>
      <pc:sldChg chg="modSp mod">
        <pc:chgData name="Andrew Houtenville" userId="aea22101-bd61-4dfe-a17f-14b576307e93" providerId="ADAL" clId="{4CB29DFD-48AC-4F0B-8E7B-6A5EF52DBA86}" dt="2023-02-17T15:42:36.540" v="17" actId="20577"/>
        <pc:sldMkLst>
          <pc:docMk/>
          <pc:sldMk cId="2491864597" sldId="12023"/>
        </pc:sldMkLst>
        <pc:spChg chg="mod">
          <ac:chgData name="Andrew Houtenville" userId="aea22101-bd61-4dfe-a17f-14b576307e93" providerId="ADAL" clId="{4CB29DFD-48AC-4F0B-8E7B-6A5EF52DBA86}" dt="2023-02-17T15:42:36.540" v="17" actId="20577"/>
          <ac:spMkLst>
            <pc:docMk/>
            <pc:sldMk cId="2491864597" sldId="12023"/>
            <ac:spMk id="6" creationId="{94C7E6A2-9959-D27B-FAD1-251ED28DE75F}"/>
          </ac:spMkLst>
        </pc:spChg>
      </pc:sldChg>
      <pc:sldChg chg="del">
        <pc:chgData name="Andrew Houtenville" userId="aea22101-bd61-4dfe-a17f-14b576307e93" providerId="ADAL" clId="{4CB29DFD-48AC-4F0B-8E7B-6A5EF52DBA86}" dt="2023-02-17T15:42:48.864" v="21" actId="47"/>
        <pc:sldMkLst>
          <pc:docMk/>
          <pc:sldMk cId="2017358822" sldId="12093"/>
        </pc:sldMkLst>
      </pc:sldChg>
      <pc:sldChg chg="addSp delSp modSp mod">
        <pc:chgData name="Andrew Houtenville" userId="aea22101-bd61-4dfe-a17f-14b576307e93" providerId="ADAL" clId="{4CB29DFD-48AC-4F0B-8E7B-6A5EF52DBA86}" dt="2023-02-17T15:46:26.523" v="140" actId="478"/>
        <pc:sldMkLst>
          <pc:docMk/>
          <pc:sldMk cId="3527199843" sldId="12096"/>
        </pc:sldMkLst>
        <pc:spChg chg="add del mod">
          <ac:chgData name="Andrew Houtenville" userId="aea22101-bd61-4dfe-a17f-14b576307e93" providerId="ADAL" clId="{4CB29DFD-48AC-4F0B-8E7B-6A5EF52DBA86}" dt="2023-02-17T15:46:26.523" v="140" actId="478"/>
          <ac:spMkLst>
            <pc:docMk/>
            <pc:sldMk cId="3527199843" sldId="12096"/>
            <ac:spMk id="6" creationId="{17EDD38A-5289-4782-BF2F-609146874BF9}"/>
          </ac:spMkLst>
        </pc:spChg>
      </pc:sldChg>
      <pc:sldChg chg="addSp delSp modSp mod">
        <pc:chgData name="Andrew Houtenville" userId="aea22101-bd61-4dfe-a17f-14b576307e93" providerId="ADAL" clId="{4CB29DFD-48AC-4F0B-8E7B-6A5EF52DBA86}" dt="2023-02-17T15:46:00.454" v="114"/>
        <pc:sldMkLst>
          <pc:docMk/>
          <pc:sldMk cId="568159862" sldId="12097"/>
        </pc:sldMkLst>
        <pc:spChg chg="add del mod">
          <ac:chgData name="Andrew Houtenville" userId="aea22101-bd61-4dfe-a17f-14b576307e93" providerId="ADAL" clId="{4CB29DFD-48AC-4F0B-8E7B-6A5EF52DBA86}" dt="2023-02-17T15:46:00.454" v="114"/>
          <ac:spMkLst>
            <pc:docMk/>
            <pc:sldMk cId="568159862" sldId="12097"/>
            <ac:spMk id="8" creationId="{4E1EC0D4-9292-43CB-898D-BB7495E2D867}"/>
          </ac:spMkLst>
        </pc:spChg>
        <pc:picChg chg="add mod">
          <ac:chgData name="Andrew Houtenville" userId="aea22101-bd61-4dfe-a17f-14b576307e93" providerId="ADAL" clId="{4CB29DFD-48AC-4F0B-8E7B-6A5EF52DBA86}" dt="2023-02-17T15:44:24.044" v="110" actId="1076"/>
          <ac:picMkLst>
            <pc:docMk/>
            <pc:sldMk cId="568159862" sldId="12097"/>
            <ac:picMk id="3" creationId="{4037EE44-B030-4AAA-AA53-3AF1AAEA3DA6}"/>
          </ac:picMkLst>
        </pc:picChg>
        <pc:picChg chg="add del mod">
          <ac:chgData name="Andrew Houtenville" userId="aea22101-bd61-4dfe-a17f-14b576307e93" providerId="ADAL" clId="{4CB29DFD-48AC-4F0B-8E7B-6A5EF52DBA86}" dt="2023-02-17T15:43:44.121" v="63"/>
          <ac:picMkLst>
            <pc:docMk/>
            <pc:sldMk cId="568159862" sldId="12097"/>
            <ac:picMk id="6" creationId="{3FDDF952-FCC3-4B1F-948D-9D4E75C8F7CF}"/>
          </ac:picMkLst>
        </pc:picChg>
        <pc:picChg chg="del">
          <ac:chgData name="Andrew Houtenville" userId="aea22101-bd61-4dfe-a17f-14b576307e93" providerId="ADAL" clId="{4CB29DFD-48AC-4F0B-8E7B-6A5EF52DBA86}" dt="2023-02-17T15:43:29.484" v="61" actId="478"/>
          <ac:picMkLst>
            <pc:docMk/>
            <pc:sldMk cId="568159862" sldId="12097"/>
            <ac:picMk id="13" creationId="{C5F3AD9A-75AE-DEA1-AA41-174AF6A450E5}"/>
          </ac:picMkLst>
        </pc:picChg>
      </pc:sldChg>
      <pc:sldChg chg="del">
        <pc:chgData name="Andrew Houtenville" userId="aea22101-bd61-4dfe-a17f-14b576307e93" providerId="ADAL" clId="{4CB29DFD-48AC-4F0B-8E7B-6A5EF52DBA86}" dt="2023-02-17T15:45:32.616" v="111" actId="47"/>
        <pc:sldMkLst>
          <pc:docMk/>
          <pc:sldMk cId="1000035266" sldId="12102"/>
        </pc:sldMkLst>
      </pc:sldChg>
      <pc:sldChg chg="del">
        <pc:chgData name="Andrew Houtenville" userId="aea22101-bd61-4dfe-a17f-14b576307e93" providerId="ADAL" clId="{4CB29DFD-48AC-4F0B-8E7B-6A5EF52DBA86}" dt="2023-02-17T15:45:32.616" v="111" actId="47"/>
        <pc:sldMkLst>
          <pc:docMk/>
          <pc:sldMk cId="2212082762" sldId="12103"/>
        </pc:sldMkLst>
      </pc:sldChg>
      <pc:sldChg chg="del">
        <pc:chgData name="Andrew Houtenville" userId="aea22101-bd61-4dfe-a17f-14b576307e93" providerId="ADAL" clId="{4CB29DFD-48AC-4F0B-8E7B-6A5EF52DBA86}" dt="2023-02-17T15:45:32.616" v="111" actId="47"/>
        <pc:sldMkLst>
          <pc:docMk/>
          <pc:sldMk cId="3048497354" sldId="12104"/>
        </pc:sldMkLst>
      </pc:sldChg>
      <pc:sldChg chg="del">
        <pc:chgData name="Andrew Houtenville" userId="aea22101-bd61-4dfe-a17f-14b576307e93" providerId="ADAL" clId="{4CB29DFD-48AC-4F0B-8E7B-6A5EF52DBA86}" dt="2023-02-17T15:45:32.616" v="111" actId="47"/>
        <pc:sldMkLst>
          <pc:docMk/>
          <pc:sldMk cId="2031169743" sldId="12105"/>
        </pc:sldMkLst>
      </pc:sldChg>
      <pc:sldChg chg="del">
        <pc:chgData name="Andrew Houtenville" userId="aea22101-bd61-4dfe-a17f-14b576307e93" providerId="ADAL" clId="{4CB29DFD-48AC-4F0B-8E7B-6A5EF52DBA86}" dt="2023-02-17T15:45:32.616" v="111" actId="47"/>
        <pc:sldMkLst>
          <pc:docMk/>
          <pc:sldMk cId="2873238659" sldId="12106"/>
        </pc:sldMkLst>
      </pc:sldChg>
      <pc:sldChg chg="del">
        <pc:chgData name="Andrew Houtenville" userId="aea22101-bd61-4dfe-a17f-14b576307e93" providerId="ADAL" clId="{4CB29DFD-48AC-4F0B-8E7B-6A5EF52DBA86}" dt="2023-02-17T15:45:32.616" v="111" actId="47"/>
        <pc:sldMkLst>
          <pc:docMk/>
          <pc:sldMk cId="1118908609" sldId="12107"/>
        </pc:sldMkLst>
      </pc:sldChg>
      <pc:sldChg chg="del">
        <pc:chgData name="Andrew Houtenville" userId="aea22101-bd61-4dfe-a17f-14b576307e93" providerId="ADAL" clId="{4CB29DFD-48AC-4F0B-8E7B-6A5EF52DBA86}" dt="2023-02-17T15:45:32.616" v="111" actId="47"/>
        <pc:sldMkLst>
          <pc:docMk/>
          <pc:sldMk cId="1084914603" sldId="12108"/>
        </pc:sldMkLst>
      </pc:sldChg>
      <pc:sldChg chg="del">
        <pc:chgData name="Andrew Houtenville" userId="aea22101-bd61-4dfe-a17f-14b576307e93" providerId="ADAL" clId="{4CB29DFD-48AC-4F0B-8E7B-6A5EF52DBA86}" dt="2023-02-17T15:45:32.616" v="111" actId="47"/>
        <pc:sldMkLst>
          <pc:docMk/>
          <pc:sldMk cId="3059074643" sldId="12109"/>
        </pc:sldMkLst>
      </pc:sldChg>
      <pc:sldChg chg="modSp mod">
        <pc:chgData name="Andrew Houtenville" userId="aea22101-bd61-4dfe-a17f-14b576307e93" providerId="ADAL" clId="{4CB29DFD-48AC-4F0B-8E7B-6A5EF52DBA86}" dt="2023-02-17T15:45:40.022" v="112" actId="20577"/>
        <pc:sldMkLst>
          <pc:docMk/>
          <pc:sldMk cId="1480613986" sldId="12110"/>
        </pc:sldMkLst>
        <pc:spChg chg="mod">
          <ac:chgData name="Andrew Houtenville" userId="aea22101-bd61-4dfe-a17f-14b576307e93" providerId="ADAL" clId="{4CB29DFD-48AC-4F0B-8E7B-6A5EF52DBA86}" dt="2023-02-17T15:45:40.022" v="112" actId="20577"/>
          <ac:spMkLst>
            <pc:docMk/>
            <pc:sldMk cId="1480613986" sldId="12110"/>
            <ac:spMk id="3" creationId="{C6B18112-06CD-41A4-BAA1-9D0CC2AA05FA}"/>
          </ac:spMkLst>
        </pc:spChg>
      </pc:sldChg>
      <pc:sldChg chg="addSp delSp modSp add mod">
        <pc:chgData name="Andrew Houtenville" userId="aea22101-bd61-4dfe-a17f-14b576307e93" providerId="ADAL" clId="{4CB29DFD-48AC-4F0B-8E7B-6A5EF52DBA86}" dt="2023-02-17T15:43:14.748" v="59" actId="1038"/>
        <pc:sldMkLst>
          <pc:docMk/>
          <pc:sldMk cId="3640320055" sldId="12111"/>
        </pc:sldMkLst>
        <pc:spChg chg="del">
          <ac:chgData name="Andrew Houtenville" userId="aea22101-bd61-4dfe-a17f-14b576307e93" providerId="ADAL" clId="{4CB29DFD-48AC-4F0B-8E7B-6A5EF52DBA86}" dt="2023-02-17T15:42:53.123" v="22" actId="478"/>
          <ac:spMkLst>
            <pc:docMk/>
            <pc:sldMk cId="3640320055" sldId="12111"/>
            <ac:spMk id="6" creationId="{94C7E6A2-9959-D27B-FAD1-251ED28DE75F}"/>
          </ac:spMkLst>
        </pc:spChg>
        <pc:picChg chg="add mod">
          <ac:chgData name="Andrew Houtenville" userId="aea22101-bd61-4dfe-a17f-14b576307e93" providerId="ADAL" clId="{4CB29DFD-48AC-4F0B-8E7B-6A5EF52DBA86}" dt="2023-02-17T15:43:14.748" v="59" actId="1038"/>
          <ac:picMkLst>
            <pc:docMk/>
            <pc:sldMk cId="3640320055" sldId="12111"/>
            <ac:picMk id="3" creationId="{87743E54-26B4-4417-95EC-85409280385C}"/>
          </ac:picMkLst>
        </pc:picChg>
        <pc:picChg chg="add del mod">
          <ac:chgData name="Andrew Houtenville" userId="aea22101-bd61-4dfe-a17f-14b576307e93" providerId="ADAL" clId="{4CB29DFD-48AC-4F0B-8E7B-6A5EF52DBA86}" dt="2023-02-17T15:43:02.392" v="26"/>
          <ac:picMkLst>
            <pc:docMk/>
            <pc:sldMk cId="3640320055" sldId="12111"/>
            <ac:picMk id="7" creationId="{CDF28F03-B716-44EC-ACB0-F94CD9596237}"/>
          </ac:picMkLst>
        </pc:picChg>
      </pc:sldChg>
      <pc:sldChg chg="addSp delSp modSp add mod ord">
        <pc:chgData name="Andrew Houtenville" userId="aea22101-bd61-4dfe-a17f-14b576307e93" providerId="ADAL" clId="{4CB29DFD-48AC-4F0B-8E7B-6A5EF52DBA86}" dt="2023-02-17T16:20:06.217" v="326"/>
        <pc:sldMkLst>
          <pc:docMk/>
          <pc:sldMk cId="1446716360" sldId="12112"/>
        </pc:sldMkLst>
        <pc:spChg chg="mod">
          <ac:chgData name="Andrew Houtenville" userId="aea22101-bd61-4dfe-a17f-14b576307e93" providerId="ADAL" clId="{4CB29DFD-48AC-4F0B-8E7B-6A5EF52DBA86}" dt="2023-02-17T16:20:06.217" v="326"/>
          <ac:spMkLst>
            <pc:docMk/>
            <pc:sldMk cId="1446716360" sldId="12112"/>
            <ac:spMk id="2" creationId="{CAD9B724-0BBC-4052-8F50-158D8643067E}"/>
          </ac:spMkLst>
        </pc:spChg>
        <pc:spChg chg="del">
          <ac:chgData name="Andrew Houtenville" userId="aea22101-bd61-4dfe-a17f-14b576307e93" providerId="ADAL" clId="{4CB29DFD-48AC-4F0B-8E7B-6A5EF52DBA86}" dt="2023-02-17T15:46:23.410" v="139" actId="478"/>
          <ac:spMkLst>
            <pc:docMk/>
            <pc:sldMk cId="1446716360" sldId="12112"/>
            <ac:spMk id="6" creationId="{17EDD38A-5289-4782-BF2F-609146874BF9}"/>
          </ac:spMkLst>
        </pc:spChg>
        <pc:spChg chg="add mod">
          <ac:chgData name="Andrew Houtenville" userId="aea22101-bd61-4dfe-a17f-14b576307e93" providerId="ADAL" clId="{4CB29DFD-48AC-4F0B-8E7B-6A5EF52DBA86}" dt="2023-02-17T15:46:44.721" v="143"/>
          <ac:spMkLst>
            <pc:docMk/>
            <pc:sldMk cId="1446716360" sldId="12112"/>
            <ac:spMk id="8" creationId="{72854A94-B70E-4C66-8063-9697EBD5F5CC}"/>
          </ac:spMkLst>
        </pc:spChg>
        <pc:spChg chg="add mod">
          <ac:chgData name="Andrew Houtenville" userId="aea22101-bd61-4dfe-a17f-14b576307e93" providerId="ADAL" clId="{4CB29DFD-48AC-4F0B-8E7B-6A5EF52DBA86}" dt="2023-02-17T15:57:57.772" v="149"/>
          <ac:spMkLst>
            <pc:docMk/>
            <pc:sldMk cId="1446716360" sldId="12112"/>
            <ac:spMk id="10" creationId="{0D97D0C1-879D-5664-7451-5B5A08D2F198}"/>
          </ac:spMkLst>
        </pc:spChg>
        <pc:spChg chg="add mod">
          <ac:chgData name="Andrew Houtenville" userId="aea22101-bd61-4dfe-a17f-14b576307e93" providerId="ADAL" clId="{4CB29DFD-48AC-4F0B-8E7B-6A5EF52DBA86}" dt="2023-02-17T15:57:57.772" v="149"/>
          <ac:spMkLst>
            <pc:docMk/>
            <pc:sldMk cId="1446716360" sldId="12112"/>
            <ac:spMk id="15" creationId="{51B66A4D-D801-0C11-E26C-9CA760FB0634}"/>
          </ac:spMkLst>
        </pc:spChg>
        <pc:spChg chg="add mod">
          <ac:chgData name="Andrew Houtenville" userId="aea22101-bd61-4dfe-a17f-14b576307e93" providerId="ADAL" clId="{4CB29DFD-48AC-4F0B-8E7B-6A5EF52DBA86}" dt="2023-02-17T15:57:57.772" v="149"/>
          <ac:spMkLst>
            <pc:docMk/>
            <pc:sldMk cId="1446716360" sldId="12112"/>
            <ac:spMk id="16" creationId="{A9A767ED-9C11-BFDA-2FE9-26DDE056D520}"/>
          </ac:spMkLst>
        </pc:spChg>
        <pc:spChg chg="add mod">
          <ac:chgData name="Andrew Houtenville" userId="aea22101-bd61-4dfe-a17f-14b576307e93" providerId="ADAL" clId="{4CB29DFD-48AC-4F0B-8E7B-6A5EF52DBA86}" dt="2023-02-17T15:57:57.772" v="149"/>
          <ac:spMkLst>
            <pc:docMk/>
            <pc:sldMk cId="1446716360" sldId="12112"/>
            <ac:spMk id="17" creationId="{C02D6EE3-8E03-88C4-F06D-223C6900E3C4}"/>
          </ac:spMkLst>
        </pc:spChg>
        <pc:spChg chg="add mod">
          <ac:chgData name="Andrew Houtenville" userId="aea22101-bd61-4dfe-a17f-14b576307e93" providerId="ADAL" clId="{4CB29DFD-48AC-4F0B-8E7B-6A5EF52DBA86}" dt="2023-02-17T15:57:57.772" v="149"/>
          <ac:spMkLst>
            <pc:docMk/>
            <pc:sldMk cId="1446716360" sldId="12112"/>
            <ac:spMk id="18" creationId="{0C46C129-45C1-65D5-943C-E60C41FB7CBB}"/>
          </ac:spMkLst>
        </pc:spChg>
        <pc:spChg chg="add mod">
          <ac:chgData name="Andrew Houtenville" userId="aea22101-bd61-4dfe-a17f-14b576307e93" providerId="ADAL" clId="{4CB29DFD-48AC-4F0B-8E7B-6A5EF52DBA86}" dt="2023-02-17T15:58:13.769" v="154"/>
          <ac:spMkLst>
            <pc:docMk/>
            <pc:sldMk cId="1446716360" sldId="12112"/>
            <ac:spMk id="22" creationId="{0D97D0C1-879D-5664-7451-5B5A08D2F198}"/>
          </ac:spMkLst>
        </pc:spChg>
        <pc:spChg chg="add mod">
          <ac:chgData name="Andrew Houtenville" userId="aea22101-bd61-4dfe-a17f-14b576307e93" providerId="ADAL" clId="{4CB29DFD-48AC-4F0B-8E7B-6A5EF52DBA86}" dt="2023-02-17T15:58:13.769" v="154"/>
          <ac:spMkLst>
            <pc:docMk/>
            <pc:sldMk cId="1446716360" sldId="12112"/>
            <ac:spMk id="27" creationId="{51B66A4D-D801-0C11-E26C-9CA760FB0634}"/>
          </ac:spMkLst>
        </pc:spChg>
        <pc:spChg chg="add mod">
          <ac:chgData name="Andrew Houtenville" userId="aea22101-bd61-4dfe-a17f-14b576307e93" providerId="ADAL" clId="{4CB29DFD-48AC-4F0B-8E7B-6A5EF52DBA86}" dt="2023-02-17T15:58:13.769" v="154"/>
          <ac:spMkLst>
            <pc:docMk/>
            <pc:sldMk cId="1446716360" sldId="12112"/>
            <ac:spMk id="28" creationId="{A9A767ED-9C11-BFDA-2FE9-26DDE056D520}"/>
          </ac:spMkLst>
        </pc:spChg>
        <pc:spChg chg="add mod">
          <ac:chgData name="Andrew Houtenville" userId="aea22101-bd61-4dfe-a17f-14b576307e93" providerId="ADAL" clId="{4CB29DFD-48AC-4F0B-8E7B-6A5EF52DBA86}" dt="2023-02-17T15:58:13.769" v="154"/>
          <ac:spMkLst>
            <pc:docMk/>
            <pc:sldMk cId="1446716360" sldId="12112"/>
            <ac:spMk id="29" creationId="{C02D6EE3-8E03-88C4-F06D-223C6900E3C4}"/>
          </ac:spMkLst>
        </pc:spChg>
        <pc:spChg chg="add mod">
          <ac:chgData name="Andrew Houtenville" userId="aea22101-bd61-4dfe-a17f-14b576307e93" providerId="ADAL" clId="{4CB29DFD-48AC-4F0B-8E7B-6A5EF52DBA86}" dt="2023-02-17T15:58:13.769" v="154"/>
          <ac:spMkLst>
            <pc:docMk/>
            <pc:sldMk cId="1446716360" sldId="12112"/>
            <ac:spMk id="30" creationId="{0C46C129-45C1-65D5-943C-E60C41FB7CBB}"/>
          </ac:spMkLst>
        </pc:spChg>
        <pc:grpChg chg="add mod">
          <ac:chgData name="Andrew Houtenville" userId="aea22101-bd61-4dfe-a17f-14b576307e93" providerId="ADAL" clId="{4CB29DFD-48AC-4F0B-8E7B-6A5EF52DBA86}" dt="2023-02-17T15:57:57.772" v="149"/>
          <ac:grpSpMkLst>
            <pc:docMk/>
            <pc:sldMk cId="1446716360" sldId="12112"/>
            <ac:grpSpMk id="9" creationId="{E6C371F4-7FBB-CF1D-2D92-344010FB0BF8}"/>
          </ac:grpSpMkLst>
        </pc:grpChg>
        <pc:grpChg chg="add mod">
          <ac:chgData name="Andrew Houtenville" userId="aea22101-bd61-4dfe-a17f-14b576307e93" providerId="ADAL" clId="{4CB29DFD-48AC-4F0B-8E7B-6A5EF52DBA86}" dt="2023-02-17T15:57:57.772" v="149"/>
          <ac:grpSpMkLst>
            <pc:docMk/>
            <pc:sldMk cId="1446716360" sldId="12112"/>
            <ac:grpSpMk id="11" creationId="{AA11FC88-A11A-3F8C-1CF9-B08B9C00F9DF}"/>
          </ac:grpSpMkLst>
        </pc:grpChg>
        <pc:grpChg chg="add mod">
          <ac:chgData name="Andrew Houtenville" userId="aea22101-bd61-4dfe-a17f-14b576307e93" providerId="ADAL" clId="{4CB29DFD-48AC-4F0B-8E7B-6A5EF52DBA86}" dt="2023-02-17T15:58:13.769" v="154"/>
          <ac:grpSpMkLst>
            <pc:docMk/>
            <pc:sldMk cId="1446716360" sldId="12112"/>
            <ac:grpSpMk id="21" creationId="{E6C371F4-7FBB-CF1D-2D92-344010FB0BF8}"/>
          </ac:grpSpMkLst>
        </pc:grpChg>
        <pc:grpChg chg="add mod">
          <ac:chgData name="Andrew Houtenville" userId="aea22101-bd61-4dfe-a17f-14b576307e93" providerId="ADAL" clId="{4CB29DFD-48AC-4F0B-8E7B-6A5EF52DBA86}" dt="2023-02-17T15:58:13.769" v="154"/>
          <ac:grpSpMkLst>
            <pc:docMk/>
            <pc:sldMk cId="1446716360" sldId="12112"/>
            <ac:grpSpMk id="23" creationId="{AA11FC88-A11A-3F8C-1CF9-B08B9C00F9DF}"/>
          </ac:grpSpMkLst>
        </pc:grpChg>
        <pc:graphicFrameChg chg="add mod">
          <ac:chgData name="Andrew Houtenville" userId="aea22101-bd61-4dfe-a17f-14b576307e93" providerId="ADAL" clId="{4CB29DFD-48AC-4F0B-8E7B-6A5EF52DBA86}" dt="2023-02-17T15:46:44.721" v="143"/>
          <ac:graphicFrameMkLst>
            <pc:docMk/>
            <pc:sldMk cId="1446716360" sldId="12112"/>
            <ac:graphicFrameMk id="7" creationId="{2424541D-9FB2-4EB1-8CDE-6938A7AE3E96}"/>
          </ac:graphicFrameMkLst>
        </pc:graphicFrameChg>
        <pc:graphicFrameChg chg="add mod">
          <ac:chgData name="Andrew Houtenville" userId="aea22101-bd61-4dfe-a17f-14b576307e93" providerId="ADAL" clId="{4CB29DFD-48AC-4F0B-8E7B-6A5EF52DBA86}" dt="2023-02-17T15:58:13.769" v="154"/>
          <ac:graphicFrameMkLst>
            <pc:docMk/>
            <pc:sldMk cId="1446716360" sldId="12112"/>
            <ac:graphicFrameMk id="20" creationId="{2424541D-9FB2-4EB1-8CDE-6938A7AE3E96}"/>
          </ac:graphicFrameMkLst>
        </pc:graphicFrameChg>
        <pc:picChg chg="add del">
          <ac:chgData name="Andrew Houtenville" userId="aea22101-bd61-4dfe-a17f-14b576307e93" providerId="ADAL" clId="{4CB29DFD-48AC-4F0B-8E7B-6A5EF52DBA86}" dt="2023-02-17T15:46:47.294" v="145" actId="478"/>
          <ac:picMkLst>
            <pc:docMk/>
            <pc:sldMk cId="1446716360" sldId="12112"/>
            <ac:picMk id="3" creationId="{7AB1E53D-02EA-454A-917D-BB8BF83866DA}"/>
          </ac:picMkLst>
        </pc:picChg>
        <pc:picChg chg="add del">
          <ac:chgData name="Andrew Houtenville" userId="aea22101-bd61-4dfe-a17f-14b576307e93" providerId="ADAL" clId="{4CB29DFD-48AC-4F0B-8E7B-6A5EF52DBA86}" dt="2023-02-17T15:58:02.980" v="151" actId="478"/>
          <ac:picMkLst>
            <pc:docMk/>
            <pc:sldMk cId="1446716360" sldId="12112"/>
            <ac:picMk id="19" creationId="{2B1D027B-D42B-42AA-811A-89DFFC8EDD21}"/>
          </ac:picMkLst>
        </pc:picChg>
        <pc:picChg chg="add del">
          <ac:chgData name="Andrew Houtenville" userId="aea22101-bd61-4dfe-a17f-14b576307e93" providerId="ADAL" clId="{4CB29DFD-48AC-4F0B-8E7B-6A5EF52DBA86}" dt="2023-02-17T15:58:20.334" v="157" actId="478"/>
          <ac:picMkLst>
            <pc:docMk/>
            <pc:sldMk cId="1446716360" sldId="12112"/>
            <ac:picMk id="31" creationId="{CCCFAF3A-59A7-4354-A689-163680E0327A}"/>
          </ac:picMkLst>
        </pc:picChg>
        <pc:cxnChg chg="add mod">
          <ac:chgData name="Andrew Houtenville" userId="aea22101-bd61-4dfe-a17f-14b576307e93" providerId="ADAL" clId="{4CB29DFD-48AC-4F0B-8E7B-6A5EF52DBA86}" dt="2023-02-17T15:57:57.772" v="149"/>
          <ac:cxnSpMkLst>
            <pc:docMk/>
            <pc:sldMk cId="1446716360" sldId="12112"/>
            <ac:cxnSpMk id="12" creationId="{8E87DE7E-3C4A-8731-3C98-8DBC41C0ADE1}"/>
          </ac:cxnSpMkLst>
        </pc:cxnChg>
        <pc:cxnChg chg="add mod">
          <ac:chgData name="Andrew Houtenville" userId="aea22101-bd61-4dfe-a17f-14b576307e93" providerId="ADAL" clId="{4CB29DFD-48AC-4F0B-8E7B-6A5EF52DBA86}" dt="2023-02-17T15:57:57.772" v="149"/>
          <ac:cxnSpMkLst>
            <pc:docMk/>
            <pc:sldMk cId="1446716360" sldId="12112"/>
            <ac:cxnSpMk id="13" creationId="{AB550A1B-8659-4EF9-A96C-4F02E1DE0467}"/>
          </ac:cxnSpMkLst>
        </pc:cxnChg>
        <pc:cxnChg chg="add mod">
          <ac:chgData name="Andrew Houtenville" userId="aea22101-bd61-4dfe-a17f-14b576307e93" providerId="ADAL" clId="{4CB29DFD-48AC-4F0B-8E7B-6A5EF52DBA86}" dt="2023-02-17T15:57:57.772" v="149"/>
          <ac:cxnSpMkLst>
            <pc:docMk/>
            <pc:sldMk cId="1446716360" sldId="12112"/>
            <ac:cxnSpMk id="14" creationId="{498AC417-D85B-B8CD-C33B-0D337B4D2C1F}"/>
          </ac:cxnSpMkLst>
        </pc:cxnChg>
        <pc:cxnChg chg="add mod">
          <ac:chgData name="Andrew Houtenville" userId="aea22101-bd61-4dfe-a17f-14b576307e93" providerId="ADAL" clId="{4CB29DFD-48AC-4F0B-8E7B-6A5EF52DBA86}" dt="2023-02-17T15:58:13.769" v="154"/>
          <ac:cxnSpMkLst>
            <pc:docMk/>
            <pc:sldMk cId="1446716360" sldId="12112"/>
            <ac:cxnSpMk id="24" creationId="{8E87DE7E-3C4A-8731-3C98-8DBC41C0ADE1}"/>
          </ac:cxnSpMkLst>
        </pc:cxnChg>
        <pc:cxnChg chg="add mod">
          <ac:chgData name="Andrew Houtenville" userId="aea22101-bd61-4dfe-a17f-14b576307e93" providerId="ADAL" clId="{4CB29DFD-48AC-4F0B-8E7B-6A5EF52DBA86}" dt="2023-02-17T15:58:13.769" v="154"/>
          <ac:cxnSpMkLst>
            <pc:docMk/>
            <pc:sldMk cId="1446716360" sldId="12112"/>
            <ac:cxnSpMk id="25" creationId="{AB550A1B-8659-4EF9-A96C-4F02E1DE0467}"/>
          </ac:cxnSpMkLst>
        </pc:cxnChg>
        <pc:cxnChg chg="add mod">
          <ac:chgData name="Andrew Houtenville" userId="aea22101-bd61-4dfe-a17f-14b576307e93" providerId="ADAL" clId="{4CB29DFD-48AC-4F0B-8E7B-6A5EF52DBA86}" dt="2023-02-17T15:58:13.769" v="154"/>
          <ac:cxnSpMkLst>
            <pc:docMk/>
            <pc:sldMk cId="1446716360" sldId="12112"/>
            <ac:cxnSpMk id="26" creationId="{498AC417-D85B-B8CD-C33B-0D337B4D2C1F}"/>
          </ac:cxnSpMkLst>
        </pc:cxnChg>
      </pc:sldChg>
      <pc:sldChg chg="addSp delSp modSp add mod">
        <pc:chgData name="Andrew Houtenville" userId="aea22101-bd61-4dfe-a17f-14b576307e93" providerId="ADAL" clId="{4CB29DFD-48AC-4F0B-8E7B-6A5EF52DBA86}" dt="2023-02-17T16:20:01.510" v="325"/>
        <pc:sldMkLst>
          <pc:docMk/>
          <pc:sldMk cId="1797440348" sldId="12113"/>
        </pc:sldMkLst>
        <pc:spChg chg="mod">
          <ac:chgData name="Andrew Houtenville" userId="aea22101-bd61-4dfe-a17f-14b576307e93" providerId="ADAL" clId="{4CB29DFD-48AC-4F0B-8E7B-6A5EF52DBA86}" dt="2023-02-17T16:20:01.510" v="325"/>
          <ac:spMkLst>
            <pc:docMk/>
            <pc:sldMk cId="1797440348" sldId="12113"/>
            <ac:spMk id="2" creationId="{CAD9B724-0BBC-4052-8F50-158D8643067E}"/>
          </ac:spMkLst>
        </pc:spChg>
        <pc:picChg chg="add mod">
          <ac:chgData name="Andrew Houtenville" userId="aea22101-bd61-4dfe-a17f-14b576307e93" providerId="ADAL" clId="{4CB29DFD-48AC-4F0B-8E7B-6A5EF52DBA86}" dt="2023-02-17T16:17:47.031" v="255" actId="1076"/>
          <ac:picMkLst>
            <pc:docMk/>
            <pc:sldMk cId="1797440348" sldId="12113"/>
            <ac:picMk id="3" creationId="{B3ED8962-57E6-4991-8A75-9929D6BB145D}"/>
          </ac:picMkLst>
        </pc:picChg>
        <pc:picChg chg="add mod">
          <ac:chgData name="Andrew Houtenville" userId="aea22101-bd61-4dfe-a17f-14b576307e93" providerId="ADAL" clId="{4CB29DFD-48AC-4F0B-8E7B-6A5EF52DBA86}" dt="2023-02-17T16:12:57.850" v="195"/>
          <ac:picMkLst>
            <pc:docMk/>
            <pc:sldMk cId="1797440348" sldId="12113"/>
            <ac:picMk id="6" creationId="{FC8717B3-09D6-46BD-BE35-87FDF5069F29}"/>
          </ac:picMkLst>
        </pc:picChg>
        <pc:picChg chg="del">
          <ac:chgData name="Andrew Houtenville" userId="aea22101-bd61-4dfe-a17f-14b576307e93" providerId="ADAL" clId="{4CB29DFD-48AC-4F0B-8E7B-6A5EF52DBA86}" dt="2023-02-17T16:12:54.727" v="193" actId="478"/>
          <ac:picMkLst>
            <pc:docMk/>
            <pc:sldMk cId="1797440348" sldId="12113"/>
            <ac:picMk id="31" creationId="{CCCFAF3A-59A7-4354-A689-163680E0327A}"/>
          </ac:picMkLst>
        </pc:picChg>
      </pc:sldChg>
      <pc:sldChg chg="addSp modSp add del mod">
        <pc:chgData name="Andrew Houtenville" userId="aea22101-bd61-4dfe-a17f-14b576307e93" providerId="ADAL" clId="{4CB29DFD-48AC-4F0B-8E7B-6A5EF52DBA86}" dt="2023-02-17T15:59:26.301" v="171" actId="47"/>
        <pc:sldMkLst>
          <pc:docMk/>
          <pc:sldMk cId="135973991" sldId="12114"/>
        </pc:sldMkLst>
        <pc:spChg chg="add mod">
          <ac:chgData name="Andrew Houtenville" userId="aea22101-bd61-4dfe-a17f-14b576307e93" providerId="ADAL" clId="{4CB29DFD-48AC-4F0B-8E7B-6A5EF52DBA86}" dt="2023-02-17T15:58:41.163" v="165"/>
          <ac:spMkLst>
            <pc:docMk/>
            <pc:sldMk cId="135973991" sldId="12114"/>
            <ac:spMk id="8" creationId="{7CFDFD9E-E003-BB13-F802-CD2A86EFA17F}"/>
          </ac:spMkLst>
        </pc:spChg>
        <pc:spChg chg="add mod">
          <ac:chgData name="Andrew Houtenville" userId="aea22101-bd61-4dfe-a17f-14b576307e93" providerId="ADAL" clId="{4CB29DFD-48AC-4F0B-8E7B-6A5EF52DBA86}" dt="2023-02-17T15:58:41.163" v="165"/>
          <ac:spMkLst>
            <pc:docMk/>
            <pc:sldMk cId="135973991" sldId="12114"/>
            <ac:spMk id="13" creationId="{3FF41DE2-C584-43F4-A4CF-C64F0224B25D}"/>
          </ac:spMkLst>
        </pc:spChg>
        <pc:spChg chg="add mod">
          <ac:chgData name="Andrew Houtenville" userId="aea22101-bd61-4dfe-a17f-14b576307e93" providerId="ADAL" clId="{4CB29DFD-48AC-4F0B-8E7B-6A5EF52DBA86}" dt="2023-02-17T15:58:41.163" v="165"/>
          <ac:spMkLst>
            <pc:docMk/>
            <pc:sldMk cId="135973991" sldId="12114"/>
            <ac:spMk id="14" creationId="{046D69AA-AE32-83BA-EEF4-B8843632E98B}"/>
          </ac:spMkLst>
        </pc:spChg>
        <pc:spChg chg="add mod">
          <ac:chgData name="Andrew Houtenville" userId="aea22101-bd61-4dfe-a17f-14b576307e93" providerId="ADAL" clId="{4CB29DFD-48AC-4F0B-8E7B-6A5EF52DBA86}" dt="2023-02-17T15:58:41.163" v="165"/>
          <ac:spMkLst>
            <pc:docMk/>
            <pc:sldMk cId="135973991" sldId="12114"/>
            <ac:spMk id="15" creationId="{9BD7DAF6-5FE9-1870-3ED2-E0AA933A59D0}"/>
          </ac:spMkLst>
        </pc:spChg>
        <pc:spChg chg="add mod">
          <ac:chgData name="Andrew Houtenville" userId="aea22101-bd61-4dfe-a17f-14b576307e93" providerId="ADAL" clId="{4CB29DFD-48AC-4F0B-8E7B-6A5EF52DBA86}" dt="2023-02-17T15:58:41.163" v="165"/>
          <ac:spMkLst>
            <pc:docMk/>
            <pc:sldMk cId="135973991" sldId="12114"/>
            <ac:spMk id="16" creationId="{6B5BC3E7-DD67-21C8-4254-2C4A44AD2FEF}"/>
          </ac:spMkLst>
        </pc:spChg>
        <pc:grpChg chg="add mod">
          <ac:chgData name="Andrew Houtenville" userId="aea22101-bd61-4dfe-a17f-14b576307e93" providerId="ADAL" clId="{4CB29DFD-48AC-4F0B-8E7B-6A5EF52DBA86}" dt="2023-02-17T15:58:41.163" v="165"/>
          <ac:grpSpMkLst>
            <pc:docMk/>
            <pc:sldMk cId="135973991" sldId="12114"/>
            <ac:grpSpMk id="7" creationId="{07AD94C5-A872-D09E-8188-64B1155BE79C}"/>
          </ac:grpSpMkLst>
        </pc:grpChg>
        <pc:grpChg chg="add mod">
          <ac:chgData name="Andrew Houtenville" userId="aea22101-bd61-4dfe-a17f-14b576307e93" providerId="ADAL" clId="{4CB29DFD-48AC-4F0B-8E7B-6A5EF52DBA86}" dt="2023-02-17T15:58:41.163" v="165"/>
          <ac:grpSpMkLst>
            <pc:docMk/>
            <pc:sldMk cId="135973991" sldId="12114"/>
            <ac:grpSpMk id="9" creationId="{EC88F9FC-34B7-4C4B-88CD-D2B77053286F}"/>
          </ac:grpSpMkLst>
        </pc:grpChg>
        <pc:graphicFrameChg chg="add mod">
          <ac:chgData name="Andrew Houtenville" userId="aea22101-bd61-4dfe-a17f-14b576307e93" providerId="ADAL" clId="{4CB29DFD-48AC-4F0B-8E7B-6A5EF52DBA86}" dt="2023-02-17T15:58:41.163" v="165"/>
          <ac:graphicFrameMkLst>
            <pc:docMk/>
            <pc:sldMk cId="135973991" sldId="12114"/>
            <ac:graphicFrameMk id="6" creationId="{0D292FC1-1264-4C3D-A7EC-76694831ED36}"/>
          </ac:graphicFrameMkLst>
        </pc:graphicFrameChg>
        <pc:picChg chg="add">
          <ac:chgData name="Andrew Houtenville" userId="aea22101-bd61-4dfe-a17f-14b576307e93" providerId="ADAL" clId="{4CB29DFD-48AC-4F0B-8E7B-6A5EF52DBA86}" dt="2023-02-17T15:58:41.254" v="166"/>
          <ac:picMkLst>
            <pc:docMk/>
            <pc:sldMk cId="135973991" sldId="12114"/>
            <ac:picMk id="3" creationId="{00F436C7-1BA6-49A0-B0DB-25A7B62C2411}"/>
          </ac:picMkLst>
        </pc:picChg>
        <pc:cxnChg chg="add mod">
          <ac:chgData name="Andrew Houtenville" userId="aea22101-bd61-4dfe-a17f-14b576307e93" providerId="ADAL" clId="{4CB29DFD-48AC-4F0B-8E7B-6A5EF52DBA86}" dt="2023-02-17T15:58:41.163" v="165"/>
          <ac:cxnSpMkLst>
            <pc:docMk/>
            <pc:sldMk cId="135973991" sldId="12114"/>
            <ac:cxnSpMk id="10" creationId="{3CE36343-D246-1DF5-387E-C3218BECEEA6}"/>
          </ac:cxnSpMkLst>
        </pc:cxnChg>
        <pc:cxnChg chg="add mod">
          <ac:chgData name="Andrew Houtenville" userId="aea22101-bd61-4dfe-a17f-14b576307e93" providerId="ADAL" clId="{4CB29DFD-48AC-4F0B-8E7B-6A5EF52DBA86}" dt="2023-02-17T15:58:41.163" v="165"/>
          <ac:cxnSpMkLst>
            <pc:docMk/>
            <pc:sldMk cId="135973991" sldId="12114"/>
            <ac:cxnSpMk id="11" creationId="{A86185C3-77E8-67C5-8066-69FA1625B838}"/>
          </ac:cxnSpMkLst>
        </pc:cxnChg>
        <pc:cxnChg chg="add mod">
          <ac:chgData name="Andrew Houtenville" userId="aea22101-bd61-4dfe-a17f-14b576307e93" providerId="ADAL" clId="{4CB29DFD-48AC-4F0B-8E7B-6A5EF52DBA86}" dt="2023-02-17T15:58:41.163" v="165"/>
          <ac:cxnSpMkLst>
            <pc:docMk/>
            <pc:sldMk cId="135973991" sldId="12114"/>
            <ac:cxnSpMk id="12" creationId="{983D1A78-A691-B644-FCB6-14E8C290AD4D}"/>
          </ac:cxnSpMkLst>
        </pc:cxnChg>
      </pc:sldChg>
      <pc:sldChg chg="addSp modSp add del mod">
        <pc:chgData name="Andrew Houtenville" userId="aea22101-bd61-4dfe-a17f-14b576307e93" providerId="ADAL" clId="{4CB29DFD-48AC-4F0B-8E7B-6A5EF52DBA86}" dt="2023-02-17T15:59:28.908" v="172" actId="47"/>
        <pc:sldMkLst>
          <pc:docMk/>
          <pc:sldMk cId="677083318" sldId="12115"/>
        </pc:sldMkLst>
        <pc:spChg chg="add mod">
          <ac:chgData name="Andrew Houtenville" userId="aea22101-bd61-4dfe-a17f-14b576307e93" providerId="ADAL" clId="{4CB29DFD-48AC-4F0B-8E7B-6A5EF52DBA86}" dt="2023-02-17T15:59:02.307" v="169"/>
          <ac:spMkLst>
            <pc:docMk/>
            <pc:sldMk cId="677083318" sldId="12115"/>
            <ac:spMk id="8" creationId="{355A1AF0-A483-954C-C124-C17986121792}"/>
          </ac:spMkLst>
        </pc:spChg>
        <pc:spChg chg="add mod">
          <ac:chgData name="Andrew Houtenville" userId="aea22101-bd61-4dfe-a17f-14b576307e93" providerId="ADAL" clId="{4CB29DFD-48AC-4F0B-8E7B-6A5EF52DBA86}" dt="2023-02-17T15:59:02.307" v="169"/>
          <ac:spMkLst>
            <pc:docMk/>
            <pc:sldMk cId="677083318" sldId="12115"/>
            <ac:spMk id="13" creationId="{44B395CE-56D0-FD55-20F5-E656C1A7E98A}"/>
          </ac:spMkLst>
        </pc:spChg>
        <pc:spChg chg="add mod">
          <ac:chgData name="Andrew Houtenville" userId="aea22101-bd61-4dfe-a17f-14b576307e93" providerId="ADAL" clId="{4CB29DFD-48AC-4F0B-8E7B-6A5EF52DBA86}" dt="2023-02-17T15:59:02.307" v="169"/>
          <ac:spMkLst>
            <pc:docMk/>
            <pc:sldMk cId="677083318" sldId="12115"/>
            <ac:spMk id="14" creationId="{90B48216-54E0-D0EA-0F0E-3BB9D1A22BEA}"/>
          </ac:spMkLst>
        </pc:spChg>
        <pc:spChg chg="add mod">
          <ac:chgData name="Andrew Houtenville" userId="aea22101-bd61-4dfe-a17f-14b576307e93" providerId="ADAL" clId="{4CB29DFD-48AC-4F0B-8E7B-6A5EF52DBA86}" dt="2023-02-17T15:59:02.307" v="169"/>
          <ac:spMkLst>
            <pc:docMk/>
            <pc:sldMk cId="677083318" sldId="12115"/>
            <ac:spMk id="15" creationId="{7F390CF9-8E2A-C4D3-83D5-5A468C362D62}"/>
          </ac:spMkLst>
        </pc:spChg>
        <pc:spChg chg="add mod">
          <ac:chgData name="Andrew Houtenville" userId="aea22101-bd61-4dfe-a17f-14b576307e93" providerId="ADAL" clId="{4CB29DFD-48AC-4F0B-8E7B-6A5EF52DBA86}" dt="2023-02-17T15:59:02.307" v="169"/>
          <ac:spMkLst>
            <pc:docMk/>
            <pc:sldMk cId="677083318" sldId="12115"/>
            <ac:spMk id="16" creationId="{E03A72BE-2805-C97F-EDBB-18D62C6D192E}"/>
          </ac:spMkLst>
        </pc:spChg>
        <pc:grpChg chg="add mod">
          <ac:chgData name="Andrew Houtenville" userId="aea22101-bd61-4dfe-a17f-14b576307e93" providerId="ADAL" clId="{4CB29DFD-48AC-4F0B-8E7B-6A5EF52DBA86}" dt="2023-02-17T15:59:02.307" v="169"/>
          <ac:grpSpMkLst>
            <pc:docMk/>
            <pc:sldMk cId="677083318" sldId="12115"/>
            <ac:grpSpMk id="7" creationId="{305C8F68-8830-C215-92D0-F9289D6A1965}"/>
          </ac:grpSpMkLst>
        </pc:grpChg>
        <pc:grpChg chg="add mod">
          <ac:chgData name="Andrew Houtenville" userId="aea22101-bd61-4dfe-a17f-14b576307e93" providerId="ADAL" clId="{4CB29DFD-48AC-4F0B-8E7B-6A5EF52DBA86}" dt="2023-02-17T15:59:02.307" v="169"/>
          <ac:grpSpMkLst>
            <pc:docMk/>
            <pc:sldMk cId="677083318" sldId="12115"/>
            <ac:grpSpMk id="9" creationId="{ED443AA9-FF4C-36F8-2D95-0156B5AC82E1}"/>
          </ac:grpSpMkLst>
        </pc:grpChg>
        <pc:graphicFrameChg chg="add mod">
          <ac:chgData name="Andrew Houtenville" userId="aea22101-bd61-4dfe-a17f-14b576307e93" providerId="ADAL" clId="{4CB29DFD-48AC-4F0B-8E7B-6A5EF52DBA86}" dt="2023-02-17T15:59:02.307" v="169"/>
          <ac:graphicFrameMkLst>
            <pc:docMk/>
            <pc:sldMk cId="677083318" sldId="12115"/>
            <ac:graphicFrameMk id="6" creationId="{33012F2A-CFB9-4875-9223-F61945A3060A}"/>
          </ac:graphicFrameMkLst>
        </pc:graphicFrameChg>
        <pc:picChg chg="add">
          <ac:chgData name="Andrew Houtenville" userId="aea22101-bd61-4dfe-a17f-14b576307e93" providerId="ADAL" clId="{4CB29DFD-48AC-4F0B-8E7B-6A5EF52DBA86}" dt="2023-02-17T15:59:02.381" v="170"/>
          <ac:picMkLst>
            <pc:docMk/>
            <pc:sldMk cId="677083318" sldId="12115"/>
            <ac:picMk id="3" creationId="{F2AD9190-5C14-4C23-A1AB-EDC6085A21F8}"/>
          </ac:picMkLst>
        </pc:picChg>
        <pc:cxnChg chg="add mod">
          <ac:chgData name="Andrew Houtenville" userId="aea22101-bd61-4dfe-a17f-14b576307e93" providerId="ADAL" clId="{4CB29DFD-48AC-4F0B-8E7B-6A5EF52DBA86}" dt="2023-02-17T15:59:02.307" v="169"/>
          <ac:cxnSpMkLst>
            <pc:docMk/>
            <pc:sldMk cId="677083318" sldId="12115"/>
            <ac:cxnSpMk id="10" creationId="{2FD3721B-0492-E18E-8DD0-9663A1DEC179}"/>
          </ac:cxnSpMkLst>
        </pc:cxnChg>
        <pc:cxnChg chg="add mod">
          <ac:chgData name="Andrew Houtenville" userId="aea22101-bd61-4dfe-a17f-14b576307e93" providerId="ADAL" clId="{4CB29DFD-48AC-4F0B-8E7B-6A5EF52DBA86}" dt="2023-02-17T15:59:02.307" v="169"/>
          <ac:cxnSpMkLst>
            <pc:docMk/>
            <pc:sldMk cId="677083318" sldId="12115"/>
            <ac:cxnSpMk id="11" creationId="{5AE3B9B1-F7AF-23B2-70D1-D94FE32DD201}"/>
          </ac:cxnSpMkLst>
        </pc:cxnChg>
        <pc:cxnChg chg="add mod">
          <ac:chgData name="Andrew Houtenville" userId="aea22101-bd61-4dfe-a17f-14b576307e93" providerId="ADAL" clId="{4CB29DFD-48AC-4F0B-8E7B-6A5EF52DBA86}" dt="2023-02-17T15:59:02.307" v="169"/>
          <ac:cxnSpMkLst>
            <pc:docMk/>
            <pc:sldMk cId="677083318" sldId="12115"/>
            <ac:cxnSpMk id="12" creationId="{C1C36F2F-EE73-CEAC-CCC1-00672BC0FA62}"/>
          </ac:cxnSpMkLst>
        </pc:cxnChg>
      </pc:sldChg>
      <pc:sldChg chg="addSp modSp add del mod">
        <pc:chgData name="Andrew Houtenville" userId="aea22101-bd61-4dfe-a17f-14b576307e93" providerId="ADAL" clId="{4CB29DFD-48AC-4F0B-8E7B-6A5EF52DBA86}" dt="2023-02-17T16:03:58.069" v="180" actId="47"/>
        <pc:sldMkLst>
          <pc:docMk/>
          <pc:sldMk cId="1931518785" sldId="12116"/>
        </pc:sldMkLst>
        <pc:spChg chg="add mod">
          <ac:chgData name="Andrew Houtenville" userId="aea22101-bd61-4dfe-a17f-14b576307e93" providerId="ADAL" clId="{4CB29DFD-48AC-4F0B-8E7B-6A5EF52DBA86}" dt="2023-02-17T16:03:51.842" v="179"/>
          <ac:spMkLst>
            <pc:docMk/>
            <pc:sldMk cId="1931518785" sldId="12116"/>
            <ac:spMk id="8" creationId="{7CFDFD9E-E003-BB13-F802-CD2A86EFA17F}"/>
          </ac:spMkLst>
        </pc:spChg>
        <pc:spChg chg="add mod">
          <ac:chgData name="Andrew Houtenville" userId="aea22101-bd61-4dfe-a17f-14b576307e93" providerId="ADAL" clId="{4CB29DFD-48AC-4F0B-8E7B-6A5EF52DBA86}" dt="2023-02-17T16:03:51.842" v="179"/>
          <ac:spMkLst>
            <pc:docMk/>
            <pc:sldMk cId="1931518785" sldId="12116"/>
            <ac:spMk id="13" creationId="{3FF41DE2-C584-43F4-A4CF-C64F0224B25D}"/>
          </ac:spMkLst>
        </pc:spChg>
        <pc:spChg chg="add mod">
          <ac:chgData name="Andrew Houtenville" userId="aea22101-bd61-4dfe-a17f-14b576307e93" providerId="ADAL" clId="{4CB29DFD-48AC-4F0B-8E7B-6A5EF52DBA86}" dt="2023-02-17T16:03:51.842" v="179"/>
          <ac:spMkLst>
            <pc:docMk/>
            <pc:sldMk cId="1931518785" sldId="12116"/>
            <ac:spMk id="14" creationId="{046D69AA-AE32-83BA-EEF4-B8843632E98B}"/>
          </ac:spMkLst>
        </pc:spChg>
        <pc:spChg chg="add mod">
          <ac:chgData name="Andrew Houtenville" userId="aea22101-bd61-4dfe-a17f-14b576307e93" providerId="ADAL" clId="{4CB29DFD-48AC-4F0B-8E7B-6A5EF52DBA86}" dt="2023-02-17T16:03:51.842" v="179"/>
          <ac:spMkLst>
            <pc:docMk/>
            <pc:sldMk cId="1931518785" sldId="12116"/>
            <ac:spMk id="15" creationId="{9BD7DAF6-5FE9-1870-3ED2-E0AA933A59D0}"/>
          </ac:spMkLst>
        </pc:spChg>
        <pc:spChg chg="add mod">
          <ac:chgData name="Andrew Houtenville" userId="aea22101-bd61-4dfe-a17f-14b576307e93" providerId="ADAL" clId="{4CB29DFD-48AC-4F0B-8E7B-6A5EF52DBA86}" dt="2023-02-17T16:03:51.842" v="179"/>
          <ac:spMkLst>
            <pc:docMk/>
            <pc:sldMk cId="1931518785" sldId="12116"/>
            <ac:spMk id="16" creationId="{6B5BC3E7-DD67-21C8-4254-2C4A44AD2FEF}"/>
          </ac:spMkLst>
        </pc:spChg>
        <pc:grpChg chg="add mod">
          <ac:chgData name="Andrew Houtenville" userId="aea22101-bd61-4dfe-a17f-14b576307e93" providerId="ADAL" clId="{4CB29DFD-48AC-4F0B-8E7B-6A5EF52DBA86}" dt="2023-02-17T16:03:51.842" v="179"/>
          <ac:grpSpMkLst>
            <pc:docMk/>
            <pc:sldMk cId="1931518785" sldId="12116"/>
            <ac:grpSpMk id="7" creationId="{07AD94C5-A872-D09E-8188-64B1155BE79C}"/>
          </ac:grpSpMkLst>
        </pc:grpChg>
        <pc:grpChg chg="add mod">
          <ac:chgData name="Andrew Houtenville" userId="aea22101-bd61-4dfe-a17f-14b576307e93" providerId="ADAL" clId="{4CB29DFD-48AC-4F0B-8E7B-6A5EF52DBA86}" dt="2023-02-17T16:03:51.842" v="179"/>
          <ac:grpSpMkLst>
            <pc:docMk/>
            <pc:sldMk cId="1931518785" sldId="12116"/>
            <ac:grpSpMk id="9" creationId="{EC88F9FC-34B7-4C4B-88CD-D2B77053286F}"/>
          </ac:grpSpMkLst>
        </pc:grpChg>
        <pc:graphicFrameChg chg="add mod">
          <ac:chgData name="Andrew Houtenville" userId="aea22101-bd61-4dfe-a17f-14b576307e93" providerId="ADAL" clId="{4CB29DFD-48AC-4F0B-8E7B-6A5EF52DBA86}" dt="2023-02-17T16:03:51.842" v="179"/>
          <ac:graphicFrameMkLst>
            <pc:docMk/>
            <pc:sldMk cId="1931518785" sldId="12116"/>
            <ac:graphicFrameMk id="6" creationId="{0D292FC1-1264-4C3D-A7EC-76694831ED36}"/>
          </ac:graphicFrameMkLst>
        </pc:graphicFrameChg>
        <pc:cxnChg chg="add mod">
          <ac:chgData name="Andrew Houtenville" userId="aea22101-bd61-4dfe-a17f-14b576307e93" providerId="ADAL" clId="{4CB29DFD-48AC-4F0B-8E7B-6A5EF52DBA86}" dt="2023-02-17T16:03:51.842" v="179"/>
          <ac:cxnSpMkLst>
            <pc:docMk/>
            <pc:sldMk cId="1931518785" sldId="12116"/>
            <ac:cxnSpMk id="10" creationId="{3CE36343-D246-1DF5-387E-C3218BECEEA6}"/>
          </ac:cxnSpMkLst>
        </pc:cxnChg>
        <pc:cxnChg chg="add mod">
          <ac:chgData name="Andrew Houtenville" userId="aea22101-bd61-4dfe-a17f-14b576307e93" providerId="ADAL" clId="{4CB29DFD-48AC-4F0B-8E7B-6A5EF52DBA86}" dt="2023-02-17T16:03:51.842" v="179"/>
          <ac:cxnSpMkLst>
            <pc:docMk/>
            <pc:sldMk cId="1931518785" sldId="12116"/>
            <ac:cxnSpMk id="11" creationId="{A86185C3-77E8-67C5-8066-69FA1625B838}"/>
          </ac:cxnSpMkLst>
        </pc:cxnChg>
        <pc:cxnChg chg="add mod">
          <ac:chgData name="Andrew Houtenville" userId="aea22101-bd61-4dfe-a17f-14b576307e93" providerId="ADAL" clId="{4CB29DFD-48AC-4F0B-8E7B-6A5EF52DBA86}" dt="2023-02-17T16:03:51.842" v="179"/>
          <ac:cxnSpMkLst>
            <pc:docMk/>
            <pc:sldMk cId="1931518785" sldId="12116"/>
            <ac:cxnSpMk id="12" creationId="{983D1A78-A691-B644-FCB6-14E8C290AD4D}"/>
          </ac:cxnSpMkLst>
        </pc:cxnChg>
      </pc:sldChg>
      <pc:sldChg chg="addSp modSp add mod">
        <pc:chgData name="Andrew Houtenville" userId="aea22101-bd61-4dfe-a17f-14b576307e93" providerId="ADAL" clId="{4CB29DFD-48AC-4F0B-8E7B-6A5EF52DBA86}" dt="2023-02-17T16:18:53.581" v="298" actId="1076"/>
        <pc:sldMkLst>
          <pc:docMk/>
          <pc:sldMk cId="1021580538" sldId="12117"/>
        </pc:sldMkLst>
        <pc:picChg chg="add mod">
          <ac:chgData name="Andrew Houtenville" userId="aea22101-bd61-4dfe-a17f-14b576307e93" providerId="ADAL" clId="{4CB29DFD-48AC-4F0B-8E7B-6A5EF52DBA86}" dt="2023-02-17T16:18:53.581" v="298" actId="1076"/>
          <ac:picMkLst>
            <pc:docMk/>
            <pc:sldMk cId="1021580538" sldId="12117"/>
            <ac:picMk id="3" creationId="{5619CB6A-8E3C-4BF5-A5D2-939D8457687F}"/>
          </ac:picMkLst>
        </pc:picChg>
        <pc:picChg chg="add mod">
          <ac:chgData name="Andrew Houtenville" userId="aea22101-bd61-4dfe-a17f-14b576307e93" providerId="ADAL" clId="{4CB29DFD-48AC-4F0B-8E7B-6A5EF52DBA86}" dt="2023-02-17T16:16:25.216" v="217"/>
          <ac:picMkLst>
            <pc:docMk/>
            <pc:sldMk cId="1021580538" sldId="12117"/>
            <ac:picMk id="6" creationId="{07DEDCFB-DDA9-4EFC-85CA-9651591A5B41}"/>
          </ac:picMkLst>
        </pc:picChg>
      </pc:sldChg>
      <pc:sldChg chg="addSp modSp add mod">
        <pc:chgData name="Andrew Houtenville" userId="aea22101-bd61-4dfe-a17f-14b576307e93" providerId="ADAL" clId="{4CB29DFD-48AC-4F0B-8E7B-6A5EF52DBA86}" dt="2023-02-17T16:19:47.748" v="321"/>
        <pc:sldMkLst>
          <pc:docMk/>
          <pc:sldMk cId="1692060203" sldId="12118"/>
        </pc:sldMkLst>
        <pc:spChg chg="mod">
          <ac:chgData name="Andrew Houtenville" userId="aea22101-bd61-4dfe-a17f-14b576307e93" providerId="ADAL" clId="{4CB29DFD-48AC-4F0B-8E7B-6A5EF52DBA86}" dt="2023-02-17T16:19:47.748" v="321"/>
          <ac:spMkLst>
            <pc:docMk/>
            <pc:sldMk cId="1692060203" sldId="12118"/>
            <ac:spMk id="2" creationId="{CAD9B724-0BBC-4052-8F50-158D8643067E}"/>
          </ac:spMkLst>
        </pc:spChg>
        <pc:picChg chg="add mod">
          <ac:chgData name="Andrew Houtenville" userId="aea22101-bd61-4dfe-a17f-14b576307e93" providerId="ADAL" clId="{4CB29DFD-48AC-4F0B-8E7B-6A5EF52DBA86}" dt="2023-02-17T16:19:01.725" v="303" actId="1076"/>
          <ac:picMkLst>
            <pc:docMk/>
            <pc:sldMk cId="1692060203" sldId="12118"/>
            <ac:picMk id="3" creationId="{FEC491DE-AAFF-4B0C-82EF-A17D355930F0}"/>
          </ac:picMkLst>
        </pc:picChg>
        <pc:picChg chg="add mod">
          <ac:chgData name="Andrew Houtenville" userId="aea22101-bd61-4dfe-a17f-14b576307e93" providerId="ADAL" clId="{4CB29DFD-48AC-4F0B-8E7B-6A5EF52DBA86}" dt="2023-02-17T16:16:59.658" v="220"/>
          <ac:picMkLst>
            <pc:docMk/>
            <pc:sldMk cId="1692060203" sldId="12118"/>
            <ac:picMk id="6" creationId="{E7AA19A2-7CBF-4B46-B61B-B6B317FE1542}"/>
          </ac:picMkLst>
        </pc:picChg>
      </pc:sldChg>
      <pc:sldChg chg="addSp delSp modSp add mod">
        <pc:chgData name="Andrew Houtenville" userId="aea22101-bd61-4dfe-a17f-14b576307e93" providerId="ADAL" clId="{4CB29DFD-48AC-4F0B-8E7B-6A5EF52DBA86}" dt="2023-02-17T16:19:59.030" v="324"/>
        <pc:sldMkLst>
          <pc:docMk/>
          <pc:sldMk cId="427060093" sldId="12119"/>
        </pc:sldMkLst>
        <pc:spChg chg="mod">
          <ac:chgData name="Andrew Houtenville" userId="aea22101-bd61-4dfe-a17f-14b576307e93" providerId="ADAL" clId="{4CB29DFD-48AC-4F0B-8E7B-6A5EF52DBA86}" dt="2023-02-17T16:19:59.030" v="324"/>
          <ac:spMkLst>
            <pc:docMk/>
            <pc:sldMk cId="427060093" sldId="12119"/>
            <ac:spMk id="2" creationId="{CAD9B724-0BBC-4052-8F50-158D8643067E}"/>
          </ac:spMkLst>
        </pc:spChg>
        <pc:spChg chg="add mod">
          <ac:chgData name="Andrew Houtenville" userId="aea22101-bd61-4dfe-a17f-14b576307e93" providerId="ADAL" clId="{4CB29DFD-48AC-4F0B-8E7B-6A5EF52DBA86}" dt="2023-02-17T16:06:27.582" v="183"/>
          <ac:spMkLst>
            <pc:docMk/>
            <pc:sldMk cId="427060093" sldId="12119"/>
            <ac:spMk id="8" creationId="{7CFDFD9E-E003-BB13-F802-CD2A86EFA17F}"/>
          </ac:spMkLst>
        </pc:spChg>
        <pc:spChg chg="add mod">
          <ac:chgData name="Andrew Houtenville" userId="aea22101-bd61-4dfe-a17f-14b576307e93" providerId="ADAL" clId="{4CB29DFD-48AC-4F0B-8E7B-6A5EF52DBA86}" dt="2023-02-17T16:06:27.582" v="183"/>
          <ac:spMkLst>
            <pc:docMk/>
            <pc:sldMk cId="427060093" sldId="12119"/>
            <ac:spMk id="13" creationId="{3FF41DE2-C584-43F4-A4CF-C64F0224B25D}"/>
          </ac:spMkLst>
        </pc:spChg>
        <pc:spChg chg="add mod">
          <ac:chgData name="Andrew Houtenville" userId="aea22101-bd61-4dfe-a17f-14b576307e93" providerId="ADAL" clId="{4CB29DFD-48AC-4F0B-8E7B-6A5EF52DBA86}" dt="2023-02-17T16:06:27.582" v="183"/>
          <ac:spMkLst>
            <pc:docMk/>
            <pc:sldMk cId="427060093" sldId="12119"/>
            <ac:spMk id="14" creationId="{046D69AA-AE32-83BA-EEF4-B8843632E98B}"/>
          </ac:spMkLst>
        </pc:spChg>
        <pc:spChg chg="add mod">
          <ac:chgData name="Andrew Houtenville" userId="aea22101-bd61-4dfe-a17f-14b576307e93" providerId="ADAL" clId="{4CB29DFD-48AC-4F0B-8E7B-6A5EF52DBA86}" dt="2023-02-17T16:06:27.582" v="183"/>
          <ac:spMkLst>
            <pc:docMk/>
            <pc:sldMk cId="427060093" sldId="12119"/>
            <ac:spMk id="15" creationId="{9BD7DAF6-5FE9-1870-3ED2-E0AA933A59D0}"/>
          </ac:spMkLst>
        </pc:spChg>
        <pc:spChg chg="add mod">
          <ac:chgData name="Andrew Houtenville" userId="aea22101-bd61-4dfe-a17f-14b576307e93" providerId="ADAL" clId="{4CB29DFD-48AC-4F0B-8E7B-6A5EF52DBA86}" dt="2023-02-17T16:06:27.582" v="183"/>
          <ac:spMkLst>
            <pc:docMk/>
            <pc:sldMk cId="427060093" sldId="12119"/>
            <ac:spMk id="16" creationId="{6B5BC3E7-DD67-21C8-4254-2C4A44AD2FEF}"/>
          </ac:spMkLst>
        </pc:spChg>
        <pc:spChg chg="add mod">
          <ac:chgData name="Andrew Houtenville" userId="aea22101-bd61-4dfe-a17f-14b576307e93" providerId="ADAL" clId="{4CB29DFD-48AC-4F0B-8E7B-6A5EF52DBA86}" dt="2023-02-17T16:15:15.026" v="210"/>
          <ac:spMkLst>
            <pc:docMk/>
            <pc:sldMk cId="427060093" sldId="12119"/>
            <ac:spMk id="24" creationId="{994F0DDA-D506-4377-AC39-C5205A42C9A8}"/>
          </ac:spMkLst>
        </pc:spChg>
        <pc:spChg chg="add mod">
          <ac:chgData name="Andrew Houtenville" userId="aea22101-bd61-4dfe-a17f-14b576307e93" providerId="ADAL" clId="{4CB29DFD-48AC-4F0B-8E7B-6A5EF52DBA86}" dt="2023-02-17T16:15:15.026" v="210"/>
          <ac:spMkLst>
            <pc:docMk/>
            <pc:sldMk cId="427060093" sldId="12119"/>
            <ac:spMk id="25" creationId="{2738D5A1-8C7D-4C3C-9E89-2CC87D69E5FE}"/>
          </ac:spMkLst>
        </pc:spChg>
        <pc:spChg chg="add mod">
          <ac:chgData name="Andrew Houtenville" userId="aea22101-bd61-4dfe-a17f-14b576307e93" providerId="ADAL" clId="{4CB29DFD-48AC-4F0B-8E7B-6A5EF52DBA86}" dt="2023-02-17T16:15:15.026" v="210"/>
          <ac:spMkLst>
            <pc:docMk/>
            <pc:sldMk cId="427060093" sldId="12119"/>
            <ac:spMk id="26" creationId="{7CFDFD9E-E003-BB13-F802-CD2A86EFA17F}"/>
          </ac:spMkLst>
        </pc:spChg>
        <pc:spChg chg="add mod">
          <ac:chgData name="Andrew Houtenville" userId="aea22101-bd61-4dfe-a17f-14b576307e93" providerId="ADAL" clId="{4CB29DFD-48AC-4F0B-8E7B-6A5EF52DBA86}" dt="2023-02-17T16:15:15.026" v="210"/>
          <ac:spMkLst>
            <pc:docMk/>
            <pc:sldMk cId="427060093" sldId="12119"/>
            <ac:spMk id="31" creationId="{3FF41DE2-C584-43F4-A4CF-C64F0224B25D}"/>
          </ac:spMkLst>
        </pc:spChg>
        <pc:spChg chg="add mod">
          <ac:chgData name="Andrew Houtenville" userId="aea22101-bd61-4dfe-a17f-14b576307e93" providerId="ADAL" clId="{4CB29DFD-48AC-4F0B-8E7B-6A5EF52DBA86}" dt="2023-02-17T16:15:15.026" v="210"/>
          <ac:spMkLst>
            <pc:docMk/>
            <pc:sldMk cId="427060093" sldId="12119"/>
            <ac:spMk id="32" creationId="{046D69AA-AE32-83BA-EEF4-B8843632E98B}"/>
          </ac:spMkLst>
        </pc:spChg>
        <pc:spChg chg="add mod">
          <ac:chgData name="Andrew Houtenville" userId="aea22101-bd61-4dfe-a17f-14b576307e93" providerId="ADAL" clId="{4CB29DFD-48AC-4F0B-8E7B-6A5EF52DBA86}" dt="2023-02-17T16:15:15.026" v="210"/>
          <ac:spMkLst>
            <pc:docMk/>
            <pc:sldMk cId="427060093" sldId="12119"/>
            <ac:spMk id="33" creationId="{9BD7DAF6-5FE9-1870-3ED2-E0AA933A59D0}"/>
          </ac:spMkLst>
        </pc:spChg>
        <pc:spChg chg="add mod">
          <ac:chgData name="Andrew Houtenville" userId="aea22101-bd61-4dfe-a17f-14b576307e93" providerId="ADAL" clId="{4CB29DFD-48AC-4F0B-8E7B-6A5EF52DBA86}" dt="2023-02-17T16:15:15.026" v="210"/>
          <ac:spMkLst>
            <pc:docMk/>
            <pc:sldMk cId="427060093" sldId="12119"/>
            <ac:spMk id="34" creationId="{6B5BC3E7-DD67-21C8-4254-2C4A44AD2FEF}"/>
          </ac:spMkLst>
        </pc:spChg>
        <pc:grpChg chg="add mod">
          <ac:chgData name="Andrew Houtenville" userId="aea22101-bd61-4dfe-a17f-14b576307e93" providerId="ADAL" clId="{4CB29DFD-48AC-4F0B-8E7B-6A5EF52DBA86}" dt="2023-02-17T16:06:27.582" v="183"/>
          <ac:grpSpMkLst>
            <pc:docMk/>
            <pc:sldMk cId="427060093" sldId="12119"/>
            <ac:grpSpMk id="7" creationId="{07AD94C5-A872-D09E-8188-64B1155BE79C}"/>
          </ac:grpSpMkLst>
        </pc:grpChg>
        <pc:grpChg chg="add mod">
          <ac:chgData name="Andrew Houtenville" userId="aea22101-bd61-4dfe-a17f-14b576307e93" providerId="ADAL" clId="{4CB29DFD-48AC-4F0B-8E7B-6A5EF52DBA86}" dt="2023-02-17T16:06:27.582" v="183"/>
          <ac:grpSpMkLst>
            <pc:docMk/>
            <pc:sldMk cId="427060093" sldId="12119"/>
            <ac:grpSpMk id="9" creationId="{EC88F9FC-34B7-4C4B-88CD-D2B77053286F}"/>
          </ac:grpSpMkLst>
        </pc:grpChg>
        <pc:grpChg chg="add mod">
          <ac:chgData name="Andrew Houtenville" userId="aea22101-bd61-4dfe-a17f-14b576307e93" providerId="ADAL" clId="{4CB29DFD-48AC-4F0B-8E7B-6A5EF52DBA86}" dt="2023-02-17T16:15:15.026" v="210"/>
          <ac:grpSpMkLst>
            <pc:docMk/>
            <pc:sldMk cId="427060093" sldId="12119"/>
            <ac:grpSpMk id="20" creationId="{6813E6D9-2B15-4C8E-A1FA-BC6A5F642EF5}"/>
          </ac:grpSpMkLst>
        </pc:grpChg>
        <pc:grpChg chg="add mod">
          <ac:chgData name="Andrew Houtenville" userId="aea22101-bd61-4dfe-a17f-14b576307e93" providerId="ADAL" clId="{4CB29DFD-48AC-4F0B-8E7B-6A5EF52DBA86}" dt="2023-02-17T16:15:15.026" v="210"/>
          <ac:grpSpMkLst>
            <pc:docMk/>
            <pc:sldMk cId="427060093" sldId="12119"/>
            <ac:grpSpMk id="21" creationId="{07AD94C5-A872-D09E-8188-64B1155BE79C}"/>
          </ac:grpSpMkLst>
        </pc:grpChg>
        <pc:grpChg chg="add mod">
          <ac:chgData name="Andrew Houtenville" userId="aea22101-bd61-4dfe-a17f-14b576307e93" providerId="ADAL" clId="{4CB29DFD-48AC-4F0B-8E7B-6A5EF52DBA86}" dt="2023-02-17T16:15:15.026" v="210"/>
          <ac:grpSpMkLst>
            <pc:docMk/>
            <pc:sldMk cId="427060093" sldId="12119"/>
            <ac:grpSpMk id="22" creationId="{35FCCEF3-7EDA-48CA-A045-931A9B63CD75}"/>
          </ac:grpSpMkLst>
        </pc:grpChg>
        <pc:grpChg chg="add mod">
          <ac:chgData name="Andrew Houtenville" userId="aea22101-bd61-4dfe-a17f-14b576307e93" providerId="ADAL" clId="{4CB29DFD-48AC-4F0B-8E7B-6A5EF52DBA86}" dt="2023-02-17T16:15:15.026" v="210"/>
          <ac:grpSpMkLst>
            <pc:docMk/>
            <pc:sldMk cId="427060093" sldId="12119"/>
            <ac:grpSpMk id="27" creationId="{EC88F9FC-34B7-4C4B-88CD-D2B77053286F}"/>
          </ac:grpSpMkLst>
        </pc:grpChg>
        <pc:graphicFrameChg chg="add mod">
          <ac:chgData name="Andrew Houtenville" userId="aea22101-bd61-4dfe-a17f-14b576307e93" providerId="ADAL" clId="{4CB29DFD-48AC-4F0B-8E7B-6A5EF52DBA86}" dt="2023-02-17T16:06:27.582" v="183"/>
          <ac:graphicFrameMkLst>
            <pc:docMk/>
            <pc:sldMk cId="427060093" sldId="12119"/>
            <ac:graphicFrameMk id="6" creationId="{0D292FC1-1264-4C3D-A7EC-76694831ED36}"/>
          </ac:graphicFrameMkLst>
        </pc:graphicFrameChg>
        <pc:graphicFrameChg chg="add mod">
          <ac:chgData name="Andrew Houtenville" userId="aea22101-bd61-4dfe-a17f-14b576307e93" providerId="ADAL" clId="{4CB29DFD-48AC-4F0B-8E7B-6A5EF52DBA86}" dt="2023-02-17T16:15:15.026" v="210"/>
          <ac:graphicFrameMkLst>
            <pc:docMk/>
            <pc:sldMk cId="427060093" sldId="12119"/>
            <ac:graphicFrameMk id="19" creationId="{0D292FC1-1264-4C3D-A7EC-76694831ED36}"/>
          </ac:graphicFrameMkLst>
        </pc:graphicFrameChg>
        <pc:picChg chg="add del">
          <ac:chgData name="Andrew Houtenville" userId="aea22101-bd61-4dfe-a17f-14b576307e93" providerId="ADAL" clId="{4CB29DFD-48AC-4F0B-8E7B-6A5EF52DBA86}" dt="2023-02-17T16:07:53.602" v="192" actId="478"/>
          <ac:picMkLst>
            <pc:docMk/>
            <pc:sldMk cId="427060093" sldId="12119"/>
            <ac:picMk id="3" creationId="{1290E108-96DE-4A4D-B79C-7069F6710B30}"/>
          </ac:picMkLst>
        </pc:picChg>
        <pc:picChg chg="add mod">
          <ac:chgData name="Andrew Houtenville" userId="aea22101-bd61-4dfe-a17f-14b576307e93" providerId="ADAL" clId="{4CB29DFD-48AC-4F0B-8E7B-6A5EF52DBA86}" dt="2023-02-17T16:13:39.177" v="198"/>
          <ac:picMkLst>
            <pc:docMk/>
            <pc:sldMk cId="427060093" sldId="12119"/>
            <ac:picMk id="17" creationId="{3A152137-BE7B-4B0D-BB96-53A6DC1291F3}"/>
          </ac:picMkLst>
        </pc:picChg>
        <pc:picChg chg="add del">
          <ac:chgData name="Andrew Houtenville" userId="aea22101-bd61-4dfe-a17f-14b576307e93" providerId="ADAL" clId="{4CB29DFD-48AC-4F0B-8E7B-6A5EF52DBA86}" dt="2023-02-17T16:14:46.248" v="207" actId="478"/>
          <ac:picMkLst>
            <pc:docMk/>
            <pc:sldMk cId="427060093" sldId="12119"/>
            <ac:picMk id="18" creationId="{7CB530F2-E65C-47D9-9CAB-50CFE58A51E0}"/>
          </ac:picMkLst>
        </pc:picChg>
        <pc:picChg chg="add mod">
          <ac:chgData name="Andrew Houtenville" userId="aea22101-bd61-4dfe-a17f-14b576307e93" providerId="ADAL" clId="{4CB29DFD-48AC-4F0B-8E7B-6A5EF52DBA86}" dt="2023-02-17T16:18:14.995" v="275" actId="1076"/>
          <ac:picMkLst>
            <pc:docMk/>
            <pc:sldMk cId="427060093" sldId="12119"/>
            <ac:picMk id="35" creationId="{C47E8F09-38A4-40FA-9A65-68A890FCC1EB}"/>
          </ac:picMkLst>
        </pc:picChg>
        <pc:cxnChg chg="add mod">
          <ac:chgData name="Andrew Houtenville" userId="aea22101-bd61-4dfe-a17f-14b576307e93" providerId="ADAL" clId="{4CB29DFD-48AC-4F0B-8E7B-6A5EF52DBA86}" dt="2023-02-17T16:06:27.582" v="183"/>
          <ac:cxnSpMkLst>
            <pc:docMk/>
            <pc:sldMk cId="427060093" sldId="12119"/>
            <ac:cxnSpMk id="10" creationId="{3CE36343-D246-1DF5-387E-C3218BECEEA6}"/>
          </ac:cxnSpMkLst>
        </pc:cxnChg>
        <pc:cxnChg chg="add mod">
          <ac:chgData name="Andrew Houtenville" userId="aea22101-bd61-4dfe-a17f-14b576307e93" providerId="ADAL" clId="{4CB29DFD-48AC-4F0B-8E7B-6A5EF52DBA86}" dt="2023-02-17T16:06:27.582" v="183"/>
          <ac:cxnSpMkLst>
            <pc:docMk/>
            <pc:sldMk cId="427060093" sldId="12119"/>
            <ac:cxnSpMk id="11" creationId="{A86185C3-77E8-67C5-8066-69FA1625B838}"/>
          </ac:cxnSpMkLst>
        </pc:cxnChg>
        <pc:cxnChg chg="add mod">
          <ac:chgData name="Andrew Houtenville" userId="aea22101-bd61-4dfe-a17f-14b576307e93" providerId="ADAL" clId="{4CB29DFD-48AC-4F0B-8E7B-6A5EF52DBA86}" dt="2023-02-17T16:06:27.582" v="183"/>
          <ac:cxnSpMkLst>
            <pc:docMk/>
            <pc:sldMk cId="427060093" sldId="12119"/>
            <ac:cxnSpMk id="12" creationId="{983D1A78-A691-B644-FCB6-14E8C290AD4D}"/>
          </ac:cxnSpMkLst>
        </pc:cxnChg>
        <pc:cxnChg chg="add mod">
          <ac:chgData name="Andrew Houtenville" userId="aea22101-bd61-4dfe-a17f-14b576307e93" providerId="ADAL" clId="{4CB29DFD-48AC-4F0B-8E7B-6A5EF52DBA86}" dt="2023-02-17T16:15:15.026" v="210"/>
          <ac:cxnSpMkLst>
            <pc:docMk/>
            <pc:sldMk cId="427060093" sldId="12119"/>
            <ac:cxnSpMk id="23" creationId="{2529351B-22DD-4AEE-AE27-B4D46D2CDE19}"/>
          </ac:cxnSpMkLst>
        </pc:cxnChg>
        <pc:cxnChg chg="add mod">
          <ac:chgData name="Andrew Houtenville" userId="aea22101-bd61-4dfe-a17f-14b576307e93" providerId="ADAL" clId="{4CB29DFD-48AC-4F0B-8E7B-6A5EF52DBA86}" dt="2023-02-17T16:15:15.026" v="210"/>
          <ac:cxnSpMkLst>
            <pc:docMk/>
            <pc:sldMk cId="427060093" sldId="12119"/>
            <ac:cxnSpMk id="28" creationId="{3CE36343-D246-1DF5-387E-C3218BECEEA6}"/>
          </ac:cxnSpMkLst>
        </pc:cxnChg>
        <pc:cxnChg chg="add mod">
          <ac:chgData name="Andrew Houtenville" userId="aea22101-bd61-4dfe-a17f-14b576307e93" providerId="ADAL" clId="{4CB29DFD-48AC-4F0B-8E7B-6A5EF52DBA86}" dt="2023-02-17T16:15:15.026" v="210"/>
          <ac:cxnSpMkLst>
            <pc:docMk/>
            <pc:sldMk cId="427060093" sldId="12119"/>
            <ac:cxnSpMk id="29" creationId="{A86185C3-77E8-67C5-8066-69FA1625B838}"/>
          </ac:cxnSpMkLst>
        </pc:cxnChg>
        <pc:cxnChg chg="add mod">
          <ac:chgData name="Andrew Houtenville" userId="aea22101-bd61-4dfe-a17f-14b576307e93" providerId="ADAL" clId="{4CB29DFD-48AC-4F0B-8E7B-6A5EF52DBA86}" dt="2023-02-17T16:15:15.026" v="210"/>
          <ac:cxnSpMkLst>
            <pc:docMk/>
            <pc:sldMk cId="427060093" sldId="12119"/>
            <ac:cxnSpMk id="30" creationId="{983D1A78-A691-B644-FCB6-14E8C290AD4D}"/>
          </ac:cxnSpMkLst>
        </pc:cxnChg>
      </pc:sldChg>
      <pc:sldChg chg="addSp delSp modSp add mod">
        <pc:chgData name="Andrew Houtenville" userId="aea22101-bd61-4dfe-a17f-14b576307e93" providerId="ADAL" clId="{4CB29DFD-48AC-4F0B-8E7B-6A5EF52DBA86}" dt="2023-02-17T16:19:54.824" v="323"/>
        <pc:sldMkLst>
          <pc:docMk/>
          <pc:sldMk cId="3684263406" sldId="12120"/>
        </pc:sldMkLst>
        <pc:spChg chg="mod">
          <ac:chgData name="Andrew Houtenville" userId="aea22101-bd61-4dfe-a17f-14b576307e93" providerId="ADAL" clId="{4CB29DFD-48AC-4F0B-8E7B-6A5EF52DBA86}" dt="2023-02-17T16:19:54.824" v="323"/>
          <ac:spMkLst>
            <pc:docMk/>
            <pc:sldMk cId="3684263406" sldId="12120"/>
            <ac:spMk id="2" creationId="{CAD9B724-0BBC-4052-8F50-158D8643067E}"/>
          </ac:spMkLst>
        </pc:spChg>
        <pc:spChg chg="add mod">
          <ac:chgData name="Andrew Houtenville" userId="aea22101-bd61-4dfe-a17f-14b576307e93" providerId="ADAL" clId="{4CB29DFD-48AC-4F0B-8E7B-6A5EF52DBA86}" dt="2023-02-17T16:06:44.809" v="187"/>
          <ac:spMkLst>
            <pc:docMk/>
            <pc:sldMk cId="3684263406" sldId="12120"/>
            <ac:spMk id="9" creationId="{C5F677C6-02D8-4CCD-8B79-8E3B578D5A3D}"/>
          </ac:spMkLst>
        </pc:spChg>
        <pc:spChg chg="add mod">
          <ac:chgData name="Andrew Houtenville" userId="aea22101-bd61-4dfe-a17f-14b576307e93" providerId="ADAL" clId="{4CB29DFD-48AC-4F0B-8E7B-6A5EF52DBA86}" dt="2023-02-17T16:07:20.130" v="190"/>
          <ac:spMkLst>
            <pc:docMk/>
            <pc:sldMk cId="3684263406" sldId="12120"/>
            <ac:spMk id="15" creationId="{C5F677C6-02D8-4CCD-8B79-8E3B578D5A3D}"/>
          </ac:spMkLst>
        </pc:spChg>
        <pc:spChg chg="add mod">
          <ac:chgData name="Andrew Houtenville" userId="aea22101-bd61-4dfe-a17f-14b576307e93" providerId="ADAL" clId="{4CB29DFD-48AC-4F0B-8E7B-6A5EF52DBA86}" dt="2023-02-17T16:07:20.130" v="190"/>
          <ac:spMkLst>
            <pc:docMk/>
            <pc:sldMk cId="3684263406" sldId="12120"/>
            <ac:spMk id="16" creationId="{355A1AF0-A483-954C-C124-C17986121792}"/>
          </ac:spMkLst>
        </pc:spChg>
        <pc:spChg chg="add mod">
          <ac:chgData name="Andrew Houtenville" userId="aea22101-bd61-4dfe-a17f-14b576307e93" providerId="ADAL" clId="{4CB29DFD-48AC-4F0B-8E7B-6A5EF52DBA86}" dt="2023-02-17T16:07:20.130" v="190"/>
          <ac:spMkLst>
            <pc:docMk/>
            <pc:sldMk cId="3684263406" sldId="12120"/>
            <ac:spMk id="21" creationId="{44B395CE-56D0-FD55-20F5-E656C1A7E98A}"/>
          </ac:spMkLst>
        </pc:spChg>
        <pc:spChg chg="add mod">
          <ac:chgData name="Andrew Houtenville" userId="aea22101-bd61-4dfe-a17f-14b576307e93" providerId="ADAL" clId="{4CB29DFD-48AC-4F0B-8E7B-6A5EF52DBA86}" dt="2023-02-17T16:07:20.130" v="190"/>
          <ac:spMkLst>
            <pc:docMk/>
            <pc:sldMk cId="3684263406" sldId="12120"/>
            <ac:spMk id="22" creationId="{90B48216-54E0-D0EA-0F0E-3BB9D1A22BEA}"/>
          </ac:spMkLst>
        </pc:spChg>
        <pc:spChg chg="add mod">
          <ac:chgData name="Andrew Houtenville" userId="aea22101-bd61-4dfe-a17f-14b576307e93" providerId="ADAL" clId="{4CB29DFD-48AC-4F0B-8E7B-6A5EF52DBA86}" dt="2023-02-17T16:07:20.130" v="190"/>
          <ac:spMkLst>
            <pc:docMk/>
            <pc:sldMk cId="3684263406" sldId="12120"/>
            <ac:spMk id="23" creationId="{7F390CF9-8E2A-C4D3-83D5-5A468C362D62}"/>
          </ac:spMkLst>
        </pc:spChg>
        <pc:spChg chg="add mod">
          <ac:chgData name="Andrew Houtenville" userId="aea22101-bd61-4dfe-a17f-14b576307e93" providerId="ADAL" clId="{4CB29DFD-48AC-4F0B-8E7B-6A5EF52DBA86}" dt="2023-02-17T16:07:20.130" v="190"/>
          <ac:spMkLst>
            <pc:docMk/>
            <pc:sldMk cId="3684263406" sldId="12120"/>
            <ac:spMk id="24" creationId="{E03A72BE-2805-C97F-EDBB-18D62C6D192E}"/>
          </ac:spMkLst>
        </pc:spChg>
        <pc:spChg chg="add mod">
          <ac:chgData name="Andrew Houtenville" userId="aea22101-bd61-4dfe-a17f-14b576307e93" providerId="ADAL" clId="{4CB29DFD-48AC-4F0B-8E7B-6A5EF52DBA86}" dt="2023-02-17T16:14:13.357" v="203"/>
          <ac:spMkLst>
            <pc:docMk/>
            <pc:sldMk cId="3684263406" sldId="12120"/>
            <ac:spMk id="31" creationId="{C5F677C6-02D8-4CCD-8B79-8E3B578D5A3D}"/>
          </ac:spMkLst>
        </pc:spChg>
        <pc:spChg chg="add mod">
          <ac:chgData name="Andrew Houtenville" userId="aea22101-bd61-4dfe-a17f-14b576307e93" providerId="ADAL" clId="{4CB29DFD-48AC-4F0B-8E7B-6A5EF52DBA86}" dt="2023-02-17T16:14:13.357" v="203"/>
          <ac:spMkLst>
            <pc:docMk/>
            <pc:sldMk cId="3684263406" sldId="12120"/>
            <ac:spMk id="32" creationId="{355A1AF0-A483-954C-C124-C17986121792}"/>
          </ac:spMkLst>
        </pc:spChg>
        <pc:spChg chg="add mod">
          <ac:chgData name="Andrew Houtenville" userId="aea22101-bd61-4dfe-a17f-14b576307e93" providerId="ADAL" clId="{4CB29DFD-48AC-4F0B-8E7B-6A5EF52DBA86}" dt="2023-02-17T16:14:13.357" v="203"/>
          <ac:spMkLst>
            <pc:docMk/>
            <pc:sldMk cId="3684263406" sldId="12120"/>
            <ac:spMk id="37" creationId="{44B395CE-56D0-FD55-20F5-E656C1A7E98A}"/>
          </ac:spMkLst>
        </pc:spChg>
        <pc:spChg chg="add mod">
          <ac:chgData name="Andrew Houtenville" userId="aea22101-bd61-4dfe-a17f-14b576307e93" providerId="ADAL" clId="{4CB29DFD-48AC-4F0B-8E7B-6A5EF52DBA86}" dt="2023-02-17T16:14:13.357" v="203"/>
          <ac:spMkLst>
            <pc:docMk/>
            <pc:sldMk cId="3684263406" sldId="12120"/>
            <ac:spMk id="38" creationId="{90B48216-54E0-D0EA-0F0E-3BB9D1A22BEA}"/>
          </ac:spMkLst>
        </pc:spChg>
        <pc:spChg chg="add mod">
          <ac:chgData name="Andrew Houtenville" userId="aea22101-bd61-4dfe-a17f-14b576307e93" providerId="ADAL" clId="{4CB29DFD-48AC-4F0B-8E7B-6A5EF52DBA86}" dt="2023-02-17T16:14:13.357" v="203"/>
          <ac:spMkLst>
            <pc:docMk/>
            <pc:sldMk cId="3684263406" sldId="12120"/>
            <ac:spMk id="39" creationId="{7F390CF9-8E2A-C4D3-83D5-5A468C362D62}"/>
          </ac:spMkLst>
        </pc:spChg>
        <pc:spChg chg="add mod">
          <ac:chgData name="Andrew Houtenville" userId="aea22101-bd61-4dfe-a17f-14b576307e93" providerId="ADAL" clId="{4CB29DFD-48AC-4F0B-8E7B-6A5EF52DBA86}" dt="2023-02-17T16:14:13.357" v="203"/>
          <ac:spMkLst>
            <pc:docMk/>
            <pc:sldMk cId="3684263406" sldId="12120"/>
            <ac:spMk id="40" creationId="{E03A72BE-2805-C97F-EDBB-18D62C6D192E}"/>
          </ac:spMkLst>
        </pc:spChg>
        <pc:grpChg chg="add mod">
          <ac:chgData name="Andrew Houtenville" userId="aea22101-bd61-4dfe-a17f-14b576307e93" providerId="ADAL" clId="{4CB29DFD-48AC-4F0B-8E7B-6A5EF52DBA86}" dt="2023-02-17T16:06:44.809" v="187"/>
          <ac:grpSpMkLst>
            <pc:docMk/>
            <pc:sldMk cId="3684263406" sldId="12120"/>
            <ac:grpSpMk id="7" creationId="{2AE4A867-4074-42DA-8C9F-CB32D2F96A11}"/>
          </ac:grpSpMkLst>
        </pc:grpChg>
        <pc:grpChg chg="add mod">
          <ac:chgData name="Andrew Houtenville" userId="aea22101-bd61-4dfe-a17f-14b576307e93" providerId="ADAL" clId="{4CB29DFD-48AC-4F0B-8E7B-6A5EF52DBA86}" dt="2023-02-17T16:07:20.130" v="190"/>
          <ac:grpSpMkLst>
            <pc:docMk/>
            <pc:sldMk cId="3684263406" sldId="12120"/>
            <ac:grpSpMk id="11" creationId="{BD1323C1-8687-4CB1-AD61-7A1048DC3D3E}"/>
          </ac:grpSpMkLst>
        </pc:grpChg>
        <pc:grpChg chg="add mod">
          <ac:chgData name="Andrew Houtenville" userId="aea22101-bd61-4dfe-a17f-14b576307e93" providerId="ADAL" clId="{4CB29DFD-48AC-4F0B-8E7B-6A5EF52DBA86}" dt="2023-02-17T16:07:20.130" v="190"/>
          <ac:grpSpMkLst>
            <pc:docMk/>
            <pc:sldMk cId="3684263406" sldId="12120"/>
            <ac:grpSpMk id="12" creationId="{305C8F68-8830-C215-92D0-F9289D6A1965}"/>
          </ac:grpSpMkLst>
        </pc:grpChg>
        <pc:grpChg chg="add mod">
          <ac:chgData name="Andrew Houtenville" userId="aea22101-bd61-4dfe-a17f-14b576307e93" providerId="ADAL" clId="{4CB29DFD-48AC-4F0B-8E7B-6A5EF52DBA86}" dt="2023-02-17T16:07:20.130" v="190"/>
          <ac:grpSpMkLst>
            <pc:docMk/>
            <pc:sldMk cId="3684263406" sldId="12120"/>
            <ac:grpSpMk id="13" creationId="{2AE4A867-4074-42DA-8C9F-CB32D2F96A11}"/>
          </ac:grpSpMkLst>
        </pc:grpChg>
        <pc:grpChg chg="add mod">
          <ac:chgData name="Andrew Houtenville" userId="aea22101-bd61-4dfe-a17f-14b576307e93" providerId="ADAL" clId="{4CB29DFD-48AC-4F0B-8E7B-6A5EF52DBA86}" dt="2023-02-17T16:07:20.130" v="190"/>
          <ac:grpSpMkLst>
            <pc:docMk/>
            <pc:sldMk cId="3684263406" sldId="12120"/>
            <ac:grpSpMk id="17" creationId="{ED443AA9-FF4C-36F8-2D95-0156B5AC82E1}"/>
          </ac:grpSpMkLst>
        </pc:grpChg>
        <pc:grpChg chg="add mod">
          <ac:chgData name="Andrew Houtenville" userId="aea22101-bd61-4dfe-a17f-14b576307e93" providerId="ADAL" clId="{4CB29DFD-48AC-4F0B-8E7B-6A5EF52DBA86}" dt="2023-02-17T16:14:13.357" v="203"/>
          <ac:grpSpMkLst>
            <pc:docMk/>
            <pc:sldMk cId="3684263406" sldId="12120"/>
            <ac:grpSpMk id="27" creationId="{BD1323C1-8687-4CB1-AD61-7A1048DC3D3E}"/>
          </ac:grpSpMkLst>
        </pc:grpChg>
        <pc:grpChg chg="add mod">
          <ac:chgData name="Andrew Houtenville" userId="aea22101-bd61-4dfe-a17f-14b576307e93" providerId="ADAL" clId="{4CB29DFD-48AC-4F0B-8E7B-6A5EF52DBA86}" dt="2023-02-17T16:14:13.357" v="203"/>
          <ac:grpSpMkLst>
            <pc:docMk/>
            <pc:sldMk cId="3684263406" sldId="12120"/>
            <ac:grpSpMk id="28" creationId="{305C8F68-8830-C215-92D0-F9289D6A1965}"/>
          </ac:grpSpMkLst>
        </pc:grpChg>
        <pc:grpChg chg="add mod">
          <ac:chgData name="Andrew Houtenville" userId="aea22101-bd61-4dfe-a17f-14b576307e93" providerId="ADAL" clId="{4CB29DFD-48AC-4F0B-8E7B-6A5EF52DBA86}" dt="2023-02-17T16:14:13.357" v="203"/>
          <ac:grpSpMkLst>
            <pc:docMk/>
            <pc:sldMk cId="3684263406" sldId="12120"/>
            <ac:grpSpMk id="29" creationId="{2AE4A867-4074-42DA-8C9F-CB32D2F96A11}"/>
          </ac:grpSpMkLst>
        </pc:grpChg>
        <pc:grpChg chg="add mod">
          <ac:chgData name="Andrew Houtenville" userId="aea22101-bd61-4dfe-a17f-14b576307e93" providerId="ADAL" clId="{4CB29DFD-48AC-4F0B-8E7B-6A5EF52DBA86}" dt="2023-02-17T16:14:13.357" v="203"/>
          <ac:grpSpMkLst>
            <pc:docMk/>
            <pc:sldMk cId="3684263406" sldId="12120"/>
            <ac:grpSpMk id="33" creationId="{ED443AA9-FF4C-36F8-2D95-0156B5AC82E1}"/>
          </ac:grpSpMkLst>
        </pc:grpChg>
        <pc:graphicFrameChg chg="add mod">
          <ac:chgData name="Andrew Houtenville" userId="aea22101-bd61-4dfe-a17f-14b576307e93" providerId="ADAL" clId="{4CB29DFD-48AC-4F0B-8E7B-6A5EF52DBA86}" dt="2023-02-17T16:06:44.809" v="187"/>
          <ac:graphicFrameMkLst>
            <pc:docMk/>
            <pc:sldMk cId="3684263406" sldId="12120"/>
            <ac:graphicFrameMk id="6" creationId="{33012F2A-CFB9-4875-9223-F61945A3060A}"/>
          </ac:graphicFrameMkLst>
        </pc:graphicFrameChg>
        <pc:graphicFrameChg chg="add mod">
          <ac:chgData name="Andrew Houtenville" userId="aea22101-bd61-4dfe-a17f-14b576307e93" providerId="ADAL" clId="{4CB29DFD-48AC-4F0B-8E7B-6A5EF52DBA86}" dt="2023-02-17T16:07:20.130" v="190"/>
          <ac:graphicFrameMkLst>
            <pc:docMk/>
            <pc:sldMk cId="3684263406" sldId="12120"/>
            <ac:graphicFrameMk id="10" creationId="{33012F2A-CFB9-4875-9223-F61945A3060A}"/>
          </ac:graphicFrameMkLst>
        </pc:graphicFrameChg>
        <pc:graphicFrameChg chg="add mod">
          <ac:chgData name="Andrew Houtenville" userId="aea22101-bd61-4dfe-a17f-14b576307e93" providerId="ADAL" clId="{4CB29DFD-48AC-4F0B-8E7B-6A5EF52DBA86}" dt="2023-02-17T16:14:13.357" v="203"/>
          <ac:graphicFrameMkLst>
            <pc:docMk/>
            <pc:sldMk cId="3684263406" sldId="12120"/>
            <ac:graphicFrameMk id="26" creationId="{33012F2A-CFB9-4875-9223-F61945A3060A}"/>
          </ac:graphicFrameMkLst>
        </pc:graphicFrameChg>
        <pc:picChg chg="add mod">
          <ac:chgData name="Andrew Houtenville" userId="aea22101-bd61-4dfe-a17f-14b576307e93" providerId="ADAL" clId="{4CB29DFD-48AC-4F0B-8E7B-6A5EF52DBA86}" dt="2023-02-17T16:18:28.270" v="280" actId="1076"/>
          <ac:picMkLst>
            <pc:docMk/>
            <pc:sldMk cId="3684263406" sldId="12120"/>
            <ac:picMk id="3" creationId="{B3467910-A39A-4B3D-AECA-2C5232CBAA95}"/>
          </ac:picMkLst>
        </pc:picChg>
        <pc:picChg chg="add del mod">
          <ac:chgData name="Andrew Houtenville" userId="aea22101-bd61-4dfe-a17f-14b576307e93" providerId="ADAL" clId="{4CB29DFD-48AC-4F0B-8E7B-6A5EF52DBA86}" dt="2023-02-17T16:13:43.449" v="200" actId="478"/>
          <ac:picMkLst>
            <pc:docMk/>
            <pc:sldMk cId="3684263406" sldId="12120"/>
            <ac:picMk id="25" creationId="{ACDB9538-D74B-4157-A34C-3B89ED5245DD}"/>
          </ac:picMkLst>
        </pc:picChg>
        <pc:picChg chg="add mod">
          <ac:chgData name="Andrew Houtenville" userId="aea22101-bd61-4dfe-a17f-14b576307e93" providerId="ADAL" clId="{4CB29DFD-48AC-4F0B-8E7B-6A5EF52DBA86}" dt="2023-02-17T16:14:31.906" v="205"/>
          <ac:picMkLst>
            <pc:docMk/>
            <pc:sldMk cId="3684263406" sldId="12120"/>
            <ac:picMk id="41" creationId="{9CC838A8-824B-489F-A6C3-86585098462C}"/>
          </ac:picMkLst>
        </pc:picChg>
        <pc:cxnChg chg="add mod">
          <ac:chgData name="Andrew Houtenville" userId="aea22101-bd61-4dfe-a17f-14b576307e93" providerId="ADAL" clId="{4CB29DFD-48AC-4F0B-8E7B-6A5EF52DBA86}" dt="2023-02-17T16:06:44.809" v="187"/>
          <ac:cxnSpMkLst>
            <pc:docMk/>
            <pc:sldMk cId="3684263406" sldId="12120"/>
            <ac:cxnSpMk id="8" creationId="{0A2FA992-0B61-4525-8CC1-C87828BDE6C9}"/>
          </ac:cxnSpMkLst>
        </pc:cxnChg>
        <pc:cxnChg chg="add mod">
          <ac:chgData name="Andrew Houtenville" userId="aea22101-bd61-4dfe-a17f-14b576307e93" providerId="ADAL" clId="{4CB29DFD-48AC-4F0B-8E7B-6A5EF52DBA86}" dt="2023-02-17T16:07:20.130" v="190"/>
          <ac:cxnSpMkLst>
            <pc:docMk/>
            <pc:sldMk cId="3684263406" sldId="12120"/>
            <ac:cxnSpMk id="14" creationId="{0A2FA992-0B61-4525-8CC1-C87828BDE6C9}"/>
          </ac:cxnSpMkLst>
        </pc:cxnChg>
        <pc:cxnChg chg="add mod">
          <ac:chgData name="Andrew Houtenville" userId="aea22101-bd61-4dfe-a17f-14b576307e93" providerId="ADAL" clId="{4CB29DFD-48AC-4F0B-8E7B-6A5EF52DBA86}" dt="2023-02-17T16:07:20.130" v="190"/>
          <ac:cxnSpMkLst>
            <pc:docMk/>
            <pc:sldMk cId="3684263406" sldId="12120"/>
            <ac:cxnSpMk id="18" creationId="{2FD3721B-0492-E18E-8DD0-9663A1DEC179}"/>
          </ac:cxnSpMkLst>
        </pc:cxnChg>
        <pc:cxnChg chg="add mod">
          <ac:chgData name="Andrew Houtenville" userId="aea22101-bd61-4dfe-a17f-14b576307e93" providerId="ADAL" clId="{4CB29DFD-48AC-4F0B-8E7B-6A5EF52DBA86}" dt="2023-02-17T16:07:20.130" v="190"/>
          <ac:cxnSpMkLst>
            <pc:docMk/>
            <pc:sldMk cId="3684263406" sldId="12120"/>
            <ac:cxnSpMk id="19" creationId="{5AE3B9B1-F7AF-23B2-70D1-D94FE32DD201}"/>
          </ac:cxnSpMkLst>
        </pc:cxnChg>
        <pc:cxnChg chg="add mod">
          <ac:chgData name="Andrew Houtenville" userId="aea22101-bd61-4dfe-a17f-14b576307e93" providerId="ADAL" clId="{4CB29DFD-48AC-4F0B-8E7B-6A5EF52DBA86}" dt="2023-02-17T16:07:20.130" v="190"/>
          <ac:cxnSpMkLst>
            <pc:docMk/>
            <pc:sldMk cId="3684263406" sldId="12120"/>
            <ac:cxnSpMk id="20" creationId="{C1C36F2F-EE73-CEAC-CCC1-00672BC0FA62}"/>
          </ac:cxnSpMkLst>
        </pc:cxnChg>
        <pc:cxnChg chg="add mod">
          <ac:chgData name="Andrew Houtenville" userId="aea22101-bd61-4dfe-a17f-14b576307e93" providerId="ADAL" clId="{4CB29DFD-48AC-4F0B-8E7B-6A5EF52DBA86}" dt="2023-02-17T16:14:13.357" v="203"/>
          <ac:cxnSpMkLst>
            <pc:docMk/>
            <pc:sldMk cId="3684263406" sldId="12120"/>
            <ac:cxnSpMk id="30" creationId="{0A2FA992-0B61-4525-8CC1-C87828BDE6C9}"/>
          </ac:cxnSpMkLst>
        </pc:cxnChg>
        <pc:cxnChg chg="add mod">
          <ac:chgData name="Andrew Houtenville" userId="aea22101-bd61-4dfe-a17f-14b576307e93" providerId="ADAL" clId="{4CB29DFD-48AC-4F0B-8E7B-6A5EF52DBA86}" dt="2023-02-17T16:14:13.357" v="203"/>
          <ac:cxnSpMkLst>
            <pc:docMk/>
            <pc:sldMk cId="3684263406" sldId="12120"/>
            <ac:cxnSpMk id="34" creationId="{2FD3721B-0492-E18E-8DD0-9663A1DEC179}"/>
          </ac:cxnSpMkLst>
        </pc:cxnChg>
        <pc:cxnChg chg="add mod">
          <ac:chgData name="Andrew Houtenville" userId="aea22101-bd61-4dfe-a17f-14b576307e93" providerId="ADAL" clId="{4CB29DFD-48AC-4F0B-8E7B-6A5EF52DBA86}" dt="2023-02-17T16:14:13.357" v="203"/>
          <ac:cxnSpMkLst>
            <pc:docMk/>
            <pc:sldMk cId="3684263406" sldId="12120"/>
            <ac:cxnSpMk id="35" creationId="{5AE3B9B1-F7AF-23B2-70D1-D94FE32DD201}"/>
          </ac:cxnSpMkLst>
        </pc:cxnChg>
        <pc:cxnChg chg="add mod">
          <ac:chgData name="Andrew Houtenville" userId="aea22101-bd61-4dfe-a17f-14b576307e93" providerId="ADAL" clId="{4CB29DFD-48AC-4F0B-8E7B-6A5EF52DBA86}" dt="2023-02-17T16:14:13.357" v="203"/>
          <ac:cxnSpMkLst>
            <pc:docMk/>
            <pc:sldMk cId="3684263406" sldId="12120"/>
            <ac:cxnSpMk id="36" creationId="{C1C36F2F-EE73-CEAC-CCC1-00672BC0FA62}"/>
          </ac:cxnSpMkLst>
        </pc:cxnChg>
      </pc:sldChg>
      <pc:sldChg chg="addSp modSp add mod">
        <pc:chgData name="Andrew Houtenville" userId="aea22101-bd61-4dfe-a17f-14b576307e93" providerId="ADAL" clId="{4CB29DFD-48AC-4F0B-8E7B-6A5EF52DBA86}" dt="2023-02-17T16:19:51.153" v="322"/>
        <pc:sldMkLst>
          <pc:docMk/>
          <pc:sldMk cId="3333437970" sldId="12121"/>
        </pc:sldMkLst>
        <pc:spChg chg="mod">
          <ac:chgData name="Andrew Houtenville" userId="aea22101-bd61-4dfe-a17f-14b576307e93" providerId="ADAL" clId="{4CB29DFD-48AC-4F0B-8E7B-6A5EF52DBA86}" dt="2023-02-17T16:19:51.153" v="322"/>
          <ac:spMkLst>
            <pc:docMk/>
            <pc:sldMk cId="3333437970" sldId="12121"/>
            <ac:spMk id="2" creationId="{CAD9B724-0BBC-4052-8F50-158D8643067E}"/>
          </ac:spMkLst>
        </pc:spChg>
        <pc:spChg chg="add mod">
          <ac:chgData name="Andrew Houtenville" userId="aea22101-bd61-4dfe-a17f-14b576307e93" providerId="ADAL" clId="{4CB29DFD-48AC-4F0B-8E7B-6A5EF52DBA86}" dt="2023-02-17T16:15:58.791" v="214"/>
          <ac:spMkLst>
            <pc:docMk/>
            <pc:sldMk cId="3333437970" sldId="12121"/>
            <ac:spMk id="8" creationId="{BB78E349-BD88-D3E5-C4AF-8DF4ED17268A}"/>
          </ac:spMkLst>
        </pc:spChg>
        <pc:spChg chg="add mod">
          <ac:chgData name="Andrew Houtenville" userId="aea22101-bd61-4dfe-a17f-14b576307e93" providerId="ADAL" clId="{4CB29DFD-48AC-4F0B-8E7B-6A5EF52DBA86}" dt="2023-02-17T16:15:58.791" v="214"/>
          <ac:spMkLst>
            <pc:docMk/>
            <pc:sldMk cId="3333437970" sldId="12121"/>
            <ac:spMk id="13" creationId="{9AB48B6C-8F3F-843F-08A7-4AAACCE8D557}"/>
          </ac:spMkLst>
        </pc:spChg>
        <pc:spChg chg="add mod">
          <ac:chgData name="Andrew Houtenville" userId="aea22101-bd61-4dfe-a17f-14b576307e93" providerId="ADAL" clId="{4CB29DFD-48AC-4F0B-8E7B-6A5EF52DBA86}" dt="2023-02-17T16:15:58.791" v="214"/>
          <ac:spMkLst>
            <pc:docMk/>
            <pc:sldMk cId="3333437970" sldId="12121"/>
            <ac:spMk id="14" creationId="{3CC6021A-1ED9-48F1-53E4-46794A89E8D1}"/>
          </ac:spMkLst>
        </pc:spChg>
        <pc:spChg chg="add mod">
          <ac:chgData name="Andrew Houtenville" userId="aea22101-bd61-4dfe-a17f-14b576307e93" providerId="ADAL" clId="{4CB29DFD-48AC-4F0B-8E7B-6A5EF52DBA86}" dt="2023-02-17T16:15:58.791" v="214"/>
          <ac:spMkLst>
            <pc:docMk/>
            <pc:sldMk cId="3333437970" sldId="12121"/>
            <ac:spMk id="15" creationId="{B5B4FAE2-5FA9-2A5B-BA4F-16D7D75076F8}"/>
          </ac:spMkLst>
        </pc:spChg>
        <pc:spChg chg="add mod">
          <ac:chgData name="Andrew Houtenville" userId="aea22101-bd61-4dfe-a17f-14b576307e93" providerId="ADAL" clId="{4CB29DFD-48AC-4F0B-8E7B-6A5EF52DBA86}" dt="2023-02-17T16:15:58.791" v="214"/>
          <ac:spMkLst>
            <pc:docMk/>
            <pc:sldMk cId="3333437970" sldId="12121"/>
            <ac:spMk id="16" creationId="{EF3CA2D9-DB0A-619E-C074-92335A7F4196}"/>
          </ac:spMkLst>
        </pc:spChg>
        <pc:grpChg chg="add mod">
          <ac:chgData name="Andrew Houtenville" userId="aea22101-bd61-4dfe-a17f-14b576307e93" providerId="ADAL" clId="{4CB29DFD-48AC-4F0B-8E7B-6A5EF52DBA86}" dt="2023-02-17T16:15:58.791" v="214"/>
          <ac:grpSpMkLst>
            <pc:docMk/>
            <pc:sldMk cId="3333437970" sldId="12121"/>
            <ac:grpSpMk id="7" creationId="{02B3D6C8-AE83-E383-9487-AD8C277538A5}"/>
          </ac:grpSpMkLst>
        </pc:grpChg>
        <pc:grpChg chg="add mod">
          <ac:chgData name="Andrew Houtenville" userId="aea22101-bd61-4dfe-a17f-14b576307e93" providerId="ADAL" clId="{4CB29DFD-48AC-4F0B-8E7B-6A5EF52DBA86}" dt="2023-02-17T16:15:58.791" v="214"/>
          <ac:grpSpMkLst>
            <pc:docMk/>
            <pc:sldMk cId="3333437970" sldId="12121"/>
            <ac:grpSpMk id="9" creationId="{FB1D40B2-A80C-F695-DEF1-2A70783F3915}"/>
          </ac:grpSpMkLst>
        </pc:grpChg>
        <pc:graphicFrameChg chg="add mod">
          <ac:chgData name="Andrew Houtenville" userId="aea22101-bd61-4dfe-a17f-14b576307e93" providerId="ADAL" clId="{4CB29DFD-48AC-4F0B-8E7B-6A5EF52DBA86}" dt="2023-02-17T16:15:58.791" v="214"/>
          <ac:graphicFrameMkLst>
            <pc:docMk/>
            <pc:sldMk cId="3333437970" sldId="12121"/>
            <ac:graphicFrameMk id="6" creationId="{08644E31-F4A1-42E4-90A0-5CEDE898807D}"/>
          </ac:graphicFrameMkLst>
        </pc:graphicFrameChg>
        <pc:picChg chg="add mod">
          <ac:chgData name="Andrew Houtenville" userId="aea22101-bd61-4dfe-a17f-14b576307e93" providerId="ADAL" clId="{4CB29DFD-48AC-4F0B-8E7B-6A5EF52DBA86}" dt="2023-02-17T16:18:45.093" v="293" actId="1076"/>
          <ac:picMkLst>
            <pc:docMk/>
            <pc:sldMk cId="3333437970" sldId="12121"/>
            <ac:picMk id="3" creationId="{B16EDCA1-6E37-48C8-AF13-0AEB182E1D78}"/>
          </ac:picMkLst>
        </pc:picChg>
        <pc:cxnChg chg="add mod">
          <ac:chgData name="Andrew Houtenville" userId="aea22101-bd61-4dfe-a17f-14b576307e93" providerId="ADAL" clId="{4CB29DFD-48AC-4F0B-8E7B-6A5EF52DBA86}" dt="2023-02-17T16:15:58.791" v="214"/>
          <ac:cxnSpMkLst>
            <pc:docMk/>
            <pc:sldMk cId="3333437970" sldId="12121"/>
            <ac:cxnSpMk id="10" creationId="{B6EA8104-8A35-1E21-807C-4EEE1E3448F2}"/>
          </ac:cxnSpMkLst>
        </pc:cxnChg>
        <pc:cxnChg chg="add mod">
          <ac:chgData name="Andrew Houtenville" userId="aea22101-bd61-4dfe-a17f-14b576307e93" providerId="ADAL" clId="{4CB29DFD-48AC-4F0B-8E7B-6A5EF52DBA86}" dt="2023-02-17T16:15:58.791" v="214"/>
          <ac:cxnSpMkLst>
            <pc:docMk/>
            <pc:sldMk cId="3333437970" sldId="12121"/>
            <ac:cxnSpMk id="11" creationId="{84505999-3575-F635-6ADD-CACB084E09B3}"/>
          </ac:cxnSpMkLst>
        </pc:cxnChg>
        <pc:cxnChg chg="add mod">
          <ac:chgData name="Andrew Houtenville" userId="aea22101-bd61-4dfe-a17f-14b576307e93" providerId="ADAL" clId="{4CB29DFD-48AC-4F0B-8E7B-6A5EF52DBA86}" dt="2023-02-17T16:15:58.791" v="214"/>
          <ac:cxnSpMkLst>
            <pc:docMk/>
            <pc:sldMk cId="3333437970" sldId="12121"/>
            <ac:cxnSpMk id="12" creationId="{A0E8234F-5D25-F8CA-4016-E6DDF490C7BF}"/>
          </ac:cxnSpMkLst>
        </pc:cxnChg>
      </pc:sldChg>
      <pc:sldChg chg="addSp delSp modSp add del mod">
        <pc:chgData name="Andrew Houtenville" userId="aea22101-bd61-4dfe-a17f-14b576307e93" providerId="ADAL" clId="{4CB29DFD-48AC-4F0B-8E7B-6A5EF52DBA86}" dt="2023-02-17T16:41:04.829" v="799" actId="47"/>
        <pc:sldMkLst>
          <pc:docMk/>
          <pc:sldMk cId="3592339297" sldId="12122"/>
        </pc:sldMkLst>
        <pc:spChg chg="del mod">
          <ac:chgData name="Andrew Houtenville" userId="aea22101-bd61-4dfe-a17f-14b576307e93" providerId="ADAL" clId="{4CB29DFD-48AC-4F0B-8E7B-6A5EF52DBA86}" dt="2023-02-17T16:25:29.028" v="444" actId="478"/>
          <ac:spMkLst>
            <pc:docMk/>
            <pc:sldMk cId="3592339297" sldId="12122"/>
            <ac:spMk id="3" creationId="{1E9BFE24-B735-4B7E-9906-DCB7103581A7}"/>
          </ac:spMkLst>
        </pc:spChg>
        <pc:spChg chg="add del mod">
          <ac:chgData name="Andrew Houtenville" userId="aea22101-bd61-4dfe-a17f-14b576307e93" providerId="ADAL" clId="{4CB29DFD-48AC-4F0B-8E7B-6A5EF52DBA86}" dt="2023-02-17T16:25:31.540" v="445" actId="478"/>
          <ac:spMkLst>
            <pc:docMk/>
            <pc:sldMk cId="3592339297" sldId="12122"/>
            <ac:spMk id="6" creationId="{D9424D2F-1541-4498-9ADF-B99581F76918}"/>
          </ac:spMkLst>
        </pc:spChg>
        <pc:spChg chg="mod">
          <ac:chgData name="Andrew Houtenville" userId="aea22101-bd61-4dfe-a17f-14b576307e93" providerId="ADAL" clId="{4CB29DFD-48AC-4F0B-8E7B-6A5EF52DBA86}" dt="2023-02-17T16:26:04.679" v="493" actId="20577"/>
          <ac:spMkLst>
            <pc:docMk/>
            <pc:sldMk cId="3592339297" sldId="12122"/>
            <ac:spMk id="8" creationId="{39EABC25-AC82-4A68-B16D-1584F2D13CF3}"/>
          </ac:spMkLst>
        </pc:spChg>
        <pc:graphicFrameChg chg="add del mod modGraphic">
          <ac:chgData name="Andrew Houtenville" userId="aea22101-bd61-4dfe-a17f-14b576307e93" providerId="ADAL" clId="{4CB29DFD-48AC-4F0B-8E7B-6A5EF52DBA86}" dt="2023-02-17T16:32:29.612" v="499" actId="478"/>
          <ac:graphicFrameMkLst>
            <pc:docMk/>
            <pc:sldMk cId="3592339297" sldId="12122"/>
            <ac:graphicFrameMk id="7" creationId="{01E84F86-A47D-47A5-B072-177BE23BAB28}"/>
          </ac:graphicFrameMkLst>
        </pc:graphicFrameChg>
        <pc:graphicFrameChg chg="add mod modGraphic">
          <ac:chgData name="Andrew Houtenville" userId="aea22101-bd61-4dfe-a17f-14b576307e93" providerId="ADAL" clId="{4CB29DFD-48AC-4F0B-8E7B-6A5EF52DBA86}" dt="2023-02-17T16:33:41.309" v="504" actId="14100"/>
          <ac:graphicFrameMkLst>
            <pc:docMk/>
            <pc:sldMk cId="3592339297" sldId="12122"/>
            <ac:graphicFrameMk id="9" creationId="{80FE8FD1-A514-43AC-8F09-23A31802D0AA}"/>
          </ac:graphicFrameMkLst>
        </pc:graphicFrameChg>
      </pc:sldChg>
      <pc:sldChg chg="addSp delSp modSp add mod">
        <pc:chgData name="Andrew Houtenville" userId="aea22101-bd61-4dfe-a17f-14b576307e93" providerId="ADAL" clId="{4CB29DFD-48AC-4F0B-8E7B-6A5EF52DBA86}" dt="2023-02-17T16:34:59.264" v="533" actId="20577"/>
        <pc:sldMkLst>
          <pc:docMk/>
          <pc:sldMk cId="2112165675" sldId="12123"/>
        </pc:sldMkLst>
        <pc:spChg chg="mod">
          <ac:chgData name="Andrew Houtenville" userId="aea22101-bd61-4dfe-a17f-14b576307e93" providerId="ADAL" clId="{4CB29DFD-48AC-4F0B-8E7B-6A5EF52DBA86}" dt="2023-02-17T16:34:59.264" v="533" actId="20577"/>
          <ac:spMkLst>
            <pc:docMk/>
            <pc:sldMk cId="2112165675" sldId="12123"/>
            <ac:spMk id="2" creationId="{CAD9B724-0BBC-4052-8F50-158D8643067E}"/>
          </ac:spMkLst>
        </pc:spChg>
        <pc:spChg chg="add mod">
          <ac:chgData name="Andrew Houtenville" userId="aea22101-bd61-4dfe-a17f-14b576307e93" providerId="ADAL" clId="{4CB29DFD-48AC-4F0B-8E7B-6A5EF52DBA86}" dt="2023-02-17T16:34:46.962" v="530" actId="20577"/>
          <ac:spMkLst>
            <pc:docMk/>
            <pc:sldMk cId="2112165675" sldId="12123"/>
            <ac:spMk id="6" creationId="{899CC403-A6A8-41D2-B6D2-692AE90E0B08}"/>
          </ac:spMkLst>
        </pc:spChg>
        <pc:picChg chg="del">
          <ac:chgData name="Andrew Houtenville" userId="aea22101-bd61-4dfe-a17f-14b576307e93" providerId="ADAL" clId="{4CB29DFD-48AC-4F0B-8E7B-6A5EF52DBA86}" dt="2023-02-17T16:33:52.071" v="506" actId="478"/>
          <ac:picMkLst>
            <pc:docMk/>
            <pc:sldMk cId="2112165675" sldId="12123"/>
            <ac:picMk id="3" creationId="{FEC491DE-AAFF-4B0C-82EF-A17D355930F0}"/>
          </ac:picMkLst>
        </pc:picChg>
      </pc:sldChg>
      <pc:sldChg chg="addSp delSp modSp add del mod">
        <pc:chgData name="Andrew Houtenville" userId="aea22101-bd61-4dfe-a17f-14b576307e93" providerId="ADAL" clId="{4CB29DFD-48AC-4F0B-8E7B-6A5EF52DBA86}" dt="2023-02-17T16:37:52.975" v="566" actId="47"/>
        <pc:sldMkLst>
          <pc:docMk/>
          <pc:sldMk cId="2409697054" sldId="12124"/>
        </pc:sldMkLst>
        <pc:spChg chg="del">
          <ac:chgData name="Andrew Houtenville" userId="aea22101-bd61-4dfe-a17f-14b576307e93" providerId="ADAL" clId="{4CB29DFD-48AC-4F0B-8E7B-6A5EF52DBA86}" dt="2023-02-17T16:35:15.851" v="534" actId="478"/>
          <ac:spMkLst>
            <pc:docMk/>
            <pc:sldMk cId="2409697054" sldId="12124"/>
            <ac:spMk id="6" creationId="{899CC403-A6A8-41D2-B6D2-692AE90E0B08}"/>
          </ac:spMkLst>
        </pc:spChg>
        <pc:graphicFrameChg chg="add del mod modGraphic">
          <ac:chgData name="Andrew Houtenville" userId="aea22101-bd61-4dfe-a17f-14b576307e93" providerId="ADAL" clId="{4CB29DFD-48AC-4F0B-8E7B-6A5EF52DBA86}" dt="2023-02-17T16:36:12.828" v="545" actId="478"/>
          <ac:graphicFrameMkLst>
            <pc:docMk/>
            <pc:sldMk cId="2409697054" sldId="12124"/>
            <ac:graphicFrameMk id="3" creationId="{0173DD99-C13C-463B-B39C-7E598591B2DF}"/>
          </ac:graphicFrameMkLst>
        </pc:graphicFrameChg>
        <pc:graphicFrameChg chg="add del mod modGraphic">
          <ac:chgData name="Andrew Houtenville" userId="aea22101-bd61-4dfe-a17f-14b576307e93" providerId="ADAL" clId="{4CB29DFD-48AC-4F0B-8E7B-6A5EF52DBA86}" dt="2023-02-17T16:35:42.810" v="539" actId="478"/>
          <ac:graphicFrameMkLst>
            <pc:docMk/>
            <pc:sldMk cId="2409697054" sldId="12124"/>
            <ac:graphicFrameMk id="7" creationId="{A014FFD1-CA7E-400D-9F66-C1ECA0A64B58}"/>
          </ac:graphicFrameMkLst>
        </pc:graphicFrameChg>
        <pc:graphicFrameChg chg="add mod modGraphic">
          <ac:chgData name="Andrew Houtenville" userId="aea22101-bd61-4dfe-a17f-14b576307e93" providerId="ADAL" clId="{4CB29DFD-48AC-4F0B-8E7B-6A5EF52DBA86}" dt="2023-02-17T16:37:25.983" v="562" actId="6549"/>
          <ac:graphicFrameMkLst>
            <pc:docMk/>
            <pc:sldMk cId="2409697054" sldId="12124"/>
            <ac:graphicFrameMk id="8" creationId="{C492122A-313C-42B5-B4CF-8F8A7FE7E037}"/>
          </ac:graphicFrameMkLst>
        </pc:graphicFrameChg>
      </pc:sldChg>
      <pc:sldChg chg="modSp add del mod">
        <pc:chgData name="Andrew Houtenville" userId="aea22101-bd61-4dfe-a17f-14b576307e93" providerId="ADAL" clId="{4CB29DFD-48AC-4F0B-8E7B-6A5EF52DBA86}" dt="2023-02-17T16:37:52.975" v="566" actId="47"/>
        <pc:sldMkLst>
          <pc:docMk/>
          <pc:sldMk cId="2282375985" sldId="12125"/>
        </pc:sldMkLst>
        <pc:graphicFrameChg chg="modGraphic">
          <ac:chgData name="Andrew Houtenville" userId="aea22101-bd61-4dfe-a17f-14b576307e93" providerId="ADAL" clId="{4CB29DFD-48AC-4F0B-8E7B-6A5EF52DBA86}" dt="2023-02-17T16:37:36.019" v="563" actId="6549"/>
          <ac:graphicFrameMkLst>
            <pc:docMk/>
            <pc:sldMk cId="2282375985" sldId="12125"/>
            <ac:graphicFrameMk id="8" creationId="{C492122A-313C-42B5-B4CF-8F8A7FE7E037}"/>
          </ac:graphicFrameMkLst>
        </pc:graphicFrameChg>
      </pc:sldChg>
      <pc:sldChg chg="addSp delSp modSp add mod">
        <pc:chgData name="Andrew Houtenville" userId="aea22101-bd61-4dfe-a17f-14b576307e93" providerId="ADAL" clId="{4CB29DFD-48AC-4F0B-8E7B-6A5EF52DBA86}" dt="2023-02-17T16:47:14.547" v="1343" actId="478"/>
        <pc:sldMkLst>
          <pc:docMk/>
          <pc:sldMk cId="3150248934" sldId="12126"/>
        </pc:sldMkLst>
        <pc:graphicFrameChg chg="add del mod modGraphic">
          <ac:chgData name="Andrew Houtenville" userId="aea22101-bd61-4dfe-a17f-14b576307e93" providerId="ADAL" clId="{4CB29DFD-48AC-4F0B-8E7B-6A5EF52DBA86}" dt="2023-02-17T16:47:14.547" v="1343" actId="478"/>
          <ac:graphicFrameMkLst>
            <pc:docMk/>
            <pc:sldMk cId="3150248934" sldId="12126"/>
            <ac:graphicFrameMk id="6" creationId="{29E9AA59-1E9D-42ED-9B2D-4592B35CAF5A}"/>
          </ac:graphicFrameMkLst>
        </pc:graphicFrameChg>
        <pc:graphicFrameChg chg="del mod modGraphic">
          <ac:chgData name="Andrew Houtenville" userId="aea22101-bd61-4dfe-a17f-14b576307e93" providerId="ADAL" clId="{4CB29DFD-48AC-4F0B-8E7B-6A5EF52DBA86}" dt="2023-02-17T16:47:11.268" v="1341" actId="478"/>
          <ac:graphicFrameMkLst>
            <pc:docMk/>
            <pc:sldMk cId="3150248934" sldId="12126"/>
            <ac:graphicFrameMk id="8" creationId="{C492122A-313C-42B5-B4CF-8F8A7FE7E037}"/>
          </ac:graphicFrameMkLst>
        </pc:graphicFrameChg>
      </pc:sldChg>
      <pc:sldChg chg="add del">
        <pc:chgData name="Andrew Houtenville" userId="aea22101-bd61-4dfe-a17f-14b576307e93" providerId="ADAL" clId="{4CB29DFD-48AC-4F0B-8E7B-6A5EF52DBA86}" dt="2023-02-17T16:41:00.299" v="797" actId="47"/>
        <pc:sldMkLst>
          <pc:docMk/>
          <pc:sldMk cId="4288775238" sldId="12127"/>
        </pc:sldMkLst>
      </pc:sldChg>
      <pc:sldChg chg="add del">
        <pc:chgData name="Andrew Houtenville" userId="aea22101-bd61-4dfe-a17f-14b576307e93" providerId="ADAL" clId="{4CB29DFD-48AC-4F0B-8E7B-6A5EF52DBA86}" dt="2023-02-17T16:41:01.111" v="798" actId="47"/>
        <pc:sldMkLst>
          <pc:docMk/>
          <pc:sldMk cId="4045408129" sldId="12128"/>
        </pc:sldMkLst>
      </pc:sldChg>
      <pc:sldChg chg="delSp modSp add mod">
        <pc:chgData name="Andrew Houtenville" userId="aea22101-bd61-4dfe-a17f-14b576307e93" providerId="ADAL" clId="{4CB29DFD-48AC-4F0B-8E7B-6A5EF52DBA86}" dt="2023-02-17T16:47:29.187" v="1348" actId="478"/>
        <pc:sldMkLst>
          <pc:docMk/>
          <pc:sldMk cId="810762253" sldId="12129"/>
        </pc:sldMkLst>
        <pc:spChg chg="mod">
          <ac:chgData name="Andrew Houtenville" userId="aea22101-bd61-4dfe-a17f-14b576307e93" providerId="ADAL" clId="{4CB29DFD-48AC-4F0B-8E7B-6A5EF52DBA86}" dt="2023-02-17T16:42:40.381" v="974" actId="20577"/>
          <ac:spMkLst>
            <pc:docMk/>
            <pc:sldMk cId="810762253" sldId="12129"/>
            <ac:spMk id="2" creationId="{CAD9B724-0BBC-4052-8F50-158D8643067E}"/>
          </ac:spMkLst>
        </pc:spChg>
        <pc:graphicFrameChg chg="del mod modGraphic">
          <ac:chgData name="Andrew Houtenville" userId="aea22101-bd61-4dfe-a17f-14b576307e93" providerId="ADAL" clId="{4CB29DFD-48AC-4F0B-8E7B-6A5EF52DBA86}" dt="2023-02-17T16:47:29.187" v="1348" actId="478"/>
          <ac:graphicFrameMkLst>
            <pc:docMk/>
            <pc:sldMk cId="810762253" sldId="12129"/>
            <ac:graphicFrameMk id="8" creationId="{C492122A-313C-42B5-B4CF-8F8A7FE7E037}"/>
          </ac:graphicFrameMkLst>
        </pc:graphicFrameChg>
      </pc:sldChg>
      <pc:sldChg chg="delSp add mod">
        <pc:chgData name="Andrew Houtenville" userId="aea22101-bd61-4dfe-a17f-14b576307e93" providerId="ADAL" clId="{4CB29DFD-48AC-4F0B-8E7B-6A5EF52DBA86}" dt="2023-02-17T16:47:21.311" v="1345" actId="478"/>
        <pc:sldMkLst>
          <pc:docMk/>
          <pc:sldMk cId="2944891789" sldId="12130"/>
        </pc:sldMkLst>
        <pc:graphicFrameChg chg="del">
          <ac:chgData name="Andrew Houtenville" userId="aea22101-bd61-4dfe-a17f-14b576307e93" providerId="ADAL" clId="{4CB29DFD-48AC-4F0B-8E7B-6A5EF52DBA86}" dt="2023-02-17T16:47:21.311" v="1345" actId="478"/>
          <ac:graphicFrameMkLst>
            <pc:docMk/>
            <pc:sldMk cId="2944891789" sldId="12130"/>
            <ac:graphicFrameMk id="6" creationId="{29E9AA59-1E9D-42ED-9B2D-4592B35CAF5A}"/>
          </ac:graphicFrameMkLst>
        </pc:graphicFrameChg>
      </pc:sldChg>
      <pc:sldChg chg="add">
        <pc:chgData name="Andrew Houtenville" userId="aea22101-bd61-4dfe-a17f-14b576307e93" providerId="ADAL" clId="{4CB29DFD-48AC-4F0B-8E7B-6A5EF52DBA86}" dt="2023-02-17T16:47:17.685" v="1344"/>
        <pc:sldMkLst>
          <pc:docMk/>
          <pc:sldMk cId="1981876868" sldId="12131"/>
        </pc:sldMkLst>
      </pc:sldChg>
      <pc:sldChg chg="modSp add mod">
        <pc:chgData name="Andrew Houtenville" userId="aea22101-bd61-4dfe-a17f-14b576307e93" providerId="ADAL" clId="{4CB29DFD-48AC-4F0B-8E7B-6A5EF52DBA86}" dt="2023-02-17T16:49:18.228" v="1493" actId="20577"/>
        <pc:sldMkLst>
          <pc:docMk/>
          <pc:sldMk cId="640833753" sldId="12132"/>
        </pc:sldMkLst>
        <pc:graphicFrameChg chg="mod modGraphic">
          <ac:chgData name="Andrew Houtenville" userId="aea22101-bd61-4dfe-a17f-14b576307e93" providerId="ADAL" clId="{4CB29DFD-48AC-4F0B-8E7B-6A5EF52DBA86}" dt="2023-02-17T16:49:18.228" v="1493" actId="20577"/>
          <ac:graphicFrameMkLst>
            <pc:docMk/>
            <pc:sldMk cId="640833753" sldId="12132"/>
            <ac:graphicFrameMk id="8" creationId="{C492122A-313C-42B5-B4CF-8F8A7FE7E037}"/>
          </ac:graphicFrameMkLst>
        </pc:graphicFrameChg>
      </pc:sldChg>
    </pc:docChg>
  </pc:docChgLst>
  <pc:docChgLst>
    <pc:chgData name="Kate Filanoski" userId="5879a14f-9eb3-4e75-8352-1b2941159ca7" providerId="ADAL" clId="{EEE7F646-591D-43D6-86C1-5A419BBC5718}"/>
    <pc:docChg chg="modSld">
      <pc:chgData name="Kate Filanoski" userId="5879a14f-9eb3-4e75-8352-1b2941159ca7" providerId="ADAL" clId="{EEE7F646-591D-43D6-86C1-5A419BBC5718}" dt="2023-02-20T19:09:50.872" v="273" actId="962"/>
      <pc:docMkLst>
        <pc:docMk/>
      </pc:docMkLst>
      <pc:sldChg chg="modSp mod">
        <pc:chgData name="Kate Filanoski" userId="5879a14f-9eb3-4e75-8352-1b2941159ca7" providerId="ADAL" clId="{EEE7F646-591D-43D6-86C1-5A419BBC5718}" dt="2023-02-20T19:08:19.975" v="73" actId="962"/>
        <pc:sldMkLst>
          <pc:docMk/>
          <pc:sldMk cId="568159862" sldId="12097"/>
        </pc:sldMkLst>
        <pc:picChg chg="mod">
          <ac:chgData name="Kate Filanoski" userId="5879a14f-9eb3-4e75-8352-1b2941159ca7" providerId="ADAL" clId="{EEE7F646-591D-43D6-86C1-5A419BBC5718}" dt="2023-02-20T19:08:19.975" v="73" actId="962"/>
          <ac:picMkLst>
            <pc:docMk/>
            <pc:sldMk cId="568159862" sldId="12097"/>
            <ac:picMk id="3" creationId="{4037EE44-B030-4AAA-AA53-3AF1AAEA3DA6}"/>
          </ac:picMkLst>
        </pc:picChg>
      </pc:sldChg>
      <pc:sldChg chg="modSp mod">
        <pc:chgData name="Kate Filanoski" userId="5879a14f-9eb3-4e75-8352-1b2941159ca7" providerId="ADAL" clId="{EEE7F646-591D-43D6-86C1-5A419BBC5718}" dt="2023-02-20T19:04:21.246" v="1" actId="962"/>
        <pc:sldMkLst>
          <pc:docMk/>
          <pc:sldMk cId="3640320055" sldId="12111"/>
        </pc:sldMkLst>
        <pc:picChg chg="mod">
          <ac:chgData name="Kate Filanoski" userId="5879a14f-9eb3-4e75-8352-1b2941159ca7" providerId="ADAL" clId="{EEE7F646-591D-43D6-86C1-5A419BBC5718}" dt="2023-02-20T19:04:21.246" v="1" actId="962"/>
          <ac:picMkLst>
            <pc:docMk/>
            <pc:sldMk cId="3640320055" sldId="12111"/>
            <ac:picMk id="3" creationId="{87743E54-26B4-4417-95EC-85409280385C}"/>
          </ac:picMkLst>
        </pc:picChg>
      </pc:sldChg>
      <pc:sldChg chg="modSp mod">
        <pc:chgData name="Kate Filanoski" userId="5879a14f-9eb3-4e75-8352-1b2941159ca7" providerId="ADAL" clId="{EEE7F646-591D-43D6-86C1-5A419BBC5718}" dt="2023-02-20T19:09:50.872" v="273" actId="962"/>
        <pc:sldMkLst>
          <pc:docMk/>
          <pc:sldMk cId="1797440348" sldId="12113"/>
        </pc:sldMkLst>
        <pc:picChg chg="mod">
          <ac:chgData name="Kate Filanoski" userId="5879a14f-9eb3-4e75-8352-1b2941159ca7" providerId="ADAL" clId="{EEE7F646-591D-43D6-86C1-5A419BBC5718}" dt="2023-02-20T19:09:50.872" v="273" actId="962"/>
          <ac:picMkLst>
            <pc:docMk/>
            <pc:sldMk cId="1797440348" sldId="12113"/>
            <ac:picMk id="3" creationId="{B3ED8962-57E6-4991-8A75-9929D6BB145D}"/>
          </ac:picMkLst>
        </pc:picChg>
      </pc:sldChg>
    </pc:docChg>
  </pc:docChgLst>
  <pc:docChgLst>
    <pc:chgData name="Kate Filanoski" userId="5879a14f-9eb3-4e75-8352-1b2941159ca7" providerId="ADAL" clId="{29F6743D-C13A-4B5B-9B62-702624EC6D61}"/>
    <pc:docChg chg="undo redo custSel addSld delSld modSld sldOrd addMainMaster delMainMaster">
      <pc:chgData name="Kate Filanoski" userId="5879a14f-9eb3-4e75-8352-1b2941159ca7" providerId="ADAL" clId="{29F6743D-C13A-4B5B-9B62-702624EC6D61}" dt="2023-07-21T20:35:57.943" v="405" actId="20577"/>
      <pc:docMkLst>
        <pc:docMk/>
      </pc:docMkLst>
      <pc:sldChg chg="modSp mod modMedia">
        <pc:chgData name="Kate Filanoski" userId="5879a14f-9eb3-4e75-8352-1b2941159ca7" providerId="ADAL" clId="{29F6743D-C13A-4B5B-9B62-702624EC6D61}" dt="2023-07-21T20:19:11.190" v="272" actId="27784"/>
        <pc:sldMkLst>
          <pc:docMk/>
          <pc:sldMk cId="1544049043" sldId="256"/>
        </pc:sldMkLst>
        <pc:picChg chg="mod">
          <ac:chgData name="Kate Filanoski" userId="5879a14f-9eb3-4e75-8352-1b2941159ca7" providerId="ADAL" clId="{29F6743D-C13A-4B5B-9B62-702624EC6D61}" dt="2023-07-21T20:19:11.190" v="272" actId="27784"/>
          <ac:picMkLst>
            <pc:docMk/>
            <pc:sldMk cId="1544049043" sldId="256"/>
            <ac:picMk id="6" creationId="{7BEBF58B-7E86-4D70-AA4F-B216C6A8DA37}"/>
          </ac:picMkLst>
        </pc:picChg>
      </pc:sldChg>
      <pc:sldChg chg="modSp mod">
        <pc:chgData name="Kate Filanoski" userId="5879a14f-9eb3-4e75-8352-1b2941159ca7" providerId="ADAL" clId="{29F6743D-C13A-4B5B-9B62-702624EC6D61}" dt="2023-07-21T18:10:05.936" v="95" actId="27636"/>
        <pc:sldMkLst>
          <pc:docMk/>
          <pc:sldMk cId="2419022558" sldId="257"/>
        </pc:sldMkLst>
        <pc:spChg chg="mod">
          <ac:chgData name="Kate Filanoski" userId="5879a14f-9eb3-4e75-8352-1b2941159ca7" providerId="ADAL" clId="{29F6743D-C13A-4B5B-9B62-702624EC6D61}" dt="2023-07-21T18:10:05.936" v="95" actId="27636"/>
          <ac:spMkLst>
            <pc:docMk/>
            <pc:sldMk cId="2419022558" sldId="257"/>
            <ac:spMk id="2" creationId="{A27CB7AF-1173-445E-BB38-8E208A36F26D}"/>
          </ac:spMkLst>
        </pc:spChg>
      </pc:sldChg>
      <pc:sldChg chg="modSp mod modMedia">
        <pc:chgData name="Kate Filanoski" userId="5879a14f-9eb3-4e75-8352-1b2941159ca7" providerId="ADAL" clId="{29F6743D-C13A-4B5B-9B62-702624EC6D61}" dt="2023-07-21T20:19:18.777" v="273" actId="27784"/>
        <pc:sldMkLst>
          <pc:docMk/>
          <pc:sldMk cId="1567393462" sldId="260"/>
        </pc:sldMkLst>
        <pc:picChg chg="mod">
          <ac:chgData name="Kate Filanoski" userId="5879a14f-9eb3-4e75-8352-1b2941159ca7" providerId="ADAL" clId="{29F6743D-C13A-4B5B-9B62-702624EC6D61}" dt="2023-07-21T20:19:18.777" v="273" actId="27784"/>
          <ac:picMkLst>
            <pc:docMk/>
            <pc:sldMk cId="1567393462" sldId="260"/>
            <ac:picMk id="6" creationId="{1EBEF609-0148-4D2B-86AF-CCA882B45E65}"/>
          </ac:picMkLst>
        </pc:picChg>
      </pc:sldChg>
      <pc:sldChg chg="modSp mod modMedia">
        <pc:chgData name="Kate Filanoski" userId="5879a14f-9eb3-4e75-8352-1b2941159ca7" providerId="ADAL" clId="{29F6743D-C13A-4B5B-9B62-702624EC6D61}" dt="2023-07-21T20:19:22.725" v="274" actId="27784"/>
        <pc:sldMkLst>
          <pc:docMk/>
          <pc:sldMk cId="2997313735" sldId="276"/>
        </pc:sldMkLst>
        <pc:picChg chg="mod">
          <ac:chgData name="Kate Filanoski" userId="5879a14f-9eb3-4e75-8352-1b2941159ca7" providerId="ADAL" clId="{29F6743D-C13A-4B5B-9B62-702624EC6D61}" dt="2023-07-21T20:19:22.725" v="274" actId="27784"/>
          <ac:picMkLst>
            <pc:docMk/>
            <pc:sldMk cId="2997313735" sldId="276"/>
            <ac:picMk id="7" creationId="{455604EA-1F46-4130-A5D1-B3D9F9C5DADB}"/>
          </ac:picMkLst>
        </pc:picChg>
      </pc:sldChg>
      <pc:sldChg chg="modSp mod modMedia">
        <pc:chgData name="Kate Filanoski" userId="5879a14f-9eb3-4e75-8352-1b2941159ca7" providerId="ADAL" clId="{29F6743D-C13A-4B5B-9B62-702624EC6D61}" dt="2023-07-21T20:19:03.490" v="271" actId="27784"/>
        <pc:sldMkLst>
          <pc:docMk/>
          <pc:sldMk cId="1301611488" sldId="573"/>
        </pc:sldMkLst>
        <pc:spChg chg="mod">
          <ac:chgData name="Kate Filanoski" userId="5879a14f-9eb3-4e75-8352-1b2941159ca7" providerId="ADAL" clId="{29F6743D-C13A-4B5B-9B62-702624EC6D61}" dt="2023-07-21T18:10:05.936" v="96" actId="27636"/>
          <ac:spMkLst>
            <pc:docMk/>
            <pc:sldMk cId="1301611488" sldId="573"/>
            <ac:spMk id="2" creationId="{A27CB7AF-1173-445E-BB38-8E208A36F26D}"/>
          </ac:spMkLst>
        </pc:spChg>
        <pc:picChg chg="mod">
          <ac:chgData name="Kate Filanoski" userId="5879a14f-9eb3-4e75-8352-1b2941159ca7" providerId="ADAL" clId="{29F6743D-C13A-4B5B-9B62-702624EC6D61}" dt="2023-07-21T20:19:03.490" v="271" actId="27784"/>
          <ac:picMkLst>
            <pc:docMk/>
            <pc:sldMk cId="1301611488" sldId="573"/>
            <ac:picMk id="4" creationId="{B3F982A5-FB86-477A-9BB4-21A13219132F}"/>
          </ac:picMkLst>
        </pc:picChg>
      </pc:sldChg>
      <pc:sldChg chg="ord">
        <pc:chgData name="Kate Filanoski" userId="5879a14f-9eb3-4e75-8352-1b2941159ca7" providerId="ADAL" clId="{29F6743D-C13A-4B5B-9B62-702624EC6D61}" dt="2023-07-21T18:16:08.066" v="203"/>
        <pc:sldMkLst>
          <pc:docMk/>
          <pc:sldMk cId="3229120219" sldId="693"/>
        </pc:sldMkLst>
      </pc:sldChg>
      <pc:sldChg chg="modSp mod">
        <pc:chgData name="Kate Filanoski" userId="5879a14f-9eb3-4e75-8352-1b2941159ca7" providerId="ADAL" clId="{29F6743D-C13A-4B5B-9B62-702624EC6D61}" dt="2023-07-21T20:31:42.252" v="276" actId="962"/>
        <pc:sldMkLst>
          <pc:docMk/>
          <pc:sldMk cId="926045361" sldId="12142"/>
        </pc:sldMkLst>
        <pc:picChg chg="mod">
          <ac:chgData name="Kate Filanoski" userId="5879a14f-9eb3-4e75-8352-1b2941159ca7" providerId="ADAL" clId="{29F6743D-C13A-4B5B-9B62-702624EC6D61}" dt="2023-07-21T20:31:42.252" v="276" actId="962"/>
          <ac:picMkLst>
            <pc:docMk/>
            <pc:sldMk cId="926045361" sldId="12142"/>
            <ac:picMk id="7" creationId="{37824F96-455F-3F84-2B26-494387BCFEE6}"/>
          </ac:picMkLst>
        </pc:picChg>
      </pc:sldChg>
      <pc:sldChg chg="modSp add del mod">
        <pc:chgData name="Kate Filanoski" userId="5879a14f-9eb3-4e75-8352-1b2941159ca7" providerId="ADAL" clId="{29F6743D-C13A-4B5B-9B62-702624EC6D61}" dt="2023-07-21T18:14:20.576" v="120" actId="47"/>
        <pc:sldMkLst>
          <pc:docMk/>
          <pc:sldMk cId="797481044" sldId="12143"/>
        </pc:sldMkLst>
        <pc:spChg chg="mod">
          <ac:chgData name="Kate Filanoski" userId="5879a14f-9eb3-4e75-8352-1b2941159ca7" providerId="ADAL" clId="{29F6743D-C13A-4B5B-9B62-702624EC6D61}" dt="2023-07-21T18:10:56.176" v="103" actId="12"/>
          <ac:spMkLst>
            <pc:docMk/>
            <pc:sldMk cId="797481044" sldId="12143"/>
            <ac:spMk id="3" creationId="{00000000-0000-0000-0000-000000000000}"/>
          </ac:spMkLst>
        </pc:spChg>
        <pc:spChg chg="mod">
          <ac:chgData name="Kate Filanoski" userId="5879a14f-9eb3-4e75-8352-1b2941159ca7" providerId="ADAL" clId="{29F6743D-C13A-4B5B-9B62-702624EC6D61}" dt="2023-07-21T18:10:35.151" v="98" actId="1076"/>
          <ac:spMkLst>
            <pc:docMk/>
            <pc:sldMk cId="797481044" sldId="12143"/>
            <ac:spMk id="4" creationId="{87283A53-D6FB-D299-5AD4-818F66205F2F}"/>
          </ac:spMkLst>
        </pc:spChg>
      </pc:sldChg>
      <pc:sldChg chg="modSp add mod">
        <pc:chgData name="Kate Filanoski" userId="5879a14f-9eb3-4e75-8352-1b2941159ca7" providerId="ADAL" clId="{29F6743D-C13A-4B5B-9B62-702624EC6D61}" dt="2023-07-21T20:32:06.678" v="384" actId="962"/>
        <pc:sldMkLst>
          <pc:docMk/>
          <pc:sldMk cId="1081567855" sldId="12143"/>
        </pc:sldMkLst>
        <pc:picChg chg="mod">
          <ac:chgData name="Kate Filanoski" userId="5879a14f-9eb3-4e75-8352-1b2941159ca7" providerId="ADAL" clId="{29F6743D-C13A-4B5B-9B62-702624EC6D61}" dt="2023-07-21T18:18:55.056" v="231" actId="962"/>
          <ac:picMkLst>
            <pc:docMk/>
            <pc:sldMk cId="1081567855" sldId="12143"/>
            <ac:picMk id="6" creationId="{F229DF77-62C3-628C-69DE-538C8007A933}"/>
          </ac:picMkLst>
        </pc:picChg>
        <pc:picChg chg="mod">
          <ac:chgData name="Kate Filanoski" userId="5879a14f-9eb3-4e75-8352-1b2941159ca7" providerId="ADAL" clId="{29F6743D-C13A-4B5B-9B62-702624EC6D61}" dt="2023-07-21T20:32:06.678" v="384" actId="962"/>
          <ac:picMkLst>
            <pc:docMk/>
            <pc:sldMk cId="1081567855" sldId="12143"/>
            <ac:picMk id="9" creationId="{2683F995-1FAE-2D38-DD1C-852E60D53654}"/>
          </ac:picMkLst>
        </pc:picChg>
      </pc:sldChg>
      <pc:sldChg chg="add del">
        <pc:chgData name="Kate Filanoski" userId="5879a14f-9eb3-4e75-8352-1b2941159ca7" providerId="ADAL" clId="{29F6743D-C13A-4B5B-9B62-702624EC6D61}" dt="2023-07-21T18:15:28.016" v="161" actId="47"/>
        <pc:sldMkLst>
          <pc:docMk/>
          <pc:sldMk cId="3388563571" sldId="12143"/>
        </pc:sldMkLst>
      </pc:sldChg>
      <pc:sldChg chg="add">
        <pc:chgData name="Kate Filanoski" userId="5879a14f-9eb3-4e75-8352-1b2941159ca7" providerId="ADAL" clId="{29F6743D-C13A-4B5B-9B62-702624EC6D61}" dt="2023-07-21T18:15:35.487" v="165"/>
        <pc:sldMkLst>
          <pc:docMk/>
          <pc:sldMk cId="625485803" sldId="12144"/>
        </pc:sldMkLst>
      </pc:sldChg>
      <pc:sldChg chg="add del">
        <pc:chgData name="Kate Filanoski" userId="5879a14f-9eb3-4e75-8352-1b2941159ca7" providerId="ADAL" clId="{29F6743D-C13A-4B5B-9B62-702624EC6D61}" dt="2023-07-21T18:15:28.016" v="161" actId="47"/>
        <pc:sldMkLst>
          <pc:docMk/>
          <pc:sldMk cId="1573127790" sldId="12144"/>
        </pc:sldMkLst>
      </pc:sldChg>
      <pc:sldChg chg="add del">
        <pc:chgData name="Kate Filanoski" userId="5879a14f-9eb3-4e75-8352-1b2941159ca7" providerId="ADAL" clId="{29F6743D-C13A-4B5B-9B62-702624EC6D61}" dt="2023-07-21T18:14:20.576" v="120" actId="47"/>
        <pc:sldMkLst>
          <pc:docMk/>
          <pc:sldMk cId="3799793989" sldId="12144"/>
        </pc:sldMkLst>
      </pc:sldChg>
      <pc:sldChg chg="add del">
        <pc:chgData name="Kate Filanoski" userId="5879a14f-9eb3-4e75-8352-1b2941159ca7" providerId="ADAL" clId="{29F6743D-C13A-4B5B-9B62-702624EC6D61}" dt="2023-07-21T18:14:20.576" v="120" actId="47"/>
        <pc:sldMkLst>
          <pc:docMk/>
          <pc:sldMk cId="1133175397" sldId="12145"/>
        </pc:sldMkLst>
      </pc:sldChg>
      <pc:sldChg chg="add del">
        <pc:chgData name="Kate Filanoski" userId="5879a14f-9eb3-4e75-8352-1b2941159ca7" providerId="ADAL" clId="{29F6743D-C13A-4B5B-9B62-702624EC6D61}" dt="2023-07-21T18:15:28.016" v="161" actId="47"/>
        <pc:sldMkLst>
          <pc:docMk/>
          <pc:sldMk cId="1419128989" sldId="12145"/>
        </pc:sldMkLst>
      </pc:sldChg>
      <pc:sldChg chg="add">
        <pc:chgData name="Kate Filanoski" userId="5879a14f-9eb3-4e75-8352-1b2941159ca7" providerId="ADAL" clId="{29F6743D-C13A-4B5B-9B62-702624EC6D61}" dt="2023-07-21T18:15:35.506" v="167"/>
        <pc:sldMkLst>
          <pc:docMk/>
          <pc:sldMk cId="2574267844" sldId="12145"/>
        </pc:sldMkLst>
      </pc:sldChg>
      <pc:sldChg chg="add del">
        <pc:chgData name="Kate Filanoski" userId="5879a14f-9eb3-4e75-8352-1b2941159ca7" providerId="ADAL" clId="{29F6743D-C13A-4B5B-9B62-702624EC6D61}" dt="2023-07-21T18:14:20.576" v="120" actId="47"/>
        <pc:sldMkLst>
          <pc:docMk/>
          <pc:sldMk cId="1201828556" sldId="12146"/>
        </pc:sldMkLst>
      </pc:sldChg>
      <pc:sldChg chg="add del">
        <pc:chgData name="Kate Filanoski" userId="5879a14f-9eb3-4e75-8352-1b2941159ca7" providerId="ADAL" clId="{29F6743D-C13A-4B5B-9B62-702624EC6D61}" dt="2023-07-21T18:15:28.016" v="161" actId="47"/>
        <pc:sldMkLst>
          <pc:docMk/>
          <pc:sldMk cId="1596569125" sldId="12146"/>
        </pc:sldMkLst>
      </pc:sldChg>
      <pc:sldChg chg="modSp add mod">
        <pc:chgData name="Kate Filanoski" userId="5879a14f-9eb3-4e75-8352-1b2941159ca7" providerId="ADAL" clId="{29F6743D-C13A-4B5B-9B62-702624EC6D61}" dt="2023-07-21T18:18:27.016" v="224" actId="14100"/>
        <pc:sldMkLst>
          <pc:docMk/>
          <pc:sldMk cId="3686632198" sldId="12146"/>
        </pc:sldMkLst>
        <pc:spChg chg="mod">
          <ac:chgData name="Kate Filanoski" userId="5879a14f-9eb3-4e75-8352-1b2941159ca7" providerId="ADAL" clId="{29F6743D-C13A-4B5B-9B62-702624EC6D61}" dt="2023-07-21T18:18:27.016" v="224" actId="14100"/>
          <ac:spMkLst>
            <pc:docMk/>
            <pc:sldMk cId="3686632198" sldId="12146"/>
            <ac:spMk id="2" creationId="{00000000-0000-0000-0000-000000000000}"/>
          </ac:spMkLst>
        </pc:spChg>
      </pc:sldChg>
      <pc:sldChg chg="add del">
        <pc:chgData name="Kate Filanoski" userId="5879a14f-9eb3-4e75-8352-1b2941159ca7" providerId="ADAL" clId="{29F6743D-C13A-4B5B-9B62-702624EC6D61}" dt="2023-07-21T18:14:20.576" v="120" actId="47"/>
        <pc:sldMkLst>
          <pc:docMk/>
          <pc:sldMk cId="679438166" sldId="12147"/>
        </pc:sldMkLst>
      </pc:sldChg>
      <pc:sldChg chg="add del">
        <pc:chgData name="Kate Filanoski" userId="5879a14f-9eb3-4e75-8352-1b2941159ca7" providerId="ADAL" clId="{29F6743D-C13A-4B5B-9B62-702624EC6D61}" dt="2023-07-21T18:15:28.016" v="161" actId="47"/>
        <pc:sldMkLst>
          <pc:docMk/>
          <pc:sldMk cId="1519702763" sldId="12147"/>
        </pc:sldMkLst>
      </pc:sldChg>
      <pc:sldChg chg="modSp add mod">
        <pc:chgData name="Kate Filanoski" userId="5879a14f-9eb3-4e75-8352-1b2941159ca7" providerId="ADAL" clId="{29F6743D-C13A-4B5B-9B62-702624EC6D61}" dt="2023-07-21T18:18:35.996" v="227" actId="20577"/>
        <pc:sldMkLst>
          <pc:docMk/>
          <pc:sldMk cId="2823265586" sldId="12147"/>
        </pc:sldMkLst>
        <pc:spChg chg="mod">
          <ac:chgData name="Kate Filanoski" userId="5879a14f-9eb3-4e75-8352-1b2941159ca7" providerId="ADAL" clId="{29F6743D-C13A-4B5B-9B62-702624EC6D61}" dt="2023-07-21T18:18:35.996" v="227" actId="20577"/>
          <ac:spMkLst>
            <pc:docMk/>
            <pc:sldMk cId="2823265586" sldId="12147"/>
            <ac:spMk id="2" creationId="{00000000-0000-0000-0000-000000000000}"/>
          </ac:spMkLst>
        </pc:spChg>
        <pc:spChg chg="mod">
          <ac:chgData name="Kate Filanoski" userId="5879a14f-9eb3-4e75-8352-1b2941159ca7" providerId="ADAL" clId="{29F6743D-C13A-4B5B-9B62-702624EC6D61}" dt="2023-07-21T18:17:17.436" v="210" actId="14100"/>
          <ac:spMkLst>
            <pc:docMk/>
            <pc:sldMk cId="2823265586" sldId="12147"/>
            <ac:spMk id="4" creationId="{E6DEF86F-5B60-765A-B8EA-38617348E8FD}"/>
          </ac:spMkLst>
        </pc:spChg>
      </pc:sldChg>
      <pc:sldChg chg="add del">
        <pc:chgData name="Kate Filanoski" userId="5879a14f-9eb3-4e75-8352-1b2941159ca7" providerId="ADAL" clId="{29F6743D-C13A-4B5B-9B62-702624EC6D61}" dt="2023-07-21T18:14:20.576" v="120" actId="47"/>
        <pc:sldMkLst>
          <pc:docMk/>
          <pc:sldMk cId="621099841" sldId="12148"/>
        </pc:sldMkLst>
      </pc:sldChg>
      <pc:sldChg chg="add del">
        <pc:chgData name="Kate Filanoski" userId="5879a14f-9eb3-4e75-8352-1b2941159ca7" providerId="ADAL" clId="{29F6743D-C13A-4B5B-9B62-702624EC6D61}" dt="2023-07-21T18:15:28.016" v="161" actId="47"/>
        <pc:sldMkLst>
          <pc:docMk/>
          <pc:sldMk cId="2333936827" sldId="12148"/>
        </pc:sldMkLst>
      </pc:sldChg>
      <pc:sldChg chg="modSp add mod">
        <pc:chgData name="Kate Filanoski" userId="5879a14f-9eb3-4e75-8352-1b2941159ca7" providerId="ADAL" clId="{29F6743D-C13A-4B5B-9B62-702624EC6D61}" dt="2023-07-21T18:18:41.896" v="230" actId="20577"/>
        <pc:sldMkLst>
          <pc:docMk/>
          <pc:sldMk cId="3798280556" sldId="12148"/>
        </pc:sldMkLst>
        <pc:spChg chg="mod">
          <ac:chgData name="Kate Filanoski" userId="5879a14f-9eb3-4e75-8352-1b2941159ca7" providerId="ADAL" clId="{29F6743D-C13A-4B5B-9B62-702624EC6D61}" dt="2023-07-21T18:18:41.896" v="230" actId="20577"/>
          <ac:spMkLst>
            <pc:docMk/>
            <pc:sldMk cId="3798280556" sldId="12148"/>
            <ac:spMk id="2" creationId="{00000000-0000-0000-0000-000000000000}"/>
          </ac:spMkLst>
        </pc:spChg>
      </pc:sldChg>
      <pc:sldChg chg="add del">
        <pc:chgData name="Kate Filanoski" userId="5879a14f-9eb3-4e75-8352-1b2941159ca7" providerId="ADAL" clId="{29F6743D-C13A-4B5B-9B62-702624EC6D61}" dt="2023-07-21T18:15:28.016" v="161" actId="47"/>
        <pc:sldMkLst>
          <pc:docMk/>
          <pc:sldMk cId="1856273070" sldId="12149"/>
        </pc:sldMkLst>
      </pc:sldChg>
      <pc:sldChg chg="add del">
        <pc:chgData name="Kate Filanoski" userId="5879a14f-9eb3-4e75-8352-1b2941159ca7" providerId="ADAL" clId="{29F6743D-C13A-4B5B-9B62-702624EC6D61}" dt="2023-07-21T18:14:20.576" v="120" actId="47"/>
        <pc:sldMkLst>
          <pc:docMk/>
          <pc:sldMk cId="3309371950" sldId="12149"/>
        </pc:sldMkLst>
      </pc:sldChg>
      <pc:sldChg chg="add">
        <pc:chgData name="Kate Filanoski" userId="5879a14f-9eb3-4e75-8352-1b2941159ca7" providerId="ADAL" clId="{29F6743D-C13A-4B5B-9B62-702624EC6D61}" dt="2023-07-21T18:15:35.580" v="175"/>
        <pc:sldMkLst>
          <pc:docMk/>
          <pc:sldMk cId="4019195496" sldId="12149"/>
        </pc:sldMkLst>
      </pc:sldChg>
      <pc:sldChg chg="modSp add del mod">
        <pc:chgData name="Kate Filanoski" userId="5879a14f-9eb3-4e75-8352-1b2941159ca7" providerId="ADAL" clId="{29F6743D-C13A-4B5B-9B62-702624EC6D61}" dt="2023-07-21T18:23:55.605" v="270" actId="203"/>
        <pc:sldMkLst>
          <pc:docMk/>
          <pc:sldMk cId="621099841" sldId="12150"/>
        </pc:sldMkLst>
        <pc:graphicFrameChg chg="mod modGraphic">
          <ac:chgData name="Kate Filanoski" userId="5879a14f-9eb3-4e75-8352-1b2941159ca7" providerId="ADAL" clId="{29F6743D-C13A-4B5B-9B62-702624EC6D61}" dt="2023-07-21T18:23:55.605" v="270" actId="203"/>
          <ac:graphicFrameMkLst>
            <pc:docMk/>
            <pc:sldMk cId="621099841" sldId="12150"/>
            <ac:graphicFrameMk id="3" creationId="{3A57686E-C5EB-7D79-7C13-F81CB94DFBDC}"/>
          </ac:graphicFrameMkLst>
        </pc:graphicFrameChg>
      </pc:sldChg>
      <pc:sldChg chg="add del">
        <pc:chgData name="Kate Filanoski" userId="5879a14f-9eb3-4e75-8352-1b2941159ca7" providerId="ADAL" clId="{29F6743D-C13A-4B5B-9B62-702624EC6D61}" dt="2023-07-21T18:14:20.576" v="120" actId="47"/>
        <pc:sldMkLst>
          <pc:docMk/>
          <pc:sldMk cId="3313603421" sldId="12150"/>
        </pc:sldMkLst>
      </pc:sldChg>
      <pc:sldChg chg="add del">
        <pc:chgData name="Kate Filanoski" userId="5879a14f-9eb3-4e75-8352-1b2941159ca7" providerId="ADAL" clId="{29F6743D-C13A-4B5B-9B62-702624EC6D61}" dt="2023-07-21T18:14:20.576" v="120" actId="47"/>
        <pc:sldMkLst>
          <pc:docMk/>
          <pc:sldMk cId="1695372308" sldId="12151"/>
        </pc:sldMkLst>
      </pc:sldChg>
      <pc:sldChg chg="modSp add del mod">
        <pc:chgData name="Kate Filanoski" userId="5879a14f-9eb3-4e75-8352-1b2941159ca7" providerId="ADAL" clId="{29F6743D-C13A-4B5B-9B62-702624EC6D61}" dt="2023-07-21T20:33:30.182" v="385" actId="47"/>
        <pc:sldMkLst>
          <pc:docMk/>
          <pc:sldMk cId="3309371950" sldId="12151"/>
        </pc:sldMkLst>
        <pc:graphicFrameChg chg="mod modGraphic">
          <ac:chgData name="Kate Filanoski" userId="5879a14f-9eb3-4e75-8352-1b2941159ca7" providerId="ADAL" clId="{29F6743D-C13A-4B5B-9B62-702624EC6D61}" dt="2023-07-21T18:23:42.676" v="269" actId="203"/>
          <ac:graphicFrameMkLst>
            <pc:docMk/>
            <pc:sldMk cId="3309371950" sldId="12151"/>
            <ac:graphicFrameMk id="3" creationId="{3A57686E-C5EB-7D79-7C13-F81CB94DFBDC}"/>
          </ac:graphicFrameMkLst>
        </pc:graphicFrameChg>
      </pc:sldChg>
      <pc:sldChg chg="addSp delSp modSp add del">
        <pc:chgData name="Kate Filanoski" userId="5879a14f-9eb3-4e75-8352-1b2941159ca7" providerId="ADAL" clId="{29F6743D-C13A-4B5B-9B62-702624EC6D61}" dt="2023-07-21T18:14:20.576" v="120" actId="47"/>
        <pc:sldMkLst>
          <pc:docMk/>
          <pc:sldMk cId="1944173957" sldId="12152"/>
        </pc:sldMkLst>
        <pc:spChg chg="add del mod">
          <ac:chgData name="Kate Filanoski" userId="5879a14f-9eb3-4e75-8352-1b2941159ca7" providerId="ADAL" clId="{29F6743D-C13A-4B5B-9B62-702624EC6D61}" dt="2023-07-21T18:12:11.446" v="109" actId="767"/>
          <ac:spMkLst>
            <pc:docMk/>
            <pc:sldMk cId="1944173957" sldId="12152"/>
            <ac:spMk id="4" creationId="{6621936A-3DEC-A6F2-8D73-585494A1036D}"/>
          </ac:spMkLst>
        </pc:spChg>
        <pc:spChg chg="add del mod">
          <ac:chgData name="Kate Filanoski" userId="5879a14f-9eb3-4e75-8352-1b2941159ca7" providerId="ADAL" clId="{29F6743D-C13A-4B5B-9B62-702624EC6D61}" dt="2023-07-21T18:12:41.556" v="117" actId="962"/>
          <ac:spMkLst>
            <pc:docMk/>
            <pc:sldMk cId="1944173957" sldId="12152"/>
            <ac:spMk id="5" creationId="{D1AC0DB3-19B0-BD29-DC31-7385BD40B5D0}"/>
          </ac:spMkLst>
        </pc:spChg>
        <pc:spChg chg="mod">
          <ac:chgData name="Kate Filanoski" userId="5879a14f-9eb3-4e75-8352-1b2941159ca7" providerId="ADAL" clId="{29F6743D-C13A-4B5B-9B62-702624EC6D61}" dt="2023-07-21T18:12:47.186" v="119" actId="962"/>
          <ac:spMkLst>
            <pc:docMk/>
            <pc:sldMk cId="1944173957" sldId="12152"/>
            <ac:spMk id="6" creationId="{E1B89F25-88D9-B2E4-5C02-F20DA2A5524F}"/>
          </ac:spMkLst>
        </pc:spChg>
      </pc:sldChg>
      <pc:sldChg chg="modSp add del mod">
        <pc:chgData name="Kate Filanoski" userId="5879a14f-9eb3-4e75-8352-1b2941159ca7" providerId="ADAL" clId="{29F6743D-C13A-4B5B-9B62-702624EC6D61}" dt="2023-07-21T18:23:29.645" v="268" actId="203"/>
        <pc:sldMkLst>
          <pc:docMk/>
          <pc:sldMk cId="3313603421" sldId="12152"/>
        </pc:sldMkLst>
        <pc:graphicFrameChg chg="modGraphic">
          <ac:chgData name="Kate Filanoski" userId="5879a14f-9eb3-4e75-8352-1b2941159ca7" providerId="ADAL" clId="{29F6743D-C13A-4B5B-9B62-702624EC6D61}" dt="2023-07-21T18:23:29.645" v="268" actId="203"/>
          <ac:graphicFrameMkLst>
            <pc:docMk/>
            <pc:sldMk cId="3313603421" sldId="12152"/>
            <ac:graphicFrameMk id="3" creationId="{3A57686E-C5EB-7D79-7C13-F81CB94DFBDC}"/>
          </ac:graphicFrameMkLst>
        </pc:graphicFrameChg>
      </pc:sldChg>
      <pc:sldChg chg="add del">
        <pc:chgData name="Kate Filanoski" userId="5879a14f-9eb3-4e75-8352-1b2941159ca7" providerId="ADAL" clId="{29F6743D-C13A-4B5B-9B62-702624EC6D61}" dt="2023-07-21T18:14:20.576" v="120" actId="47"/>
        <pc:sldMkLst>
          <pc:docMk/>
          <pc:sldMk cId="1867163633" sldId="12153"/>
        </pc:sldMkLst>
      </pc:sldChg>
      <pc:sldChg chg="modSp add mod">
        <pc:chgData name="Kate Filanoski" userId="5879a14f-9eb3-4e75-8352-1b2941159ca7" providerId="ADAL" clId="{29F6743D-C13A-4B5B-9B62-702624EC6D61}" dt="2023-07-21T20:33:53.063" v="391" actId="20577"/>
        <pc:sldMkLst>
          <pc:docMk/>
          <pc:sldMk cId="1944173957" sldId="12153"/>
        </pc:sldMkLst>
        <pc:spChg chg="mod">
          <ac:chgData name="Kate Filanoski" userId="5879a14f-9eb3-4e75-8352-1b2941159ca7" providerId="ADAL" clId="{29F6743D-C13A-4B5B-9B62-702624EC6D61}" dt="2023-07-21T20:33:53.063" v="391" actId="20577"/>
          <ac:spMkLst>
            <pc:docMk/>
            <pc:sldMk cId="1944173957" sldId="12153"/>
            <ac:spMk id="2" creationId="{588B07CA-B8A3-5003-2AB0-D3C78BA4AF2D}"/>
          </ac:spMkLst>
        </pc:spChg>
        <pc:spChg chg="mod">
          <ac:chgData name="Kate Filanoski" userId="5879a14f-9eb3-4e75-8352-1b2941159ca7" providerId="ADAL" clId="{29F6743D-C13A-4B5B-9B62-702624EC6D61}" dt="2023-07-21T18:19:15.436" v="236" actId="962"/>
          <ac:spMkLst>
            <pc:docMk/>
            <pc:sldMk cId="1944173957" sldId="12153"/>
            <ac:spMk id="5" creationId="{D1AC0DB3-19B0-BD29-DC31-7385BD40B5D0}"/>
          </ac:spMkLst>
        </pc:spChg>
        <pc:spChg chg="mod">
          <ac:chgData name="Kate Filanoski" userId="5879a14f-9eb3-4e75-8352-1b2941159ca7" providerId="ADAL" clId="{29F6743D-C13A-4B5B-9B62-702624EC6D61}" dt="2023-07-21T18:19:08.672" v="232" actId="962"/>
          <ac:spMkLst>
            <pc:docMk/>
            <pc:sldMk cId="1944173957" sldId="12153"/>
            <ac:spMk id="6" creationId="{E1B89F25-88D9-B2E4-5C02-F20DA2A5524F}"/>
          </ac:spMkLst>
        </pc:spChg>
      </pc:sldChg>
      <pc:sldChg chg="add del">
        <pc:chgData name="Kate Filanoski" userId="5879a14f-9eb3-4e75-8352-1b2941159ca7" providerId="ADAL" clId="{29F6743D-C13A-4B5B-9B62-702624EC6D61}" dt="2023-07-21T18:15:28.016" v="161" actId="47"/>
        <pc:sldMkLst>
          <pc:docMk/>
          <pc:sldMk cId="3205328328" sldId="12153"/>
        </pc:sldMkLst>
      </pc:sldChg>
      <pc:sldChg chg="add del">
        <pc:chgData name="Kate Filanoski" userId="5879a14f-9eb3-4e75-8352-1b2941159ca7" providerId="ADAL" clId="{29F6743D-C13A-4B5B-9B62-702624EC6D61}" dt="2023-07-21T18:15:35.665" v="185"/>
        <pc:sldMkLst>
          <pc:docMk/>
          <pc:sldMk cId="130109641" sldId="12154"/>
        </pc:sldMkLst>
      </pc:sldChg>
      <pc:sldChg chg="add del">
        <pc:chgData name="Kate Filanoski" userId="5879a14f-9eb3-4e75-8352-1b2941159ca7" providerId="ADAL" clId="{29F6743D-C13A-4B5B-9B62-702624EC6D61}" dt="2023-07-21T18:15:28.016" v="161" actId="47"/>
        <pc:sldMkLst>
          <pc:docMk/>
          <pc:sldMk cId="1944173957" sldId="12154"/>
        </pc:sldMkLst>
      </pc:sldChg>
      <pc:sldChg chg="add del">
        <pc:chgData name="Kate Filanoski" userId="5879a14f-9eb3-4e75-8352-1b2941159ca7" providerId="ADAL" clId="{29F6743D-C13A-4B5B-9B62-702624EC6D61}" dt="2023-07-21T18:14:20.576" v="120" actId="47"/>
        <pc:sldMkLst>
          <pc:docMk/>
          <pc:sldMk cId="1535339439" sldId="12155"/>
        </pc:sldMkLst>
      </pc:sldChg>
      <pc:sldChg chg="add">
        <pc:chgData name="Kate Filanoski" userId="5879a14f-9eb3-4e75-8352-1b2941159ca7" providerId="ADAL" clId="{29F6743D-C13A-4B5B-9B62-702624EC6D61}" dt="2023-07-21T18:15:35.676" v="187"/>
        <pc:sldMkLst>
          <pc:docMk/>
          <pc:sldMk cId="3205328328" sldId="12155"/>
        </pc:sldMkLst>
      </pc:sldChg>
      <pc:sldChg chg="add del">
        <pc:chgData name="Kate Filanoski" userId="5879a14f-9eb3-4e75-8352-1b2941159ca7" providerId="ADAL" clId="{29F6743D-C13A-4B5B-9B62-702624EC6D61}" dt="2023-07-21T18:15:28.016" v="161" actId="47"/>
        <pc:sldMkLst>
          <pc:docMk/>
          <pc:sldMk cId="3999237719" sldId="12155"/>
        </pc:sldMkLst>
      </pc:sldChg>
      <pc:sldChg chg="add del">
        <pc:chgData name="Kate Filanoski" userId="5879a14f-9eb3-4e75-8352-1b2941159ca7" providerId="ADAL" clId="{29F6743D-C13A-4B5B-9B62-702624EC6D61}" dt="2023-07-21T18:15:28.016" v="161" actId="47"/>
        <pc:sldMkLst>
          <pc:docMk/>
          <pc:sldMk cId="1535339439" sldId="12156"/>
        </pc:sldMkLst>
      </pc:sldChg>
      <pc:sldChg chg="add del">
        <pc:chgData name="Kate Filanoski" userId="5879a14f-9eb3-4e75-8352-1b2941159ca7" providerId="ADAL" clId="{29F6743D-C13A-4B5B-9B62-702624EC6D61}" dt="2023-07-21T18:14:20.576" v="120" actId="47"/>
        <pc:sldMkLst>
          <pc:docMk/>
          <pc:sldMk cId="3205328328" sldId="12156"/>
        </pc:sldMkLst>
      </pc:sldChg>
      <pc:sldChg chg="modSp add mod">
        <pc:chgData name="Kate Filanoski" userId="5879a14f-9eb3-4e75-8352-1b2941159ca7" providerId="ADAL" clId="{29F6743D-C13A-4B5B-9B62-702624EC6D61}" dt="2023-07-21T20:34:03.233" v="397" actId="20577"/>
        <pc:sldMkLst>
          <pc:docMk/>
          <pc:sldMk cId="3999237719" sldId="12156"/>
        </pc:sldMkLst>
        <pc:spChg chg="mod">
          <ac:chgData name="Kate Filanoski" userId="5879a14f-9eb3-4e75-8352-1b2941159ca7" providerId="ADAL" clId="{29F6743D-C13A-4B5B-9B62-702624EC6D61}" dt="2023-07-21T20:34:03.233" v="397" actId="20577"/>
          <ac:spMkLst>
            <pc:docMk/>
            <pc:sldMk cId="3999237719" sldId="12156"/>
            <ac:spMk id="2" creationId="{588B07CA-B8A3-5003-2AB0-D3C78BA4AF2D}"/>
          </ac:spMkLst>
        </pc:spChg>
        <pc:spChg chg="mod">
          <ac:chgData name="Kate Filanoski" userId="5879a14f-9eb3-4e75-8352-1b2941159ca7" providerId="ADAL" clId="{29F6743D-C13A-4B5B-9B62-702624EC6D61}" dt="2023-07-21T18:19:42.525" v="241" actId="962"/>
          <ac:spMkLst>
            <pc:docMk/>
            <pc:sldMk cId="3999237719" sldId="12156"/>
            <ac:spMk id="3" creationId="{7A7D87AB-F174-7B17-28B8-9DC8B245C52B}"/>
          </ac:spMkLst>
        </pc:spChg>
        <pc:spChg chg="mod">
          <ac:chgData name="Kate Filanoski" userId="5879a14f-9eb3-4e75-8352-1b2941159ca7" providerId="ADAL" clId="{29F6743D-C13A-4B5B-9B62-702624EC6D61}" dt="2023-07-21T18:19:37.766" v="237" actId="962"/>
          <ac:spMkLst>
            <pc:docMk/>
            <pc:sldMk cId="3999237719" sldId="12156"/>
            <ac:spMk id="5" creationId="{231D9EA6-C3C0-3AD8-A463-D5BE54444C9D}"/>
          </ac:spMkLst>
        </pc:spChg>
      </pc:sldChg>
      <pc:sldChg chg="add del">
        <pc:chgData name="Kate Filanoski" userId="5879a14f-9eb3-4e75-8352-1b2941159ca7" providerId="ADAL" clId="{29F6743D-C13A-4B5B-9B62-702624EC6D61}" dt="2023-07-21T18:15:28.016" v="161" actId="47"/>
        <pc:sldMkLst>
          <pc:docMk/>
          <pc:sldMk cId="863732902" sldId="12157"/>
        </pc:sldMkLst>
      </pc:sldChg>
      <pc:sldChg chg="add del">
        <pc:chgData name="Kate Filanoski" userId="5879a14f-9eb3-4e75-8352-1b2941159ca7" providerId="ADAL" clId="{29F6743D-C13A-4B5B-9B62-702624EC6D61}" dt="2023-07-21T18:14:20.576" v="120" actId="47"/>
        <pc:sldMkLst>
          <pc:docMk/>
          <pc:sldMk cId="1699486338" sldId="12157"/>
        </pc:sldMkLst>
      </pc:sldChg>
      <pc:sldChg chg="add">
        <pc:chgData name="Kate Filanoski" userId="5879a14f-9eb3-4e75-8352-1b2941159ca7" providerId="ADAL" clId="{29F6743D-C13A-4B5B-9B62-702624EC6D61}" dt="2023-07-21T18:15:35.706" v="191"/>
        <pc:sldMkLst>
          <pc:docMk/>
          <pc:sldMk cId="1867163633" sldId="12157"/>
        </pc:sldMkLst>
      </pc:sldChg>
      <pc:sldChg chg="add">
        <pc:chgData name="Kate Filanoski" userId="5879a14f-9eb3-4e75-8352-1b2941159ca7" providerId="ADAL" clId="{29F6743D-C13A-4B5B-9B62-702624EC6D61}" dt="2023-07-21T18:15:35.726" v="193"/>
        <pc:sldMkLst>
          <pc:docMk/>
          <pc:sldMk cId="1535339439" sldId="12158"/>
        </pc:sldMkLst>
      </pc:sldChg>
      <pc:sldChg chg="add del">
        <pc:chgData name="Kate Filanoski" userId="5879a14f-9eb3-4e75-8352-1b2941159ca7" providerId="ADAL" clId="{29F6743D-C13A-4B5B-9B62-702624EC6D61}" dt="2023-07-21T18:15:28.016" v="161" actId="47"/>
        <pc:sldMkLst>
          <pc:docMk/>
          <pc:sldMk cId="2401022084" sldId="12158"/>
        </pc:sldMkLst>
      </pc:sldChg>
      <pc:sldChg chg="add del">
        <pc:chgData name="Kate Filanoski" userId="5879a14f-9eb3-4e75-8352-1b2941159ca7" providerId="ADAL" clId="{29F6743D-C13A-4B5B-9B62-702624EC6D61}" dt="2023-07-21T18:14:20.576" v="120" actId="47"/>
        <pc:sldMkLst>
          <pc:docMk/>
          <pc:sldMk cId="3999237719" sldId="12158"/>
        </pc:sldMkLst>
      </pc:sldChg>
      <pc:sldChg chg="modSp add mod">
        <pc:chgData name="Kate Filanoski" userId="5879a14f-9eb3-4e75-8352-1b2941159ca7" providerId="ADAL" clId="{29F6743D-C13A-4B5B-9B62-702624EC6D61}" dt="2023-07-21T20:35:57.943" v="405" actId="20577"/>
        <pc:sldMkLst>
          <pc:docMk/>
          <pc:sldMk cId="1757478147" sldId="12159"/>
        </pc:sldMkLst>
        <pc:spChg chg="mod">
          <ac:chgData name="Kate Filanoski" userId="5879a14f-9eb3-4e75-8352-1b2941159ca7" providerId="ADAL" clId="{29F6743D-C13A-4B5B-9B62-702624EC6D61}" dt="2023-07-21T20:35:57.943" v="405" actId="20577"/>
          <ac:spMkLst>
            <pc:docMk/>
            <pc:sldMk cId="1757478147" sldId="12159"/>
            <ac:spMk id="3" creationId="{00000000-0000-0000-0000-000000000000}"/>
          </ac:spMkLst>
        </pc:spChg>
        <pc:spChg chg="mod">
          <ac:chgData name="Kate Filanoski" userId="5879a14f-9eb3-4e75-8352-1b2941159ca7" providerId="ADAL" clId="{29F6743D-C13A-4B5B-9B62-702624EC6D61}" dt="2023-07-21T20:35:11.953" v="400" actId="1076"/>
          <ac:spMkLst>
            <pc:docMk/>
            <pc:sldMk cId="1757478147" sldId="12159"/>
            <ac:spMk id="13" creationId="{29DF44F3-1CB4-0FB6-9364-CEFD23EF2CF9}"/>
          </ac:spMkLst>
        </pc:spChg>
      </pc:sldChg>
      <pc:sldChg chg="add del">
        <pc:chgData name="Kate Filanoski" userId="5879a14f-9eb3-4e75-8352-1b2941159ca7" providerId="ADAL" clId="{29F6743D-C13A-4B5B-9B62-702624EC6D61}" dt="2023-07-21T18:15:28.016" v="161" actId="47"/>
        <pc:sldMkLst>
          <pc:docMk/>
          <pc:sldMk cId="1867163633" sldId="12159"/>
        </pc:sldMkLst>
      </pc:sldChg>
      <pc:sldChg chg="add del">
        <pc:chgData name="Kate Filanoski" userId="5879a14f-9eb3-4e75-8352-1b2941159ca7" providerId="ADAL" clId="{29F6743D-C13A-4B5B-9B62-702624EC6D61}" dt="2023-07-21T18:14:20.576" v="120" actId="47"/>
        <pc:sldMkLst>
          <pc:docMk/>
          <pc:sldMk cId="3596496599" sldId="12159"/>
        </pc:sldMkLst>
      </pc:sldChg>
      <pc:sldChg chg="add del">
        <pc:chgData name="Kate Filanoski" userId="5879a14f-9eb3-4e75-8352-1b2941159ca7" providerId="ADAL" clId="{29F6743D-C13A-4B5B-9B62-702624EC6D61}" dt="2023-07-21T18:15:28.016" v="161" actId="47"/>
        <pc:sldMkLst>
          <pc:docMk/>
          <pc:sldMk cId="130109641" sldId="12160"/>
        </pc:sldMkLst>
      </pc:sldChg>
      <pc:sldChg chg="add del">
        <pc:chgData name="Kate Filanoski" userId="5879a14f-9eb3-4e75-8352-1b2941159ca7" providerId="ADAL" clId="{29F6743D-C13A-4B5B-9B62-702624EC6D61}" dt="2023-07-21T18:14:20.576" v="120" actId="47"/>
        <pc:sldMkLst>
          <pc:docMk/>
          <pc:sldMk cId="3906309004" sldId="12160"/>
        </pc:sldMkLst>
      </pc:sldChg>
      <pc:sldChg chg="add">
        <pc:chgData name="Kate Filanoski" userId="5879a14f-9eb3-4e75-8352-1b2941159ca7" providerId="ADAL" clId="{29F6743D-C13A-4B5B-9B62-702624EC6D61}" dt="2023-07-21T18:15:35.756" v="197"/>
        <pc:sldMkLst>
          <pc:docMk/>
          <pc:sldMk cId="4006462299" sldId="12160"/>
        </pc:sldMkLst>
      </pc:sldChg>
      <pc:sldChg chg="add">
        <pc:chgData name="Kate Filanoski" userId="5879a14f-9eb3-4e75-8352-1b2941159ca7" providerId="ADAL" clId="{29F6743D-C13A-4B5B-9B62-702624EC6D61}" dt="2023-07-21T18:15:35.776" v="199"/>
        <pc:sldMkLst>
          <pc:docMk/>
          <pc:sldMk cId="854563809" sldId="12161"/>
        </pc:sldMkLst>
      </pc:sldChg>
      <pc:sldChg chg="add del">
        <pc:chgData name="Kate Filanoski" userId="5879a14f-9eb3-4e75-8352-1b2941159ca7" providerId="ADAL" clId="{29F6743D-C13A-4B5B-9B62-702624EC6D61}" dt="2023-07-21T18:15:28.016" v="161" actId="47"/>
        <pc:sldMkLst>
          <pc:docMk/>
          <pc:sldMk cId="2890852639" sldId="12161"/>
        </pc:sldMkLst>
      </pc:sldChg>
      <pc:sldChg chg="add">
        <pc:chgData name="Kate Filanoski" userId="5879a14f-9eb3-4e75-8352-1b2941159ca7" providerId="ADAL" clId="{29F6743D-C13A-4B5B-9B62-702624EC6D61}" dt="2023-07-21T18:15:35.788" v="201"/>
        <pc:sldMkLst>
          <pc:docMk/>
          <pc:sldMk cId="903235227" sldId="12162"/>
        </pc:sldMkLst>
      </pc:sldChg>
      <pc:sldChg chg="add del">
        <pc:chgData name="Kate Filanoski" userId="5879a14f-9eb3-4e75-8352-1b2941159ca7" providerId="ADAL" clId="{29F6743D-C13A-4B5B-9B62-702624EC6D61}" dt="2023-07-21T18:15:28.016" v="161" actId="47"/>
        <pc:sldMkLst>
          <pc:docMk/>
          <pc:sldMk cId="1763018076" sldId="12162"/>
        </pc:sldMkLst>
      </pc:sldChg>
      <pc:sldChg chg="modSp add del mod">
        <pc:chgData name="Kate Filanoski" userId="5879a14f-9eb3-4e75-8352-1b2941159ca7" providerId="ADAL" clId="{29F6743D-C13A-4B5B-9B62-702624EC6D61}" dt="2023-07-21T14:52:38.471" v="58" actId="27028"/>
        <pc:sldMkLst>
          <pc:docMk/>
          <pc:sldMk cId="400297272" sldId="12174"/>
        </pc:sldMkLst>
        <pc:spChg chg="mod">
          <ac:chgData name="Kate Filanoski" userId="5879a14f-9eb3-4e75-8352-1b2941159ca7" providerId="ADAL" clId="{29F6743D-C13A-4B5B-9B62-702624EC6D61}" dt="2023-07-21T14:52:34.571" v="48" actId="27636"/>
          <ac:spMkLst>
            <pc:docMk/>
            <pc:sldMk cId="400297272" sldId="12174"/>
            <ac:spMk id="4" creationId="{00000000-0000-0000-0000-000000000000}"/>
          </ac:spMkLst>
        </pc:spChg>
      </pc:sldChg>
      <pc:sldChg chg="add del">
        <pc:chgData name="Kate Filanoski" userId="5879a14f-9eb3-4e75-8352-1b2941159ca7" providerId="ADAL" clId="{29F6743D-C13A-4B5B-9B62-702624EC6D61}" dt="2023-07-21T14:52:37.720" v="57" actId="27028"/>
        <pc:sldMkLst>
          <pc:docMk/>
          <pc:sldMk cId="2316735445" sldId="12175"/>
        </pc:sldMkLst>
      </pc:sldChg>
      <pc:sldChg chg="add del">
        <pc:chgData name="Kate Filanoski" userId="5879a14f-9eb3-4e75-8352-1b2941159ca7" providerId="ADAL" clId="{29F6743D-C13A-4B5B-9B62-702624EC6D61}" dt="2023-07-21T14:52:37.380" v="56" actId="27028"/>
        <pc:sldMkLst>
          <pc:docMk/>
          <pc:sldMk cId="2226667920" sldId="12176"/>
        </pc:sldMkLst>
      </pc:sldChg>
      <pc:sldChg chg="add del">
        <pc:chgData name="Kate Filanoski" userId="5879a14f-9eb3-4e75-8352-1b2941159ca7" providerId="ADAL" clId="{29F6743D-C13A-4B5B-9B62-702624EC6D61}" dt="2023-07-21T14:52:37.053" v="55" actId="27028"/>
        <pc:sldMkLst>
          <pc:docMk/>
          <pc:sldMk cId="942228415" sldId="12177"/>
        </pc:sldMkLst>
      </pc:sldChg>
      <pc:sldChg chg="add del">
        <pc:chgData name="Kate Filanoski" userId="5879a14f-9eb3-4e75-8352-1b2941159ca7" providerId="ADAL" clId="{29F6743D-C13A-4B5B-9B62-702624EC6D61}" dt="2023-07-21T14:52:36.440" v="54" actId="27028"/>
        <pc:sldMkLst>
          <pc:docMk/>
          <pc:sldMk cId="1232277700" sldId="12178"/>
        </pc:sldMkLst>
      </pc:sldChg>
      <pc:sldChg chg="add del">
        <pc:chgData name="Kate Filanoski" userId="5879a14f-9eb3-4e75-8352-1b2941159ca7" providerId="ADAL" clId="{29F6743D-C13A-4B5B-9B62-702624EC6D61}" dt="2023-07-21T14:52:36.020" v="53" actId="27028"/>
        <pc:sldMkLst>
          <pc:docMk/>
          <pc:sldMk cId="956648640" sldId="12179"/>
        </pc:sldMkLst>
      </pc:sldChg>
      <pc:sldChg chg="add del">
        <pc:chgData name="Kate Filanoski" userId="5879a14f-9eb3-4e75-8352-1b2941159ca7" providerId="ADAL" clId="{29F6743D-C13A-4B5B-9B62-702624EC6D61}" dt="2023-07-21T14:52:35.640" v="52" actId="27028"/>
        <pc:sldMkLst>
          <pc:docMk/>
          <pc:sldMk cId="2571715785" sldId="12180"/>
        </pc:sldMkLst>
      </pc:sldChg>
      <pc:sldChg chg="add del">
        <pc:chgData name="Kate Filanoski" userId="5879a14f-9eb3-4e75-8352-1b2941159ca7" providerId="ADAL" clId="{29F6743D-C13A-4B5B-9B62-702624EC6D61}" dt="2023-07-21T14:52:35.221" v="51" actId="27028"/>
        <pc:sldMkLst>
          <pc:docMk/>
          <pc:sldMk cId="2245357109" sldId="12181"/>
        </pc:sldMkLst>
      </pc:sldChg>
      <pc:sldChg chg="add del">
        <pc:chgData name="Kate Filanoski" userId="5879a14f-9eb3-4e75-8352-1b2941159ca7" providerId="ADAL" clId="{29F6743D-C13A-4B5B-9B62-702624EC6D61}" dt="2023-07-21T14:52:34.890" v="50" actId="27028"/>
        <pc:sldMkLst>
          <pc:docMk/>
          <pc:sldMk cId="3898530812" sldId="12182"/>
        </pc:sldMkLst>
      </pc:sldChg>
      <pc:sldChg chg="add del">
        <pc:chgData name="Kate Filanoski" userId="5879a14f-9eb3-4e75-8352-1b2941159ca7" providerId="ADAL" clId="{29F6743D-C13A-4B5B-9B62-702624EC6D61}" dt="2023-07-21T14:52:34.581" v="49" actId="27028"/>
        <pc:sldMkLst>
          <pc:docMk/>
          <pc:sldMk cId="1429451930" sldId="12183"/>
        </pc:sldMkLst>
      </pc:sldChg>
      <pc:sldChg chg="add del">
        <pc:chgData name="Kate Filanoski" userId="5879a14f-9eb3-4e75-8352-1b2941159ca7" providerId="ADAL" clId="{29F6743D-C13A-4B5B-9B62-702624EC6D61}" dt="2023-07-21T14:52:34.170" v="47" actId="27028"/>
        <pc:sldMkLst>
          <pc:docMk/>
          <pc:sldMk cId="1553485977" sldId="12184"/>
        </pc:sldMkLst>
      </pc:sldChg>
      <pc:sldChg chg="add del">
        <pc:chgData name="Kate Filanoski" userId="5879a14f-9eb3-4e75-8352-1b2941159ca7" providerId="ADAL" clId="{29F6743D-C13A-4B5B-9B62-702624EC6D61}" dt="2023-07-21T14:52:33.880" v="46" actId="27028"/>
        <pc:sldMkLst>
          <pc:docMk/>
          <pc:sldMk cId="3750226153" sldId="12185"/>
        </pc:sldMkLst>
      </pc:sldChg>
      <pc:sldChg chg="add del">
        <pc:chgData name="Kate Filanoski" userId="5879a14f-9eb3-4e75-8352-1b2941159ca7" providerId="ADAL" clId="{29F6743D-C13A-4B5B-9B62-702624EC6D61}" dt="2023-07-21T14:52:33.521" v="45" actId="27028"/>
        <pc:sldMkLst>
          <pc:docMk/>
          <pc:sldMk cId="1239297001" sldId="12186"/>
        </pc:sldMkLst>
      </pc:sldChg>
      <pc:sldChg chg="add del">
        <pc:chgData name="Kate Filanoski" userId="5879a14f-9eb3-4e75-8352-1b2941159ca7" providerId="ADAL" clId="{29F6743D-C13A-4B5B-9B62-702624EC6D61}" dt="2023-07-21T14:52:32.941" v="44" actId="27028"/>
        <pc:sldMkLst>
          <pc:docMk/>
          <pc:sldMk cId="3377590710" sldId="12187"/>
        </pc:sldMkLst>
      </pc:sldChg>
      <pc:sldChg chg="add del">
        <pc:chgData name="Kate Filanoski" userId="5879a14f-9eb3-4e75-8352-1b2941159ca7" providerId="ADAL" clId="{29F6743D-C13A-4B5B-9B62-702624EC6D61}" dt="2023-07-21T14:52:32.596" v="43" actId="27028"/>
        <pc:sldMkLst>
          <pc:docMk/>
          <pc:sldMk cId="712748616" sldId="12188"/>
        </pc:sldMkLst>
      </pc:sldChg>
      <pc:sldChg chg="add del">
        <pc:chgData name="Kate Filanoski" userId="5879a14f-9eb3-4e75-8352-1b2941159ca7" providerId="ADAL" clId="{29F6743D-C13A-4B5B-9B62-702624EC6D61}" dt="2023-07-21T14:52:32.151" v="42" actId="27028"/>
        <pc:sldMkLst>
          <pc:docMk/>
          <pc:sldMk cId="806209501" sldId="12189"/>
        </pc:sldMkLst>
      </pc:sldChg>
      <pc:sldChg chg="add del">
        <pc:chgData name="Kate Filanoski" userId="5879a14f-9eb3-4e75-8352-1b2941159ca7" providerId="ADAL" clId="{29F6743D-C13A-4B5B-9B62-702624EC6D61}" dt="2023-07-21T14:52:31.491" v="41" actId="27028"/>
        <pc:sldMkLst>
          <pc:docMk/>
          <pc:sldMk cId="4288776212" sldId="12190"/>
        </pc:sldMkLst>
      </pc:sldChg>
      <pc:sldChg chg="add del">
        <pc:chgData name="Kate Filanoski" userId="5879a14f-9eb3-4e75-8352-1b2941159ca7" providerId="ADAL" clId="{29F6743D-C13A-4B5B-9B62-702624EC6D61}" dt="2023-07-21T14:52:30.360" v="40" actId="27028"/>
        <pc:sldMkLst>
          <pc:docMk/>
          <pc:sldMk cId="3669060264" sldId="12191"/>
        </pc:sldMkLst>
      </pc:sldChg>
      <pc:sldChg chg="add del">
        <pc:chgData name="Kate Filanoski" userId="5879a14f-9eb3-4e75-8352-1b2941159ca7" providerId="ADAL" clId="{29F6743D-C13A-4B5B-9B62-702624EC6D61}" dt="2023-07-21T14:52:28.901" v="39" actId="27028"/>
        <pc:sldMkLst>
          <pc:docMk/>
          <pc:sldMk cId="1960546796" sldId="12192"/>
        </pc:sldMkLst>
      </pc:sldChg>
      <pc:sldMasterChg chg="add del addSldLayout delSldLayout">
        <pc:chgData name="Kate Filanoski" userId="5879a14f-9eb3-4e75-8352-1b2941159ca7" providerId="ADAL" clId="{29F6743D-C13A-4B5B-9B62-702624EC6D61}" dt="2023-07-21T18:15:35.487" v="164" actId="27028"/>
        <pc:sldMasterMkLst>
          <pc:docMk/>
          <pc:sldMasterMk cId="3676200875" sldId="2147483648"/>
        </pc:sldMasterMkLst>
        <pc:sldLayoutChg chg="add del">
          <pc:chgData name="Kate Filanoski" userId="5879a14f-9eb3-4e75-8352-1b2941159ca7" providerId="ADAL" clId="{29F6743D-C13A-4B5B-9B62-702624EC6D61}" dt="2023-07-21T18:15:35.456" v="162" actId="27028"/>
          <pc:sldLayoutMkLst>
            <pc:docMk/>
            <pc:sldMasterMk cId="3676200875" sldId="2147483648"/>
            <pc:sldLayoutMk cId="1444357513" sldId="2147483649"/>
          </pc:sldLayoutMkLst>
        </pc:sldLayoutChg>
        <pc:sldLayoutChg chg="add del">
          <pc:chgData name="Kate Filanoski" userId="5879a14f-9eb3-4e75-8352-1b2941159ca7" providerId="ADAL" clId="{29F6743D-C13A-4B5B-9B62-702624EC6D61}" dt="2023-07-21T18:15:35.487" v="164" actId="27028"/>
          <pc:sldLayoutMkLst>
            <pc:docMk/>
            <pc:sldMasterMk cId="3676200875" sldId="2147483648"/>
            <pc:sldLayoutMk cId="338346009" sldId="2147483650"/>
          </pc:sldLayoutMkLst>
        </pc:sldLayoutChg>
        <pc:sldLayoutChg chg="add del">
          <pc:chgData name="Kate Filanoski" userId="5879a14f-9eb3-4e75-8352-1b2941159ca7" providerId="ADAL" clId="{29F6743D-C13A-4B5B-9B62-702624EC6D61}" dt="2023-07-21T14:52:35.640" v="52" actId="27028"/>
          <pc:sldLayoutMkLst>
            <pc:docMk/>
            <pc:sldMasterMk cId="3676200875" sldId="2147483648"/>
            <pc:sldLayoutMk cId="2619886245" sldId="2147483652"/>
          </pc:sldLayoutMkLst>
        </pc:sldLayoutChg>
      </pc:sldMasterChg>
    </pc:docChg>
  </pc:docChgLst>
  <pc:docChgLst>
    <pc:chgData name="Andrew Houtenville" userId="aea22101-bd61-4dfe-a17f-14b576307e93" providerId="ADAL" clId="{1A61636F-95FF-47C2-B022-B0EC3427F034}"/>
    <pc:docChg chg="custSel addSld delSld modSld">
      <pc:chgData name="Andrew Houtenville" userId="aea22101-bd61-4dfe-a17f-14b576307e93" providerId="ADAL" clId="{1A61636F-95FF-47C2-B022-B0EC3427F034}" dt="2023-07-21T15:49:57.787" v="132" actId="20577"/>
      <pc:docMkLst>
        <pc:docMk/>
      </pc:docMkLst>
      <pc:sldChg chg="modSp mod">
        <pc:chgData name="Andrew Houtenville" userId="aea22101-bd61-4dfe-a17f-14b576307e93" providerId="ADAL" clId="{1A61636F-95FF-47C2-B022-B0EC3427F034}" dt="2023-07-21T15:49:57.787" v="132" actId="20577"/>
        <pc:sldMkLst>
          <pc:docMk/>
          <pc:sldMk cId="3367475247" sldId="263"/>
        </pc:sldMkLst>
        <pc:spChg chg="mod">
          <ac:chgData name="Andrew Houtenville" userId="aea22101-bd61-4dfe-a17f-14b576307e93" providerId="ADAL" clId="{1A61636F-95FF-47C2-B022-B0EC3427F034}" dt="2023-07-21T15:49:57.787" v="132" actId="20577"/>
          <ac:spMkLst>
            <pc:docMk/>
            <pc:sldMk cId="3367475247" sldId="263"/>
            <ac:spMk id="3" creationId="{208AB114-3388-4571-913A-BFFBCE5A3F57}"/>
          </ac:spMkLst>
        </pc:spChg>
      </pc:sldChg>
      <pc:sldChg chg="addSp delSp modSp add mod">
        <pc:chgData name="Andrew Houtenville" userId="aea22101-bd61-4dfe-a17f-14b576307e93" providerId="ADAL" clId="{1A61636F-95FF-47C2-B022-B0EC3427F034}" dt="2023-07-21T15:49:41.991" v="128" actId="1036"/>
        <pc:sldMkLst>
          <pc:docMk/>
          <pc:sldMk cId="2972209448" sldId="264"/>
        </pc:sldMkLst>
        <pc:spChg chg="mod">
          <ac:chgData name="Andrew Houtenville" userId="aea22101-bd61-4dfe-a17f-14b576307e93" providerId="ADAL" clId="{1A61636F-95FF-47C2-B022-B0EC3427F034}" dt="2023-07-21T15:49:41.991" v="128" actId="1036"/>
          <ac:spMkLst>
            <pc:docMk/>
            <pc:sldMk cId="2972209448" sldId="264"/>
            <ac:spMk id="2" creationId="{BCED921B-3DF1-4162-9FD7-205D06299F16}"/>
          </ac:spMkLst>
        </pc:spChg>
        <pc:spChg chg="del">
          <ac:chgData name="Andrew Houtenville" userId="aea22101-bd61-4dfe-a17f-14b576307e93" providerId="ADAL" clId="{1A61636F-95FF-47C2-B022-B0EC3427F034}" dt="2023-07-21T15:48:49.958" v="5" actId="478"/>
          <ac:spMkLst>
            <pc:docMk/>
            <pc:sldMk cId="2972209448" sldId="264"/>
            <ac:spMk id="3" creationId="{53E1CC08-6C74-4EE9-8526-A4845D26EE2A}"/>
          </ac:spMkLst>
        </pc:spChg>
        <pc:spChg chg="add del mod">
          <ac:chgData name="Andrew Houtenville" userId="aea22101-bd61-4dfe-a17f-14b576307e93" providerId="ADAL" clId="{1A61636F-95FF-47C2-B022-B0EC3427F034}" dt="2023-07-21T15:48:56.478" v="6" actId="478"/>
          <ac:spMkLst>
            <pc:docMk/>
            <pc:sldMk cId="2972209448" sldId="264"/>
            <ac:spMk id="7" creationId="{9333051E-BF9A-5CCF-0CD9-2A6292ABBFBD}"/>
          </ac:spMkLst>
        </pc:spChg>
      </pc:sldChg>
      <pc:sldChg chg="del">
        <pc:chgData name="Andrew Houtenville" userId="aea22101-bd61-4dfe-a17f-14b576307e93" providerId="ADAL" clId="{1A61636F-95FF-47C2-B022-B0EC3427F034}" dt="2023-07-21T15:48:28.338" v="2" actId="47"/>
        <pc:sldMkLst>
          <pc:docMk/>
          <pc:sldMk cId="4265314006" sldId="303"/>
        </pc:sldMkLst>
      </pc:sldChg>
      <pc:sldChg chg="add">
        <pc:chgData name="Andrew Houtenville" userId="aea22101-bd61-4dfe-a17f-14b576307e93" providerId="ADAL" clId="{1A61636F-95FF-47C2-B022-B0EC3427F034}" dt="2023-07-21T15:48:39.966" v="3"/>
        <pc:sldMkLst>
          <pc:docMk/>
          <pc:sldMk cId="4011066312" sldId="11946"/>
        </pc:sldMkLst>
      </pc:sldChg>
      <pc:sldChg chg="add">
        <pc:chgData name="Andrew Houtenville" userId="aea22101-bd61-4dfe-a17f-14b576307e93" providerId="ADAL" clId="{1A61636F-95FF-47C2-B022-B0EC3427F034}" dt="2023-07-21T15:48:39.966" v="3"/>
        <pc:sldMkLst>
          <pc:docMk/>
          <pc:sldMk cId="2491864597" sldId="12023"/>
        </pc:sldMkLst>
      </pc:sldChg>
      <pc:sldChg chg="add">
        <pc:chgData name="Andrew Houtenville" userId="aea22101-bd61-4dfe-a17f-14b576307e93" providerId="ADAL" clId="{1A61636F-95FF-47C2-B022-B0EC3427F034}" dt="2023-07-21T15:48:39.966" v="3"/>
        <pc:sldMkLst>
          <pc:docMk/>
          <pc:sldMk cId="2017358822" sldId="12093"/>
        </pc:sldMkLst>
      </pc:sldChg>
      <pc:sldChg chg="add">
        <pc:chgData name="Andrew Houtenville" userId="aea22101-bd61-4dfe-a17f-14b576307e93" providerId="ADAL" clId="{1A61636F-95FF-47C2-B022-B0EC3427F034}" dt="2023-07-21T15:48:39.966" v="3"/>
        <pc:sldMkLst>
          <pc:docMk/>
          <pc:sldMk cId="323406302" sldId="12094"/>
        </pc:sldMkLst>
      </pc:sldChg>
      <pc:sldChg chg="add">
        <pc:chgData name="Andrew Houtenville" userId="aea22101-bd61-4dfe-a17f-14b576307e93" providerId="ADAL" clId="{1A61636F-95FF-47C2-B022-B0EC3427F034}" dt="2023-07-21T15:48:39.966" v="3"/>
        <pc:sldMkLst>
          <pc:docMk/>
          <pc:sldMk cId="3357822432" sldId="12095"/>
        </pc:sldMkLst>
      </pc:sldChg>
      <pc:sldChg chg="add">
        <pc:chgData name="Andrew Houtenville" userId="aea22101-bd61-4dfe-a17f-14b576307e93" providerId="ADAL" clId="{1A61636F-95FF-47C2-B022-B0EC3427F034}" dt="2023-07-21T15:48:39.966" v="3"/>
        <pc:sldMkLst>
          <pc:docMk/>
          <pc:sldMk cId="3527199843" sldId="12096"/>
        </pc:sldMkLst>
      </pc:sldChg>
      <pc:sldChg chg="del">
        <pc:chgData name="Andrew Houtenville" userId="aea22101-bd61-4dfe-a17f-14b576307e93" providerId="ADAL" clId="{1A61636F-95FF-47C2-B022-B0EC3427F034}" dt="2023-07-21T15:48:28.338" v="2" actId="47"/>
        <pc:sldMkLst>
          <pc:docMk/>
          <pc:sldMk cId="78303488" sldId="12097"/>
        </pc:sldMkLst>
      </pc:sldChg>
      <pc:sldChg chg="del">
        <pc:chgData name="Andrew Houtenville" userId="aea22101-bd61-4dfe-a17f-14b576307e93" providerId="ADAL" clId="{1A61636F-95FF-47C2-B022-B0EC3427F034}" dt="2023-07-21T15:30:21.082" v="1" actId="47"/>
        <pc:sldMkLst>
          <pc:docMk/>
          <pc:sldMk cId="1480613986" sldId="12110"/>
        </pc:sldMkLst>
      </pc:sldChg>
      <pc:sldChg chg="del">
        <pc:chgData name="Andrew Houtenville" userId="aea22101-bd61-4dfe-a17f-14b576307e93" providerId="ADAL" clId="{1A61636F-95FF-47C2-B022-B0EC3427F034}" dt="2023-07-21T15:30:14.988" v="0" actId="47"/>
        <pc:sldMkLst>
          <pc:docMk/>
          <pc:sldMk cId="23519528" sldId="12136"/>
        </pc:sldMkLst>
      </pc:sldChg>
      <pc:sldChg chg="del">
        <pc:chgData name="Andrew Houtenville" userId="aea22101-bd61-4dfe-a17f-14b576307e93" providerId="ADAL" clId="{1A61636F-95FF-47C2-B022-B0EC3427F034}" dt="2023-07-21T15:48:28.338" v="2" actId="47"/>
        <pc:sldMkLst>
          <pc:docMk/>
          <pc:sldMk cId="139085387" sldId="12159"/>
        </pc:sldMkLst>
      </pc:sldChg>
      <pc:sldChg chg="del">
        <pc:chgData name="Andrew Houtenville" userId="aea22101-bd61-4dfe-a17f-14b576307e93" providerId="ADAL" clId="{1A61636F-95FF-47C2-B022-B0EC3427F034}" dt="2023-07-21T15:30:14.988" v="0" actId="47"/>
        <pc:sldMkLst>
          <pc:docMk/>
          <pc:sldMk cId="2080596656" sldId="12164"/>
        </pc:sldMkLst>
      </pc:sldChg>
      <pc:sldChg chg="del">
        <pc:chgData name="Andrew Houtenville" userId="aea22101-bd61-4dfe-a17f-14b576307e93" providerId="ADAL" clId="{1A61636F-95FF-47C2-B022-B0EC3427F034}" dt="2023-07-21T15:30:14.988" v="0" actId="47"/>
        <pc:sldMkLst>
          <pc:docMk/>
          <pc:sldMk cId="2197553237" sldId="12166"/>
        </pc:sldMkLst>
      </pc:sldChg>
      <pc:sldChg chg="del">
        <pc:chgData name="Andrew Houtenville" userId="aea22101-bd61-4dfe-a17f-14b576307e93" providerId="ADAL" clId="{1A61636F-95FF-47C2-B022-B0EC3427F034}" dt="2023-07-21T15:30:14.988" v="0" actId="47"/>
        <pc:sldMkLst>
          <pc:docMk/>
          <pc:sldMk cId="1297349667" sldId="12168"/>
        </pc:sldMkLst>
      </pc:sldChg>
      <pc:sldChg chg="del">
        <pc:chgData name="Andrew Houtenville" userId="aea22101-bd61-4dfe-a17f-14b576307e93" providerId="ADAL" clId="{1A61636F-95FF-47C2-B022-B0EC3427F034}" dt="2023-07-21T15:30:14.988" v="0" actId="47"/>
        <pc:sldMkLst>
          <pc:docMk/>
          <pc:sldMk cId="2878522712" sldId="12169"/>
        </pc:sldMkLst>
      </pc:sldChg>
      <pc:sldChg chg="del">
        <pc:chgData name="Andrew Houtenville" userId="aea22101-bd61-4dfe-a17f-14b576307e93" providerId="ADAL" clId="{1A61636F-95FF-47C2-B022-B0EC3427F034}" dt="2023-07-21T15:30:14.988" v="0" actId="47"/>
        <pc:sldMkLst>
          <pc:docMk/>
          <pc:sldMk cId="3541955865" sldId="12170"/>
        </pc:sldMkLst>
      </pc:sldChg>
      <pc:sldChg chg="del">
        <pc:chgData name="Andrew Houtenville" userId="aea22101-bd61-4dfe-a17f-14b576307e93" providerId="ADAL" clId="{1A61636F-95FF-47C2-B022-B0EC3427F034}" dt="2023-07-21T15:48:28.338" v="2" actId="47"/>
        <pc:sldMkLst>
          <pc:docMk/>
          <pc:sldMk cId="3774787197" sldId="12171"/>
        </pc:sldMkLst>
      </pc:sldChg>
      <pc:sldChg chg="del">
        <pc:chgData name="Andrew Houtenville" userId="aea22101-bd61-4dfe-a17f-14b576307e93" providerId="ADAL" clId="{1A61636F-95FF-47C2-B022-B0EC3427F034}" dt="2023-07-21T15:48:28.338" v="2" actId="47"/>
        <pc:sldMkLst>
          <pc:docMk/>
          <pc:sldMk cId="1727387083" sldId="12172"/>
        </pc:sldMkLst>
      </pc:sldChg>
      <pc:sldChg chg="del">
        <pc:chgData name="Andrew Houtenville" userId="aea22101-bd61-4dfe-a17f-14b576307e93" providerId="ADAL" clId="{1A61636F-95FF-47C2-B022-B0EC3427F034}" dt="2023-07-21T15:48:28.338" v="2" actId="47"/>
        <pc:sldMkLst>
          <pc:docMk/>
          <pc:sldMk cId="1079529859" sldId="12173"/>
        </pc:sldMkLst>
      </pc:sldChg>
    </pc:docChg>
  </pc:docChgLst>
  <pc:docChgLst>
    <pc:chgData name="Karen Volle" userId="56a017f8-fff7-4347-a03a-e4e7c9199847" providerId="ADAL" clId="{0697195E-7709-4C5A-B074-1F24651CA730}"/>
    <pc:docChg chg="modSld">
      <pc:chgData name="Karen Volle" userId="56a017f8-fff7-4347-a03a-e4e7c9199847" providerId="ADAL" clId="{0697195E-7709-4C5A-B074-1F24651CA730}" dt="2023-05-10T16:08:04.711" v="2" actId="1076"/>
      <pc:docMkLst>
        <pc:docMk/>
      </pc:docMkLst>
      <pc:sldChg chg="modSp mod">
        <pc:chgData name="Karen Volle" userId="56a017f8-fff7-4347-a03a-e4e7c9199847" providerId="ADAL" clId="{0697195E-7709-4C5A-B074-1F24651CA730}" dt="2023-05-10T16:08:04.711" v="2" actId="1076"/>
        <pc:sldMkLst>
          <pc:docMk/>
          <pc:sldMk cId="926045361" sldId="12142"/>
        </pc:sldMkLst>
        <pc:spChg chg="mod">
          <ac:chgData name="Karen Volle" userId="56a017f8-fff7-4347-a03a-e4e7c9199847" providerId="ADAL" clId="{0697195E-7709-4C5A-B074-1F24651CA730}" dt="2023-05-10T16:08:00.579" v="1" actId="1076"/>
          <ac:spMkLst>
            <pc:docMk/>
            <pc:sldMk cId="926045361" sldId="12142"/>
            <ac:spMk id="3" creationId="{C6B18112-06CD-41A4-BAA1-9D0CC2AA05FA}"/>
          </ac:spMkLst>
        </pc:spChg>
        <pc:picChg chg="mod">
          <ac:chgData name="Karen Volle" userId="56a017f8-fff7-4347-a03a-e4e7c9199847" providerId="ADAL" clId="{0697195E-7709-4C5A-B074-1F24651CA730}" dt="2023-05-10T16:08:04.711" v="2" actId="1076"/>
          <ac:picMkLst>
            <pc:docMk/>
            <pc:sldMk cId="926045361" sldId="12142"/>
            <ac:picMk id="8" creationId="{174AF596-5487-7D6E-57C0-E9932BDBF8FC}"/>
          </ac:picMkLst>
        </pc:picChg>
      </pc:sldChg>
    </pc:docChg>
  </pc:docChgLst>
  <pc:docChgLst>
    <pc:chgData name="Kate Filanoski" userId="5879a14f-9eb3-4e75-8352-1b2941159ca7" providerId="ADAL" clId="{E075C61A-2D32-41DF-94AF-6745DAD9416A}"/>
    <pc:docChg chg="undo custSel modSld">
      <pc:chgData name="Kate Filanoski" userId="5879a14f-9eb3-4e75-8352-1b2941159ca7" providerId="ADAL" clId="{E075C61A-2D32-41DF-94AF-6745DAD9416A}" dt="2023-03-24T15:46:57.237" v="547" actId="962"/>
      <pc:docMkLst>
        <pc:docMk/>
      </pc:docMkLst>
      <pc:sldChg chg="modSp mod">
        <pc:chgData name="Kate Filanoski" userId="5879a14f-9eb3-4e75-8352-1b2941159ca7" providerId="ADAL" clId="{E075C61A-2D32-41DF-94AF-6745DAD9416A}" dt="2023-03-24T15:27:34.769" v="435" actId="27636"/>
        <pc:sldMkLst>
          <pc:docMk/>
          <pc:sldMk cId="2419022558" sldId="257"/>
        </pc:sldMkLst>
        <pc:spChg chg="mod">
          <ac:chgData name="Kate Filanoski" userId="5879a14f-9eb3-4e75-8352-1b2941159ca7" providerId="ADAL" clId="{E075C61A-2D32-41DF-94AF-6745DAD9416A}" dt="2023-03-24T15:27:34.769" v="435" actId="27636"/>
          <ac:spMkLst>
            <pc:docMk/>
            <pc:sldMk cId="2419022558" sldId="257"/>
            <ac:spMk id="2" creationId="{A27CB7AF-1173-445E-BB38-8E208A36F26D}"/>
          </ac:spMkLst>
        </pc:spChg>
      </pc:sldChg>
      <pc:sldChg chg="modSp mod">
        <pc:chgData name="Kate Filanoski" userId="5879a14f-9eb3-4e75-8352-1b2941159ca7" providerId="ADAL" clId="{E075C61A-2D32-41DF-94AF-6745DAD9416A}" dt="2023-03-24T15:45:01.931" v="543" actId="13244"/>
        <pc:sldMkLst>
          <pc:docMk/>
          <pc:sldMk cId="2997313735" sldId="276"/>
        </pc:sldMkLst>
        <pc:picChg chg="ord">
          <ac:chgData name="Kate Filanoski" userId="5879a14f-9eb3-4e75-8352-1b2941159ca7" providerId="ADAL" clId="{E075C61A-2D32-41DF-94AF-6745DAD9416A}" dt="2023-03-24T15:45:01.931" v="543" actId="13244"/>
          <ac:picMkLst>
            <pc:docMk/>
            <pc:sldMk cId="2997313735" sldId="276"/>
            <ac:picMk id="7" creationId="{455604EA-1F46-4130-A5D1-B3D9F9C5DADB}"/>
          </ac:picMkLst>
        </pc:picChg>
      </pc:sldChg>
      <pc:sldChg chg="modSp mod">
        <pc:chgData name="Kate Filanoski" userId="5879a14f-9eb3-4e75-8352-1b2941159ca7" providerId="ADAL" clId="{E075C61A-2D32-41DF-94AF-6745DAD9416A}" dt="2023-03-24T15:27:34.769" v="436" actId="27636"/>
        <pc:sldMkLst>
          <pc:docMk/>
          <pc:sldMk cId="1301611488" sldId="573"/>
        </pc:sldMkLst>
        <pc:spChg chg="mod">
          <ac:chgData name="Kate Filanoski" userId="5879a14f-9eb3-4e75-8352-1b2941159ca7" providerId="ADAL" clId="{E075C61A-2D32-41DF-94AF-6745DAD9416A}" dt="2023-03-24T15:27:34.769" v="436" actId="27636"/>
          <ac:spMkLst>
            <pc:docMk/>
            <pc:sldMk cId="1301611488" sldId="573"/>
            <ac:spMk id="2" creationId="{A27CB7AF-1173-445E-BB38-8E208A36F26D}"/>
          </ac:spMkLst>
        </pc:spChg>
      </pc:sldChg>
      <pc:sldChg chg="modSp mod">
        <pc:chgData name="Kate Filanoski" userId="5879a14f-9eb3-4e75-8352-1b2941159ca7" providerId="ADAL" clId="{E075C61A-2D32-41DF-94AF-6745DAD9416A}" dt="2023-03-24T15:44:37.614" v="542" actId="962"/>
        <pc:sldMkLst>
          <pc:docMk/>
          <pc:sldMk cId="3229120219" sldId="693"/>
        </pc:sldMkLst>
        <pc:picChg chg="mod">
          <ac:chgData name="Kate Filanoski" userId="5879a14f-9eb3-4e75-8352-1b2941159ca7" providerId="ADAL" clId="{E075C61A-2D32-41DF-94AF-6745DAD9416A}" dt="2023-03-24T15:44:37.614" v="542" actId="962"/>
          <ac:picMkLst>
            <pc:docMk/>
            <pc:sldMk cId="3229120219" sldId="693"/>
            <ac:picMk id="6" creationId="{F28EB550-BD71-4B32-99F8-E339BE80271F}"/>
          </ac:picMkLst>
        </pc:picChg>
      </pc:sldChg>
      <pc:sldChg chg="modSp mod">
        <pc:chgData name="Kate Filanoski" userId="5879a14f-9eb3-4e75-8352-1b2941159ca7" providerId="ADAL" clId="{E075C61A-2D32-41DF-94AF-6745DAD9416A}" dt="2023-03-24T15:40:26.007" v="530" actId="13244"/>
        <pc:sldMkLst>
          <pc:docMk/>
          <pc:sldMk cId="81309838" sldId="1053"/>
        </pc:sldMkLst>
        <pc:spChg chg="ord">
          <ac:chgData name="Kate Filanoski" userId="5879a14f-9eb3-4e75-8352-1b2941159ca7" providerId="ADAL" clId="{E075C61A-2D32-41DF-94AF-6745DAD9416A}" dt="2023-03-24T15:40:26.007" v="530" actId="13244"/>
          <ac:spMkLst>
            <pc:docMk/>
            <pc:sldMk cId="81309838" sldId="1053"/>
            <ac:spMk id="8" creationId="{39EABC25-AC82-4A68-B16D-1584F2D13CF3}"/>
          </ac:spMkLst>
        </pc:spChg>
      </pc:sldChg>
      <pc:sldChg chg="modSp mod">
        <pc:chgData name="Kate Filanoski" userId="5879a14f-9eb3-4e75-8352-1b2941159ca7" providerId="ADAL" clId="{E075C61A-2D32-41DF-94AF-6745DAD9416A}" dt="2023-03-24T15:44:14.501" v="541" actId="13244"/>
        <pc:sldMkLst>
          <pc:docMk/>
          <pc:sldMk cId="1480613986" sldId="12110"/>
        </pc:sldMkLst>
        <pc:picChg chg="mod ord">
          <ac:chgData name="Kate Filanoski" userId="5879a14f-9eb3-4e75-8352-1b2941159ca7" providerId="ADAL" clId="{E075C61A-2D32-41DF-94AF-6745DAD9416A}" dt="2023-03-24T15:44:14.501" v="541" actId="13244"/>
          <ac:picMkLst>
            <pc:docMk/>
            <pc:sldMk cId="1480613986" sldId="12110"/>
            <ac:picMk id="8" creationId="{0BA5DABD-69D7-6219-9059-30E5459EEC9D}"/>
          </ac:picMkLst>
        </pc:picChg>
      </pc:sldChg>
      <pc:sldChg chg="modSp mod">
        <pc:chgData name="Kate Filanoski" userId="5879a14f-9eb3-4e75-8352-1b2941159ca7" providerId="ADAL" clId="{E075C61A-2D32-41DF-94AF-6745DAD9416A}" dt="2023-03-24T15:40:45.698" v="531" actId="13244"/>
        <pc:sldMkLst>
          <pc:docMk/>
          <pc:sldMk cId="2112165675" sldId="12123"/>
        </pc:sldMkLst>
        <pc:spChg chg="ord">
          <ac:chgData name="Kate Filanoski" userId="5879a14f-9eb3-4e75-8352-1b2941159ca7" providerId="ADAL" clId="{E075C61A-2D32-41DF-94AF-6745DAD9416A}" dt="2023-03-24T15:40:45.698" v="531" actId="13244"/>
          <ac:spMkLst>
            <pc:docMk/>
            <pc:sldMk cId="2112165675" sldId="12123"/>
            <ac:spMk id="6" creationId="{899CC403-A6A8-41D2-B6D2-692AE90E0B08}"/>
          </ac:spMkLst>
        </pc:spChg>
      </pc:sldChg>
      <pc:sldChg chg="addSp delSp modSp mod modClrScheme chgLayout">
        <pc:chgData name="Kate Filanoski" userId="5879a14f-9eb3-4e75-8352-1b2941159ca7" providerId="ADAL" clId="{E075C61A-2D32-41DF-94AF-6745DAD9416A}" dt="2023-03-24T15:43:00.509" v="534" actId="13244"/>
        <pc:sldMkLst>
          <pc:docMk/>
          <pc:sldMk cId="2944891789" sldId="12130"/>
        </pc:sldMkLst>
        <pc:spChg chg="mod ord">
          <ac:chgData name="Kate Filanoski" userId="5879a14f-9eb3-4e75-8352-1b2941159ca7" providerId="ADAL" clId="{E075C61A-2D32-41DF-94AF-6745DAD9416A}" dt="2023-03-24T15:35:21.924" v="507" actId="1036"/>
          <ac:spMkLst>
            <pc:docMk/>
            <pc:sldMk cId="2944891789" sldId="12130"/>
            <ac:spMk id="2" creationId="{CAD9B724-0BBC-4052-8F50-158D8643067E}"/>
          </ac:spMkLst>
        </pc:spChg>
        <pc:spChg chg="mod ord">
          <ac:chgData name="Kate Filanoski" userId="5879a14f-9eb3-4e75-8352-1b2941159ca7" providerId="ADAL" clId="{E075C61A-2D32-41DF-94AF-6745DAD9416A}" dt="2023-03-24T15:31:23.139" v="441" actId="700"/>
          <ac:spMkLst>
            <pc:docMk/>
            <pc:sldMk cId="2944891789" sldId="12130"/>
            <ac:spMk id="4" creationId="{DF6FB66D-032F-423F-BBFB-7806A311B6FD}"/>
          </ac:spMkLst>
        </pc:spChg>
        <pc:spChg chg="mod ord">
          <ac:chgData name="Kate Filanoski" userId="5879a14f-9eb3-4e75-8352-1b2941159ca7" providerId="ADAL" clId="{E075C61A-2D32-41DF-94AF-6745DAD9416A}" dt="2023-03-24T15:31:23.139" v="441" actId="700"/>
          <ac:spMkLst>
            <pc:docMk/>
            <pc:sldMk cId="2944891789" sldId="12130"/>
            <ac:spMk id="5" creationId="{5D7948C7-7386-4A62-B951-D3487F629E09}"/>
          </ac:spMkLst>
        </pc:spChg>
        <pc:spChg chg="add del mod ord">
          <ac:chgData name="Kate Filanoski" userId="5879a14f-9eb3-4e75-8352-1b2941159ca7" providerId="ADAL" clId="{E075C61A-2D32-41DF-94AF-6745DAD9416A}" dt="2023-03-24T15:37:13.852" v="525" actId="478"/>
          <ac:spMkLst>
            <pc:docMk/>
            <pc:sldMk cId="2944891789" sldId="12130"/>
            <ac:spMk id="6" creationId="{D0843519-A70E-C577-0638-5C7EC48785DC}"/>
          </ac:spMkLst>
        </pc:spChg>
        <pc:spChg chg="add del mod ord">
          <ac:chgData name="Kate Filanoski" userId="5879a14f-9eb3-4e75-8352-1b2941159ca7" providerId="ADAL" clId="{E075C61A-2D32-41DF-94AF-6745DAD9416A}" dt="2023-03-24T15:31:47.764" v="444" actId="478"/>
          <ac:spMkLst>
            <pc:docMk/>
            <pc:sldMk cId="2944891789" sldId="12130"/>
            <ac:spMk id="7" creationId="{41C867D7-9F6C-8355-7A76-637EAF224EEB}"/>
          </ac:spMkLst>
        </pc:spChg>
        <pc:spChg chg="add del mod">
          <ac:chgData name="Kate Filanoski" userId="5879a14f-9eb3-4e75-8352-1b2941159ca7" providerId="ADAL" clId="{E075C61A-2D32-41DF-94AF-6745DAD9416A}" dt="2023-03-24T15:37:12.501" v="524"/>
          <ac:spMkLst>
            <pc:docMk/>
            <pc:sldMk cId="2944891789" sldId="12130"/>
            <ac:spMk id="9" creationId="{BE008BF7-116E-96DF-5A1B-3D601289A4BE}"/>
          </ac:spMkLst>
        </pc:spChg>
        <pc:spChg chg="add del mod">
          <ac:chgData name="Kate Filanoski" userId="5879a14f-9eb3-4e75-8352-1b2941159ca7" providerId="ADAL" clId="{E075C61A-2D32-41DF-94AF-6745DAD9416A}" dt="2023-03-24T15:37:15.917" v="526"/>
          <ac:spMkLst>
            <pc:docMk/>
            <pc:sldMk cId="2944891789" sldId="12130"/>
            <ac:spMk id="11" creationId="{3546A24C-07B0-91E8-296B-0B7123B7420B}"/>
          </ac:spMkLst>
        </pc:spChg>
        <pc:spChg chg="add mod ord">
          <ac:chgData name="Kate Filanoski" userId="5879a14f-9eb3-4e75-8352-1b2941159ca7" providerId="ADAL" clId="{E075C61A-2D32-41DF-94AF-6745DAD9416A}" dt="2023-03-24T15:43:00.509" v="534" actId="13244"/>
          <ac:spMkLst>
            <pc:docMk/>
            <pc:sldMk cId="2944891789" sldId="12130"/>
            <ac:spMk id="12" creationId="{B1F06579-2894-E8CC-1DA5-D95BE00F31FA}"/>
          </ac:spMkLst>
        </pc:spChg>
        <pc:graphicFrameChg chg="add del mod modGraphic">
          <ac:chgData name="Kate Filanoski" userId="5879a14f-9eb3-4e75-8352-1b2941159ca7" providerId="ADAL" clId="{E075C61A-2D32-41DF-94AF-6745DAD9416A}" dt="2023-03-24T15:27:32.810" v="431"/>
          <ac:graphicFrameMkLst>
            <pc:docMk/>
            <pc:sldMk cId="2944891789" sldId="12130"/>
            <ac:graphicFrameMk id="3" creationId="{325BC550-4DEE-62BA-F251-A95CADCF6A96}"/>
          </ac:graphicFrameMkLst>
        </pc:graphicFrameChg>
        <pc:graphicFrameChg chg="add del modGraphic">
          <ac:chgData name="Kate Filanoski" userId="5879a14f-9eb3-4e75-8352-1b2941159ca7" providerId="ADAL" clId="{E075C61A-2D32-41DF-94AF-6745DAD9416A}" dt="2023-03-24T15:30:54.655" v="440" actId="478"/>
          <ac:graphicFrameMkLst>
            <pc:docMk/>
            <pc:sldMk cId="2944891789" sldId="12130"/>
            <ac:graphicFrameMk id="8" creationId="{C492122A-313C-42B5-B4CF-8F8A7FE7E037}"/>
          </ac:graphicFrameMkLst>
        </pc:graphicFrameChg>
      </pc:sldChg>
      <pc:sldChg chg="addSp delSp modSp mod">
        <pc:chgData name="Kate Filanoski" userId="5879a14f-9eb3-4e75-8352-1b2941159ca7" providerId="ADAL" clId="{E075C61A-2D32-41DF-94AF-6745DAD9416A}" dt="2023-03-24T15:43:20.937" v="536" actId="13244"/>
        <pc:sldMkLst>
          <pc:docMk/>
          <pc:sldMk cId="1981876868" sldId="12131"/>
        </pc:sldMkLst>
        <pc:spChg chg="add mod ord">
          <ac:chgData name="Kate Filanoski" userId="5879a14f-9eb3-4e75-8352-1b2941159ca7" providerId="ADAL" clId="{E075C61A-2D32-41DF-94AF-6745DAD9416A}" dt="2023-03-24T15:43:18.330" v="535" actId="13244"/>
          <ac:spMkLst>
            <pc:docMk/>
            <pc:sldMk cId="1981876868" sldId="12131"/>
            <ac:spMk id="3" creationId="{B276FBBD-8875-6FBD-A388-E774DAA5D2DF}"/>
          </ac:spMkLst>
        </pc:spChg>
        <pc:spChg chg="add mod ord">
          <ac:chgData name="Kate Filanoski" userId="5879a14f-9eb3-4e75-8352-1b2941159ca7" providerId="ADAL" clId="{E075C61A-2D32-41DF-94AF-6745DAD9416A}" dt="2023-03-24T15:43:20.937" v="536" actId="13244"/>
          <ac:spMkLst>
            <pc:docMk/>
            <pc:sldMk cId="1981876868" sldId="12131"/>
            <ac:spMk id="9" creationId="{1208752D-30D8-E6D1-2232-0C60498E8AB2}"/>
          </ac:spMkLst>
        </pc:spChg>
        <pc:graphicFrameChg chg="del modGraphic">
          <ac:chgData name="Kate Filanoski" userId="5879a14f-9eb3-4e75-8352-1b2941159ca7" providerId="ADAL" clId="{E075C61A-2D32-41DF-94AF-6745DAD9416A}" dt="2023-03-24T15:33:17.988" v="461" actId="478"/>
          <ac:graphicFrameMkLst>
            <pc:docMk/>
            <pc:sldMk cId="1981876868" sldId="12131"/>
            <ac:graphicFrameMk id="6" creationId="{29E9AA59-1E9D-42ED-9B2D-4592B35CAF5A}"/>
          </ac:graphicFrameMkLst>
        </pc:graphicFrameChg>
        <pc:graphicFrameChg chg="add del mod">
          <ac:chgData name="Kate Filanoski" userId="5879a14f-9eb3-4e75-8352-1b2941159ca7" providerId="ADAL" clId="{E075C61A-2D32-41DF-94AF-6745DAD9416A}" dt="2023-03-24T15:33:33.708" v="465"/>
          <ac:graphicFrameMkLst>
            <pc:docMk/>
            <pc:sldMk cId="1981876868" sldId="12131"/>
            <ac:graphicFrameMk id="7" creationId="{1580C606-9D1F-B7A3-A753-EBCBC11A3B73}"/>
          </ac:graphicFrameMkLst>
        </pc:graphicFrameChg>
        <pc:graphicFrameChg chg="del">
          <ac:chgData name="Kate Filanoski" userId="5879a14f-9eb3-4e75-8352-1b2941159ca7" providerId="ADAL" clId="{E075C61A-2D32-41DF-94AF-6745DAD9416A}" dt="2023-03-24T15:32:42.872" v="454" actId="478"/>
          <ac:graphicFrameMkLst>
            <pc:docMk/>
            <pc:sldMk cId="1981876868" sldId="12131"/>
            <ac:graphicFrameMk id="8" creationId="{C492122A-313C-42B5-B4CF-8F8A7FE7E037}"/>
          </ac:graphicFrameMkLst>
        </pc:graphicFrameChg>
      </pc:sldChg>
      <pc:sldChg chg="addSp delSp modSp mod">
        <pc:chgData name="Kate Filanoski" userId="5879a14f-9eb3-4e75-8352-1b2941159ca7" providerId="ADAL" clId="{E075C61A-2D32-41DF-94AF-6745DAD9416A}" dt="2023-03-24T15:46:57.237" v="547" actId="962"/>
        <pc:sldMkLst>
          <pc:docMk/>
          <pc:sldMk cId="640833753" sldId="12132"/>
        </pc:sldMkLst>
        <pc:spChg chg="add del">
          <ac:chgData name="Kate Filanoski" userId="5879a14f-9eb3-4e75-8352-1b2941159ca7" providerId="ADAL" clId="{E075C61A-2D32-41DF-94AF-6745DAD9416A}" dt="2023-03-24T15:46:54.701" v="545" actId="22"/>
          <ac:spMkLst>
            <pc:docMk/>
            <pc:sldMk cId="640833753" sldId="12132"/>
            <ac:spMk id="6" creationId="{597AFFFA-45EF-B1EF-BF4D-34A31E10A684}"/>
          </ac:spMkLst>
        </pc:spChg>
        <pc:graphicFrameChg chg="mod">
          <ac:chgData name="Kate Filanoski" userId="5879a14f-9eb3-4e75-8352-1b2941159ca7" providerId="ADAL" clId="{E075C61A-2D32-41DF-94AF-6745DAD9416A}" dt="2023-03-24T15:46:57.237" v="547" actId="962"/>
          <ac:graphicFrameMkLst>
            <pc:docMk/>
            <pc:sldMk cId="640833753" sldId="12132"/>
            <ac:graphicFrameMk id="8" creationId="{C492122A-313C-42B5-B4CF-8F8A7FE7E037}"/>
          </ac:graphicFrameMkLst>
        </pc:graphicFrameChg>
      </pc:sldChg>
      <pc:sldChg chg="modSp mod">
        <pc:chgData name="Kate Filanoski" userId="5879a14f-9eb3-4e75-8352-1b2941159ca7" providerId="ADAL" clId="{E075C61A-2D32-41DF-94AF-6745DAD9416A}" dt="2023-03-24T15:43:41.507" v="538" actId="13244"/>
        <pc:sldMkLst>
          <pc:docMk/>
          <pc:sldMk cId="4001482292" sldId="12135"/>
        </pc:sldMkLst>
        <pc:spChg chg="ord">
          <ac:chgData name="Kate Filanoski" userId="5879a14f-9eb3-4e75-8352-1b2941159ca7" providerId="ADAL" clId="{E075C61A-2D32-41DF-94AF-6745DAD9416A}" dt="2023-03-24T15:43:41.507" v="538" actId="13244"/>
          <ac:spMkLst>
            <pc:docMk/>
            <pc:sldMk cId="4001482292" sldId="12135"/>
            <ac:spMk id="6" creationId="{12E5D9EB-0467-693D-3042-F15471924A67}"/>
          </ac:spMkLst>
        </pc:spChg>
        <pc:spChg chg="ord">
          <ac:chgData name="Kate Filanoski" userId="5879a14f-9eb3-4e75-8352-1b2941159ca7" providerId="ADAL" clId="{E075C61A-2D32-41DF-94AF-6745DAD9416A}" dt="2023-03-24T15:43:36.981" v="537" actId="13244"/>
          <ac:spMkLst>
            <pc:docMk/>
            <pc:sldMk cId="4001482292" sldId="12135"/>
            <ac:spMk id="8" creationId="{39EABC25-AC82-4A68-B16D-1584F2D13CF3}"/>
          </ac:spMkLst>
        </pc:spChg>
      </pc:sldChg>
      <pc:sldChg chg="modSp mod">
        <pc:chgData name="Kate Filanoski" userId="5879a14f-9eb3-4e75-8352-1b2941159ca7" providerId="ADAL" clId="{E075C61A-2D32-41DF-94AF-6745DAD9416A}" dt="2023-03-24T15:44:04.763" v="540" actId="13244"/>
        <pc:sldMkLst>
          <pc:docMk/>
          <pc:sldMk cId="23519528" sldId="12136"/>
        </pc:sldMkLst>
        <pc:spChg chg="ord">
          <ac:chgData name="Kate Filanoski" userId="5879a14f-9eb3-4e75-8352-1b2941159ca7" providerId="ADAL" clId="{E075C61A-2D32-41DF-94AF-6745DAD9416A}" dt="2023-03-24T15:44:04.763" v="540" actId="13244"/>
          <ac:spMkLst>
            <pc:docMk/>
            <pc:sldMk cId="23519528" sldId="12136"/>
            <ac:spMk id="8" creationId="{39EABC25-AC82-4A68-B16D-1584F2D13CF3}"/>
          </ac:spMkLst>
        </pc:spChg>
      </pc:sldChg>
      <pc:sldChg chg="modSp mod">
        <pc:chgData name="Kate Filanoski" userId="5879a14f-9eb3-4e75-8352-1b2941159ca7" providerId="ADAL" clId="{E075C61A-2D32-41DF-94AF-6745DAD9416A}" dt="2023-03-24T15:21:24.449" v="419" actId="962"/>
        <pc:sldMkLst>
          <pc:docMk/>
          <pc:sldMk cId="4028678461" sldId="12139"/>
        </pc:sldMkLst>
        <pc:picChg chg="mod">
          <ac:chgData name="Kate Filanoski" userId="5879a14f-9eb3-4e75-8352-1b2941159ca7" providerId="ADAL" clId="{E075C61A-2D32-41DF-94AF-6745DAD9416A}" dt="2023-03-24T15:21:24.449" v="419" actId="962"/>
          <ac:picMkLst>
            <pc:docMk/>
            <pc:sldMk cId="4028678461" sldId="12139"/>
            <ac:picMk id="16" creationId="{A9AF11F7-85D0-083F-7194-52EF2DE17D95}"/>
          </ac:picMkLst>
        </pc:picChg>
      </pc:sldChg>
      <pc:sldChg chg="modSp mod">
        <pc:chgData name="Kate Filanoski" userId="5879a14f-9eb3-4e75-8352-1b2941159ca7" providerId="ADAL" clId="{E075C61A-2D32-41DF-94AF-6745DAD9416A}" dt="2023-03-24T15:24:54.331" v="421" actId="962"/>
        <pc:sldMkLst>
          <pc:docMk/>
          <pc:sldMk cId="402606340" sldId="12140"/>
        </pc:sldMkLst>
        <pc:picChg chg="mod">
          <ac:chgData name="Kate Filanoski" userId="5879a14f-9eb3-4e75-8352-1b2941159ca7" providerId="ADAL" clId="{E075C61A-2D32-41DF-94AF-6745DAD9416A}" dt="2023-03-24T15:24:54.331" v="421" actId="962"/>
          <ac:picMkLst>
            <pc:docMk/>
            <pc:sldMk cId="402606340" sldId="12140"/>
            <ac:picMk id="8" creationId="{5DAD9945-D551-0989-C24E-8230A890606F}"/>
          </ac:picMkLst>
        </pc:picChg>
      </pc:sldChg>
      <pc:sldChg chg="modSp mod">
        <pc:chgData name="Kate Filanoski" userId="5879a14f-9eb3-4e75-8352-1b2941159ca7" providerId="ADAL" clId="{E075C61A-2D32-41DF-94AF-6745DAD9416A}" dt="2023-03-24T15:26:18.092" v="423" actId="962"/>
        <pc:sldMkLst>
          <pc:docMk/>
          <pc:sldMk cId="624613645" sldId="12141"/>
        </pc:sldMkLst>
        <pc:picChg chg="mod">
          <ac:chgData name="Kate Filanoski" userId="5879a14f-9eb3-4e75-8352-1b2941159ca7" providerId="ADAL" clId="{E075C61A-2D32-41DF-94AF-6745DAD9416A}" dt="2023-03-24T15:26:18.092" v="423" actId="962"/>
          <ac:picMkLst>
            <pc:docMk/>
            <pc:sldMk cId="624613645" sldId="12141"/>
            <ac:picMk id="7" creationId="{21341559-7647-DC2A-5471-E9D10A5F6636}"/>
          </ac:picMkLst>
        </pc:picChg>
      </pc:sldChg>
      <pc:sldChg chg="modSp mod">
        <pc:chgData name="Kate Filanoski" userId="5879a14f-9eb3-4e75-8352-1b2941159ca7" providerId="ADAL" clId="{E075C61A-2D32-41DF-94AF-6745DAD9416A}" dt="2023-03-24T15:43:56.445" v="539" actId="13244"/>
        <pc:sldMkLst>
          <pc:docMk/>
          <pc:sldMk cId="3227444094" sldId="12142"/>
        </pc:sldMkLst>
        <pc:spChg chg="ord">
          <ac:chgData name="Kate Filanoski" userId="5879a14f-9eb3-4e75-8352-1b2941159ca7" providerId="ADAL" clId="{E075C61A-2D32-41DF-94AF-6745DAD9416A}" dt="2023-03-24T15:43:56.445" v="539" actId="13244"/>
          <ac:spMkLst>
            <pc:docMk/>
            <pc:sldMk cId="3227444094" sldId="12142"/>
            <ac:spMk id="8" creationId="{39EABC25-AC82-4A68-B16D-1584F2D13CF3}"/>
          </ac:spMkLst>
        </pc:spChg>
      </pc:sldChg>
    </pc:docChg>
  </pc:docChgLst>
  <pc:docChgLst>
    <pc:chgData name="Karen Volle" userId="56a017f8-fff7-4347-a03a-e4e7c9199847" providerId="ADAL" clId="{3F52486C-A69A-43F6-9A48-9DA45E831DA9}"/>
    <pc:docChg chg="custSel modSld">
      <pc:chgData name="Karen Volle" userId="56a017f8-fff7-4347-a03a-e4e7c9199847" providerId="ADAL" clId="{3F52486C-A69A-43F6-9A48-9DA45E831DA9}" dt="2023-04-25T14:39:40.459" v="185" actId="1076"/>
      <pc:docMkLst>
        <pc:docMk/>
      </pc:docMkLst>
      <pc:sldChg chg="modSp mod">
        <pc:chgData name="Karen Volle" userId="56a017f8-fff7-4347-a03a-e4e7c9199847" providerId="ADAL" clId="{3F52486C-A69A-43F6-9A48-9DA45E831DA9}" dt="2023-04-25T14:36:37.076" v="21" actId="27636"/>
        <pc:sldMkLst>
          <pc:docMk/>
          <pc:sldMk cId="2419022558" sldId="257"/>
        </pc:sldMkLst>
        <pc:spChg chg="mod">
          <ac:chgData name="Karen Volle" userId="56a017f8-fff7-4347-a03a-e4e7c9199847" providerId="ADAL" clId="{3F52486C-A69A-43F6-9A48-9DA45E831DA9}" dt="2023-04-25T14:36:37.076" v="21" actId="27636"/>
          <ac:spMkLst>
            <pc:docMk/>
            <pc:sldMk cId="2419022558" sldId="257"/>
            <ac:spMk id="2" creationId="{A27CB7AF-1173-445E-BB38-8E208A36F26D}"/>
          </ac:spMkLst>
        </pc:spChg>
        <pc:spChg chg="mod">
          <ac:chgData name="Karen Volle" userId="56a017f8-fff7-4347-a03a-e4e7c9199847" providerId="ADAL" clId="{3F52486C-A69A-43F6-9A48-9DA45E831DA9}" dt="2023-04-25T14:35:44.548" v="9" actId="20577"/>
          <ac:spMkLst>
            <pc:docMk/>
            <pc:sldMk cId="2419022558" sldId="257"/>
            <ac:spMk id="3" creationId="{514675EA-F78D-48A7-B127-E5D3889F7E0D}"/>
          </ac:spMkLst>
        </pc:spChg>
      </pc:sldChg>
      <pc:sldChg chg="modSp modAnim">
        <pc:chgData name="Karen Volle" userId="56a017f8-fff7-4347-a03a-e4e7c9199847" providerId="ADAL" clId="{3F52486C-A69A-43F6-9A48-9DA45E831DA9}" dt="2023-04-25T14:37:12.718" v="61" actId="20577"/>
        <pc:sldMkLst>
          <pc:docMk/>
          <pc:sldMk cId="1377615727" sldId="261"/>
        </pc:sldMkLst>
        <pc:spChg chg="mod">
          <ac:chgData name="Karen Volle" userId="56a017f8-fff7-4347-a03a-e4e7c9199847" providerId="ADAL" clId="{3F52486C-A69A-43F6-9A48-9DA45E831DA9}" dt="2023-04-25T14:37:12.718" v="61" actId="20577"/>
          <ac:spMkLst>
            <pc:docMk/>
            <pc:sldMk cId="1377615727" sldId="261"/>
            <ac:spMk id="3" creationId="{0D5B6EF4-241B-4449-8E37-9ABA41C398CB}"/>
          </ac:spMkLst>
        </pc:spChg>
      </pc:sldChg>
      <pc:sldChg chg="modSp mod">
        <pc:chgData name="Karen Volle" userId="56a017f8-fff7-4347-a03a-e4e7c9199847" providerId="ADAL" clId="{3F52486C-A69A-43F6-9A48-9DA45E831DA9}" dt="2023-04-25T14:37:44.971" v="115" actId="20577"/>
        <pc:sldMkLst>
          <pc:docMk/>
          <pc:sldMk cId="3367475247" sldId="263"/>
        </pc:sldMkLst>
        <pc:spChg chg="mod">
          <ac:chgData name="Karen Volle" userId="56a017f8-fff7-4347-a03a-e4e7c9199847" providerId="ADAL" clId="{3F52486C-A69A-43F6-9A48-9DA45E831DA9}" dt="2023-04-25T14:37:44.971" v="115" actId="20577"/>
          <ac:spMkLst>
            <pc:docMk/>
            <pc:sldMk cId="3367475247" sldId="263"/>
            <ac:spMk id="3" creationId="{208AB114-3388-4571-913A-BFFBCE5A3F57}"/>
          </ac:spMkLst>
        </pc:spChg>
      </pc:sldChg>
      <pc:sldChg chg="modSp mod">
        <pc:chgData name="Karen Volle" userId="56a017f8-fff7-4347-a03a-e4e7c9199847" providerId="ADAL" clId="{3F52486C-A69A-43F6-9A48-9DA45E831DA9}" dt="2023-04-25T14:36:37.087" v="22" actId="27636"/>
        <pc:sldMkLst>
          <pc:docMk/>
          <pc:sldMk cId="1301611488" sldId="573"/>
        </pc:sldMkLst>
        <pc:spChg chg="mod">
          <ac:chgData name="Karen Volle" userId="56a017f8-fff7-4347-a03a-e4e7c9199847" providerId="ADAL" clId="{3F52486C-A69A-43F6-9A48-9DA45E831DA9}" dt="2023-04-25T14:36:37.087" v="22" actId="27636"/>
          <ac:spMkLst>
            <pc:docMk/>
            <pc:sldMk cId="1301611488" sldId="573"/>
            <ac:spMk id="2" creationId="{A27CB7AF-1173-445E-BB38-8E208A36F26D}"/>
          </ac:spMkLst>
        </pc:spChg>
        <pc:spChg chg="mod">
          <ac:chgData name="Karen Volle" userId="56a017f8-fff7-4347-a03a-e4e7c9199847" providerId="ADAL" clId="{3F52486C-A69A-43F6-9A48-9DA45E831DA9}" dt="2023-04-25T14:36:05.918" v="19" actId="6549"/>
          <ac:spMkLst>
            <pc:docMk/>
            <pc:sldMk cId="1301611488" sldId="573"/>
            <ac:spMk id="3" creationId="{514675EA-F78D-48A7-B127-E5D3889F7E0D}"/>
          </ac:spMkLst>
        </pc:spChg>
      </pc:sldChg>
      <pc:sldChg chg="modSp mod">
        <pc:chgData name="Karen Volle" userId="56a017f8-fff7-4347-a03a-e4e7c9199847" providerId="ADAL" clId="{3F52486C-A69A-43F6-9A48-9DA45E831DA9}" dt="2023-04-25T14:38:12.807" v="118" actId="113"/>
        <pc:sldMkLst>
          <pc:docMk/>
          <pc:sldMk cId="1480613986" sldId="12110"/>
        </pc:sldMkLst>
        <pc:spChg chg="mod">
          <ac:chgData name="Karen Volle" userId="56a017f8-fff7-4347-a03a-e4e7c9199847" providerId="ADAL" clId="{3F52486C-A69A-43F6-9A48-9DA45E831DA9}" dt="2023-04-25T14:38:12.807" v="118" actId="113"/>
          <ac:spMkLst>
            <pc:docMk/>
            <pc:sldMk cId="1480613986" sldId="12110"/>
            <ac:spMk id="3" creationId="{C6B18112-06CD-41A4-BAA1-9D0CC2AA05FA}"/>
          </ac:spMkLst>
        </pc:spChg>
      </pc:sldChg>
      <pc:sldChg chg="addSp delSp modSp mod">
        <pc:chgData name="Karen Volle" userId="56a017f8-fff7-4347-a03a-e4e7c9199847" providerId="ADAL" clId="{3F52486C-A69A-43F6-9A48-9DA45E831DA9}" dt="2023-04-25T14:39:40.459" v="185" actId="1076"/>
        <pc:sldMkLst>
          <pc:docMk/>
          <pc:sldMk cId="926045361" sldId="12142"/>
        </pc:sldMkLst>
        <pc:spChg chg="mod">
          <ac:chgData name="Karen Volle" userId="56a017f8-fff7-4347-a03a-e4e7c9199847" providerId="ADAL" clId="{3F52486C-A69A-43F6-9A48-9DA45E831DA9}" dt="2023-04-25T14:39:27.647" v="183" actId="1076"/>
          <ac:spMkLst>
            <pc:docMk/>
            <pc:sldMk cId="926045361" sldId="12142"/>
            <ac:spMk id="3" creationId="{C6B18112-06CD-41A4-BAA1-9D0CC2AA05FA}"/>
          </ac:spMkLst>
        </pc:spChg>
        <pc:picChg chg="del">
          <ac:chgData name="Karen Volle" userId="56a017f8-fff7-4347-a03a-e4e7c9199847" providerId="ADAL" clId="{3F52486C-A69A-43F6-9A48-9DA45E831DA9}" dt="2023-04-25T14:38:19.146" v="119" actId="478"/>
          <ac:picMkLst>
            <pc:docMk/>
            <pc:sldMk cId="926045361" sldId="12142"/>
            <ac:picMk id="7" creationId="{1007EB84-53BE-5C5B-8DA5-D1FE65DE5FFF}"/>
          </ac:picMkLst>
        </pc:picChg>
        <pc:picChg chg="add mod">
          <ac:chgData name="Karen Volle" userId="56a017f8-fff7-4347-a03a-e4e7c9199847" providerId="ADAL" clId="{3F52486C-A69A-43F6-9A48-9DA45E831DA9}" dt="2023-04-25T14:39:40.459" v="185" actId="1076"/>
          <ac:picMkLst>
            <pc:docMk/>
            <pc:sldMk cId="926045361" sldId="12142"/>
            <ac:picMk id="8" creationId="{174AF596-5487-7D6E-57C0-E9932BDBF8FC}"/>
          </ac:picMkLst>
        </pc:picChg>
      </pc:sldChg>
    </pc:docChg>
  </pc:docChgLst>
  <pc:docChgLst>
    <pc:chgData name="Andrew Houtenville" userId="aea22101-bd61-4dfe-a17f-14b576307e93" providerId="ADAL" clId="{6C702A46-78DC-48BD-B711-F65F4DDE6CB2}"/>
    <pc:docChg chg="undo redo custSel addSld delSld modSld sldOrd">
      <pc:chgData name="Andrew Houtenville" userId="aea22101-bd61-4dfe-a17f-14b576307e93" providerId="ADAL" clId="{6C702A46-78DC-48BD-B711-F65F4DDE6CB2}" dt="2023-05-19T14:05:17.519" v="9276" actId="14100"/>
      <pc:docMkLst>
        <pc:docMk/>
      </pc:docMkLst>
      <pc:sldChg chg="modSp mod">
        <pc:chgData name="Andrew Houtenville" userId="aea22101-bd61-4dfe-a17f-14b576307e93" providerId="ADAL" clId="{6C702A46-78DC-48BD-B711-F65F4DDE6CB2}" dt="2023-05-18T13:42:56.894" v="1" actId="27636"/>
        <pc:sldMkLst>
          <pc:docMk/>
          <pc:sldMk cId="2419022558" sldId="257"/>
        </pc:sldMkLst>
        <pc:spChg chg="mod">
          <ac:chgData name="Andrew Houtenville" userId="aea22101-bd61-4dfe-a17f-14b576307e93" providerId="ADAL" clId="{6C702A46-78DC-48BD-B711-F65F4DDE6CB2}" dt="2023-05-18T13:42:56.894" v="1" actId="27636"/>
          <ac:spMkLst>
            <pc:docMk/>
            <pc:sldMk cId="2419022558" sldId="257"/>
            <ac:spMk id="2" creationId="{A27CB7AF-1173-445E-BB38-8E208A36F26D}"/>
          </ac:spMkLst>
        </pc:spChg>
      </pc:sldChg>
      <pc:sldChg chg="del">
        <pc:chgData name="Andrew Houtenville" userId="aea22101-bd61-4dfe-a17f-14b576307e93" providerId="ADAL" clId="{6C702A46-78DC-48BD-B711-F65F4DDE6CB2}" dt="2023-05-18T13:52:24.185" v="766" actId="47"/>
        <pc:sldMkLst>
          <pc:docMk/>
          <pc:sldMk cId="1377615727" sldId="261"/>
        </pc:sldMkLst>
      </pc:sldChg>
      <pc:sldChg chg="modSp add del mod ord">
        <pc:chgData name="Andrew Houtenville" userId="aea22101-bd61-4dfe-a17f-14b576307e93" providerId="ADAL" clId="{6C702A46-78DC-48BD-B711-F65F4DDE6CB2}" dt="2023-05-18T13:59:17.821" v="1641" actId="20577"/>
        <pc:sldMkLst>
          <pc:docMk/>
          <pc:sldMk cId="538596775" sldId="262"/>
        </pc:sldMkLst>
        <pc:spChg chg="mod">
          <ac:chgData name="Andrew Houtenville" userId="aea22101-bd61-4dfe-a17f-14b576307e93" providerId="ADAL" clId="{6C702A46-78DC-48BD-B711-F65F4DDE6CB2}" dt="2023-05-18T13:57:35.484" v="1324" actId="20577"/>
          <ac:spMkLst>
            <pc:docMk/>
            <pc:sldMk cId="538596775" sldId="262"/>
            <ac:spMk id="2" creationId="{069B8CA7-1ABB-449E-840E-639A7A1C80F1}"/>
          </ac:spMkLst>
        </pc:spChg>
        <pc:spChg chg="mod">
          <ac:chgData name="Andrew Houtenville" userId="aea22101-bd61-4dfe-a17f-14b576307e93" providerId="ADAL" clId="{6C702A46-78DC-48BD-B711-F65F4DDE6CB2}" dt="2023-05-18T13:59:17.821" v="1641" actId="20577"/>
          <ac:spMkLst>
            <pc:docMk/>
            <pc:sldMk cId="538596775" sldId="262"/>
            <ac:spMk id="3" creationId="{4B922925-3559-40AC-B514-4AFF24DE8FDB}"/>
          </ac:spMkLst>
        </pc:spChg>
      </pc:sldChg>
      <pc:sldChg chg="modSp mod">
        <pc:chgData name="Andrew Houtenville" userId="aea22101-bd61-4dfe-a17f-14b576307e93" providerId="ADAL" clId="{6C702A46-78DC-48BD-B711-F65F4DDE6CB2}" dt="2023-05-18T14:10:30.877" v="1935" actId="20577"/>
        <pc:sldMkLst>
          <pc:docMk/>
          <pc:sldMk cId="3367475247" sldId="263"/>
        </pc:sldMkLst>
        <pc:spChg chg="mod">
          <ac:chgData name="Andrew Houtenville" userId="aea22101-bd61-4dfe-a17f-14b576307e93" providerId="ADAL" clId="{6C702A46-78DC-48BD-B711-F65F4DDE6CB2}" dt="2023-05-18T14:10:30.877" v="1935" actId="20577"/>
          <ac:spMkLst>
            <pc:docMk/>
            <pc:sldMk cId="3367475247" sldId="263"/>
            <ac:spMk id="3" creationId="{208AB114-3388-4571-913A-BFFBCE5A3F57}"/>
          </ac:spMkLst>
        </pc:spChg>
      </pc:sldChg>
      <pc:sldChg chg="modSp add mod">
        <pc:chgData name="Andrew Houtenville" userId="aea22101-bd61-4dfe-a17f-14b576307e93" providerId="ADAL" clId="{6C702A46-78DC-48BD-B711-F65F4DDE6CB2}" dt="2023-05-19T01:55:34.096" v="7649" actId="13926"/>
        <pc:sldMkLst>
          <pc:docMk/>
          <pc:sldMk cId="4265314006" sldId="303"/>
        </pc:sldMkLst>
        <pc:spChg chg="mod">
          <ac:chgData name="Andrew Houtenville" userId="aea22101-bd61-4dfe-a17f-14b576307e93" providerId="ADAL" clId="{6C702A46-78DC-48BD-B711-F65F4DDE6CB2}" dt="2023-05-19T01:55:34.096" v="7649" actId="13926"/>
          <ac:spMkLst>
            <pc:docMk/>
            <pc:sldMk cId="4265314006" sldId="303"/>
            <ac:spMk id="2" creationId="{F5015E1C-098D-431B-8302-27B7F90E3A08}"/>
          </ac:spMkLst>
        </pc:spChg>
        <pc:spChg chg="mod">
          <ac:chgData name="Andrew Houtenville" userId="aea22101-bd61-4dfe-a17f-14b576307e93" providerId="ADAL" clId="{6C702A46-78DC-48BD-B711-F65F4DDE6CB2}" dt="2023-05-19T01:55:28.565" v="7648" actId="13926"/>
          <ac:spMkLst>
            <pc:docMk/>
            <pc:sldMk cId="4265314006" sldId="303"/>
            <ac:spMk id="3" creationId="{95E458D0-8646-47D0-B30C-9FB4935B1C58}"/>
          </ac:spMkLst>
        </pc:spChg>
      </pc:sldChg>
      <pc:sldChg chg="modSp mod modNotesTx">
        <pc:chgData name="Andrew Houtenville" userId="aea22101-bd61-4dfe-a17f-14b576307e93" providerId="ADAL" clId="{6C702A46-78DC-48BD-B711-F65F4DDE6CB2}" dt="2023-05-19T02:05:56.715" v="7909" actId="5793"/>
        <pc:sldMkLst>
          <pc:docMk/>
          <pc:sldMk cId="1301611488" sldId="573"/>
        </pc:sldMkLst>
        <pc:spChg chg="mod">
          <ac:chgData name="Andrew Houtenville" userId="aea22101-bd61-4dfe-a17f-14b576307e93" providerId="ADAL" clId="{6C702A46-78DC-48BD-B711-F65F4DDE6CB2}" dt="2023-05-18T13:42:56.902" v="2" actId="27636"/>
          <ac:spMkLst>
            <pc:docMk/>
            <pc:sldMk cId="1301611488" sldId="573"/>
            <ac:spMk id="2" creationId="{A27CB7AF-1173-445E-BB38-8E208A36F26D}"/>
          </ac:spMkLst>
        </pc:spChg>
      </pc:sldChg>
      <pc:sldChg chg="del">
        <pc:chgData name="Andrew Houtenville" userId="aea22101-bd61-4dfe-a17f-14b576307e93" providerId="ADAL" clId="{6C702A46-78DC-48BD-B711-F65F4DDE6CB2}" dt="2023-05-18T13:42:59.240" v="3" actId="47"/>
        <pc:sldMkLst>
          <pc:docMk/>
          <pc:sldMk cId="2491864597" sldId="12023"/>
        </pc:sldMkLst>
      </pc:sldChg>
      <pc:sldChg chg="delSp del mod">
        <pc:chgData name="Andrew Houtenville" userId="aea22101-bd61-4dfe-a17f-14b576307e93" providerId="ADAL" clId="{6C702A46-78DC-48BD-B711-F65F4DDE6CB2}" dt="2023-05-18T14:06:21.160" v="1889" actId="47"/>
        <pc:sldMkLst>
          <pc:docMk/>
          <pc:sldMk cId="2017358822" sldId="12093"/>
        </pc:sldMkLst>
        <pc:picChg chg="del">
          <ac:chgData name="Andrew Houtenville" userId="aea22101-bd61-4dfe-a17f-14b576307e93" providerId="ADAL" clId="{6C702A46-78DC-48BD-B711-F65F4DDE6CB2}" dt="2023-05-18T14:06:19.088" v="1888" actId="478"/>
          <ac:picMkLst>
            <pc:docMk/>
            <pc:sldMk cId="2017358822" sldId="12093"/>
            <ac:picMk id="25" creationId="{89E5EB20-3907-D472-70BA-2D7E78EC6F95}"/>
          </ac:picMkLst>
        </pc:picChg>
      </pc:sldChg>
      <pc:sldChg chg="del">
        <pc:chgData name="Andrew Houtenville" userId="aea22101-bd61-4dfe-a17f-14b576307e93" providerId="ADAL" clId="{6C702A46-78DC-48BD-B711-F65F4DDE6CB2}" dt="2023-05-18T14:07:35.047" v="1894" actId="47"/>
        <pc:sldMkLst>
          <pc:docMk/>
          <pc:sldMk cId="3357822432" sldId="12095"/>
        </pc:sldMkLst>
      </pc:sldChg>
      <pc:sldChg chg="del">
        <pc:chgData name="Andrew Houtenville" userId="aea22101-bd61-4dfe-a17f-14b576307e93" providerId="ADAL" clId="{6C702A46-78DC-48BD-B711-F65F4DDE6CB2}" dt="2023-05-18T14:07:36.521" v="1895" actId="47"/>
        <pc:sldMkLst>
          <pc:docMk/>
          <pc:sldMk cId="3527199843" sldId="12096"/>
        </pc:sldMkLst>
      </pc:sldChg>
      <pc:sldChg chg="addSp delSp modSp add mod ord">
        <pc:chgData name="Andrew Houtenville" userId="aea22101-bd61-4dfe-a17f-14b576307e93" providerId="ADAL" clId="{6C702A46-78DC-48BD-B711-F65F4DDE6CB2}" dt="2023-05-19T01:11:32.172" v="2330" actId="20577"/>
        <pc:sldMkLst>
          <pc:docMk/>
          <pc:sldMk cId="78303488" sldId="12097"/>
        </pc:sldMkLst>
        <pc:spChg chg="mod">
          <ac:chgData name="Andrew Houtenville" userId="aea22101-bd61-4dfe-a17f-14b576307e93" providerId="ADAL" clId="{6C702A46-78DC-48BD-B711-F65F4DDE6CB2}" dt="2023-05-19T01:11:32.172" v="2330" actId="20577"/>
          <ac:spMkLst>
            <pc:docMk/>
            <pc:sldMk cId="78303488" sldId="12097"/>
            <ac:spMk id="2" creationId="{CAD9B724-0BBC-4052-8F50-158D8643067E}"/>
          </ac:spMkLst>
        </pc:spChg>
        <pc:spChg chg="add mod">
          <ac:chgData name="Andrew Houtenville" userId="aea22101-bd61-4dfe-a17f-14b576307e93" providerId="ADAL" clId="{6C702A46-78DC-48BD-B711-F65F4DDE6CB2}" dt="2023-05-19T00:51:20.746" v="2001" actId="692"/>
          <ac:spMkLst>
            <pc:docMk/>
            <pc:sldMk cId="78303488" sldId="12097"/>
            <ac:spMk id="3" creationId="{06786DDC-8DCC-D05F-CF08-0E4C03E76F73}"/>
          </ac:spMkLst>
        </pc:spChg>
        <pc:picChg chg="del">
          <ac:chgData name="Andrew Houtenville" userId="aea22101-bd61-4dfe-a17f-14b576307e93" providerId="ADAL" clId="{6C702A46-78DC-48BD-B711-F65F4DDE6CB2}" dt="2023-05-18T13:44:02.251" v="55" actId="478"/>
          <ac:picMkLst>
            <pc:docMk/>
            <pc:sldMk cId="78303488" sldId="12097"/>
            <ac:picMk id="10" creationId="{0C40A756-0D15-D544-E0A7-DE517FB012AA}"/>
          </ac:picMkLst>
        </pc:picChg>
      </pc:sldChg>
      <pc:sldChg chg="del">
        <pc:chgData name="Andrew Houtenville" userId="aea22101-bd61-4dfe-a17f-14b576307e93" providerId="ADAL" clId="{6C702A46-78DC-48BD-B711-F65F4DDE6CB2}" dt="2023-05-18T14:07:11.757" v="1893" actId="47"/>
        <pc:sldMkLst>
          <pc:docMk/>
          <pc:sldMk cId="2112165675" sldId="12123"/>
        </pc:sldMkLst>
      </pc:sldChg>
      <pc:sldChg chg="modSp mod">
        <pc:chgData name="Andrew Houtenville" userId="aea22101-bd61-4dfe-a17f-14b576307e93" providerId="ADAL" clId="{6C702A46-78DC-48BD-B711-F65F4DDE6CB2}" dt="2023-05-19T01:51:21.960" v="7519" actId="962"/>
        <pc:sldMkLst>
          <pc:docMk/>
          <pc:sldMk cId="23519528" sldId="12136"/>
        </pc:sldMkLst>
        <pc:spChg chg="mod">
          <ac:chgData name="Andrew Houtenville" userId="aea22101-bd61-4dfe-a17f-14b576307e93" providerId="ADAL" clId="{6C702A46-78DC-48BD-B711-F65F4DDE6CB2}" dt="2023-05-19T01:51:21.960" v="7519" actId="962"/>
          <ac:spMkLst>
            <pc:docMk/>
            <pc:sldMk cId="23519528" sldId="12136"/>
            <ac:spMk id="3" creationId="{1E9BFE24-B735-4B7E-9906-DCB7103581A7}"/>
          </ac:spMkLst>
        </pc:spChg>
      </pc:sldChg>
      <pc:sldChg chg="modSp del mod">
        <pc:chgData name="Andrew Houtenville" userId="aea22101-bd61-4dfe-a17f-14b576307e93" providerId="ADAL" clId="{6C702A46-78DC-48BD-B711-F65F4DDE6CB2}" dt="2023-05-18T14:02:31.350" v="1765" actId="47"/>
        <pc:sldMkLst>
          <pc:docMk/>
          <pc:sldMk cId="2789241670" sldId="12137"/>
        </pc:sldMkLst>
        <pc:spChg chg="mod">
          <ac:chgData name="Andrew Houtenville" userId="aea22101-bd61-4dfe-a17f-14b576307e93" providerId="ADAL" clId="{6C702A46-78DC-48BD-B711-F65F4DDE6CB2}" dt="2023-05-18T14:02:21.846" v="1761" actId="20577"/>
          <ac:spMkLst>
            <pc:docMk/>
            <pc:sldMk cId="2789241670" sldId="12137"/>
            <ac:spMk id="2" creationId="{CAD9B724-0BBC-4052-8F50-158D8643067E}"/>
          </ac:spMkLst>
        </pc:spChg>
      </pc:sldChg>
      <pc:sldChg chg="del">
        <pc:chgData name="Andrew Houtenville" userId="aea22101-bd61-4dfe-a17f-14b576307e93" providerId="ADAL" clId="{6C702A46-78DC-48BD-B711-F65F4DDE6CB2}" dt="2023-05-19T00:53:28.025" v="2084" actId="47"/>
        <pc:sldMkLst>
          <pc:docMk/>
          <pc:sldMk cId="930304211" sldId="12138"/>
        </pc:sldMkLst>
      </pc:sldChg>
      <pc:sldChg chg="del">
        <pc:chgData name="Andrew Houtenville" userId="aea22101-bd61-4dfe-a17f-14b576307e93" providerId="ADAL" clId="{6C702A46-78DC-48BD-B711-F65F4DDE6CB2}" dt="2023-05-18T14:07:11.757" v="1893" actId="47"/>
        <pc:sldMkLst>
          <pc:docMk/>
          <pc:sldMk cId="402606340" sldId="12140"/>
        </pc:sldMkLst>
      </pc:sldChg>
      <pc:sldChg chg="del">
        <pc:chgData name="Andrew Houtenville" userId="aea22101-bd61-4dfe-a17f-14b576307e93" providerId="ADAL" clId="{6C702A46-78DC-48BD-B711-F65F4DDE6CB2}" dt="2023-05-18T14:06:44.629" v="1891" actId="47"/>
        <pc:sldMkLst>
          <pc:docMk/>
          <pc:sldMk cId="624613645" sldId="12141"/>
        </pc:sldMkLst>
      </pc:sldChg>
      <pc:sldChg chg="del">
        <pc:chgData name="Andrew Houtenville" userId="aea22101-bd61-4dfe-a17f-14b576307e93" providerId="ADAL" clId="{6C702A46-78DC-48BD-B711-F65F4DDE6CB2}" dt="2023-05-18T14:07:11.757" v="1893" actId="47"/>
        <pc:sldMkLst>
          <pc:docMk/>
          <pc:sldMk cId="4046902034" sldId="12143"/>
        </pc:sldMkLst>
      </pc:sldChg>
      <pc:sldChg chg="del">
        <pc:chgData name="Andrew Houtenville" userId="aea22101-bd61-4dfe-a17f-14b576307e93" providerId="ADAL" clId="{6C702A46-78DC-48BD-B711-F65F4DDE6CB2}" dt="2023-05-18T14:07:11.757" v="1893" actId="47"/>
        <pc:sldMkLst>
          <pc:docMk/>
          <pc:sldMk cId="4248506175" sldId="12144"/>
        </pc:sldMkLst>
      </pc:sldChg>
      <pc:sldChg chg="del">
        <pc:chgData name="Andrew Houtenville" userId="aea22101-bd61-4dfe-a17f-14b576307e93" providerId="ADAL" clId="{6C702A46-78DC-48BD-B711-F65F4DDE6CB2}" dt="2023-05-18T14:06:44.629" v="1891" actId="47"/>
        <pc:sldMkLst>
          <pc:docMk/>
          <pc:sldMk cId="773755850" sldId="12145"/>
        </pc:sldMkLst>
      </pc:sldChg>
      <pc:sldChg chg="del">
        <pc:chgData name="Andrew Houtenville" userId="aea22101-bd61-4dfe-a17f-14b576307e93" providerId="ADAL" clId="{6C702A46-78DC-48BD-B711-F65F4DDE6CB2}" dt="2023-05-19T01:00:38.390" v="2136" actId="47"/>
        <pc:sldMkLst>
          <pc:docMk/>
          <pc:sldMk cId="3177536973" sldId="12146"/>
        </pc:sldMkLst>
      </pc:sldChg>
      <pc:sldChg chg="del">
        <pc:chgData name="Andrew Houtenville" userId="aea22101-bd61-4dfe-a17f-14b576307e93" providerId="ADAL" clId="{6C702A46-78DC-48BD-B711-F65F4DDE6CB2}" dt="2023-05-19T01:00:38.390" v="2136" actId="47"/>
        <pc:sldMkLst>
          <pc:docMk/>
          <pc:sldMk cId="490111827" sldId="12147"/>
        </pc:sldMkLst>
      </pc:sldChg>
      <pc:sldChg chg="del">
        <pc:chgData name="Andrew Houtenville" userId="aea22101-bd61-4dfe-a17f-14b576307e93" providerId="ADAL" clId="{6C702A46-78DC-48BD-B711-F65F4DDE6CB2}" dt="2023-05-19T01:00:38.390" v="2136" actId="47"/>
        <pc:sldMkLst>
          <pc:docMk/>
          <pc:sldMk cId="697142960" sldId="12148"/>
        </pc:sldMkLst>
      </pc:sldChg>
      <pc:sldChg chg="del">
        <pc:chgData name="Andrew Houtenville" userId="aea22101-bd61-4dfe-a17f-14b576307e93" providerId="ADAL" clId="{6C702A46-78DC-48BD-B711-F65F4DDE6CB2}" dt="2023-05-19T01:00:38.390" v="2136" actId="47"/>
        <pc:sldMkLst>
          <pc:docMk/>
          <pc:sldMk cId="3038398349" sldId="12149"/>
        </pc:sldMkLst>
      </pc:sldChg>
      <pc:sldChg chg="del">
        <pc:chgData name="Andrew Houtenville" userId="aea22101-bd61-4dfe-a17f-14b576307e93" providerId="ADAL" clId="{6C702A46-78DC-48BD-B711-F65F4DDE6CB2}" dt="2023-05-19T01:00:38.390" v="2136" actId="47"/>
        <pc:sldMkLst>
          <pc:docMk/>
          <pc:sldMk cId="1750041167" sldId="12150"/>
        </pc:sldMkLst>
      </pc:sldChg>
      <pc:sldChg chg="del">
        <pc:chgData name="Andrew Houtenville" userId="aea22101-bd61-4dfe-a17f-14b576307e93" providerId="ADAL" clId="{6C702A46-78DC-48BD-B711-F65F4DDE6CB2}" dt="2023-05-19T01:00:38.390" v="2136" actId="47"/>
        <pc:sldMkLst>
          <pc:docMk/>
          <pc:sldMk cId="1163094844" sldId="12151"/>
        </pc:sldMkLst>
      </pc:sldChg>
      <pc:sldChg chg="del">
        <pc:chgData name="Andrew Houtenville" userId="aea22101-bd61-4dfe-a17f-14b576307e93" providerId="ADAL" clId="{6C702A46-78DC-48BD-B711-F65F4DDE6CB2}" dt="2023-05-19T01:00:38.390" v="2136" actId="47"/>
        <pc:sldMkLst>
          <pc:docMk/>
          <pc:sldMk cId="1496580343" sldId="12153"/>
        </pc:sldMkLst>
      </pc:sldChg>
      <pc:sldChg chg="del">
        <pc:chgData name="Andrew Houtenville" userId="aea22101-bd61-4dfe-a17f-14b576307e93" providerId="ADAL" clId="{6C702A46-78DC-48BD-B711-F65F4DDE6CB2}" dt="2023-05-18T14:07:11.757" v="1893" actId="47"/>
        <pc:sldMkLst>
          <pc:docMk/>
          <pc:sldMk cId="1313616999" sldId="12155"/>
        </pc:sldMkLst>
      </pc:sldChg>
      <pc:sldChg chg="del">
        <pc:chgData name="Andrew Houtenville" userId="aea22101-bd61-4dfe-a17f-14b576307e93" providerId="ADAL" clId="{6C702A46-78DC-48BD-B711-F65F4DDE6CB2}" dt="2023-05-18T14:07:11.757" v="1893" actId="47"/>
        <pc:sldMkLst>
          <pc:docMk/>
          <pc:sldMk cId="2544824808" sldId="12156"/>
        </pc:sldMkLst>
      </pc:sldChg>
      <pc:sldChg chg="add del">
        <pc:chgData name="Andrew Houtenville" userId="aea22101-bd61-4dfe-a17f-14b576307e93" providerId="ADAL" clId="{6C702A46-78DC-48BD-B711-F65F4DDE6CB2}" dt="2023-05-18T13:43:39.074" v="49" actId="47"/>
        <pc:sldMkLst>
          <pc:docMk/>
          <pc:sldMk cId="2946157235" sldId="12157"/>
        </pc:sldMkLst>
      </pc:sldChg>
      <pc:sldChg chg="add del">
        <pc:chgData name="Andrew Houtenville" userId="aea22101-bd61-4dfe-a17f-14b576307e93" providerId="ADAL" clId="{6C702A46-78DC-48BD-B711-F65F4DDE6CB2}" dt="2023-05-18T14:02:24.883" v="1763" actId="47"/>
        <pc:sldMkLst>
          <pc:docMk/>
          <pc:sldMk cId="1576698414" sldId="12158"/>
        </pc:sldMkLst>
      </pc:sldChg>
      <pc:sldChg chg="modSp add mod">
        <pc:chgData name="Andrew Houtenville" userId="aea22101-bd61-4dfe-a17f-14b576307e93" providerId="ADAL" clId="{6C702A46-78DC-48BD-B711-F65F4DDE6CB2}" dt="2023-05-19T01:00:09.229" v="2135" actId="255"/>
        <pc:sldMkLst>
          <pc:docMk/>
          <pc:sldMk cId="139085387" sldId="12159"/>
        </pc:sldMkLst>
        <pc:spChg chg="mod">
          <ac:chgData name="Andrew Houtenville" userId="aea22101-bd61-4dfe-a17f-14b576307e93" providerId="ADAL" clId="{6C702A46-78DC-48BD-B711-F65F4DDE6CB2}" dt="2023-05-19T01:00:09.229" v="2135" actId="255"/>
          <ac:spMkLst>
            <pc:docMk/>
            <pc:sldMk cId="139085387" sldId="12159"/>
            <ac:spMk id="2" creationId="{CAD9B724-0BBC-4052-8F50-158D8643067E}"/>
          </ac:spMkLst>
        </pc:spChg>
        <pc:picChg chg="mod">
          <ac:chgData name="Andrew Houtenville" userId="aea22101-bd61-4dfe-a17f-14b576307e93" providerId="ADAL" clId="{6C702A46-78DC-48BD-B711-F65F4DDE6CB2}" dt="2023-05-19T00:50:49.005" v="1997" actId="1036"/>
          <ac:picMkLst>
            <pc:docMk/>
            <pc:sldMk cId="139085387" sldId="12159"/>
            <ac:picMk id="10" creationId="{0C40A756-0D15-D544-E0A7-DE517FB012AA}"/>
          </ac:picMkLst>
        </pc:picChg>
      </pc:sldChg>
      <pc:sldChg chg="addSp delSp modSp add del mod">
        <pc:chgData name="Andrew Houtenville" userId="aea22101-bd61-4dfe-a17f-14b576307e93" providerId="ADAL" clId="{6C702A46-78DC-48BD-B711-F65F4DDE6CB2}" dt="2023-05-19T01:07:03.133" v="2303" actId="47"/>
        <pc:sldMkLst>
          <pc:docMk/>
          <pc:sldMk cId="1311188806" sldId="12160"/>
        </pc:sldMkLst>
        <pc:spChg chg="mod">
          <ac:chgData name="Andrew Houtenville" userId="aea22101-bd61-4dfe-a17f-14b576307e93" providerId="ADAL" clId="{6C702A46-78DC-48BD-B711-F65F4DDE6CB2}" dt="2023-05-19T00:59:27.881" v="2134" actId="255"/>
          <ac:spMkLst>
            <pc:docMk/>
            <pc:sldMk cId="1311188806" sldId="12160"/>
            <ac:spMk id="2" creationId="{CAD9B724-0BBC-4052-8F50-158D8643067E}"/>
          </ac:spMkLst>
        </pc:spChg>
        <pc:spChg chg="add del mod">
          <ac:chgData name="Andrew Houtenville" userId="aea22101-bd61-4dfe-a17f-14b576307e93" providerId="ADAL" clId="{6C702A46-78DC-48BD-B711-F65F4DDE6CB2}" dt="2023-05-19T00:51:30.112" v="2002" actId="478"/>
          <ac:spMkLst>
            <pc:docMk/>
            <pc:sldMk cId="1311188806" sldId="12160"/>
            <ac:spMk id="3" creationId="{C89FC1BB-F88E-D7A8-FCA9-A0FCEBC6A519}"/>
          </ac:spMkLst>
        </pc:spChg>
        <pc:graphicFrameChg chg="add mod">
          <ac:chgData name="Andrew Houtenville" userId="aea22101-bd61-4dfe-a17f-14b576307e93" providerId="ADAL" clId="{6C702A46-78DC-48BD-B711-F65F4DDE6CB2}" dt="2023-05-19T00:51:51.394" v="2005"/>
          <ac:graphicFrameMkLst>
            <pc:docMk/>
            <pc:sldMk cId="1311188806" sldId="12160"/>
            <ac:graphicFrameMk id="4" creationId="{1CF5CD3C-A103-4BF3-8D72-F8CEB303564D}"/>
          </ac:graphicFrameMkLst>
        </pc:graphicFrameChg>
        <pc:graphicFrameChg chg="add mod">
          <ac:chgData name="Andrew Houtenville" userId="aea22101-bd61-4dfe-a17f-14b576307e93" providerId="ADAL" clId="{6C702A46-78DC-48BD-B711-F65F4DDE6CB2}" dt="2023-05-19T00:52:33.542" v="2011"/>
          <ac:graphicFrameMkLst>
            <pc:docMk/>
            <pc:sldMk cId="1311188806" sldId="12160"/>
            <ac:graphicFrameMk id="6" creationId="{1CF5CD3C-A103-4BF3-8D72-F8CEB303564D}"/>
          </ac:graphicFrameMkLst>
        </pc:graphicFrameChg>
        <pc:picChg chg="add del mod">
          <ac:chgData name="Andrew Houtenville" userId="aea22101-bd61-4dfe-a17f-14b576307e93" providerId="ADAL" clId="{6C702A46-78DC-48BD-B711-F65F4DDE6CB2}" dt="2023-05-19T00:52:02.233" v="2008" actId="478"/>
          <ac:picMkLst>
            <pc:docMk/>
            <pc:sldMk cId="1311188806" sldId="12160"/>
            <ac:picMk id="5" creationId="{BF632D91-3AA2-0CDC-E243-33001A463003}"/>
          </ac:picMkLst>
        </pc:picChg>
        <pc:picChg chg="add del mod">
          <ac:chgData name="Andrew Houtenville" userId="aea22101-bd61-4dfe-a17f-14b576307e93" providerId="ADAL" clId="{6C702A46-78DC-48BD-B711-F65F4DDE6CB2}" dt="2023-05-19T01:06:58.134" v="2301" actId="21"/>
          <ac:picMkLst>
            <pc:docMk/>
            <pc:sldMk cId="1311188806" sldId="12160"/>
            <ac:picMk id="7" creationId="{BF6C88B7-7693-0B38-26D6-C52A74BC8E89}"/>
          </ac:picMkLst>
        </pc:picChg>
        <pc:picChg chg="del">
          <ac:chgData name="Andrew Houtenville" userId="aea22101-bd61-4dfe-a17f-14b576307e93" providerId="ADAL" clId="{6C702A46-78DC-48BD-B711-F65F4DDE6CB2}" dt="2023-05-18T14:02:33.260" v="1766" actId="478"/>
          <ac:picMkLst>
            <pc:docMk/>
            <pc:sldMk cId="1311188806" sldId="12160"/>
            <ac:picMk id="10" creationId="{0C40A756-0D15-D544-E0A7-DE517FB012AA}"/>
          </ac:picMkLst>
        </pc:picChg>
      </pc:sldChg>
      <pc:sldChg chg="add del">
        <pc:chgData name="Andrew Houtenville" userId="aea22101-bd61-4dfe-a17f-14b576307e93" providerId="ADAL" clId="{6C702A46-78DC-48BD-B711-F65F4DDE6CB2}" dt="2023-05-18T14:04:30.850" v="1875" actId="47"/>
        <pc:sldMkLst>
          <pc:docMk/>
          <pc:sldMk cId="59311335" sldId="12161"/>
        </pc:sldMkLst>
      </pc:sldChg>
      <pc:sldChg chg="delSp modSp add del mod ord">
        <pc:chgData name="Andrew Houtenville" userId="aea22101-bd61-4dfe-a17f-14b576307e93" providerId="ADAL" clId="{6C702A46-78DC-48BD-B711-F65F4DDE6CB2}" dt="2023-05-19T01:04:47.965" v="2279" actId="47"/>
        <pc:sldMkLst>
          <pc:docMk/>
          <pc:sldMk cId="809697293" sldId="12161"/>
        </pc:sldMkLst>
        <pc:spChg chg="mod">
          <ac:chgData name="Andrew Houtenville" userId="aea22101-bd61-4dfe-a17f-14b576307e93" providerId="ADAL" clId="{6C702A46-78DC-48BD-B711-F65F4DDE6CB2}" dt="2023-05-19T00:59:00.904" v="2130" actId="255"/>
          <ac:spMkLst>
            <pc:docMk/>
            <pc:sldMk cId="809697293" sldId="12161"/>
            <ac:spMk id="2" creationId="{CAD9B724-0BBC-4052-8F50-158D8643067E}"/>
          </ac:spMkLst>
        </pc:spChg>
        <pc:spChg chg="del">
          <ac:chgData name="Andrew Houtenville" userId="aea22101-bd61-4dfe-a17f-14b576307e93" providerId="ADAL" clId="{6C702A46-78DC-48BD-B711-F65F4DDE6CB2}" dt="2023-05-18T14:07:41.837" v="1896" actId="478"/>
          <ac:spMkLst>
            <pc:docMk/>
            <pc:sldMk cId="809697293" sldId="12161"/>
            <ac:spMk id="3" creationId="{C89FC1BB-F88E-D7A8-FCA9-A0FCEBC6A519}"/>
          </ac:spMkLst>
        </pc:spChg>
      </pc:sldChg>
      <pc:sldChg chg="modSp add del mod">
        <pc:chgData name="Andrew Houtenville" userId="aea22101-bd61-4dfe-a17f-14b576307e93" providerId="ADAL" clId="{6C702A46-78DC-48BD-B711-F65F4DDE6CB2}" dt="2023-05-19T02:02:59.265" v="7752" actId="47"/>
        <pc:sldMkLst>
          <pc:docMk/>
          <pc:sldMk cId="2855188126" sldId="12162"/>
        </pc:sldMkLst>
        <pc:spChg chg="mod">
          <ac:chgData name="Andrew Houtenville" userId="aea22101-bd61-4dfe-a17f-14b576307e93" providerId="ADAL" clId="{6C702A46-78DC-48BD-B711-F65F4DDE6CB2}" dt="2023-05-19T01:53:48.780" v="7610" actId="20577"/>
          <ac:spMkLst>
            <pc:docMk/>
            <pc:sldMk cId="2855188126" sldId="12162"/>
            <ac:spMk id="2" creationId="{F5015E1C-098D-431B-8302-27B7F90E3A08}"/>
          </ac:spMkLst>
        </pc:spChg>
        <pc:spChg chg="mod">
          <ac:chgData name="Andrew Houtenville" userId="aea22101-bd61-4dfe-a17f-14b576307e93" providerId="ADAL" clId="{6C702A46-78DC-48BD-B711-F65F4DDE6CB2}" dt="2023-05-19T02:02:06.639" v="7739"/>
          <ac:spMkLst>
            <pc:docMk/>
            <pc:sldMk cId="2855188126" sldId="12162"/>
            <ac:spMk id="3" creationId="{95E458D0-8646-47D0-B30C-9FB4935B1C58}"/>
          </ac:spMkLst>
        </pc:spChg>
      </pc:sldChg>
      <pc:sldChg chg="modSp add del mod">
        <pc:chgData name="Andrew Houtenville" userId="aea22101-bd61-4dfe-a17f-14b576307e93" providerId="ADAL" clId="{6C702A46-78DC-48BD-B711-F65F4DDE6CB2}" dt="2023-05-19T01:04:53.163" v="2280" actId="47"/>
        <pc:sldMkLst>
          <pc:docMk/>
          <pc:sldMk cId="3763317729" sldId="12163"/>
        </pc:sldMkLst>
        <pc:spChg chg="mod">
          <ac:chgData name="Andrew Houtenville" userId="aea22101-bd61-4dfe-a17f-14b576307e93" providerId="ADAL" clId="{6C702A46-78DC-48BD-B711-F65F4DDE6CB2}" dt="2023-05-19T01:04:40.122" v="2278"/>
          <ac:spMkLst>
            <pc:docMk/>
            <pc:sldMk cId="3763317729" sldId="12163"/>
            <ac:spMk id="2" creationId="{CAD9B724-0BBC-4052-8F50-158D8643067E}"/>
          </ac:spMkLst>
        </pc:spChg>
      </pc:sldChg>
      <pc:sldChg chg="addSp delSp modSp add mod">
        <pc:chgData name="Andrew Houtenville" userId="aea22101-bd61-4dfe-a17f-14b576307e93" providerId="ADAL" clId="{6C702A46-78DC-48BD-B711-F65F4DDE6CB2}" dt="2023-05-19T01:11:12.705" v="2327" actId="14100"/>
        <pc:sldMkLst>
          <pc:docMk/>
          <pc:sldMk cId="2080596656" sldId="12164"/>
        </pc:sldMkLst>
        <pc:spChg chg="mod">
          <ac:chgData name="Andrew Houtenville" userId="aea22101-bd61-4dfe-a17f-14b576307e93" providerId="ADAL" clId="{6C702A46-78DC-48BD-B711-F65F4DDE6CB2}" dt="2023-05-19T01:05:49.348" v="2288" actId="6549"/>
          <ac:spMkLst>
            <pc:docMk/>
            <pc:sldMk cId="2080596656" sldId="12164"/>
            <ac:spMk id="2" creationId="{CAD9B724-0BBC-4052-8F50-158D8643067E}"/>
          </ac:spMkLst>
        </pc:spChg>
        <pc:spChg chg="add mod">
          <ac:chgData name="Andrew Houtenville" userId="aea22101-bd61-4dfe-a17f-14b576307e93" providerId="ADAL" clId="{6C702A46-78DC-48BD-B711-F65F4DDE6CB2}" dt="2023-05-19T01:11:12.705" v="2327" actId="14100"/>
          <ac:spMkLst>
            <pc:docMk/>
            <pc:sldMk cId="2080596656" sldId="12164"/>
            <ac:spMk id="5" creationId="{900A2906-AB1F-2D63-A6E4-52CDDE5778ED}"/>
          </ac:spMkLst>
        </pc:spChg>
        <pc:graphicFrameChg chg="add mod">
          <ac:chgData name="Andrew Houtenville" userId="aea22101-bd61-4dfe-a17f-14b576307e93" providerId="ADAL" clId="{6C702A46-78DC-48BD-B711-F65F4DDE6CB2}" dt="2023-05-19T00:57:28.040" v="2121"/>
          <ac:graphicFrameMkLst>
            <pc:docMk/>
            <pc:sldMk cId="2080596656" sldId="12164"/>
            <ac:graphicFrameMk id="3" creationId="{1CF5CD3C-A103-4BF3-8D72-F8CEB303564D}"/>
          </ac:graphicFrameMkLst>
        </pc:graphicFrameChg>
        <pc:picChg chg="add del mod">
          <ac:chgData name="Andrew Houtenville" userId="aea22101-bd61-4dfe-a17f-14b576307e93" providerId="ADAL" clId="{6C702A46-78DC-48BD-B711-F65F4DDE6CB2}" dt="2023-05-19T01:05:34.462" v="2287" actId="478"/>
          <ac:picMkLst>
            <pc:docMk/>
            <pc:sldMk cId="2080596656" sldId="12164"/>
            <ac:picMk id="4" creationId="{6D196EA8-3043-42E1-F254-4CC993EF1CC6}"/>
          </ac:picMkLst>
        </pc:picChg>
      </pc:sldChg>
      <pc:sldChg chg="addSp delSp modSp add del mod">
        <pc:chgData name="Andrew Houtenville" userId="aea22101-bd61-4dfe-a17f-14b576307e93" providerId="ADAL" clId="{6C702A46-78DC-48BD-B711-F65F4DDE6CB2}" dt="2023-05-19T01:06:43.261" v="2298" actId="47"/>
        <pc:sldMkLst>
          <pc:docMk/>
          <pc:sldMk cId="3931847805" sldId="12165"/>
        </pc:sldMkLst>
        <pc:spChg chg="mod">
          <ac:chgData name="Andrew Houtenville" userId="aea22101-bd61-4dfe-a17f-14b576307e93" providerId="ADAL" clId="{6C702A46-78DC-48BD-B711-F65F4DDE6CB2}" dt="2023-05-19T00:59:19.497" v="2133" actId="255"/>
          <ac:spMkLst>
            <pc:docMk/>
            <pc:sldMk cId="3931847805" sldId="12165"/>
            <ac:spMk id="2" creationId="{CAD9B724-0BBC-4052-8F50-158D8643067E}"/>
          </ac:spMkLst>
        </pc:spChg>
        <pc:graphicFrameChg chg="add mod">
          <ac:chgData name="Andrew Houtenville" userId="aea22101-bd61-4dfe-a17f-14b576307e93" providerId="ADAL" clId="{6C702A46-78DC-48BD-B711-F65F4DDE6CB2}" dt="2023-05-19T00:55:06.780" v="2109"/>
          <ac:graphicFrameMkLst>
            <pc:docMk/>
            <pc:sldMk cId="3931847805" sldId="12165"/>
            <ac:graphicFrameMk id="3" creationId="{1CF5CD3C-A103-4BF3-8D72-F8CEB303564D}"/>
          </ac:graphicFrameMkLst>
        </pc:graphicFrameChg>
        <pc:picChg chg="add del mod">
          <ac:chgData name="Andrew Houtenville" userId="aea22101-bd61-4dfe-a17f-14b576307e93" providerId="ADAL" clId="{6C702A46-78DC-48BD-B711-F65F4DDE6CB2}" dt="2023-05-19T01:06:36.088" v="2296" actId="21"/>
          <ac:picMkLst>
            <pc:docMk/>
            <pc:sldMk cId="3931847805" sldId="12165"/>
            <ac:picMk id="4" creationId="{C4502C8D-5088-3077-A92D-862C323C9663}"/>
          </ac:picMkLst>
        </pc:picChg>
      </pc:sldChg>
      <pc:sldChg chg="addSp delSp modSp add mod">
        <pc:chgData name="Andrew Houtenville" userId="aea22101-bd61-4dfe-a17f-14b576307e93" providerId="ADAL" clId="{6C702A46-78DC-48BD-B711-F65F4DDE6CB2}" dt="2023-05-19T01:38:21.928" v="6585" actId="962"/>
        <pc:sldMkLst>
          <pc:docMk/>
          <pc:sldMk cId="2197553237" sldId="12166"/>
        </pc:sldMkLst>
        <pc:spChg chg="mod">
          <ac:chgData name="Andrew Houtenville" userId="aea22101-bd61-4dfe-a17f-14b576307e93" providerId="ADAL" clId="{6C702A46-78DC-48BD-B711-F65F4DDE6CB2}" dt="2023-05-19T01:38:21.928" v="6585" actId="962"/>
          <ac:spMkLst>
            <pc:docMk/>
            <pc:sldMk cId="2197553237" sldId="12166"/>
            <ac:spMk id="2" creationId="{CAD9B724-0BBC-4052-8F50-158D8643067E}"/>
          </ac:spMkLst>
        </pc:spChg>
        <pc:spChg chg="add del">
          <ac:chgData name="Andrew Houtenville" userId="aea22101-bd61-4dfe-a17f-14b576307e93" providerId="ADAL" clId="{6C702A46-78DC-48BD-B711-F65F4DDE6CB2}" dt="2023-05-19T01:13:37.445" v="2332" actId="22"/>
          <ac:spMkLst>
            <pc:docMk/>
            <pc:sldMk cId="2197553237" sldId="12166"/>
            <ac:spMk id="7" creationId="{8720E27A-DE19-E35A-06E6-8ADD5E91A29F}"/>
          </ac:spMkLst>
        </pc:spChg>
        <pc:spChg chg="add del">
          <ac:chgData name="Andrew Houtenville" userId="aea22101-bd61-4dfe-a17f-14b576307e93" providerId="ADAL" clId="{6C702A46-78DC-48BD-B711-F65F4DDE6CB2}" dt="2023-05-19T01:13:45.594" v="2334" actId="22"/>
          <ac:spMkLst>
            <pc:docMk/>
            <pc:sldMk cId="2197553237" sldId="12166"/>
            <ac:spMk id="9" creationId="{F435181C-E17C-EC24-985B-6F8287196BB2}"/>
          </ac:spMkLst>
        </pc:spChg>
        <pc:graphicFrameChg chg="add mod">
          <ac:chgData name="Andrew Houtenville" userId="aea22101-bd61-4dfe-a17f-14b576307e93" providerId="ADAL" clId="{6C702A46-78DC-48BD-B711-F65F4DDE6CB2}" dt="2023-05-19T01:08:05.272" v="2309"/>
          <ac:graphicFrameMkLst>
            <pc:docMk/>
            <pc:sldMk cId="2197553237" sldId="12166"/>
            <ac:graphicFrameMk id="3" creationId="{1CF5CD3C-A103-4BF3-8D72-F8CEB303564D}"/>
          </ac:graphicFrameMkLst>
        </pc:graphicFrameChg>
        <pc:picChg chg="del">
          <ac:chgData name="Andrew Houtenville" userId="aea22101-bd61-4dfe-a17f-14b576307e93" providerId="ADAL" clId="{6C702A46-78DC-48BD-B711-F65F4DDE6CB2}" dt="2023-05-19T01:06:00.912" v="2289" actId="478"/>
          <ac:picMkLst>
            <pc:docMk/>
            <pc:sldMk cId="2197553237" sldId="12166"/>
            <ac:picMk id="4" creationId="{6D196EA8-3043-42E1-F254-4CC993EF1CC6}"/>
          </ac:picMkLst>
        </pc:picChg>
        <pc:picChg chg="add mod">
          <ac:chgData name="Andrew Houtenville" userId="aea22101-bd61-4dfe-a17f-14b576307e93" providerId="ADAL" clId="{6C702A46-78DC-48BD-B711-F65F4DDE6CB2}" dt="2023-05-19T01:32:31.257" v="5907" actId="962"/>
          <ac:picMkLst>
            <pc:docMk/>
            <pc:sldMk cId="2197553237" sldId="12166"/>
            <ac:picMk id="5" creationId="{3645DBA4-253B-3D78-7EF0-AB288541752E}"/>
          </ac:picMkLst>
        </pc:picChg>
      </pc:sldChg>
      <pc:sldChg chg="add del">
        <pc:chgData name="Andrew Houtenville" userId="aea22101-bd61-4dfe-a17f-14b576307e93" providerId="ADAL" clId="{6C702A46-78DC-48BD-B711-F65F4DDE6CB2}" dt="2023-05-19T01:07:44.770" v="2306" actId="47"/>
        <pc:sldMkLst>
          <pc:docMk/>
          <pc:sldMk cId="3959623457" sldId="12167"/>
        </pc:sldMkLst>
      </pc:sldChg>
      <pc:sldChg chg="modSp add mod">
        <pc:chgData name="Andrew Houtenville" userId="aea22101-bd61-4dfe-a17f-14b576307e93" providerId="ADAL" clId="{6C702A46-78DC-48BD-B711-F65F4DDE6CB2}" dt="2023-05-19T01:39:18.851" v="6701" actId="962"/>
        <pc:sldMkLst>
          <pc:docMk/>
          <pc:sldMk cId="1297349667" sldId="12168"/>
        </pc:sldMkLst>
        <pc:spChg chg="mod">
          <ac:chgData name="Andrew Houtenville" userId="aea22101-bd61-4dfe-a17f-14b576307e93" providerId="ADAL" clId="{6C702A46-78DC-48BD-B711-F65F4DDE6CB2}" dt="2023-05-19T01:39:18.851" v="6701" actId="962"/>
          <ac:spMkLst>
            <pc:docMk/>
            <pc:sldMk cId="1297349667" sldId="12168"/>
            <ac:spMk id="2" creationId="{CAD9B724-0BBC-4052-8F50-158D8643067E}"/>
          </ac:spMkLst>
        </pc:spChg>
        <pc:picChg chg="mod">
          <ac:chgData name="Andrew Houtenville" userId="aea22101-bd61-4dfe-a17f-14b576307e93" providerId="ADAL" clId="{6C702A46-78DC-48BD-B711-F65F4DDE6CB2}" dt="2023-05-19T01:30:42.234" v="5807" actId="962"/>
          <ac:picMkLst>
            <pc:docMk/>
            <pc:sldMk cId="1297349667" sldId="12168"/>
            <ac:picMk id="4" creationId="{6D196EA8-3043-42E1-F254-4CC993EF1CC6}"/>
          </ac:picMkLst>
        </pc:picChg>
      </pc:sldChg>
      <pc:sldChg chg="addSp delSp modSp add mod">
        <pc:chgData name="Andrew Houtenville" userId="aea22101-bd61-4dfe-a17f-14b576307e93" providerId="ADAL" clId="{6C702A46-78DC-48BD-B711-F65F4DDE6CB2}" dt="2023-05-19T01:39:51.046" v="6825" actId="962"/>
        <pc:sldMkLst>
          <pc:docMk/>
          <pc:sldMk cId="2878522712" sldId="12169"/>
        </pc:sldMkLst>
        <pc:spChg chg="mod">
          <ac:chgData name="Andrew Houtenville" userId="aea22101-bd61-4dfe-a17f-14b576307e93" providerId="ADAL" clId="{6C702A46-78DC-48BD-B711-F65F4DDE6CB2}" dt="2023-05-19T01:39:51.046" v="6825" actId="962"/>
          <ac:spMkLst>
            <pc:docMk/>
            <pc:sldMk cId="2878522712" sldId="12169"/>
            <ac:spMk id="2" creationId="{CAD9B724-0BBC-4052-8F50-158D8643067E}"/>
          </ac:spMkLst>
        </pc:spChg>
        <pc:picChg chg="add mod">
          <ac:chgData name="Andrew Houtenville" userId="aea22101-bd61-4dfe-a17f-14b576307e93" providerId="ADAL" clId="{6C702A46-78DC-48BD-B711-F65F4DDE6CB2}" dt="2023-05-19T01:30:11.758" v="5785" actId="962"/>
          <ac:picMkLst>
            <pc:docMk/>
            <pc:sldMk cId="2878522712" sldId="12169"/>
            <ac:picMk id="3" creationId="{00F03366-2A84-7BB9-ED88-1C3604F254DD}"/>
          </ac:picMkLst>
        </pc:picChg>
        <pc:picChg chg="del">
          <ac:chgData name="Andrew Houtenville" userId="aea22101-bd61-4dfe-a17f-14b576307e93" providerId="ADAL" clId="{6C702A46-78DC-48BD-B711-F65F4DDE6CB2}" dt="2023-05-19T01:06:26.956" v="2295" actId="478"/>
          <ac:picMkLst>
            <pc:docMk/>
            <pc:sldMk cId="2878522712" sldId="12169"/>
            <ac:picMk id="4" creationId="{6D196EA8-3043-42E1-F254-4CC993EF1CC6}"/>
          </ac:picMkLst>
        </pc:picChg>
      </pc:sldChg>
      <pc:sldChg chg="addSp delSp modSp add mod">
        <pc:chgData name="Andrew Houtenville" userId="aea22101-bd61-4dfe-a17f-14b576307e93" providerId="ADAL" clId="{6C702A46-78DC-48BD-B711-F65F4DDE6CB2}" dt="2023-05-19T14:03:00.496" v="9093" actId="1035"/>
        <pc:sldMkLst>
          <pc:docMk/>
          <pc:sldMk cId="3541955865" sldId="12170"/>
        </pc:sldMkLst>
        <pc:spChg chg="mod">
          <ac:chgData name="Andrew Houtenville" userId="aea22101-bd61-4dfe-a17f-14b576307e93" providerId="ADAL" clId="{6C702A46-78DC-48BD-B711-F65F4DDE6CB2}" dt="2023-05-19T13:41:01.104" v="7916" actId="20577"/>
          <ac:spMkLst>
            <pc:docMk/>
            <pc:sldMk cId="3541955865" sldId="12170"/>
            <ac:spMk id="2" creationId="{CAD9B724-0BBC-4052-8F50-158D8643067E}"/>
          </ac:spMkLst>
        </pc:spChg>
        <pc:picChg chg="del">
          <ac:chgData name="Andrew Houtenville" userId="aea22101-bd61-4dfe-a17f-14b576307e93" providerId="ADAL" clId="{6C702A46-78DC-48BD-B711-F65F4DDE6CB2}" dt="2023-05-19T01:06:54.157" v="2300" actId="478"/>
          <ac:picMkLst>
            <pc:docMk/>
            <pc:sldMk cId="3541955865" sldId="12170"/>
            <ac:picMk id="3" creationId="{00F03366-2A84-7BB9-ED88-1C3604F254DD}"/>
          </ac:picMkLst>
        </pc:picChg>
        <pc:picChg chg="add mod">
          <ac:chgData name="Andrew Houtenville" userId="aea22101-bd61-4dfe-a17f-14b576307e93" providerId="ADAL" clId="{6C702A46-78DC-48BD-B711-F65F4DDE6CB2}" dt="2023-05-19T14:03:00.496" v="9093" actId="1035"/>
          <ac:picMkLst>
            <pc:docMk/>
            <pc:sldMk cId="3541955865" sldId="12170"/>
            <ac:picMk id="4" creationId="{171B5E58-77AB-181C-783A-1634E45865AD}"/>
          </ac:picMkLst>
        </pc:picChg>
      </pc:sldChg>
      <pc:sldChg chg="modSp add mod modAnim">
        <pc:chgData name="Andrew Houtenville" userId="aea22101-bd61-4dfe-a17f-14b576307e93" providerId="ADAL" clId="{6C702A46-78DC-48BD-B711-F65F4DDE6CB2}" dt="2023-05-19T13:58:18.689" v="9033"/>
        <pc:sldMkLst>
          <pc:docMk/>
          <pc:sldMk cId="3774787197" sldId="12171"/>
        </pc:sldMkLst>
        <pc:spChg chg="mod">
          <ac:chgData name="Andrew Houtenville" userId="aea22101-bd61-4dfe-a17f-14b576307e93" providerId="ADAL" clId="{6C702A46-78DC-48BD-B711-F65F4DDE6CB2}" dt="2023-05-19T13:52:15.887" v="8707" actId="1035"/>
          <ac:spMkLst>
            <pc:docMk/>
            <pc:sldMk cId="3774787197" sldId="12171"/>
            <ac:spMk id="3" creationId="{95E458D0-8646-47D0-B30C-9FB4935B1C58}"/>
          </ac:spMkLst>
        </pc:spChg>
      </pc:sldChg>
      <pc:sldChg chg="modSp add mod modAnim">
        <pc:chgData name="Andrew Houtenville" userId="aea22101-bd61-4dfe-a17f-14b576307e93" providerId="ADAL" clId="{6C702A46-78DC-48BD-B711-F65F4DDE6CB2}" dt="2023-05-19T13:58:26.242" v="9035"/>
        <pc:sldMkLst>
          <pc:docMk/>
          <pc:sldMk cId="1727387083" sldId="12172"/>
        </pc:sldMkLst>
        <pc:spChg chg="mod">
          <ac:chgData name="Andrew Houtenville" userId="aea22101-bd61-4dfe-a17f-14b576307e93" providerId="ADAL" clId="{6C702A46-78DC-48BD-B711-F65F4DDE6CB2}" dt="2023-05-19T13:52:26.273" v="8737" actId="1035"/>
          <ac:spMkLst>
            <pc:docMk/>
            <pc:sldMk cId="1727387083" sldId="12172"/>
            <ac:spMk id="3" creationId="{95E458D0-8646-47D0-B30C-9FB4935B1C58}"/>
          </ac:spMkLst>
        </pc:spChg>
      </pc:sldChg>
      <pc:sldChg chg="modSp add mod modAnim">
        <pc:chgData name="Andrew Houtenville" userId="aea22101-bd61-4dfe-a17f-14b576307e93" providerId="ADAL" clId="{6C702A46-78DC-48BD-B711-F65F4DDE6CB2}" dt="2023-05-19T14:05:17.519" v="9276" actId="14100"/>
        <pc:sldMkLst>
          <pc:docMk/>
          <pc:sldMk cId="1079529859" sldId="12173"/>
        </pc:sldMkLst>
        <pc:spChg chg="mod">
          <ac:chgData name="Andrew Houtenville" userId="aea22101-bd61-4dfe-a17f-14b576307e93" providerId="ADAL" clId="{6C702A46-78DC-48BD-B711-F65F4DDE6CB2}" dt="2023-05-19T14:02:16.863" v="9066" actId="20577"/>
          <ac:spMkLst>
            <pc:docMk/>
            <pc:sldMk cId="1079529859" sldId="12173"/>
            <ac:spMk id="2" creationId="{F5015E1C-098D-431B-8302-27B7F90E3A08}"/>
          </ac:spMkLst>
        </pc:spChg>
        <pc:spChg chg="mod">
          <ac:chgData name="Andrew Houtenville" userId="aea22101-bd61-4dfe-a17f-14b576307e93" providerId="ADAL" clId="{6C702A46-78DC-48BD-B711-F65F4DDE6CB2}" dt="2023-05-19T14:05:17.519" v="9276" actId="14100"/>
          <ac:spMkLst>
            <pc:docMk/>
            <pc:sldMk cId="1079529859" sldId="12173"/>
            <ac:spMk id="3" creationId="{95E458D0-8646-47D0-B30C-9FB4935B1C5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B324-DAB0-439B-93D7-6F3A05583552}" type="datetimeFigureOut">
              <a:rPr lang="en-US" smtClean="0"/>
              <a:t>7/21/2023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83497-73C4-47F8-A748-2E4F1A1B6711}" type="slidenum">
              <a:rPr lang="en-US" smtClean="0"/>
              <a:t>‹#›</a:t>
            </a:fld>
            <a:endParaRPr lang="en-US"/>
          </a:p>
        </p:txBody>
      </p:sp>
    </p:spTree>
    <p:extLst>
      <p:ext uri="{BB962C8B-B14F-4D97-AF65-F5344CB8AC3E}">
        <p14:creationId xmlns:p14="http://schemas.microsoft.com/office/powerpoint/2010/main" val="402711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a:t>
            </a:r>
          </a:p>
        </p:txBody>
      </p:sp>
      <p:sp>
        <p:nvSpPr>
          <p:cNvPr id="4" name="Slide Number Placeholder 3"/>
          <p:cNvSpPr>
            <a:spLocks noGrp="1"/>
          </p:cNvSpPr>
          <p:nvPr>
            <p:ph type="sldNum" sz="quarter" idx="5"/>
          </p:nvPr>
        </p:nvSpPr>
        <p:spPr/>
        <p:txBody>
          <a:bodyPr/>
          <a:lstStyle/>
          <a:p>
            <a:fld id="{3DC83497-73C4-47F8-A748-2E4F1A1B6711}" type="slidenum">
              <a:rPr lang="en-US" smtClean="0"/>
              <a:t>2</a:t>
            </a:fld>
            <a:endParaRPr lang="en-US"/>
          </a:p>
        </p:txBody>
      </p:sp>
    </p:spTree>
    <p:extLst>
      <p:ext uri="{BB962C8B-B14F-4D97-AF65-F5344CB8AC3E}">
        <p14:creationId xmlns:p14="http://schemas.microsoft.com/office/powerpoint/2010/main" val="2546725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15</a:t>
            </a:fld>
            <a:endParaRPr lang="en-US"/>
          </a:p>
        </p:txBody>
      </p:sp>
    </p:spTree>
    <p:extLst>
      <p:ext uri="{BB962C8B-B14F-4D97-AF65-F5344CB8AC3E}">
        <p14:creationId xmlns:p14="http://schemas.microsoft.com/office/powerpoint/2010/main" val="556912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7C3DB2-07E8-49D0-9B00-642866C9459A}" type="slidenum">
              <a:rPr lang="en-US" smtClean="0"/>
              <a:t>17</a:t>
            </a:fld>
            <a:endParaRPr lang="en-US"/>
          </a:p>
        </p:txBody>
      </p:sp>
    </p:spTree>
    <p:extLst>
      <p:ext uri="{BB962C8B-B14F-4D97-AF65-F5344CB8AC3E}">
        <p14:creationId xmlns:p14="http://schemas.microsoft.com/office/powerpoint/2010/main" val="1657866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gif"/><Relationship Id="rId4" Type="http://schemas.openxmlformats.org/officeDocument/2006/relationships/image" Target="../media/image3.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Kessler Foundation, AUCD,</a:t>
            </a:r>
            <a:br>
              <a:rPr lang="en-US" dirty="0"/>
            </a:br>
            <a:r>
              <a:rPr lang="en-US" dirty="0"/>
              <a:t>University of New Hampshire Institute on Disability</a:t>
            </a:r>
            <a:br>
              <a:rPr lang="en-US" dirty="0"/>
            </a:br>
            <a:r>
              <a:rPr lang="en-US" dirty="0"/>
              <a:t>Episode #</a:t>
            </a:r>
            <a:br>
              <a:rPr lang="en-US" dirty="0"/>
            </a:br>
            <a:r>
              <a:rPr lang="en-US" dirty="0"/>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0" y="1997822"/>
            <a:ext cx="5055752" cy="3035992"/>
          </a:xfrm>
          <a:prstGeom prst="rect">
            <a:avLst/>
          </a:prstGeom>
        </p:spPr>
      </p:pic>
      <p:pic>
        <p:nvPicPr>
          <p:cNvPr id="5" name="Picture 4" descr="Institute on Disability/UCED">
            <a:extLst>
              <a:ext uri="{FF2B5EF4-FFF2-40B4-BE49-F238E27FC236}">
                <a16:creationId xmlns:a16="http://schemas.microsoft.com/office/drawing/2014/main" id="{8C6F161C-69F2-4916-B6B8-F22E87F0C0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4548" y="5291068"/>
            <a:ext cx="2243496" cy="620541"/>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920" r="28503" b="37974"/>
          <a:stretch/>
        </p:blipFill>
        <p:spPr>
          <a:xfrm>
            <a:off x="5391583" y="5320885"/>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64935" y="5313302"/>
            <a:ext cx="1547470" cy="556479"/>
          </a:xfrm>
          <a:prstGeom prst="rect">
            <a:avLst/>
          </a:prstGeom>
        </p:spPr>
      </p:pic>
    </p:spTree>
    <p:extLst>
      <p:ext uri="{BB962C8B-B14F-4D97-AF65-F5344CB8AC3E}">
        <p14:creationId xmlns:p14="http://schemas.microsoft.com/office/powerpoint/2010/main" val="24625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24965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84889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711375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770124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1E0E-A5D5-402D-96DC-401EA6C627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F733BE-BA8A-42B8-9CBE-6698CC6DDD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844068-81E5-47F5-BECE-6122E8242783}"/>
              </a:ext>
            </a:extLst>
          </p:cNvPr>
          <p:cNvSpPr>
            <a:spLocks noGrp="1"/>
          </p:cNvSpPr>
          <p:nvPr>
            <p:ph type="dt" sz="half" idx="10"/>
          </p:nvPr>
        </p:nvSpPr>
        <p:spPr/>
        <p:txBody>
          <a:bodyPr/>
          <a:lstStyle/>
          <a:p>
            <a:fld id="{9E50C65C-089C-4305-B415-E1490E0E216C}" type="datetimeFigureOut">
              <a:rPr lang="en-US" smtClean="0"/>
              <a:t>7/21/2023</a:t>
            </a:fld>
            <a:endParaRPr lang="en-US"/>
          </a:p>
        </p:txBody>
      </p:sp>
      <p:sp>
        <p:nvSpPr>
          <p:cNvPr id="5" name="Footer Placeholder 4">
            <a:extLst>
              <a:ext uri="{FF2B5EF4-FFF2-40B4-BE49-F238E27FC236}">
                <a16:creationId xmlns:a16="http://schemas.microsoft.com/office/drawing/2014/main" id="{57EF11EC-FEBD-4711-8F71-EF45C5AA6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ED6DC-F4A1-4D1C-BA7F-44C27909A82F}"/>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2251975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371F-685A-45D8-8A96-7ACC9938E6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F04F75-89BE-4B83-ACBF-29E2BC8172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279B66-B11A-4675-BA63-99298F4711D9}"/>
              </a:ext>
            </a:extLst>
          </p:cNvPr>
          <p:cNvSpPr>
            <a:spLocks noGrp="1"/>
          </p:cNvSpPr>
          <p:nvPr>
            <p:ph type="dt" sz="half" idx="10"/>
          </p:nvPr>
        </p:nvSpPr>
        <p:spPr/>
        <p:txBody>
          <a:bodyPr/>
          <a:lstStyle/>
          <a:p>
            <a:fld id="{9E50C65C-089C-4305-B415-E1490E0E216C}" type="datetimeFigureOut">
              <a:rPr lang="en-US" smtClean="0"/>
              <a:t>7/21/2023</a:t>
            </a:fld>
            <a:endParaRPr lang="en-US"/>
          </a:p>
        </p:txBody>
      </p:sp>
      <p:sp>
        <p:nvSpPr>
          <p:cNvPr id="5" name="Footer Placeholder 4">
            <a:extLst>
              <a:ext uri="{FF2B5EF4-FFF2-40B4-BE49-F238E27FC236}">
                <a16:creationId xmlns:a16="http://schemas.microsoft.com/office/drawing/2014/main" id="{78E6B5DE-2C41-489B-82ED-395D45F6D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BFEE3-C106-4377-A3E6-EC088176E2FF}"/>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751605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2454-F825-4092-AD7D-2A67FE7B1F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A91601-EB18-41A6-82DE-6FC80CDA1F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40AC9D-F16E-487F-AF8B-7F552EF29860}"/>
              </a:ext>
            </a:extLst>
          </p:cNvPr>
          <p:cNvSpPr>
            <a:spLocks noGrp="1"/>
          </p:cNvSpPr>
          <p:nvPr>
            <p:ph type="dt" sz="half" idx="10"/>
          </p:nvPr>
        </p:nvSpPr>
        <p:spPr/>
        <p:txBody>
          <a:bodyPr/>
          <a:lstStyle/>
          <a:p>
            <a:fld id="{9E50C65C-089C-4305-B415-E1490E0E216C}" type="datetimeFigureOut">
              <a:rPr lang="en-US" smtClean="0"/>
              <a:t>7/21/2023</a:t>
            </a:fld>
            <a:endParaRPr lang="en-US"/>
          </a:p>
        </p:txBody>
      </p:sp>
      <p:sp>
        <p:nvSpPr>
          <p:cNvPr id="5" name="Footer Placeholder 4">
            <a:extLst>
              <a:ext uri="{FF2B5EF4-FFF2-40B4-BE49-F238E27FC236}">
                <a16:creationId xmlns:a16="http://schemas.microsoft.com/office/drawing/2014/main" id="{C233D97C-845D-46EC-B956-5B2AF4077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4912F-481C-4B94-B0AF-362EA9169429}"/>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512113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F8F94-B0F8-4714-A901-A385BEE49A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E98595-FDFE-431B-8A74-417A29C989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8D3F7F-888D-4B5A-82EF-92C3251152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344901-5BA6-438F-9DB4-4E0B9555C6FF}"/>
              </a:ext>
            </a:extLst>
          </p:cNvPr>
          <p:cNvSpPr>
            <a:spLocks noGrp="1"/>
          </p:cNvSpPr>
          <p:nvPr>
            <p:ph type="dt" sz="half" idx="10"/>
          </p:nvPr>
        </p:nvSpPr>
        <p:spPr/>
        <p:txBody>
          <a:bodyPr/>
          <a:lstStyle/>
          <a:p>
            <a:fld id="{9E50C65C-089C-4305-B415-E1490E0E216C}" type="datetimeFigureOut">
              <a:rPr lang="en-US" smtClean="0"/>
              <a:t>7/21/2023</a:t>
            </a:fld>
            <a:endParaRPr lang="en-US"/>
          </a:p>
        </p:txBody>
      </p:sp>
      <p:sp>
        <p:nvSpPr>
          <p:cNvPr id="6" name="Footer Placeholder 5">
            <a:extLst>
              <a:ext uri="{FF2B5EF4-FFF2-40B4-BE49-F238E27FC236}">
                <a16:creationId xmlns:a16="http://schemas.microsoft.com/office/drawing/2014/main" id="{47B26B89-8B4E-4DFD-B66E-B9FABFB4C6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9C5063-57DD-426A-82F0-CC11EFD55650}"/>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393241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3BE5C-3D32-4018-B60B-AAEDFD35A2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BEF4E4-2C50-46BE-9007-3F376583B0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FD07F0-A2D5-4501-A585-7107223251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6BF23E-1023-461E-87F3-557F3EBAF5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8F322D-1DBD-46B6-8EB0-32E4FDF475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97AD85-97C5-431F-B14E-D8BFBE8471A0}"/>
              </a:ext>
            </a:extLst>
          </p:cNvPr>
          <p:cNvSpPr>
            <a:spLocks noGrp="1"/>
          </p:cNvSpPr>
          <p:nvPr>
            <p:ph type="dt" sz="half" idx="10"/>
          </p:nvPr>
        </p:nvSpPr>
        <p:spPr/>
        <p:txBody>
          <a:bodyPr/>
          <a:lstStyle/>
          <a:p>
            <a:fld id="{9E50C65C-089C-4305-B415-E1490E0E216C}" type="datetimeFigureOut">
              <a:rPr lang="en-US" smtClean="0"/>
              <a:t>7/21/2023</a:t>
            </a:fld>
            <a:endParaRPr lang="en-US"/>
          </a:p>
        </p:txBody>
      </p:sp>
      <p:sp>
        <p:nvSpPr>
          <p:cNvPr id="8" name="Footer Placeholder 7">
            <a:extLst>
              <a:ext uri="{FF2B5EF4-FFF2-40B4-BE49-F238E27FC236}">
                <a16:creationId xmlns:a16="http://schemas.microsoft.com/office/drawing/2014/main" id="{F979A1ED-3A9F-4A32-999F-5E2B36EC78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997247-4FA1-4F3C-91D0-CFA6D78D4391}"/>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969363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D531A-92F9-439F-80EA-D012CA54F8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1EA434-C8CE-480C-99F5-26FAF3C5A1B9}"/>
              </a:ext>
            </a:extLst>
          </p:cNvPr>
          <p:cNvSpPr>
            <a:spLocks noGrp="1"/>
          </p:cNvSpPr>
          <p:nvPr>
            <p:ph type="dt" sz="half" idx="10"/>
          </p:nvPr>
        </p:nvSpPr>
        <p:spPr/>
        <p:txBody>
          <a:bodyPr/>
          <a:lstStyle/>
          <a:p>
            <a:fld id="{9E50C65C-089C-4305-B415-E1490E0E216C}" type="datetimeFigureOut">
              <a:rPr lang="en-US" smtClean="0"/>
              <a:t>7/21/2023</a:t>
            </a:fld>
            <a:endParaRPr lang="en-US"/>
          </a:p>
        </p:txBody>
      </p:sp>
      <p:sp>
        <p:nvSpPr>
          <p:cNvPr id="4" name="Footer Placeholder 3">
            <a:extLst>
              <a:ext uri="{FF2B5EF4-FFF2-40B4-BE49-F238E27FC236}">
                <a16:creationId xmlns:a16="http://schemas.microsoft.com/office/drawing/2014/main" id="{60AE3477-1249-4D15-AAEA-935A3B0149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B15EFB-FD20-4C60-B50E-527492DF7D77}"/>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688982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05683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909186-C3A0-4AA4-9AF2-4FE07699D9C1}"/>
              </a:ext>
            </a:extLst>
          </p:cNvPr>
          <p:cNvSpPr>
            <a:spLocks noGrp="1"/>
          </p:cNvSpPr>
          <p:nvPr>
            <p:ph type="dt" sz="half" idx="10"/>
          </p:nvPr>
        </p:nvSpPr>
        <p:spPr/>
        <p:txBody>
          <a:bodyPr/>
          <a:lstStyle/>
          <a:p>
            <a:fld id="{9E50C65C-089C-4305-B415-E1490E0E216C}" type="datetimeFigureOut">
              <a:rPr lang="en-US" smtClean="0"/>
              <a:t>7/21/2023</a:t>
            </a:fld>
            <a:endParaRPr lang="en-US"/>
          </a:p>
        </p:txBody>
      </p:sp>
      <p:sp>
        <p:nvSpPr>
          <p:cNvPr id="3" name="Footer Placeholder 2">
            <a:extLst>
              <a:ext uri="{FF2B5EF4-FFF2-40B4-BE49-F238E27FC236}">
                <a16:creationId xmlns:a16="http://schemas.microsoft.com/office/drawing/2014/main" id="{61185941-D289-4C2E-995A-DD22688BE4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CE1DC3-6D32-42E0-BD58-EB6A53F6BBE0}"/>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438853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3711-D648-4C0D-AB3F-E34726DA05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CE06BE-D09F-4E50-899F-17EB4054B7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079105-8BF1-4D72-8DA8-9D61EC161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F5C05-4114-482B-9A8C-8DBEC7CEF186}"/>
              </a:ext>
            </a:extLst>
          </p:cNvPr>
          <p:cNvSpPr>
            <a:spLocks noGrp="1"/>
          </p:cNvSpPr>
          <p:nvPr>
            <p:ph type="dt" sz="half" idx="10"/>
          </p:nvPr>
        </p:nvSpPr>
        <p:spPr/>
        <p:txBody>
          <a:bodyPr/>
          <a:lstStyle/>
          <a:p>
            <a:fld id="{9E50C65C-089C-4305-B415-E1490E0E216C}" type="datetimeFigureOut">
              <a:rPr lang="en-US" smtClean="0"/>
              <a:t>7/21/2023</a:t>
            </a:fld>
            <a:endParaRPr lang="en-US"/>
          </a:p>
        </p:txBody>
      </p:sp>
      <p:sp>
        <p:nvSpPr>
          <p:cNvPr id="6" name="Footer Placeholder 5">
            <a:extLst>
              <a:ext uri="{FF2B5EF4-FFF2-40B4-BE49-F238E27FC236}">
                <a16:creationId xmlns:a16="http://schemas.microsoft.com/office/drawing/2014/main" id="{BBDB9E2A-F46D-4C99-BCAE-8B3743FA8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348B48-6752-4E3E-AA94-47A277D88A7C}"/>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705343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917E8-CF83-4B27-BCF9-ABED7D3CE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86AB55-37AD-4B67-9AA9-B9AE9EC811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9A9B1E-D3B7-49F9-AAAA-6A2C37CB3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5AF157-E96C-45E6-8200-E0F7757603DA}"/>
              </a:ext>
            </a:extLst>
          </p:cNvPr>
          <p:cNvSpPr>
            <a:spLocks noGrp="1"/>
          </p:cNvSpPr>
          <p:nvPr>
            <p:ph type="dt" sz="half" idx="10"/>
          </p:nvPr>
        </p:nvSpPr>
        <p:spPr/>
        <p:txBody>
          <a:bodyPr/>
          <a:lstStyle/>
          <a:p>
            <a:fld id="{9E50C65C-089C-4305-B415-E1490E0E216C}" type="datetimeFigureOut">
              <a:rPr lang="en-US" smtClean="0"/>
              <a:t>7/21/2023</a:t>
            </a:fld>
            <a:endParaRPr lang="en-US"/>
          </a:p>
        </p:txBody>
      </p:sp>
      <p:sp>
        <p:nvSpPr>
          <p:cNvPr id="6" name="Footer Placeholder 5">
            <a:extLst>
              <a:ext uri="{FF2B5EF4-FFF2-40B4-BE49-F238E27FC236}">
                <a16:creationId xmlns:a16="http://schemas.microsoft.com/office/drawing/2014/main" id="{54BED112-CA56-49ED-894C-7502F9683F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297AF-5369-40C0-BEF0-DF84915C0DB5}"/>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13109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EFD4-BFD9-4EFF-97C5-EE0761408D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E32D7B-12AB-4E87-9DD9-CAEF681AD8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F80744-F3C1-4C4B-86A5-157D260F4A5D}"/>
              </a:ext>
            </a:extLst>
          </p:cNvPr>
          <p:cNvSpPr>
            <a:spLocks noGrp="1"/>
          </p:cNvSpPr>
          <p:nvPr>
            <p:ph type="dt" sz="half" idx="10"/>
          </p:nvPr>
        </p:nvSpPr>
        <p:spPr/>
        <p:txBody>
          <a:bodyPr/>
          <a:lstStyle/>
          <a:p>
            <a:fld id="{9E50C65C-089C-4305-B415-E1490E0E216C}" type="datetimeFigureOut">
              <a:rPr lang="en-US" smtClean="0"/>
              <a:t>7/21/2023</a:t>
            </a:fld>
            <a:endParaRPr lang="en-US"/>
          </a:p>
        </p:txBody>
      </p:sp>
      <p:sp>
        <p:nvSpPr>
          <p:cNvPr id="5" name="Footer Placeholder 4">
            <a:extLst>
              <a:ext uri="{FF2B5EF4-FFF2-40B4-BE49-F238E27FC236}">
                <a16:creationId xmlns:a16="http://schemas.microsoft.com/office/drawing/2014/main" id="{033E7E35-C3B3-4C2E-B11F-E5CE606CF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DEDFD-77E5-4766-A2FD-71A6D9F0B5B4}"/>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109925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255373-0862-4F95-B587-34ED6312DA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73275-922D-43CC-8866-BA64242EEC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00323-CDB1-4F74-BB8C-B38ECE0702F3}"/>
              </a:ext>
            </a:extLst>
          </p:cNvPr>
          <p:cNvSpPr>
            <a:spLocks noGrp="1"/>
          </p:cNvSpPr>
          <p:nvPr>
            <p:ph type="dt" sz="half" idx="10"/>
          </p:nvPr>
        </p:nvSpPr>
        <p:spPr/>
        <p:txBody>
          <a:bodyPr/>
          <a:lstStyle/>
          <a:p>
            <a:fld id="{9E50C65C-089C-4305-B415-E1490E0E216C}" type="datetimeFigureOut">
              <a:rPr lang="en-US" smtClean="0"/>
              <a:t>7/21/2023</a:t>
            </a:fld>
            <a:endParaRPr lang="en-US"/>
          </a:p>
        </p:txBody>
      </p:sp>
      <p:sp>
        <p:nvSpPr>
          <p:cNvPr id="5" name="Footer Placeholder 4">
            <a:extLst>
              <a:ext uri="{FF2B5EF4-FFF2-40B4-BE49-F238E27FC236}">
                <a16:creationId xmlns:a16="http://schemas.microsoft.com/office/drawing/2014/main" id="{DF0C4EAC-487A-4A8F-ABF9-9A5F220EB3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3738C-6F9D-4FE3-8883-DDBDD3E664D8}"/>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109983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77C1-7986-4125-9379-9D18030013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50DDAB-0889-41E6-B009-B5AE6FF979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CFF186-5A4F-4570-95AA-FCB3987360A0}"/>
              </a:ext>
            </a:extLst>
          </p:cNvPr>
          <p:cNvSpPr>
            <a:spLocks noGrp="1"/>
          </p:cNvSpPr>
          <p:nvPr>
            <p:ph type="dt" sz="half" idx="10"/>
          </p:nvPr>
        </p:nvSpPr>
        <p:spPr/>
        <p:txBody>
          <a:bodyPr/>
          <a:lstStyle/>
          <a:p>
            <a:fld id="{2C6121F6-B5B2-4BB2-ACDA-B3BABCBB2045}" type="datetimeFigureOut">
              <a:rPr lang="en-US" smtClean="0"/>
              <a:t>7/21/2023</a:t>
            </a:fld>
            <a:endParaRPr lang="en-US"/>
          </a:p>
        </p:txBody>
      </p:sp>
      <p:sp>
        <p:nvSpPr>
          <p:cNvPr id="5" name="Footer Placeholder 4">
            <a:extLst>
              <a:ext uri="{FF2B5EF4-FFF2-40B4-BE49-F238E27FC236}">
                <a16:creationId xmlns:a16="http://schemas.microsoft.com/office/drawing/2014/main" id="{B0A1EE1E-D447-46F2-955E-8C9E9591F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D9964-3C1B-4FAF-B3A0-4E1AA512F7DF}"/>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229001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A1DA-3A16-4423-880F-766C8117D4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C6CCB-7CFC-4680-86E7-E34CBD6E24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A053E-C8E3-44C9-A228-4E0E4B4BC2EF}"/>
              </a:ext>
            </a:extLst>
          </p:cNvPr>
          <p:cNvSpPr>
            <a:spLocks noGrp="1"/>
          </p:cNvSpPr>
          <p:nvPr>
            <p:ph type="dt" sz="half" idx="10"/>
          </p:nvPr>
        </p:nvSpPr>
        <p:spPr/>
        <p:txBody>
          <a:bodyPr/>
          <a:lstStyle/>
          <a:p>
            <a:fld id="{2C6121F6-B5B2-4BB2-ACDA-B3BABCBB2045}" type="datetimeFigureOut">
              <a:rPr lang="en-US" smtClean="0"/>
              <a:t>7/21/2023</a:t>
            </a:fld>
            <a:endParaRPr lang="en-US"/>
          </a:p>
        </p:txBody>
      </p:sp>
      <p:sp>
        <p:nvSpPr>
          <p:cNvPr id="5" name="Footer Placeholder 4">
            <a:extLst>
              <a:ext uri="{FF2B5EF4-FFF2-40B4-BE49-F238E27FC236}">
                <a16:creationId xmlns:a16="http://schemas.microsoft.com/office/drawing/2014/main" id="{4546B84A-480D-43AC-8C27-2DA202A9D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8BB6-A33D-4100-9128-543FE44C551E}"/>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842276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5E85-6987-429C-AA23-DF58FEF07E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AA67CD-FA6E-4BC1-8A76-E1DD1EF3DB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EFD6E5-382B-45D8-A5FC-5A85C5150CB7}"/>
              </a:ext>
            </a:extLst>
          </p:cNvPr>
          <p:cNvSpPr>
            <a:spLocks noGrp="1"/>
          </p:cNvSpPr>
          <p:nvPr>
            <p:ph type="dt" sz="half" idx="10"/>
          </p:nvPr>
        </p:nvSpPr>
        <p:spPr/>
        <p:txBody>
          <a:bodyPr/>
          <a:lstStyle/>
          <a:p>
            <a:fld id="{2C6121F6-B5B2-4BB2-ACDA-B3BABCBB2045}" type="datetimeFigureOut">
              <a:rPr lang="en-US" smtClean="0"/>
              <a:t>7/21/2023</a:t>
            </a:fld>
            <a:endParaRPr lang="en-US"/>
          </a:p>
        </p:txBody>
      </p:sp>
      <p:sp>
        <p:nvSpPr>
          <p:cNvPr id="5" name="Footer Placeholder 4">
            <a:extLst>
              <a:ext uri="{FF2B5EF4-FFF2-40B4-BE49-F238E27FC236}">
                <a16:creationId xmlns:a16="http://schemas.microsoft.com/office/drawing/2014/main" id="{92CB9E64-32A3-47A0-8AAE-47F9D351B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FD969-1993-4165-9099-78ACC3C74565}"/>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18916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3AF28-E166-46A5-9FFB-54198C079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5931B3-1736-467C-BD3F-0AF6214A84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505AF5-3347-4E24-9745-F453579898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E3AC07-3E10-4402-9014-B69B983B6B33}"/>
              </a:ext>
            </a:extLst>
          </p:cNvPr>
          <p:cNvSpPr>
            <a:spLocks noGrp="1"/>
          </p:cNvSpPr>
          <p:nvPr>
            <p:ph type="dt" sz="half" idx="10"/>
          </p:nvPr>
        </p:nvSpPr>
        <p:spPr/>
        <p:txBody>
          <a:bodyPr/>
          <a:lstStyle/>
          <a:p>
            <a:fld id="{2C6121F6-B5B2-4BB2-ACDA-B3BABCBB2045}" type="datetimeFigureOut">
              <a:rPr lang="en-US" smtClean="0"/>
              <a:t>7/21/2023</a:t>
            </a:fld>
            <a:endParaRPr lang="en-US"/>
          </a:p>
        </p:txBody>
      </p:sp>
      <p:sp>
        <p:nvSpPr>
          <p:cNvPr id="6" name="Footer Placeholder 5">
            <a:extLst>
              <a:ext uri="{FF2B5EF4-FFF2-40B4-BE49-F238E27FC236}">
                <a16:creationId xmlns:a16="http://schemas.microsoft.com/office/drawing/2014/main" id="{30A2143D-59C3-44E8-B5E6-D466FFB9C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DC590-EBAF-4F9B-BAED-50E42ABCE7E3}"/>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040107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FBEA-F805-4CD2-A5A0-6BFD0711D3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17972D-FA93-4153-BD19-252F96744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DEC472-2BF5-4DFC-84A2-E2C14A64A3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01AFC9-1FC6-4F0D-A23B-5801745F42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655C40-79EA-4EBB-8093-6A286D6BAC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4D4129-E86C-485A-8699-D643718E1849}"/>
              </a:ext>
            </a:extLst>
          </p:cNvPr>
          <p:cNvSpPr>
            <a:spLocks noGrp="1"/>
          </p:cNvSpPr>
          <p:nvPr>
            <p:ph type="dt" sz="half" idx="10"/>
          </p:nvPr>
        </p:nvSpPr>
        <p:spPr/>
        <p:txBody>
          <a:bodyPr/>
          <a:lstStyle/>
          <a:p>
            <a:fld id="{2C6121F6-B5B2-4BB2-ACDA-B3BABCBB2045}" type="datetimeFigureOut">
              <a:rPr lang="en-US" smtClean="0"/>
              <a:t>7/21/2023</a:t>
            </a:fld>
            <a:endParaRPr lang="en-US"/>
          </a:p>
        </p:txBody>
      </p:sp>
      <p:sp>
        <p:nvSpPr>
          <p:cNvPr id="8" name="Footer Placeholder 7">
            <a:extLst>
              <a:ext uri="{FF2B5EF4-FFF2-40B4-BE49-F238E27FC236}">
                <a16:creationId xmlns:a16="http://schemas.microsoft.com/office/drawing/2014/main" id="{7CEE92D0-8D07-449C-ADCF-4AC1431945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9EC987-ADF7-4DDB-A7D0-497318A6E548}"/>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838037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pic>
        <p:nvPicPr>
          <p:cNvPr id="4" name="Picture 3">
            <a:extLst>
              <a:ext uri="{FF2B5EF4-FFF2-40B4-BE49-F238E27FC236}">
                <a16:creationId xmlns:a16="http://schemas.microsoft.com/office/drawing/2014/main" id="{EAAE06EC-A8CF-12F2-AC66-5A86D64ABFD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Tree>
    <p:extLst>
      <p:ext uri="{BB962C8B-B14F-4D97-AF65-F5344CB8AC3E}">
        <p14:creationId xmlns:p14="http://schemas.microsoft.com/office/powerpoint/2010/main" val="3434510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7A16-8CF2-4548-8C5F-2E8B94901A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533CDD-C4AA-4368-9C6C-39374DE89486}"/>
              </a:ext>
            </a:extLst>
          </p:cNvPr>
          <p:cNvSpPr>
            <a:spLocks noGrp="1"/>
          </p:cNvSpPr>
          <p:nvPr>
            <p:ph type="dt" sz="half" idx="10"/>
          </p:nvPr>
        </p:nvSpPr>
        <p:spPr/>
        <p:txBody>
          <a:bodyPr/>
          <a:lstStyle/>
          <a:p>
            <a:fld id="{2C6121F6-B5B2-4BB2-ACDA-B3BABCBB2045}" type="datetimeFigureOut">
              <a:rPr lang="en-US" smtClean="0"/>
              <a:t>7/21/2023</a:t>
            </a:fld>
            <a:endParaRPr lang="en-US"/>
          </a:p>
        </p:txBody>
      </p:sp>
      <p:sp>
        <p:nvSpPr>
          <p:cNvPr id="4" name="Footer Placeholder 3">
            <a:extLst>
              <a:ext uri="{FF2B5EF4-FFF2-40B4-BE49-F238E27FC236}">
                <a16:creationId xmlns:a16="http://schemas.microsoft.com/office/drawing/2014/main" id="{CB91F381-F116-46EC-952C-F100AF09CB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CEFF20-DF2F-439F-AA9D-4BDB6E4868F6}"/>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037050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D82408-C400-4914-BD26-8BC749DA26DA}"/>
              </a:ext>
            </a:extLst>
          </p:cNvPr>
          <p:cNvSpPr>
            <a:spLocks noGrp="1"/>
          </p:cNvSpPr>
          <p:nvPr>
            <p:ph type="dt" sz="half" idx="10"/>
          </p:nvPr>
        </p:nvSpPr>
        <p:spPr/>
        <p:txBody>
          <a:bodyPr/>
          <a:lstStyle/>
          <a:p>
            <a:fld id="{2C6121F6-B5B2-4BB2-ACDA-B3BABCBB2045}" type="datetimeFigureOut">
              <a:rPr lang="en-US" smtClean="0"/>
              <a:t>7/21/2023</a:t>
            </a:fld>
            <a:endParaRPr lang="en-US"/>
          </a:p>
        </p:txBody>
      </p:sp>
      <p:sp>
        <p:nvSpPr>
          <p:cNvPr id="3" name="Footer Placeholder 2">
            <a:extLst>
              <a:ext uri="{FF2B5EF4-FFF2-40B4-BE49-F238E27FC236}">
                <a16:creationId xmlns:a16="http://schemas.microsoft.com/office/drawing/2014/main" id="{E80C6E10-8DD8-4E4B-989B-0ED421B42F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8F87EF-4510-4D21-9AEE-1589CD6789F5}"/>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055207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C8EE-220B-47BA-92BD-C3C37E79DB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CAE98A-C599-44D1-9397-B4E97CCA1E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7B77C-16FB-4753-9979-5AE3CAA5B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A88CD4-3EC4-4668-BB8F-4946DA865ABA}"/>
              </a:ext>
            </a:extLst>
          </p:cNvPr>
          <p:cNvSpPr>
            <a:spLocks noGrp="1"/>
          </p:cNvSpPr>
          <p:nvPr>
            <p:ph type="dt" sz="half" idx="10"/>
          </p:nvPr>
        </p:nvSpPr>
        <p:spPr/>
        <p:txBody>
          <a:bodyPr/>
          <a:lstStyle/>
          <a:p>
            <a:fld id="{2C6121F6-B5B2-4BB2-ACDA-B3BABCBB2045}" type="datetimeFigureOut">
              <a:rPr lang="en-US" smtClean="0"/>
              <a:t>7/21/2023</a:t>
            </a:fld>
            <a:endParaRPr lang="en-US"/>
          </a:p>
        </p:txBody>
      </p:sp>
      <p:sp>
        <p:nvSpPr>
          <p:cNvPr id="6" name="Footer Placeholder 5">
            <a:extLst>
              <a:ext uri="{FF2B5EF4-FFF2-40B4-BE49-F238E27FC236}">
                <a16:creationId xmlns:a16="http://schemas.microsoft.com/office/drawing/2014/main" id="{6D7EDF3A-38F5-4FD2-8DDA-74E070D2A6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FBFB1-BCE3-4312-AB5F-11E0D33FA920}"/>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2110862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C7CD-AAF8-4BFD-B6B0-1428C36A1E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26F2DB-6677-4BB4-A07F-7CBCD38A9D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33DC4F-EB18-498D-8852-4E1A2AC57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2825F3-72F4-415F-ADA1-F45DE956BD21}"/>
              </a:ext>
            </a:extLst>
          </p:cNvPr>
          <p:cNvSpPr>
            <a:spLocks noGrp="1"/>
          </p:cNvSpPr>
          <p:nvPr>
            <p:ph type="dt" sz="half" idx="10"/>
          </p:nvPr>
        </p:nvSpPr>
        <p:spPr/>
        <p:txBody>
          <a:bodyPr/>
          <a:lstStyle/>
          <a:p>
            <a:fld id="{2C6121F6-B5B2-4BB2-ACDA-B3BABCBB2045}" type="datetimeFigureOut">
              <a:rPr lang="en-US" smtClean="0"/>
              <a:t>7/21/2023</a:t>
            </a:fld>
            <a:endParaRPr lang="en-US"/>
          </a:p>
        </p:txBody>
      </p:sp>
      <p:sp>
        <p:nvSpPr>
          <p:cNvPr id="6" name="Footer Placeholder 5">
            <a:extLst>
              <a:ext uri="{FF2B5EF4-FFF2-40B4-BE49-F238E27FC236}">
                <a16:creationId xmlns:a16="http://schemas.microsoft.com/office/drawing/2014/main" id="{AB562C22-56C6-4865-A6FB-6EAC99031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F3F87-E152-4C5C-846D-A70983BBB247}"/>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40501088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278F-7256-4472-86E1-BED110701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8BF380-3229-4B35-A74F-9AE6ECBB03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EA2EA-A71D-4370-8378-09B517BD6762}"/>
              </a:ext>
            </a:extLst>
          </p:cNvPr>
          <p:cNvSpPr>
            <a:spLocks noGrp="1"/>
          </p:cNvSpPr>
          <p:nvPr>
            <p:ph type="dt" sz="half" idx="10"/>
          </p:nvPr>
        </p:nvSpPr>
        <p:spPr/>
        <p:txBody>
          <a:bodyPr/>
          <a:lstStyle/>
          <a:p>
            <a:fld id="{2C6121F6-B5B2-4BB2-ACDA-B3BABCBB2045}" type="datetimeFigureOut">
              <a:rPr lang="en-US" smtClean="0"/>
              <a:t>7/21/2023</a:t>
            </a:fld>
            <a:endParaRPr lang="en-US"/>
          </a:p>
        </p:txBody>
      </p:sp>
      <p:sp>
        <p:nvSpPr>
          <p:cNvPr id="5" name="Footer Placeholder 4">
            <a:extLst>
              <a:ext uri="{FF2B5EF4-FFF2-40B4-BE49-F238E27FC236}">
                <a16:creationId xmlns:a16="http://schemas.microsoft.com/office/drawing/2014/main" id="{AF5267DB-1993-494D-9DDE-2E16C5FB4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2AB01-2ED7-4CB7-BE30-8E79F659D46C}"/>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4142550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3DA749-EA53-425E-A565-A9C7B8BAD6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3C3FF8-A5F2-4B1C-8CD1-EB07A32DA2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E51479-0B9D-4C20-9F42-FFD8743E5C83}"/>
              </a:ext>
            </a:extLst>
          </p:cNvPr>
          <p:cNvSpPr>
            <a:spLocks noGrp="1"/>
          </p:cNvSpPr>
          <p:nvPr>
            <p:ph type="dt" sz="half" idx="10"/>
          </p:nvPr>
        </p:nvSpPr>
        <p:spPr/>
        <p:txBody>
          <a:bodyPr/>
          <a:lstStyle/>
          <a:p>
            <a:fld id="{2C6121F6-B5B2-4BB2-ACDA-B3BABCBB2045}" type="datetimeFigureOut">
              <a:rPr lang="en-US" smtClean="0"/>
              <a:t>7/21/2023</a:t>
            </a:fld>
            <a:endParaRPr lang="en-US"/>
          </a:p>
        </p:txBody>
      </p:sp>
      <p:sp>
        <p:nvSpPr>
          <p:cNvPr id="5" name="Footer Placeholder 4">
            <a:extLst>
              <a:ext uri="{FF2B5EF4-FFF2-40B4-BE49-F238E27FC236}">
                <a16:creationId xmlns:a16="http://schemas.microsoft.com/office/drawing/2014/main" id="{10BCD6C0-951F-4E24-9F62-445B836A6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4D4881-54A6-4B37-874E-FAF79F3ABADA}"/>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1078616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Kessler Foundation, AUCD,</a:t>
            </a:r>
            <a:br>
              <a:rPr lang="en-US" dirty="0"/>
            </a:br>
            <a:r>
              <a:rPr lang="en-US" dirty="0"/>
              <a:t>University of New Hampshire Institute on Disability</a:t>
            </a:r>
            <a:br>
              <a:rPr lang="en-US" dirty="0"/>
            </a:br>
            <a:r>
              <a:rPr lang="en-US" dirty="0"/>
              <a:t>Episode #</a:t>
            </a:r>
            <a:br>
              <a:rPr lang="en-US" dirty="0"/>
            </a:br>
            <a:r>
              <a:rPr lang="en-US" dirty="0"/>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0" y="1997822"/>
            <a:ext cx="5055752" cy="3035992"/>
          </a:xfrm>
          <a:prstGeom prst="rect">
            <a:avLst/>
          </a:prstGeom>
        </p:spPr>
      </p:pic>
      <p:pic>
        <p:nvPicPr>
          <p:cNvPr id="10" name="Picture 9" descr="Institute on Disability/UCED">
            <a:extLst>
              <a:ext uri="{FF2B5EF4-FFF2-40B4-BE49-F238E27FC236}">
                <a16:creationId xmlns:a16="http://schemas.microsoft.com/office/drawing/2014/main" id="{358DFDDC-B737-4206-A33D-42E92AE537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4548" y="5291068"/>
            <a:ext cx="2243496" cy="620541"/>
          </a:xfrm>
          <a:prstGeom prst="rect">
            <a:avLst/>
          </a:prstGeom>
        </p:spPr>
      </p:pic>
      <p:pic>
        <p:nvPicPr>
          <p:cNvPr id="11" name="Picture 10" descr="Kessler Foundation">
            <a:extLst>
              <a:ext uri="{FF2B5EF4-FFF2-40B4-BE49-F238E27FC236}">
                <a16:creationId xmlns:a16="http://schemas.microsoft.com/office/drawing/2014/main" id="{45B58A95-576A-411F-8789-086701B52A8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920" r="28503" b="37974"/>
          <a:stretch/>
        </p:blipFill>
        <p:spPr>
          <a:xfrm>
            <a:off x="5391583" y="5320885"/>
            <a:ext cx="1915952" cy="541312"/>
          </a:xfrm>
          <a:prstGeom prst="rect">
            <a:avLst/>
          </a:prstGeom>
        </p:spPr>
      </p:pic>
      <p:pic>
        <p:nvPicPr>
          <p:cNvPr id="12" name="Picture 11" descr="A close up of a sign&#10;&#10;Description automatically generated">
            <a:extLst>
              <a:ext uri="{FF2B5EF4-FFF2-40B4-BE49-F238E27FC236}">
                <a16:creationId xmlns:a16="http://schemas.microsoft.com/office/drawing/2014/main" id="{13C1A3BF-F2C3-45E5-A5BE-730282E29C1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64935" y="5313302"/>
            <a:ext cx="1547470" cy="556479"/>
          </a:xfrm>
          <a:prstGeom prst="rect">
            <a:avLst/>
          </a:prstGeom>
        </p:spPr>
      </p:pic>
    </p:spTree>
    <p:extLst>
      <p:ext uri="{BB962C8B-B14F-4D97-AF65-F5344CB8AC3E}">
        <p14:creationId xmlns:p14="http://schemas.microsoft.com/office/powerpoint/2010/main" val="30801097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5381224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491783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505811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394164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4858704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482872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225951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568696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0020762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4113212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7804485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618167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93764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70600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4173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9743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65506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6677206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723"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73CCC8-4AD0-4395-BCC1-7CBE8E780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71AE20-AA3F-43B5-A6B2-60ED07E17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A8B8B-FF3F-4E51-8697-BB7DBCE9C8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0C65C-089C-4305-B415-E1490E0E216C}" type="datetimeFigureOut">
              <a:rPr lang="en-US" smtClean="0"/>
              <a:t>7/21/2023</a:t>
            </a:fld>
            <a:endParaRPr lang="en-US"/>
          </a:p>
        </p:txBody>
      </p:sp>
      <p:sp>
        <p:nvSpPr>
          <p:cNvPr id="5" name="Footer Placeholder 4">
            <a:extLst>
              <a:ext uri="{FF2B5EF4-FFF2-40B4-BE49-F238E27FC236}">
                <a16:creationId xmlns:a16="http://schemas.microsoft.com/office/drawing/2014/main" id="{9ABEE1C6-951B-436B-BB31-9236338DAB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4D063F-124B-4503-BC5A-DF72D7A8E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15D4A-08F5-4AFD-A2BA-D84224D3F972}" type="slidenum">
              <a:rPr lang="en-US" smtClean="0"/>
              <a:t>‹#›</a:t>
            </a:fld>
            <a:endParaRPr lang="en-US"/>
          </a:p>
        </p:txBody>
      </p:sp>
    </p:spTree>
    <p:extLst>
      <p:ext uri="{BB962C8B-B14F-4D97-AF65-F5344CB8AC3E}">
        <p14:creationId xmlns:p14="http://schemas.microsoft.com/office/powerpoint/2010/main" val="190707361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766F1-79AA-4D6C-A6D4-AAAB292C92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4AA2BF-810A-4D6B-965C-10FAA7340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703CAC-893A-48F4-935C-719328BF0B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121F6-B5B2-4BB2-ACDA-B3BABCBB2045}" type="datetimeFigureOut">
              <a:rPr lang="en-US" smtClean="0"/>
              <a:t>7/21/2023</a:t>
            </a:fld>
            <a:endParaRPr lang="en-US"/>
          </a:p>
        </p:txBody>
      </p:sp>
      <p:sp>
        <p:nvSpPr>
          <p:cNvPr id="5" name="Footer Placeholder 4">
            <a:extLst>
              <a:ext uri="{FF2B5EF4-FFF2-40B4-BE49-F238E27FC236}">
                <a16:creationId xmlns:a16="http://schemas.microsoft.com/office/drawing/2014/main" id="{66E293ED-9C0B-49A4-B59C-0F401AC850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EC3752-0411-4D30-90EC-B06070455E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D9461-0D33-43D6-B0AA-4AF63625BB56}" type="slidenum">
              <a:rPr lang="en-US" smtClean="0"/>
              <a:t>‹#›</a:t>
            </a:fld>
            <a:endParaRPr lang="en-US"/>
          </a:p>
        </p:txBody>
      </p:sp>
    </p:spTree>
    <p:extLst>
      <p:ext uri="{BB962C8B-B14F-4D97-AF65-F5344CB8AC3E}">
        <p14:creationId xmlns:p14="http://schemas.microsoft.com/office/powerpoint/2010/main" val="38746403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4122603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EB5C9-1307-BA42-ABA2-0BC069CD8E7F}" type="datetimeFigureOut">
              <a:rPr lang="en-US" smtClean="0"/>
              <a:t>7/21/2023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342900" indent="-342900" algn="l" defTabSz="342900" rtl="0" eaLnBrk="1" latinLnBrk="0" hangingPunct="1">
        <a:spcBef>
          <a:spcPct val="20000"/>
        </a:spcBef>
        <a:buFont typeface="Arial"/>
        <a:buChar char="•"/>
        <a:defRPr sz="2400" kern="1200">
          <a:solidFill>
            <a:schemeClr val="tx1"/>
          </a:solidFill>
          <a:latin typeface="+mn-lt"/>
          <a:ea typeface="+mn-ea"/>
          <a:cs typeface="+mn-cs"/>
        </a:defRPr>
      </a:lvl1pPr>
      <a:lvl2pPr marL="685800" indent="-342900" algn="l" defTabSz="342900" rtl="0" eaLnBrk="1" latinLnBrk="0" hangingPunct="1">
        <a:spcBef>
          <a:spcPct val="20000"/>
        </a:spcBef>
        <a:buFont typeface="Arial"/>
        <a:buChar char="–"/>
        <a:defRPr sz="2100" kern="1200">
          <a:solidFill>
            <a:schemeClr val="tx1"/>
          </a:solidFill>
          <a:latin typeface="+mn-lt"/>
          <a:ea typeface="+mn-ea"/>
          <a:cs typeface="+mn-cs"/>
        </a:defRPr>
      </a:lvl2pPr>
      <a:lvl3pPr marL="1028700" indent="-34290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371600" indent="-34290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714500" indent="-342900" algn="l" defTabSz="342900" rtl="0" eaLnBrk="1" latinLnBrk="0" hangingPunct="1">
        <a:spcBef>
          <a:spcPct val="20000"/>
        </a:spcBef>
        <a:buFont typeface="Arial"/>
        <a:buChar char="»"/>
        <a:defRPr sz="1500" kern="1200">
          <a:solidFill>
            <a:schemeClr val="tx1"/>
          </a:solidFill>
          <a:latin typeface="+mn-lt"/>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microsoft.com/office/2017/04/relationships/track" Target="../media/track1.vtt"/><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5.png"/><Relationship Id="rId5" Type="http://schemas.microsoft.com/office/2017/04/relationships/track" Target="../media/track2.vtt"/><Relationship Id="rId4" Type="http://schemas.openxmlformats.org/officeDocument/2006/relationships/hyperlink" Target="http://www.researchondisability.org/nTID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unhiod.shinyapps.io/vaccination-v2/" TargetMode="Externa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researchondisability.org/ntide-episodes-list"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18.png"/><Relationship Id="rId5" Type="http://schemas.openxmlformats.org/officeDocument/2006/relationships/image" Target="../media/image5.png"/><Relationship Id="rId4" Type="http://schemas.microsoft.com/office/2017/04/relationships/track" Target="../media/track4.vtt"/></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5.png"/><Relationship Id="rId5" Type="http://schemas.microsoft.com/office/2017/04/relationships/track" Target="../media/track3.vtt"/><Relationship Id="rId4" Type="http://schemas.openxmlformats.org/officeDocument/2006/relationships/hyperlink" Target="mailto:disability.statistics@unh.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normAutofit/>
          </a:bodyPr>
          <a:lstStyle/>
          <a:p>
            <a:r>
              <a:rPr lang="en-US" dirty="0"/>
              <a:t>nTIDE Lunch &amp; Learn 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pPr>
              <a:lnSpc>
                <a:spcPct val="100000"/>
              </a:lnSpc>
            </a:pPr>
            <a:r>
              <a:rPr lang="en-US" sz="1900" b="1" dirty="0">
                <a:latin typeface="Calibri" panose="020F0502020204030204" pitchFamily="34" charset="0"/>
                <a:cs typeface="Calibri" panose="020F0502020204030204" pitchFamily="34" charset="0"/>
              </a:rPr>
              <a:t>Kessler Foundation, UNH, and AUCD</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nTIDE </a:t>
            </a:r>
            <a:r>
              <a:rPr lang="en-US" i="1" dirty="0">
                <a:latin typeface="Calibri" panose="020F0502020204030204" pitchFamily="34" charset="0"/>
                <a:cs typeface="Calibri" panose="020F0502020204030204" pitchFamily="34" charset="0"/>
              </a:rPr>
              <a:t>Deeper Dive</a:t>
            </a:r>
            <a:br>
              <a:rPr lang="en-US" i="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Date: July 21, 2023</a:t>
            </a:r>
            <a:endParaRPr lang="en-US" dirty="0"/>
          </a:p>
        </p:txBody>
      </p:sp>
    </p:spTree>
    <p:extLst>
      <p:ext uri="{BB962C8B-B14F-4D97-AF65-F5344CB8AC3E}">
        <p14:creationId xmlns:p14="http://schemas.microsoft.com/office/powerpoint/2010/main" val="2419022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br>
              <a:rPr lang="en-US" sz="4000" b="1" u="sng" dirty="0"/>
            </a:br>
            <a:r>
              <a:rPr lang="en-US" sz="4000" b="1" u="sng" dirty="0"/>
              <a:t>May</a:t>
            </a:r>
            <a:endParaRPr lang="en-US" sz="4000" dirty="0"/>
          </a:p>
        </p:txBody>
      </p:sp>
      <p:pic>
        <p:nvPicPr>
          <p:cNvPr id="15" name="Picture 14" descr="Employment to Population Ratio line chart of People without Disabilities being at 75.0 in May (down 0.1 from April) and People with Disabilities being at 36.9 in May (up 1.3 from April). ">
            <a:extLst>
              <a:ext uri="{FF2B5EF4-FFF2-40B4-BE49-F238E27FC236}">
                <a16:creationId xmlns:a16="http://schemas.microsoft.com/office/drawing/2014/main" id="{4254B221-CE10-1A8C-82AC-55F047477FD4}"/>
              </a:ext>
            </a:extLst>
          </p:cNvPr>
          <p:cNvPicPr>
            <a:picLocks noChangeAspect="1"/>
          </p:cNvPicPr>
          <p:nvPr/>
        </p:nvPicPr>
        <p:blipFill>
          <a:blip r:embed="rId2"/>
          <a:stretch>
            <a:fillRect/>
          </a:stretch>
        </p:blipFill>
        <p:spPr>
          <a:xfrm>
            <a:off x="3291840" y="731520"/>
            <a:ext cx="7797460" cy="5377138"/>
          </a:xfrm>
          <a:prstGeom prst="rect">
            <a:avLst/>
          </a:prstGeom>
        </p:spPr>
      </p:pic>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10</a:t>
            </a:fld>
            <a:endParaRPr lang="en-US"/>
          </a:p>
        </p:txBody>
      </p:sp>
    </p:spTree>
    <p:extLst>
      <p:ext uri="{BB962C8B-B14F-4D97-AF65-F5344CB8AC3E}">
        <p14:creationId xmlns:p14="http://schemas.microsoft.com/office/powerpoint/2010/main" val="323406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br>
              <a:rPr lang="en-US" sz="4000" b="1" u="sng" dirty="0"/>
            </a:br>
            <a:r>
              <a:rPr lang="en-US" sz="4000" b="1" u="sng" dirty="0"/>
              <a:t>June</a:t>
            </a:r>
            <a:endParaRPr lang="en-US" sz="4000" dirty="0"/>
          </a:p>
        </p:txBody>
      </p:sp>
      <p:pic>
        <p:nvPicPr>
          <p:cNvPr id="10" name="Picture 9" descr="Employment to Population Ratio line chart of People without Disabilities being at 75.5 in June (up 0.5 from May) and People with Disabilities being at 37.0 in June (up 0.1 from May). ">
            <a:extLst>
              <a:ext uri="{FF2B5EF4-FFF2-40B4-BE49-F238E27FC236}">
                <a16:creationId xmlns:a16="http://schemas.microsoft.com/office/drawing/2014/main" id="{DD5BE202-3BE0-59A5-DF02-0AB6FD2EF37E}"/>
              </a:ext>
            </a:extLst>
          </p:cNvPr>
          <p:cNvPicPr>
            <a:picLocks noChangeAspect="1"/>
          </p:cNvPicPr>
          <p:nvPr/>
        </p:nvPicPr>
        <p:blipFill>
          <a:blip r:embed="rId2"/>
          <a:stretch>
            <a:fillRect/>
          </a:stretch>
        </p:blipFill>
        <p:spPr>
          <a:xfrm>
            <a:off x="3291840" y="731520"/>
            <a:ext cx="7797460" cy="5377138"/>
          </a:xfrm>
          <a:prstGeom prst="rect">
            <a:avLst/>
          </a:prstGeom>
        </p:spPr>
      </p:pic>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11</a:t>
            </a:fld>
            <a:endParaRPr lang="en-US"/>
          </a:p>
        </p:txBody>
      </p:sp>
    </p:spTree>
    <p:extLst>
      <p:ext uri="{BB962C8B-B14F-4D97-AF65-F5344CB8AC3E}">
        <p14:creationId xmlns:p14="http://schemas.microsoft.com/office/powerpoint/2010/main" val="2017358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12</a:t>
            </a:fld>
            <a:endParaRPr lang="en-US"/>
          </a:p>
        </p:txBody>
      </p:sp>
    </p:spTree>
    <p:extLst>
      <p:ext uri="{BB962C8B-B14F-4D97-AF65-F5344CB8AC3E}">
        <p14:creationId xmlns:p14="http://schemas.microsoft.com/office/powerpoint/2010/main" val="3527199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br>
              <a:rPr lang="en-US" sz="4000" b="1" u="sng" dirty="0"/>
            </a:br>
            <a:r>
              <a:rPr lang="en-US" sz="4000" b="1" u="sng" dirty="0"/>
              <a:t>May</a:t>
            </a:r>
            <a:endParaRPr lang="en-US" sz="4000" dirty="0"/>
          </a:p>
        </p:txBody>
      </p:sp>
      <p:pic>
        <p:nvPicPr>
          <p:cNvPr id="13" name="Picture 12" descr="Labor Force Participation Rate line chart of People without Disabilities being at 77.6 in May (up 0.2 from April) and People with Disabilities being at 40.2 in May (up 1.9 from April). ">
            <a:extLst>
              <a:ext uri="{FF2B5EF4-FFF2-40B4-BE49-F238E27FC236}">
                <a16:creationId xmlns:a16="http://schemas.microsoft.com/office/drawing/2014/main" id="{8465AD64-A00E-5C36-3B29-E3ACA5008D2E}"/>
              </a:ext>
            </a:extLst>
          </p:cNvPr>
          <p:cNvPicPr>
            <a:picLocks noChangeAspect="1"/>
          </p:cNvPicPr>
          <p:nvPr/>
        </p:nvPicPr>
        <p:blipFill>
          <a:blip r:embed="rId2"/>
          <a:stretch>
            <a:fillRect/>
          </a:stretch>
        </p:blipFill>
        <p:spPr>
          <a:xfrm>
            <a:off x="3291840" y="731520"/>
            <a:ext cx="7791363" cy="5249111"/>
          </a:xfrm>
          <a:prstGeom prst="rect">
            <a:avLst/>
          </a:prstGeom>
        </p:spPr>
      </p:pic>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13</a:t>
            </a:fld>
            <a:endParaRPr lang="en-US"/>
          </a:p>
        </p:txBody>
      </p:sp>
    </p:spTree>
    <p:extLst>
      <p:ext uri="{BB962C8B-B14F-4D97-AF65-F5344CB8AC3E}">
        <p14:creationId xmlns:p14="http://schemas.microsoft.com/office/powerpoint/2010/main" val="4011066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br>
              <a:rPr lang="en-US" sz="4000" b="1" u="sng" dirty="0"/>
            </a:br>
            <a:r>
              <a:rPr lang="en-US" sz="4000" b="1" u="sng" dirty="0"/>
              <a:t>June</a:t>
            </a:r>
            <a:endParaRPr lang="en-US" sz="4000" dirty="0"/>
          </a:p>
        </p:txBody>
      </p:sp>
      <p:pic>
        <p:nvPicPr>
          <p:cNvPr id="13" name="Picture 12" descr="Labor Force Participation Rate line chart of People without Disabilities being at 78.4 in June  (up 0.8 from May) and People with Disabilities being at 39.7 in June (down 0.5 from May). ">
            <a:extLst>
              <a:ext uri="{FF2B5EF4-FFF2-40B4-BE49-F238E27FC236}">
                <a16:creationId xmlns:a16="http://schemas.microsoft.com/office/drawing/2014/main" id="{3B25C2CA-443B-C6AA-C308-B5720AD6569B}"/>
              </a:ext>
            </a:extLst>
          </p:cNvPr>
          <p:cNvPicPr>
            <a:picLocks noChangeAspect="1"/>
          </p:cNvPicPr>
          <p:nvPr/>
        </p:nvPicPr>
        <p:blipFill>
          <a:blip r:embed="rId2"/>
          <a:stretch>
            <a:fillRect/>
          </a:stretch>
        </p:blipFill>
        <p:spPr>
          <a:xfrm>
            <a:off x="3291840" y="731520"/>
            <a:ext cx="7791363" cy="5249111"/>
          </a:xfrm>
          <a:prstGeom prst="rect">
            <a:avLst/>
          </a:prstGeom>
        </p:spPr>
      </p:pic>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14</a:t>
            </a:fld>
            <a:endParaRPr lang="en-US"/>
          </a:p>
        </p:txBody>
      </p:sp>
    </p:spTree>
    <p:extLst>
      <p:ext uri="{BB962C8B-B14F-4D97-AF65-F5344CB8AC3E}">
        <p14:creationId xmlns:p14="http://schemas.microsoft.com/office/powerpoint/2010/main" val="3357822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nTIDE Guest Speaker</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a:xfrm>
            <a:off x="1643189" y="1800686"/>
            <a:ext cx="8339011" cy="3033657"/>
          </a:xfrm>
        </p:spPr>
        <p:txBody>
          <a:bodyPr/>
          <a:lstStyle/>
          <a:p>
            <a:endParaRPr lang="en-US" dirty="0"/>
          </a:p>
          <a:p>
            <a:endParaRPr lang="en-US" dirty="0"/>
          </a:p>
          <a:p>
            <a:pPr marL="0" indent="0">
              <a:buNone/>
            </a:pPr>
            <a:r>
              <a:rPr lang="en-US" sz="3600" b="1" i="1" dirty="0"/>
              <a:t>Nate Thomas</a:t>
            </a:r>
          </a:p>
          <a:p>
            <a:pPr marL="0" indent="0">
              <a:buNone/>
            </a:pPr>
            <a:r>
              <a:rPr lang="en-US" sz="3600" i="1" dirty="0"/>
              <a:t>Institute on Disability</a:t>
            </a:r>
          </a:p>
          <a:p>
            <a:pPr marL="0" indent="0">
              <a:buNone/>
            </a:pPr>
            <a:r>
              <a:rPr lang="en-US" sz="3600" i="1" dirty="0"/>
              <a:t>UNH</a:t>
            </a:r>
          </a:p>
          <a:p>
            <a:endParaRPr lang="en-US" dirty="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15</a:t>
            </a:fld>
            <a:endParaRPr lang="en-US"/>
          </a:p>
        </p:txBody>
      </p:sp>
      <p:pic>
        <p:nvPicPr>
          <p:cNvPr id="7" name="Picture 6" descr="Nathan Thomas is a man with long hair pulled back, a long reddish blond beard, who is wearing glasses, a blue plaid flannel with a fleece vest over it ">
            <a:extLst>
              <a:ext uri="{FF2B5EF4-FFF2-40B4-BE49-F238E27FC236}">
                <a16:creationId xmlns:a16="http://schemas.microsoft.com/office/drawing/2014/main" id="{37824F96-455F-3F84-2B26-494387BCF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431" y="1800686"/>
            <a:ext cx="2610338" cy="3915507"/>
          </a:xfrm>
          <a:prstGeom prst="rect">
            <a:avLst/>
          </a:prstGeom>
        </p:spPr>
      </p:pic>
    </p:spTree>
    <p:extLst>
      <p:ext uri="{BB962C8B-B14F-4D97-AF65-F5344CB8AC3E}">
        <p14:creationId xmlns:p14="http://schemas.microsoft.com/office/powerpoint/2010/main" val="926045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2" name="Title 1"/>
          <p:cNvSpPr>
            <a:spLocks noGrp="1"/>
          </p:cNvSpPr>
          <p:nvPr>
            <p:ph type="ctrTitle"/>
          </p:nvPr>
        </p:nvSpPr>
        <p:spPr>
          <a:xfrm>
            <a:off x="4897234" y="442043"/>
            <a:ext cx="6251111" cy="3566160"/>
          </a:xfrm>
        </p:spPr>
        <p:txBody>
          <a:bodyPr anchor="b">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lvl="0" indent="0" algn="l">
              <a:lnSpc>
                <a:spcPct val="90000"/>
              </a:lnSpc>
              <a:buNone/>
            </a:pPr>
            <a:r>
              <a:rPr lang="en-US" sz="4667" dirty="0"/>
              <a:t>Deeper Dive: COVID-19 vaccination patterns of workers with disabilities within work setting</a:t>
            </a:r>
          </a:p>
        </p:txBody>
      </p:sp>
      <p:sp>
        <p:nvSpPr>
          <p:cNvPr id="3" name="Subtitle 2"/>
          <p:cNvSpPr>
            <a:spLocks noGrp="1"/>
          </p:cNvSpPr>
          <p:nvPr>
            <p:ph type="subTitle" idx="1"/>
          </p:nvPr>
        </p:nvSpPr>
        <p:spPr>
          <a:xfrm>
            <a:off x="5297593" y="4330936"/>
            <a:ext cx="6251111" cy="1572768"/>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lvl="0" indent="0" algn="l">
              <a:lnSpc>
                <a:spcPct val="90000"/>
              </a:lnSpc>
              <a:buNone/>
            </a:pPr>
            <a:br>
              <a:rPr dirty="0">
                <a:solidFill>
                  <a:schemeClr val="tx1"/>
                </a:solidFill>
              </a:rPr>
            </a:br>
            <a:r>
              <a:rPr dirty="0">
                <a:solidFill>
                  <a:schemeClr val="tx1"/>
                </a:solidFill>
              </a:rPr>
              <a:t>Nate Thomas</a:t>
            </a:r>
            <a:r>
              <a:rPr lang="en-US" dirty="0">
                <a:solidFill>
                  <a:schemeClr val="tx1"/>
                </a:solidFill>
              </a:rPr>
              <a:t> and </a:t>
            </a:r>
            <a:r>
              <a:rPr dirty="0">
                <a:solidFill>
                  <a:schemeClr val="tx1"/>
                </a:solidFill>
              </a:rPr>
              <a:t>Liu Yang</a:t>
            </a:r>
            <a:r>
              <a:rPr lang="en-US" dirty="0">
                <a:solidFill>
                  <a:schemeClr val="tx1"/>
                </a:solidFill>
              </a:rPr>
              <a:t>,</a:t>
            </a:r>
            <a:r>
              <a:rPr dirty="0">
                <a:solidFill>
                  <a:schemeClr val="tx1"/>
                </a:solidFill>
              </a:rPr>
              <a:t> PhD</a:t>
            </a:r>
            <a:endParaRPr lang="en-US" dirty="0">
              <a:solidFill>
                <a:schemeClr val="tx1"/>
              </a:solidFill>
            </a:endParaRPr>
          </a:p>
        </p:txBody>
      </p:sp>
      <p:pic>
        <p:nvPicPr>
          <p:cNvPr id="6" name="Picture 5">
            <a:extLst>
              <a:ext uri="{FF2B5EF4-FFF2-40B4-BE49-F238E27FC236}">
                <a16:creationId xmlns:a16="http://schemas.microsoft.com/office/drawing/2014/main" id="{F229DF77-62C3-628C-69DE-538C8007A933}"/>
              </a:ext>
              <a:ext uri="{C183D7F6-B498-43B3-948B-1728B52AA6E4}">
                <adec:decorative xmlns:adec="http://schemas.microsoft.com/office/drawing/2017/decorative" val="1"/>
              </a:ext>
            </a:extLst>
          </p:cNvPr>
          <p:cNvPicPr>
            <a:picLocks noChangeAspect="1"/>
          </p:cNvPicPr>
          <p:nvPr/>
        </p:nvPicPr>
        <p:blipFill rotWithShape="1">
          <a:blip r:embed="rId2"/>
          <a:srcRect l="29457" r="23006" b="2"/>
          <a:stretch/>
        </p:blipFill>
        <p:spPr>
          <a:xfrm>
            <a:off x="27" y="13"/>
            <a:ext cx="4657317" cy="6857987"/>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806281 w 4243589"/>
              <a:gd name="connsiteY1" fmla="*/ 0 h 18288"/>
              <a:gd name="connsiteX2" fmla="*/ 1654999 w 4243589"/>
              <a:gd name="connsiteY2" fmla="*/ 0 h 18288"/>
              <a:gd name="connsiteX3" fmla="*/ 2546153 w 4243589"/>
              <a:gd name="connsiteY3" fmla="*/ 0 h 18288"/>
              <a:gd name="connsiteX4" fmla="*/ 3437307 w 4243589"/>
              <a:gd name="connsiteY4" fmla="*/ 0 h 18288"/>
              <a:gd name="connsiteX5" fmla="*/ 4243589 w 4243589"/>
              <a:gd name="connsiteY5" fmla="*/ 0 h 18288"/>
              <a:gd name="connsiteX6" fmla="*/ 4243589 w 4243589"/>
              <a:gd name="connsiteY6" fmla="*/ 18288 h 18288"/>
              <a:gd name="connsiteX7" fmla="*/ 3309999 w 4243589"/>
              <a:gd name="connsiteY7" fmla="*/ 18288 h 18288"/>
              <a:gd name="connsiteX8" fmla="*/ 2376410 w 4243589"/>
              <a:gd name="connsiteY8" fmla="*/ 18288 h 18288"/>
              <a:gd name="connsiteX9" fmla="*/ 1527691 w 4243589"/>
              <a:gd name="connsiteY9" fmla="*/ 18288 h 18288"/>
              <a:gd name="connsiteX10" fmla="*/ 0 w 4243589"/>
              <a:gd name="connsiteY10" fmla="*/ 18288 h 18288"/>
              <a:gd name="connsiteX11" fmla="*/ 0 w 4243589"/>
              <a:gd name="connsiteY11" fmla="*/ 0 h 18288"/>
              <a:gd name="connsiteX0" fmla="*/ 0 w 4243589"/>
              <a:gd name="connsiteY0" fmla="*/ 0 h 18288"/>
              <a:gd name="connsiteX1" fmla="*/ 806281 w 4243589"/>
              <a:gd name="connsiteY1" fmla="*/ 0 h 18288"/>
              <a:gd name="connsiteX2" fmla="*/ 1527691 w 4243589"/>
              <a:gd name="connsiteY2" fmla="*/ 0 h 18288"/>
              <a:gd name="connsiteX3" fmla="*/ 2461281 w 4243589"/>
              <a:gd name="connsiteY3" fmla="*/ 0 h 18288"/>
              <a:gd name="connsiteX4" fmla="*/ 3267563 w 4243589"/>
              <a:gd name="connsiteY4" fmla="*/ 0 h 18288"/>
              <a:gd name="connsiteX5" fmla="*/ 4243589 w 4243589"/>
              <a:gd name="connsiteY5" fmla="*/ 0 h 18288"/>
              <a:gd name="connsiteX6" fmla="*/ 4243589 w 4243589"/>
              <a:gd name="connsiteY6" fmla="*/ 18288 h 18288"/>
              <a:gd name="connsiteX7" fmla="*/ 3394871 w 4243589"/>
              <a:gd name="connsiteY7" fmla="*/ 18288 h 18288"/>
              <a:gd name="connsiteX8" fmla="*/ 2461281 w 4243589"/>
              <a:gd name="connsiteY8" fmla="*/ 18288 h 18288"/>
              <a:gd name="connsiteX9" fmla="*/ 1739871 w 4243589"/>
              <a:gd name="connsiteY9" fmla="*/ 18288 h 18288"/>
              <a:gd name="connsiteX10" fmla="*/ 891153 w 4243589"/>
              <a:gd name="connsiteY10" fmla="*/ 18288 h 18288"/>
              <a:gd name="connsiteX11" fmla="*/ 0 w 4243589"/>
              <a:gd name="connsiteY11" fmla="*/ 18288 h 18288"/>
              <a:gd name="connsiteX12" fmla="*/ 0 w 4243589"/>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3589" h="18288" fill="none" extrusionOk="0">
                <a:moveTo>
                  <a:pt x="0" y="0"/>
                </a:moveTo>
                <a:cubicBezTo>
                  <a:pt x="187158" y="-44462"/>
                  <a:pt x="626383" y="-506"/>
                  <a:pt x="806281" y="0"/>
                </a:cubicBezTo>
                <a:cubicBezTo>
                  <a:pt x="947642" y="-5268"/>
                  <a:pt x="1389329" y="-8968"/>
                  <a:pt x="1654999" y="0"/>
                </a:cubicBezTo>
                <a:cubicBezTo>
                  <a:pt x="1834041" y="-13378"/>
                  <a:pt x="2280674" y="8964"/>
                  <a:pt x="2546153" y="0"/>
                </a:cubicBezTo>
                <a:cubicBezTo>
                  <a:pt x="2809859" y="-52800"/>
                  <a:pt x="2976755" y="37311"/>
                  <a:pt x="3437307" y="0"/>
                </a:cubicBezTo>
                <a:cubicBezTo>
                  <a:pt x="3847206" y="13621"/>
                  <a:pt x="4052005" y="21259"/>
                  <a:pt x="4243589" y="0"/>
                </a:cubicBezTo>
                <a:cubicBezTo>
                  <a:pt x="4242914" y="4808"/>
                  <a:pt x="4243264" y="13239"/>
                  <a:pt x="4243589" y="18288"/>
                </a:cubicBezTo>
                <a:cubicBezTo>
                  <a:pt x="3974488" y="60052"/>
                  <a:pt x="3528158" y="21312"/>
                  <a:pt x="3309999" y="18288"/>
                </a:cubicBezTo>
                <a:cubicBezTo>
                  <a:pt x="3059428" y="29488"/>
                  <a:pt x="2559793" y="10609"/>
                  <a:pt x="2376410" y="18288"/>
                </a:cubicBezTo>
                <a:cubicBezTo>
                  <a:pt x="2182767" y="9899"/>
                  <a:pt x="1676334" y="-11026"/>
                  <a:pt x="1527691" y="18288"/>
                </a:cubicBezTo>
                <a:cubicBezTo>
                  <a:pt x="1362673" y="65824"/>
                  <a:pt x="329185" y="-17816"/>
                  <a:pt x="0" y="18288"/>
                </a:cubicBezTo>
                <a:cubicBezTo>
                  <a:pt x="-106" y="13121"/>
                  <a:pt x="453" y="6795"/>
                  <a:pt x="0" y="0"/>
                </a:cubicBezTo>
                <a:close/>
              </a:path>
              <a:path w="4243589" h="18288" stroke="0" extrusionOk="0">
                <a:moveTo>
                  <a:pt x="0" y="0"/>
                </a:moveTo>
                <a:cubicBezTo>
                  <a:pt x="415973" y="36188"/>
                  <a:pt x="576808" y="4025"/>
                  <a:pt x="806281" y="0"/>
                </a:cubicBezTo>
                <a:cubicBezTo>
                  <a:pt x="1054316" y="2147"/>
                  <a:pt x="1259841" y="31572"/>
                  <a:pt x="1527691" y="0"/>
                </a:cubicBezTo>
                <a:cubicBezTo>
                  <a:pt x="1733702" y="16809"/>
                  <a:pt x="2003516" y="-82772"/>
                  <a:pt x="2461281" y="0"/>
                </a:cubicBezTo>
                <a:cubicBezTo>
                  <a:pt x="2912380" y="27406"/>
                  <a:pt x="3080341" y="-7132"/>
                  <a:pt x="3267563" y="0"/>
                </a:cubicBezTo>
                <a:cubicBezTo>
                  <a:pt x="3441286" y="-33846"/>
                  <a:pt x="4060741" y="-57773"/>
                  <a:pt x="4243589" y="0"/>
                </a:cubicBezTo>
                <a:cubicBezTo>
                  <a:pt x="4242707" y="3812"/>
                  <a:pt x="4243537" y="12612"/>
                  <a:pt x="4243589" y="18288"/>
                </a:cubicBezTo>
                <a:cubicBezTo>
                  <a:pt x="4118766" y="-36252"/>
                  <a:pt x="3749216" y="71978"/>
                  <a:pt x="3394871" y="18288"/>
                </a:cubicBezTo>
                <a:cubicBezTo>
                  <a:pt x="3035591" y="27361"/>
                  <a:pt x="2783947" y="-45611"/>
                  <a:pt x="2461281" y="18288"/>
                </a:cubicBezTo>
                <a:cubicBezTo>
                  <a:pt x="2147363" y="36349"/>
                  <a:pt x="1965821" y="54998"/>
                  <a:pt x="1739871" y="18288"/>
                </a:cubicBezTo>
                <a:cubicBezTo>
                  <a:pt x="1569174" y="36333"/>
                  <a:pt x="1280191" y="50909"/>
                  <a:pt x="891153" y="18288"/>
                </a:cubicBezTo>
                <a:cubicBezTo>
                  <a:pt x="522841" y="31273"/>
                  <a:pt x="369370" y="-32266"/>
                  <a:pt x="0" y="18288"/>
                </a:cubicBezTo>
                <a:cubicBezTo>
                  <a:pt x="-113" y="14232"/>
                  <a:pt x="1688" y="7402"/>
                  <a:pt x="0" y="0"/>
                </a:cubicBezTo>
                <a:close/>
              </a:path>
              <a:path w="4243589" h="18288" fill="none" stroke="0" extrusionOk="0">
                <a:moveTo>
                  <a:pt x="0" y="0"/>
                </a:moveTo>
                <a:cubicBezTo>
                  <a:pt x="164873" y="-30981"/>
                  <a:pt x="582700" y="27427"/>
                  <a:pt x="806281" y="0"/>
                </a:cubicBezTo>
                <a:cubicBezTo>
                  <a:pt x="1025658" y="-4284"/>
                  <a:pt x="1377728" y="10286"/>
                  <a:pt x="1654999" y="0"/>
                </a:cubicBezTo>
                <a:cubicBezTo>
                  <a:pt x="1855614" y="28894"/>
                  <a:pt x="2282927" y="29468"/>
                  <a:pt x="2546153" y="0"/>
                </a:cubicBezTo>
                <a:cubicBezTo>
                  <a:pt x="2769345" y="-38597"/>
                  <a:pt x="3027735" y="26719"/>
                  <a:pt x="3437307" y="0"/>
                </a:cubicBezTo>
                <a:cubicBezTo>
                  <a:pt x="3898549" y="-14103"/>
                  <a:pt x="4037627" y="2516"/>
                  <a:pt x="4243589" y="0"/>
                </a:cubicBezTo>
                <a:cubicBezTo>
                  <a:pt x="4242750" y="3955"/>
                  <a:pt x="4242257" y="14004"/>
                  <a:pt x="4243589" y="18288"/>
                </a:cubicBezTo>
                <a:cubicBezTo>
                  <a:pt x="3991521" y="-37880"/>
                  <a:pt x="3541253" y="54644"/>
                  <a:pt x="3309999" y="18288"/>
                </a:cubicBezTo>
                <a:cubicBezTo>
                  <a:pt x="3066869" y="24926"/>
                  <a:pt x="2589363" y="6664"/>
                  <a:pt x="2376410" y="18288"/>
                </a:cubicBezTo>
                <a:cubicBezTo>
                  <a:pt x="2137150" y="26851"/>
                  <a:pt x="1732252" y="4116"/>
                  <a:pt x="1527691" y="18288"/>
                </a:cubicBezTo>
                <a:cubicBezTo>
                  <a:pt x="1377909" y="103448"/>
                  <a:pt x="345344" y="-19672"/>
                  <a:pt x="0" y="18288"/>
                </a:cubicBezTo>
                <a:cubicBezTo>
                  <a:pt x="573" y="12931"/>
                  <a:pt x="838" y="7286"/>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custGeom>
                    <a:avLst/>
                    <a:gdLst>
                      <a:gd name="connsiteX0" fmla="*/ 0 w 3182692"/>
                      <a:gd name="connsiteY0" fmla="*/ 0 h 13716"/>
                      <a:gd name="connsiteX1" fmla="*/ 604711 w 3182692"/>
                      <a:gd name="connsiteY1" fmla="*/ 0 h 13716"/>
                      <a:gd name="connsiteX2" fmla="*/ 1241250 w 3182692"/>
                      <a:gd name="connsiteY2" fmla="*/ 0 h 13716"/>
                      <a:gd name="connsiteX3" fmla="*/ 1909615 w 3182692"/>
                      <a:gd name="connsiteY3" fmla="*/ 0 h 13716"/>
                      <a:gd name="connsiteX4" fmla="*/ 2577981 w 3182692"/>
                      <a:gd name="connsiteY4" fmla="*/ 0 h 13716"/>
                      <a:gd name="connsiteX5" fmla="*/ 3182692 w 3182692"/>
                      <a:gd name="connsiteY5" fmla="*/ 0 h 13716"/>
                      <a:gd name="connsiteX6" fmla="*/ 3182692 w 3182692"/>
                      <a:gd name="connsiteY6" fmla="*/ 13716 h 13716"/>
                      <a:gd name="connsiteX7" fmla="*/ 2482500 w 3182692"/>
                      <a:gd name="connsiteY7" fmla="*/ 13716 h 13716"/>
                      <a:gd name="connsiteX8" fmla="*/ 1782308 w 3182692"/>
                      <a:gd name="connsiteY8" fmla="*/ 13716 h 13716"/>
                      <a:gd name="connsiteX9" fmla="*/ 1145769 w 3182692"/>
                      <a:gd name="connsiteY9" fmla="*/ 13716 h 13716"/>
                      <a:gd name="connsiteX10" fmla="*/ 0 w 3182692"/>
                      <a:gd name="connsiteY10" fmla="*/ 13716 h 13716"/>
                      <a:gd name="connsiteX11" fmla="*/ 0 w 3182692"/>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3716"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2212" y="2989"/>
                          <a:pt x="3182051" y="10166"/>
                          <a:pt x="3182692" y="13716"/>
                        </a:cubicBezTo>
                        <a:cubicBezTo>
                          <a:pt x="2998421" y="17170"/>
                          <a:pt x="2675038" y="14442"/>
                          <a:pt x="2482500" y="13716"/>
                        </a:cubicBezTo>
                        <a:cubicBezTo>
                          <a:pt x="2289962" y="12990"/>
                          <a:pt x="1930644" y="2262"/>
                          <a:pt x="1782308" y="13716"/>
                        </a:cubicBezTo>
                        <a:cubicBezTo>
                          <a:pt x="1633972" y="25170"/>
                          <a:pt x="1287388" y="-6564"/>
                          <a:pt x="1145769" y="13716"/>
                        </a:cubicBezTo>
                        <a:cubicBezTo>
                          <a:pt x="1004150" y="33996"/>
                          <a:pt x="256377" y="-42010"/>
                          <a:pt x="0" y="13716"/>
                        </a:cubicBezTo>
                        <a:cubicBezTo>
                          <a:pt x="182" y="9317"/>
                          <a:pt x="482" y="5285"/>
                          <a:pt x="0" y="0"/>
                        </a:cubicBezTo>
                        <a:close/>
                      </a:path>
                      <a:path w="3182692" h="13716"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200" y="2764"/>
                          <a:pt x="3182390" y="8747"/>
                          <a:pt x="3182692" y="13716"/>
                        </a:cubicBezTo>
                        <a:cubicBezTo>
                          <a:pt x="3039109" y="-17273"/>
                          <a:pt x="2823860" y="9276"/>
                          <a:pt x="2546154" y="13716"/>
                        </a:cubicBezTo>
                        <a:cubicBezTo>
                          <a:pt x="2268448" y="18156"/>
                          <a:pt x="2098674" y="719"/>
                          <a:pt x="1845961" y="13716"/>
                        </a:cubicBezTo>
                        <a:cubicBezTo>
                          <a:pt x="1593248" y="26713"/>
                          <a:pt x="1456743" y="22988"/>
                          <a:pt x="1304904" y="13716"/>
                        </a:cubicBezTo>
                        <a:cubicBezTo>
                          <a:pt x="1153065" y="4444"/>
                          <a:pt x="947204" y="6554"/>
                          <a:pt x="668365" y="13716"/>
                        </a:cubicBezTo>
                        <a:cubicBezTo>
                          <a:pt x="389526" y="20878"/>
                          <a:pt x="288244" y="-9200"/>
                          <a:pt x="0" y="13716"/>
                        </a:cubicBezTo>
                        <a:cubicBezTo>
                          <a:pt x="614" y="9981"/>
                          <a:pt x="600" y="54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4" name="Date Placeholder 3"/>
          <p:cNvSpPr>
            <a:spLocks noGrp="1"/>
          </p:cNvSpPr>
          <p:nvPr>
            <p:ph type="dt" sz="half" idx="10"/>
          </p:nvPr>
        </p:nvSpPr>
        <p:spPr>
          <a:xfrm>
            <a:off x="838200" y="6356350"/>
            <a:ext cx="2743200" cy="365125"/>
          </a:xfrm>
        </p:spPr>
        <p:txBody>
          <a:bodyPr>
            <a:noAutofit/>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pPr marL="0" lvl="0" indent="0">
              <a:spcAft>
                <a:spcPts val="800"/>
              </a:spcAft>
              <a:buNone/>
            </a:pPr>
            <a:r>
              <a:rPr lang="en-US" sz="2400" dirty="0">
                <a:solidFill>
                  <a:srgbClr val="FFFFFF"/>
                </a:solidFill>
              </a:rPr>
              <a:t>July 21, 2023</a:t>
            </a:r>
          </a:p>
        </p:txBody>
      </p:sp>
      <p:pic>
        <p:nvPicPr>
          <p:cNvPr id="9" name="Picture 8" descr="logo for NH Occupational Health Surveillance Program">
            <a:extLst>
              <a:ext uri="{FF2B5EF4-FFF2-40B4-BE49-F238E27FC236}">
                <a16:creationId xmlns:a16="http://schemas.microsoft.com/office/drawing/2014/main" id="{2683F995-1FAE-2D38-DD1C-852E60D53654}"/>
              </a:ext>
            </a:extLst>
          </p:cNvPr>
          <p:cNvPicPr>
            <a:picLocks noChangeAspect="1"/>
          </p:cNvPicPr>
          <p:nvPr/>
        </p:nvPicPr>
        <p:blipFill>
          <a:blip r:embed="rId3"/>
          <a:stretch>
            <a:fillRect/>
          </a:stretch>
        </p:blipFill>
        <p:spPr>
          <a:xfrm>
            <a:off x="10107738" y="24882"/>
            <a:ext cx="2081215" cy="832485"/>
          </a:xfrm>
          <a:prstGeom prst="rect">
            <a:avLst/>
          </a:prstGeom>
        </p:spPr>
      </p:pic>
      <p:sp>
        <p:nvSpPr>
          <p:cNvPr id="13" name="TextBox 12">
            <a:extLst>
              <a:ext uri="{FF2B5EF4-FFF2-40B4-BE49-F238E27FC236}">
                <a16:creationId xmlns:a16="http://schemas.microsoft.com/office/drawing/2014/main" id="{E5376B11-14A9-D5A6-759F-7A8485DBE510}"/>
              </a:ext>
            </a:extLst>
          </p:cNvPr>
          <p:cNvSpPr txBox="1"/>
          <p:nvPr/>
        </p:nvSpPr>
        <p:spPr>
          <a:xfrm>
            <a:off x="4470400" y="5526221"/>
            <a:ext cx="7718552" cy="1304972"/>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a:lnSpc>
                <a:spcPct val="90000"/>
              </a:lnSpc>
              <a:spcBef>
                <a:spcPts val="0"/>
              </a:spcBef>
              <a:spcAft>
                <a:spcPts val="800"/>
              </a:spcAft>
            </a:pPr>
            <a:r>
              <a:rPr lang="en-US" sz="2133" b="1" i="1" dirty="0">
                <a:latin typeface="Calibri" panose="020F0502020204030204" pitchFamily="34" charset="0"/>
                <a:ea typeface="Calibri" panose="020F0502020204030204" pitchFamily="34" charset="0"/>
                <a:cs typeface="Times New Roman" panose="02020603050405020304" pitchFamily="18" charset="0"/>
              </a:rPr>
              <a:t>Disclaimer: </a:t>
            </a:r>
            <a:r>
              <a:rPr lang="en-US" sz="2133" i="1" dirty="0">
                <a:latin typeface="Calibri" panose="020F0502020204030204" pitchFamily="34" charset="0"/>
                <a:ea typeface="Calibri" panose="020F0502020204030204" pitchFamily="34" charset="0"/>
                <a:cs typeface="Times New Roman" panose="02020603050405020304" pitchFamily="18" charset="0"/>
              </a:rPr>
              <a:t>This project was funded by the CDC, National Institute for Occupational Safety and Health (NIOSH).  Its contents are solely the responsibility of the authors and do not necessarily represent the official views of the CDC/NIOSH.</a:t>
            </a:r>
          </a:p>
        </p:txBody>
      </p:sp>
    </p:spTree>
    <p:extLst>
      <p:ext uri="{BB962C8B-B14F-4D97-AF65-F5344CB8AC3E}">
        <p14:creationId xmlns:p14="http://schemas.microsoft.com/office/powerpoint/2010/main" val="1081567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2" name="Title 1"/>
          <p:cNvSpPr>
            <a:spLocks noGrp="1"/>
          </p:cNvSpPr>
          <p:nvPr>
            <p:ph type="title"/>
          </p:nvPr>
        </p:nvSpPr>
        <p:spPr>
          <a:xfrm>
            <a:off x="838200" y="365125"/>
            <a:ext cx="10515600" cy="1325564"/>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lvl="0" indent="0">
              <a:buNone/>
            </a:pPr>
            <a:r>
              <a:rPr lang="en-US" sz="5467" dirty="0"/>
              <a:t>Study Background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2"/>
            <a:ext cx="10853928" cy="18288"/>
          </a:xfrm>
          <a:custGeom>
            <a:avLst/>
            <a:gdLst>
              <a:gd name="connsiteX0" fmla="*/ 0 w 10853928"/>
              <a:gd name="connsiteY0" fmla="*/ 0 h 18288"/>
              <a:gd name="connsiteX1" fmla="*/ 578876 w 10853928"/>
              <a:gd name="connsiteY1" fmla="*/ 0 h 18288"/>
              <a:gd name="connsiteX2" fmla="*/ 1591909 w 10853928"/>
              <a:gd name="connsiteY2" fmla="*/ 0 h 18288"/>
              <a:gd name="connsiteX3" fmla="*/ 2170785 w 10853928"/>
              <a:gd name="connsiteY3" fmla="*/ 0 h 18288"/>
              <a:gd name="connsiteX4" fmla="*/ 2966740 w 10853928"/>
              <a:gd name="connsiteY4" fmla="*/ 0 h 18288"/>
              <a:gd name="connsiteX5" fmla="*/ 4088313 w 10853928"/>
              <a:gd name="connsiteY5" fmla="*/ 0 h 18288"/>
              <a:gd name="connsiteX6" fmla="*/ 4992806 w 10853928"/>
              <a:gd name="connsiteY6" fmla="*/ 0 h 18288"/>
              <a:gd name="connsiteX7" fmla="*/ 6005840 w 10853928"/>
              <a:gd name="connsiteY7" fmla="*/ 0 h 18288"/>
              <a:gd name="connsiteX8" fmla="*/ 6801794 w 10853928"/>
              <a:gd name="connsiteY8" fmla="*/ 0 h 18288"/>
              <a:gd name="connsiteX9" fmla="*/ 7706289 w 10853928"/>
              <a:gd name="connsiteY9" fmla="*/ 0 h 18288"/>
              <a:gd name="connsiteX10" fmla="*/ 8827861 w 10853928"/>
              <a:gd name="connsiteY10" fmla="*/ 0 h 18288"/>
              <a:gd name="connsiteX11" fmla="*/ 9515277 w 10853928"/>
              <a:gd name="connsiteY11" fmla="*/ 0 h 18288"/>
              <a:gd name="connsiteX12" fmla="*/ 10853928 w 10853928"/>
              <a:gd name="connsiteY12" fmla="*/ 0 h 18288"/>
              <a:gd name="connsiteX13" fmla="*/ 10853928 w 10853928"/>
              <a:gd name="connsiteY13" fmla="*/ 18288 h 18288"/>
              <a:gd name="connsiteX14" fmla="*/ 10057973 w 10853928"/>
              <a:gd name="connsiteY14" fmla="*/ 18288 h 18288"/>
              <a:gd name="connsiteX15" fmla="*/ 9479097 w 10853928"/>
              <a:gd name="connsiteY15" fmla="*/ 18288 h 18288"/>
              <a:gd name="connsiteX16" fmla="*/ 8574602 w 10853928"/>
              <a:gd name="connsiteY16" fmla="*/ 18288 h 18288"/>
              <a:gd name="connsiteX17" fmla="*/ 7887188 w 10853928"/>
              <a:gd name="connsiteY17" fmla="*/ 18288 h 18288"/>
              <a:gd name="connsiteX18" fmla="*/ 6982693 w 10853928"/>
              <a:gd name="connsiteY18" fmla="*/ 18288 h 18288"/>
              <a:gd name="connsiteX19" fmla="*/ 6078200 w 10853928"/>
              <a:gd name="connsiteY19" fmla="*/ 18288 h 18288"/>
              <a:gd name="connsiteX20" fmla="*/ 5173705 w 10853928"/>
              <a:gd name="connsiteY20" fmla="*/ 18288 h 18288"/>
              <a:gd name="connsiteX21" fmla="*/ 4269212 w 10853928"/>
              <a:gd name="connsiteY21" fmla="*/ 18288 h 18288"/>
              <a:gd name="connsiteX22" fmla="*/ 3473257 w 10853928"/>
              <a:gd name="connsiteY22" fmla="*/ 18288 h 18288"/>
              <a:gd name="connsiteX23" fmla="*/ 2460224 w 10853928"/>
              <a:gd name="connsiteY23" fmla="*/ 18288 h 18288"/>
              <a:gd name="connsiteX24" fmla="*/ 1555729 w 10853928"/>
              <a:gd name="connsiteY24" fmla="*/ 18288 h 18288"/>
              <a:gd name="connsiteX25" fmla="*/ 0 w 10853928"/>
              <a:gd name="connsiteY25" fmla="*/ 18288 h 18288"/>
              <a:gd name="connsiteX26" fmla="*/ 0 w 10853928"/>
              <a:gd name="connsiteY26" fmla="*/ 0 h 18288"/>
              <a:gd name="connsiteX0" fmla="*/ 0 w 10853928"/>
              <a:gd name="connsiteY0" fmla="*/ 0 h 18288"/>
              <a:gd name="connsiteX1" fmla="*/ 795954 w 10853928"/>
              <a:gd name="connsiteY1" fmla="*/ 0 h 18288"/>
              <a:gd name="connsiteX2" fmla="*/ 1374830 w 10853928"/>
              <a:gd name="connsiteY2" fmla="*/ 0 h 18288"/>
              <a:gd name="connsiteX3" fmla="*/ 2496404 w 10853928"/>
              <a:gd name="connsiteY3" fmla="*/ 0 h 18288"/>
              <a:gd name="connsiteX4" fmla="*/ 3292358 w 10853928"/>
              <a:gd name="connsiteY4" fmla="*/ 0 h 18288"/>
              <a:gd name="connsiteX5" fmla="*/ 4088313 w 10853928"/>
              <a:gd name="connsiteY5" fmla="*/ 0 h 18288"/>
              <a:gd name="connsiteX6" fmla="*/ 5209885 w 10853928"/>
              <a:gd name="connsiteY6" fmla="*/ 0 h 18288"/>
              <a:gd name="connsiteX7" fmla="*/ 5897301 w 10853928"/>
              <a:gd name="connsiteY7" fmla="*/ 0 h 18288"/>
              <a:gd name="connsiteX8" fmla="*/ 7018873 w 10853928"/>
              <a:gd name="connsiteY8" fmla="*/ 0 h 18288"/>
              <a:gd name="connsiteX9" fmla="*/ 8140446 w 10853928"/>
              <a:gd name="connsiteY9" fmla="*/ 0 h 18288"/>
              <a:gd name="connsiteX10" fmla="*/ 9044940 w 10853928"/>
              <a:gd name="connsiteY10" fmla="*/ 0 h 18288"/>
              <a:gd name="connsiteX11" fmla="*/ 10853928 w 10853928"/>
              <a:gd name="connsiteY11" fmla="*/ 0 h 18288"/>
              <a:gd name="connsiteX12" fmla="*/ 10853928 w 10853928"/>
              <a:gd name="connsiteY12" fmla="*/ 18288 h 18288"/>
              <a:gd name="connsiteX13" fmla="*/ 10275052 w 10853928"/>
              <a:gd name="connsiteY13" fmla="*/ 18288 h 18288"/>
              <a:gd name="connsiteX14" fmla="*/ 9153478 w 10853928"/>
              <a:gd name="connsiteY14" fmla="*/ 18288 h 18288"/>
              <a:gd name="connsiteX15" fmla="*/ 8466064 w 10853928"/>
              <a:gd name="connsiteY15" fmla="*/ 18288 h 18288"/>
              <a:gd name="connsiteX16" fmla="*/ 7561569 w 10853928"/>
              <a:gd name="connsiteY16" fmla="*/ 18288 h 18288"/>
              <a:gd name="connsiteX17" fmla="*/ 6439997 w 10853928"/>
              <a:gd name="connsiteY17" fmla="*/ 18288 h 18288"/>
              <a:gd name="connsiteX18" fmla="*/ 5535502 w 10853928"/>
              <a:gd name="connsiteY18" fmla="*/ 18288 h 18288"/>
              <a:gd name="connsiteX19" fmla="*/ 4956626 w 10853928"/>
              <a:gd name="connsiteY19" fmla="*/ 18288 h 18288"/>
              <a:gd name="connsiteX20" fmla="*/ 4269212 w 10853928"/>
              <a:gd name="connsiteY20" fmla="*/ 18288 h 18288"/>
              <a:gd name="connsiteX21" fmla="*/ 3147638 w 10853928"/>
              <a:gd name="connsiteY21" fmla="*/ 18288 h 18288"/>
              <a:gd name="connsiteX22" fmla="*/ 2243145 w 10853928"/>
              <a:gd name="connsiteY22" fmla="*/ 18288 h 18288"/>
              <a:gd name="connsiteX23" fmla="*/ 1555729 w 10853928"/>
              <a:gd name="connsiteY23" fmla="*/ 18288 h 18288"/>
              <a:gd name="connsiteX24" fmla="*/ 0 w 10853928"/>
              <a:gd name="connsiteY24" fmla="*/ 18288 h 18288"/>
              <a:gd name="connsiteX25" fmla="*/ 0 w 10853928"/>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853928" h="18288" fill="none" extrusionOk="0">
                <a:moveTo>
                  <a:pt x="0" y="0"/>
                </a:moveTo>
                <a:cubicBezTo>
                  <a:pt x="91120" y="-1449"/>
                  <a:pt x="399046" y="-21558"/>
                  <a:pt x="578876" y="0"/>
                </a:cubicBezTo>
                <a:cubicBezTo>
                  <a:pt x="703029" y="46358"/>
                  <a:pt x="1285087" y="54142"/>
                  <a:pt x="1591909" y="0"/>
                </a:cubicBezTo>
                <a:cubicBezTo>
                  <a:pt x="1930206" y="18013"/>
                  <a:pt x="1961461" y="12515"/>
                  <a:pt x="2170785" y="0"/>
                </a:cubicBezTo>
                <a:cubicBezTo>
                  <a:pt x="2404653" y="71"/>
                  <a:pt x="2613972" y="-31526"/>
                  <a:pt x="2966740" y="0"/>
                </a:cubicBezTo>
                <a:cubicBezTo>
                  <a:pt x="3328927" y="23478"/>
                  <a:pt x="3611470" y="12692"/>
                  <a:pt x="4088313" y="0"/>
                </a:cubicBezTo>
                <a:cubicBezTo>
                  <a:pt x="4583809" y="5999"/>
                  <a:pt x="4542506" y="37410"/>
                  <a:pt x="4992806" y="0"/>
                </a:cubicBezTo>
                <a:cubicBezTo>
                  <a:pt x="5471012" y="-7442"/>
                  <a:pt x="5653544" y="-60417"/>
                  <a:pt x="6005840" y="0"/>
                </a:cubicBezTo>
                <a:cubicBezTo>
                  <a:pt x="6315963" y="24763"/>
                  <a:pt x="6491966" y="-1208"/>
                  <a:pt x="6801794" y="0"/>
                </a:cubicBezTo>
                <a:cubicBezTo>
                  <a:pt x="7129608" y="-3212"/>
                  <a:pt x="7272430" y="26652"/>
                  <a:pt x="7706289" y="0"/>
                </a:cubicBezTo>
                <a:cubicBezTo>
                  <a:pt x="8090310" y="-9685"/>
                  <a:pt x="8361050" y="-41545"/>
                  <a:pt x="8827861" y="0"/>
                </a:cubicBezTo>
                <a:cubicBezTo>
                  <a:pt x="9290642" y="44486"/>
                  <a:pt x="9322286" y="29080"/>
                  <a:pt x="9515277" y="0"/>
                </a:cubicBezTo>
                <a:cubicBezTo>
                  <a:pt x="9735491" y="-3768"/>
                  <a:pt x="10354797" y="-26814"/>
                  <a:pt x="10853928" y="0"/>
                </a:cubicBezTo>
                <a:cubicBezTo>
                  <a:pt x="10852921" y="4128"/>
                  <a:pt x="10853941" y="12483"/>
                  <a:pt x="10853928" y="18288"/>
                </a:cubicBezTo>
                <a:cubicBezTo>
                  <a:pt x="10543560" y="-28233"/>
                  <a:pt x="10247239" y="13772"/>
                  <a:pt x="10057973" y="18288"/>
                </a:cubicBezTo>
                <a:cubicBezTo>
                  <a:pt x="9863998" y="6862"/>
                  <a:pt x="9627928" y="-10225"/>
                  <a:pt x="9479097" y="18288"/>
                </a:cubicBezTo>
                <a:cubicBezTo>
                  <a:pt x="9371779" y="9678"/>
                  <a:pt x="8808673" y="47693"/>
                  <a:pt x="8574602" y="18288"/>
                </a:cubicBezTo>
                <a:cubicBezTo>
                  <a:pt x="8387209" y="-38683"/>
                  <a:pt x="8192927" y="10608"/>
                  <a:pt x="7887188" y="18288"/>
                </a:cubicBezTo>
                <a:cubicBezTo>
                  <a:pt x="7575675" y="64113"/>
                  <a:pt x="7234248" y="14538"/>
                  <a:pt x="6982693" y="18288"/>
                </a:cubicBezTo>
                <a:cubicBezTo>
                  <a:pt x="6690876" y="-22375"/>
                  <a:pt x="6316142" y="51776"/>
                  <a:pt x="6078200" y="18288"/>
                </a:cubicBezTo>
                <a:cubicBezTo>
                  <a:pt x="5776834" y="6045"/>
                  <a:pt x="5527272" y="-29721"/>
                  <a:pt x="5173705" y="18288"/>
                </a:cubicBezTo>
                <a:cubicBezTo>
                  <a:pt x="4812900" y="28299"/>
                  <a:pt x="4630309" y="-1597"/>
                  <a:pt x="4269212" y="18288"/>
                </a:cubicBezTo>
                <a:cubicBezTo>
                  <a:pt x="3895637" y="50203"/>
                  <a:pt x="3664928" y="-8187"/>
                  <a:pt x="3473257" y="18288"/>
                </a:cubicBezTo>
                <a:cubicBezTo>
                  <a:pt x="3262061" y="42766"/>
                  <a:pt x="2643279" y="42616"/>
                  <a:pt x="2460224" y="18288"/>
                </a:cubicBezTo>
                <a:cubicBezTo>
                  <a:pt x="2207326" y="-40643"/>
                  <a:pt x="1837010" y="-1389"/>
                  <a:pt x="1555729" y="18288"/>
                </a:cubicBezTo>
                <a:cubicBezTo>
                  <a:pt x="1249398" y="34153"/>
                  <a:pt x="440131" y="48176"/>
                  <a:pt x="0" y="18288"/>
                </a:cubicBezTo>
                <a:cubicBezTo>
                  <a:pt x="-473" y="12867"/>
                  <a:pt x="664" y="4087"/>
                  <a:pt x="0" y="0"/>
                </a:cubicBezTo>
                <a:close/>
              </a:path>
              <a:path w="10853928" h="18288" stroke="0" extrusionOk="0">
                <a:moveTo>
                  <a:pt x="0" y="0"/>
                </a:moveTo>
                <a:cubicBezTo>
                  <a:pt x="123306" y="-44270"/>
                  <a:pt x="505580" y="-5785"/>
                  <a:pt x="795954" y="0"/>
                </a:cubicBezTo>
                <a:cubicBezTo>
                  <a:pt x="1086833" y="-26373"/>
                  <a:pt x="1115323" y="9680"/>
                  <a:pt x="1374830" y="0"/>
                </a:cubicBezTo>
                <a:cubicBezTo>
                  <a:pt x="1661327" y="-31063"/>
                  <a:pt x="2212585" y="-28648"/>
                  <a:pt x="2496404" y="0"/>
                </a:cubicBezTo>
                <a:cubicBezTo>
                  <a:pt x="2820479" y="36066"/>
                  <a:pt x="3022945" y="-40888"/>
                  <a:pt x="3292358" y="0"/>
                </a:cubicBezTo>
                <a:cubicBezTo>
                  <a:pt x="3589494" y="35574"/>
                  <a:pt x="3718889" y="674"/>
                  <a:pt x="4088313" y="0"/>
                </a:cubicBezTo>
                <a:cubicBezTo>
                  <a:pt x="4404558" y="-16059"/>
                  <a:pt x="4958538" y="110079"/>
                  <a:pt x="5209885" y="0"/>
                </a:cubicBezTo>
                <a:cubicBezTo>
                  <a:pt x="5500428" y="-43285"/>
                  <a:pt x="5578231" y="-13061"/>
                  <a:pt x="5897301" y="0"/>
                </a:cubicBezTo>
                <a:cubicBezTo>
                  <a:pt x="6233578" y="-11139"/>
                  <a:pt x="6766778" y="-7052"/>
                  <a:pt x="7018873" y="0"/>
                </a:cubicBezTo>
                <a:cubicBezTo>
                  <a:pt x="7363727" y="-234"/>
                  <a:pt x="7629151" y="9629"/>
                  <a:pt x="8140446" y="0"/>
                </a:cubicBezTo>
                <a:cubicBezTo>
                  <a:pt x="8690932" y="-15045"/>
                  <a:pt x="8608138" y="3185"/>
                  <a:pt x="9044940" y="0"/>
                </a:cubicBezTo>
                <a:cubicBezTo>
                  <a:pt x="9420482" y="-16476"/>
                  <a:pt x="10106372" y="8257"/>
                  <a:pt x="10853928" y="0"/>
                </a:cubicBezTo>
                <a:cubicBezTo>
                  <a:pt x="10853022" y="7273"/>
                  <a:pt x="10853377" y="12402"/>
                  <a:pt x="10853928" y="18288"/>
                </a:cubicBezTo>
                <a:cubicBezTo>
                  <a:pt x="10617025" y="7618"/>
                  <a:pt x="10512797" y="7399"/>
                  <a:pt x="10275052" y="18288"/>
                </a:cubicBezTo>
                <a:cubicBezTo>
                  <a:pt x="10102639" y="-18431"/>
                  <a:pt x="9567824" y="-38749"/>
                  <a:pt x="9153478" y="18288"/>
                </a:cubicBezTo>
                <a:cubicBezTo>
                  <a:pt x="8771931" y="23385"/>
                  <a:pt x="8700748" y="43131"/>
                  <a:pt x="8466064" y="18288"/>
                </a:cubicBezTo>
                <a:cubicBezTo>
                  <a:pt x="8277093" y="7410"/>
                  <a:pt x="7942272" y="-46092"/>
                  <a:pt x="7561569" y="18288"/>
                </a:cubicBezTo>
                <a:cubicBezTo>
                  <a:pt x="7181523" y="28936"/>
                  <a:pt x="6966083" y="89696"/>
                  <a:pt x="6439997" y="18288"/>
                </a:cubicBezTo>
                <a:cubicBezTo>
                  <a:pt x="5889512" y="-43749"/>
                  <a:pt x="5791946" y="37991"/>
                  <a:pt x="5535502" y="18288"/>
                </a:cubicBezTo>
                <a:cubicBezTo>
                  <a:pt x="5261818" y="-24141"/>
                  <a:pt x="5177991" y="43194"/>
                  <a:pt x="4956626" y="18288"/>
                </a:cubicBezTo>
                <a:cubicBezTo>
                  <a:pt x="4738777" y="3724"/>
                  <a:pt x="4607306" y="35640"/>
                  <a:pt x="4269212" y="18288"/>
                </a:cubicBezTo>
                <a:cubicBezTo>
                  <a:pt x="3966813" y="13367"/>
                  <a:pt x="3414061" y="16692"/>
                  <a:pt x="3147638" y="18288"/>
                </a:cubicBezTo>
                <a:cubicBezTo>
                  <a:pt x="2888508" y="81583"/>
                  <a:pt x="2554650" y="20801"/>
                  <a:pt x="2243145" y="18288"/>
                </a:cubicBezTo>
                <a:cubicBezTo>
                  <a:pt x="1910742" y="-7793"/>
                  <a:pt x="1760375" y="-16780"/>
                  <a:pt x="1555729" y="18288"/>
                </a:cubicBezTo>
                <a:cubicBezTo>
                  <a:pt x="1334771" y="52696"/>
                  <a:pt x="399768" y="44039"/>
                  <a:pt x="0" y="18288"/>
                </a:cubicBezTo>
                <a:cubicBezTo>
                  <a:pt x="472" y="10345"/>
                  <a:pt x="441" y="6577"/>
                  <a:pt x="0" y="0"/>
                </a:cubicBezTo>
                <a:close/>
              </a:path>
              <a:path w="10853928" h="18288" fill="none" stroke="0" extrusionOk="0">
                <a:moveTo>
                  <a:pt x="0" y="0"/>
                </a:moveTo>
                <a:cubicBezTo>
                  <a:pt x="106935" y="32"/>
                  <a:pt x="349855" y="6139"/>
                  <a:pt x="578876" y="0"/>
                </a:cubicBezTo>
                <a:cubicBezTo>
                  <a:pt x="821450" y="16632"/>
                  <a:pt x="1224887" y="-17853"/>
                  <a:pt x="1591909" y="0"/>
                </a:cubicBezTo>
                <a:cubicBezTo>
                  <a:pt x="1923201" y="21343"/>
                  <a:pt x="1961840" y="12878"/>
                  <a:pt x="2170785" y="0"/>
                </a:cubicBezTo>
                <a:cubicBezTo>
                  <a:pt x="2344844" y="-25905"/>
                  <a:pt x="2663271" y="-776"/>
                  <a:pt x="2966740" y="0"/>
                </a:cubicBezTo>
                <a:cubicBezTo>
                  <a:pt x="3360073" y="28215"/>
                  <a:pt x="3629434" y="-56959"/>
                  <a:pt x="4088313" y="0"/>
                </a:cubicBezTo>
                <a:cubicBezTo>
                  <a:pt x="4570021" y="-2620"/>
                  <a:pt x="4535665" y="38353"/>
                  <a:pt x="4992806" y="0"/>
                </a:cubicBezTo>
                <a:cubicBezTo>
                  <a:pt x="5439926" y="-79256"/>
                  <a:pt x="5659865" y="21524"/>
                  <a:pt x="6005840" y="0"/>
                </a:cubicBezTo>
                <a:cubicBezTo>
                  <a:pt x="6348513" y="29165"/>
                  <a:pt x="6500878" y="1118"/>
                  <a:pt x="6801794" y="0"/>
                </a:cubicBezTo>
                <a:cubicBezTo>
                  <a:pt x="7103720" y="647"/>
                  <a:pt x="7300108" y="51953"/>
                  <a:pt x="7706289" y="0"/>
                </a:cubicBezTo>
                <a:cubicBezTo>
                  <a:pt x="8150195" y="-12516"/>
                  <a:pt x="8364863" y="-4590"/>
                  <a:pt x="8827861" y="0"/>
                </a:cubicBezTo>
                <a:cubicBezTo>
                  <a:pt x="9297064" y="52566"/>
                  <a:pt x="9320554" y="35099"/>
                  <a:pt x="9515277" y="0"/>
                </a:cubicBezTo>
                <a:cubicBezTo>
                  <a:pt x="9779615" y="-92277"/>
                  <a:pt x="10359071" y="-135100"/>
                  <a:pt x="10853928" y="0"/>
                </a:cubicBezTo>
                <a:cubicBezTo>
                  <a:pt x="10853051" y="3877"/>
                  <a:pt x="10853361" y="12338"/>
                  <a:pt x="10853928" y="18288"/>
                </a:cubicBezTo>
                <a:cubicBezTo>
                  <a:pt x="10500305" y="-13097"/>
                  <a:pt x="10239719" y="26745"/>
                  <a:pt x="10057973" y="18288"/>
                </a:cubicBezTo>
                <a:cubicBezTo>
                  <a:pt x="9875311" y="-6631"/>
                  <a:pt x="9614647" y="3161"/>
                  <a:pt x="9479097" y="18288"/>
                </a:cubicBezTo>
                <a:cubicBezTo>
                  <a:pt x="9331887" y="45239"/>
                  <a:pt x="8771905" y="53499"/>
                  <a:pt x="8574602" y="18288"/>
                </a:cubicBezTo>
                <a:cubicBezTo>
                  <a:pt x="8380157" y="3345"/>
                  <a:pt x="8212286" y="23818"/>
                  <a:pt x="7887188" y="18288"/>
                </a:cubicBezTo>
                <a:cubicBezTo>
                  <a:pt x="7571806" y="24347"/>
                  <a:pt x="7223167" y="65784"/>
                  <a:pt x="6982693" y="18288"/>
                </a:cubicBezTo>
                <a:cubicBezTo>
                  <a:pt x="6688730" y="-21021"/>
                  <a:pt x="6321452" y="52468"/>
                  <a:pt x="6078200" y="18288"/>
                </a:cubicBezTo>
                <a:cubicBezTo>
                  <a:pt x="5835390" y="-64019"/>
                  <a:pt x="5474642" y="7637"/>
                  <a:pt x="5173705" y="18288"/>
                </a:cubicBezTo>
                <a:cubicBezTo>
                  <a:pt x="4854042" y="55800"/>
                  <a:pt x="4616514" y="22681"/>
                  <a:pt x="4269212" y="18288"/>
                </a:cubicBezTo>
                <a:cubicBezTo>
                  <a:pt x="3900990" y="71304"/>
                  <a:pt x="3623110" y="-29851"/>
                  <a:pt x="3473257" y="18288"/>
                </a:cubicBezTo>
                <a:cubicBezTo>
                  <a:pt x="3317762" y="50007"/>
                  <a:pt x="2671606" y="12430"/>
                  <a:pt x="2460224" y="18288"/>
                </a:cubicBezTo>
                <a:cubicBezTo>
                  <a:pt x="2260656" y="14707"/>
                  <a:pt x="1819630" y="47037"/>
                  <a:pt x="1555729" y="18288"/>
                </a:cubicBezTo>
                <a:cubicBezTo>
                  <a:pt x="1260966" y="45770"/>
                  <a:pt x="446802" y="-26774"/>
                  <a:pt x="0" y="18288"/>
                </a:cubicBezTo>
                <a:cubicBezTo>
                  <a:pt x="578" y="12250"/>
                  <a:pt x="1001" y="332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3" name="Content Placeholder 2"/>
          <p:cNvSpPr>
            <a:spLocks noGrp="1"/>
          </p:cNvSpPr>
          <p:nvPr>
            <p:ph idx="1"/>
          </p:nvPr>
        </p:nvSpPr>
        <p:spPr>
          <a:xfrm>
            <a:off x="838200" y="1929384"/>
            <a:ext cx="10515600" cy="4251960"/>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r>
              <a:rPr lang="en-US" sz="2400" dirty="0"/>
              <a:t>Essential Workers are at particularly high risk of COVID-19 infection in the workplace.</a:t>
            </a:r>
          </a:p>
          <a:p>
            <a:pPr lvl="0"/>
            <a:r>
              <a:rPr lang="en-US" sz="2400" dirty="0"/>
              <a:t>Full-time Workers with Disabilities experience reduced access to necessary care (Reichard, et al. 2019).</a:t>
            </a:r>
          </a:p>
          <a:p>
            <a:pPr lvl="0"/>
            <a:r>
              <a:rPr lang="en-US" sz="2400" dirty="0"/>
              <a:t>December 2020 - COVID-19 vaccine phased approach when supply was limited</a:t>
            </a:r>
          </a:p>
          <a:p>
            <a:pPr lvl="0"/>
            <a:r>
              <a:rPr lang="en-US" sz="2400" dirty="0"/>
              <a:t>In this study, supported by NIOSH with Supplemental Funds (PAR-20-312), the following is investigated:</a:t>
            </a:r>
          </a:p>
          <a:p>
            <a:pPr lvl="1" indent="-304792"/>
            <a:r>
              <a:rPr lang="en-US" sz="2400" dirty="0"/>
              <a:t>Vaccination proportions in sub-groups of employment and demographics, nationally and by state - including comparisons to workers at home, applicable demographic reference groups, and other states.</a:t>
            </a:r>
          </a:p>
        </p:txBody>
      </p:sp>
    </p:spTree>
    <p:extLst>
      <p:ext uri="{BB962C8B-B14F-4D97-AF65-F5344CB8AC3E}">
        <p14:creationId xmlns:p14="http://schemas.microsoft.com/office/powerpoint/2010/main" val="625485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2" name="Title 1"/>
          <p:cNvSpPr>
            <a:spLocks noGrp="1"/>
          </p:cNvSpPr>
          <p:nvPr>
            <p:ph type="title"/>
          </p:nvPr>
        </p:nvSpPr>
        <p:spPr>
          <a:xfrm>
            <a:off x="838200" y="365125"/>
            <a:ext cx="10515600" cy="1325564"/>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lvl="0" indent="0">
              <a:lnSpc>
                <a:spcPct val="90000"/>
              </a:lnSpc>
              <a:buNone/>
            </a:pPr>
            <a:r>
              <a:rPr lang="en-US" sz="4267" dirty="0"/>
              <a:t>Household Pulse Survey by Census Bureau</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2"/>
            <a:ext cx="10853928" cy="18288"/>
          </a:xfrm>
          <a:custGeom>
            <a:avLst/>
            <a:gdLst>
              <a:gd name="connsiteX0" fmla="*/ 0 w 10853928"/>
              <a:gd name="connsiteY0" fmla="*/ 0 h 18288"/>
              <a:gd name="connsiteX1" fmla="*/ 578876 w 10853928"/>
              <a:gd name="connsiteY1" fmla="*/ 0 h 18288"/>
              <a:gd name="connsiteX2" fmla="*/ 1591909 w 10853928"/>
              <a:gd name="connsiteY2" fmla="*/ 0 h 18288"/>
              <a:gd name="connsiteX3" fmla="*/ 2170785 w 10853928"/>
              <a:gd name="connsiteY3" fmla="*/ 0 h 18288"/>
              <a:gd name="connsiteX4" fmla="*/ 2966740 w 10853928"/>
              <a:gd name="connsiteY4" fmla="*/ 0 h 18288"/>
              <a:gd name="connsiteX5" fmla="*/ 4088313 w 10853928"/>
              <a:gd name="connsiteY5" fmla="*/ 0 h 18288"/>
              <a:gd name="connsiteX6" fmla="*/ 4992806 w 10853928"/>
              <a:gd name="connsiteY6" fmla="*/ 0 h 18288"/>
              <a:gd name="connsiteX7" fmla="*/ 6005840 w 10853928"/>
              <a:gd name="connsiteY7" fmla="*/ 0 h 18288"/>
              <a:gd name="connsiteX8" fmla="*/ 6801794 w 10853928"/>
              <a:gd name="connsiteY8" fmla="*/ 0 h 18288"/>
              <a:gd name="connsiteX9" fmla="*/ 7706289 w 10853928"/>
              <a:gd name="connsiteY9" fmla="*/ 0 h 18288"/>
              <a:gd name="connsiteX10" fmla="*/ 8827861 w 10853928"/>
              <a:gd name="connsiteY10" fmla="*/ 0 h 18288"/>
              <a:gd name="connsiteX11" fmla="*/ 9515277 w 10853928"/>
              <a:gd name="connsiteY11" fmla="*/ 0 h 18288"/>
              <a:gd name="connsiteX12" fmla="*/ 10853928 w 10853928"/>
              <a:gd name="connsiteY12" fmla="*/ 0 h 18288"/>
              <a:gd name="connsiteX13" fmla="*/ 10853928 w 10853928"/>
              <a:gd name="connsiteY13" fmla="*/ 18288 h 18288"/>
              <a:gd name="connsiteX14" fmla="*/ 10057973 w 10853928"/>
              <a:gd name="connsiteY14" fmla="*/ 18288 h 18288"/>
              <a:gd name="connsiteX15" fmla="*/ 9479097 w 10853928"/>
              <a:gd name="connsiteY15" fmla="*/ 18288 h 18288"/>
              <a:gd name="connsiteX16" fmla="*/ 8574602 w 10853928"/>
              <a:gd name="connsiteY16" fmla="*/ 18288 h 18288"/>
              <a:gd name="connsiteX17" fmla="*/ 7887188 w 10853928"/>
              <a:gd name="connsiteY17" fmla="*/ 18288 h 18288"/>
              <a:gd name="connsiteX18" fmla="*/ 6982693 w 10853928"/>
              <a:gd name="connsiteY18" fmla="*/ 18288 h 18288"/>
              <a:gd name="connsiteX19" fmla="*/ 6078200 w 10853928"/>
              <a:gd name="connsiteY19" fmla="*/ 18288 h 18288"/>
              <a:gd name="connsiteX20" fmla="*/ 5173705 w 10853928"/>
              <a:gd name="connsiteY20" fmla="*/ 18288 h 18288"/>
              <a:gd name="connsiteX21" fmla="*/ 4269212 w 10853928"/>
              <a:gd name="connsiteY21" fmla="*/ 18288 h 18288"/>
              <a:gd name="connsiteX22" fmla="*/ 3473257 w 10853928"/>
              <a:gd name="connsiteY22" fmla="*/ 18288 h 18288"/>
              <a:gd name="connsiteX23" fmla="*/ 2460224 w 10853928"/>
              <a:gd name="connsiteY23" fmla="*/ 18288 h 18288"/>
              <a:gd name="connsiteX24" fmla="*/ 1555729 w 10853928"/>
              <a:gd name="connsiteY24" fmla="*/ 18288 h 18288"/>
              <a:gd name="connsiteX25" fmla="*/ 0 w 10853928"/>
              <a:gd name="connsiteY25" fmla="*/ 18288 h 18288"/>
              <a:gd name="connsiteX26" fmla="*/ 0 w 10853928"/>
              <a:gd name="connsiteY26" fmla="*/ 0 h 18288"/>
              <a:gd name="connsiteX0" fmla="*/ 0 w 10853928"/>
              <a:gd name="connsiteY0" fmla="*/ 0 h 18288"/>
              <a:gd name="connsiteX1" fmla="*/ 795954 w 10853928"/>
              <a:gd name="connsiteY1" fmla="*/ 0 h 18288"/>
              <a:gd name="connsiteX2" fmla="*/ 1374830 w 10853928"/>
              <a:gd name="connsiteY2" fmla="*/ 0 h 18288"/>
              <a:gd name="connsiteX3" fmla="*/ 2496404 w 10853928"/>
              <a:gd name="connsiteY3" fmla="*/ 0 h 18288"/>
              <a:gd name="connsiteX4" fmla="*/ 3292358 w 10853928"/>
              <a:gd name="connsiteY4" fmla="*/ 0 h 18288"/>
              <a:gd name="connsiteX5" fmla="*/ 4088313 w 10853928"/>
              <a:gd name="connsiteY5" fmla="*/ 0 h 18288"/>
              <a:gd name="connsiteX6" fmla="*/ 5209885 w 10853928"/>
              <a:gd name="connsiteY6" fmla="*/ 0 h 18288"/>
              <a:gd name="connsiteX7" fmla="*/ 5897301 w 10853928"/>
              <a:gd name="connsiteY7" fmla="*/ 0 h 18288"/>
              <a:gd name="connsiteX8" fmla="*/ 7018873 w 10853928"/>
              <a:gd name="connsiteY8" fmla="*/ 0 h 18288"/>
              <a:gd name="connsiteX9" fmla="*/ 8140446 w 10853928"/>
              <a:gd name="connsiteY9" fmla="*/ 0 h 18288"/>
              <a:gd name="connsiteX10" fmla="*/ 9044940 w 10853928"/>
              <a:gd name="connsiteY10" fmla="*/ 0 h 18288"/>
              <a:gd name="connsiteX11" fmla="*/ 10853928 w 10853928"/>
              <a:gd name="connsiteY11" fmla="*/ 0 h 18288"/>
              <a:gd name="connsiteX12" fmla="*/ 10853928 w 10853928"/>
              <a:gd name="connsiteY12" fmla="*/ 18288 h 18288"/>
              <a:gd name="connsiteX13" fmla="*/ 10275052 w 10853928"/>
              <a:gd name="connsiteY13" fmla="*/ 18288 h 18288"/>
              <a:gd name="connsiteX14" fmla="*/ 9153478 w 10853928"/>
              <a:gd name="connsiteY14" fmla="*/ 18288 h 18288"/>
              <a:gd name="connsiteX15" fmla="*/ 8466064 w 10853928"/>
              <a:gd name="connsiteY15" fmla="*/ 18288 h 18288"/>
              <a:gd name="connsiteX16" fmla="*/ 7561569 w 10853928"/>
              <a:gd name="connsiteY16" fmla="*/ 18288 h 18288"/>
              <a:gd name="connsiteX17" fmla="*/ 6439997 w 10853928"/>
              <a:gd name="connsiteY17" fmla="*/ 18288 h 18288"/>
              <a:gd name="connsiteX18" fmla="*/ 5535502 w 10853928"/>
              <a:gd name="connsiteY18" fmla="*/ 18288 h 18288"/>
              <a:gd name="connsiteX19" fmla="*/ 4956626 w 10853928"/>
              <a:gd name="connsiteY19" fmla="*/ 18288 h 18288"/>
              <a:gd name="connsiteX20" fmla="*/ 4269212 w 10853928"/>
              <a:gd name="connsiteY20" fmla="*/ 18288 h 18288"/>
              <a:gd name="connsiteX21" fmla="*/ 3147638 w 10853928"/>
              <a:gd name="connsiteY21" fmla="*/ 18288 h 18288"/>
              <a:gd name="connsiteX22" fmla="*/ 2243145 w 10853928"/>
              <a:gd name="connsiteY22" fmla="*/ 18288 h 18288"/>
              <a:gd name="connsiteX23" fmla="*/ 1555729 w 10853928"/>
              <a:gd name="connsiteY23" fmla="*/ 18288 h 18288"/>
              <a:gd name="connsiteX24" fmla="*/ 0 w 10853928"/>
              <a:gd name="connsiteY24" fmla="*/ 18288 h 18288"/>
              <a:gd name="connsiteX25" fmla="*/ 0 w 10853928"/>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853928" h="18288" fill="none" extrusionOk="0">
                <a:moveTo>
                  <a:pt x="0" y="0"/>
                </a:moveTo>
                <a:cubicBezTo>
                  <a:pt x="91120" y="-1449"/>
                  <a:pt x="399046" y="-21558"/>
                  <a:pt x="578876" y="0"/>
                </a:cubicBezTo>
                <a:cubicBezTo>
                  <a:pt x="703029" y="46358"/>
                  <a:pt x="1285087" y="54142"/>
                  <a:pt x="1591909" y="0"/>
                </a:cubicBezTo>
                <a:cubicBezTo>
                  <a:pt x="1930206" y="18013"/>
                  <a:pt x="1961461" y="12515"/>
                  <a:pt x="2170785" y="0"/>
                </a:cubicBezTo>
                <a:cubicBezTo>
                  <a:pt x="2404653" y="71"/>
                  <a:pt x="2613972" y="-31526"/>
                  <a:pt x="2966740" y="0"/>
                </a:cubicBezTo>
                <a:cubicBezTo>
                  <a:pt x="3328927" y="23478"/>
                  <a:pt x="3611470" y="12692"/>
                  <a:pt x="4088313" y="0"/>
                </a:cubicBezTo>
                <a:cubicBezTo>
                  <a:pt x="4583809" y="5999"/>
                  <a:pt x="4542506" y="37410"/>
                  <a:pt x="4992806" y="0"/>
                </a:cubicBezTo>
                <a:cubicBezTo>
                  <a:pt x="5471012" y="-7442"/>
                  <a:pt x="5653544" y="-60417"/>
                  <a:pt x="6005840" y="0"/>
                </a:cubicBezTo>
                <a:cubicBezTo>
                  <a:pt x="6315963" y="24763"/>
                  <a:pt x="6491966" y="-1208"/>
                  <a:pt x="6801794" y="0"/>
                </a:cubicBezTo>
                <a:cubicBezTo>
                  <a:pt x="7129608" y="-3212"/>
                  <a:pt x="7272430" y="26652"/>
                  <a:pt x="7706289" y="0"/>
                </a:cubicBezTo>
                <a:cubicBezTo>
                  <a:pt x="8090310" y="-9685"/>
                  <a:pt x="8361050" y="-41545"/>
                  <a:pt x="8827861" y="0"/>
                </a:cubicBezTo>
                <a:cubicBezTo>
                  <a:pt x="9290642" y="44486"/>
                  <a:pt x="9322286" y="29080"/>
                  <a:pt x="9515277" y="0"/>
                </a:cubicBezTo>
                <a:cubicBezTo>
                  <a:pt x="9735491" y="-3768"/>
                  <a:pt x="10354797" y="-26814"/>
                  <a:pt x="10853928" y="0"/>
                </a:cubicBezTo>
                <a:cubicBezTo>
                  <a:pt x="10852921" y="4128"/>
                  <a:pt x="10853941" y="12483"/>
                  <a:pt x="10853928" y="18288"/>
                </a:cubicBezTo>
                <a:cubicBezTo>
                  <a:pt x="10543560" y="-28233"/>
                  <a:pt x="10247239" y="13772"/>
                  <a:pt x="10057973" y="18288"/>
                </a:cubicBezTo>
                <a:cubicBezTo>
                  <a:pt x="9863998" y="6862"/>
                  <a:pt x="9627928" y="-10225"/>
                  <a:pt x="9479097" y="18288"/>
                </a:cubicBezTo>
                <a:cubicBezTo>
                  <a:pt x="9371779" y="9678"/>
                  <a:pt x="8808673" y="47693"/>
                  <a:pt x="8574602" y="18288"/>
                </a:cubicBezTo>
                <a:cubicBezTo>
                  <a:pt x="8387209" y="-38683"/>
                  <a:pt x="8192927" y="10608"/>
                  <a:pt x="7887188" y="18288"/>
                </a:cubicBezTo>
                <a:cubicBezTo>
                  <a:pt x="7575675" y="64113"/>
                  <a:pt x="7234248" y="14538"/>
                  <a:pt x="6982693" y="18288"/>
                </a:cubicBezTo>
                <a:cubicBezTo>
                  <a:pt x="6690876" y="-22375"/>
                  <a:pt x="6316142" y="51776"/>
                  <a:pt x="6078200" y="18288"/>
                </a:cubicBezTo>
                <a:cubicBezTo>
                  <a:pt x="5776834" y="6045"/>
                  <a:pt x="5527272" y="-29721"/>
                  <a:pt x="5173705" y="18288"/>
                </a:cubicBezTo>
                <a:cubicBezTo>
                  <a:pt x="4812900" y="28299"/>
                  <a:pt x="4630309" y="-1597"/>
                  <a:pt x="4269212" y="18288"/>
                </a:cubicBezTo>
                <a:cubicBezTo>
                  <a:pt x="3895637" y="50203"/>
                  <a:pt x="3664928" y="-8187"/>
                  <a:pt x="3473257" y="18288"/>
                </a:cubicBezTo>
                <a:cubicBezTo>
                  <a:pt x="3262061" y="42766"/>
                  <a:pt x="2643279" y="42616"/>
                  <a:pt x="2460224" y="18288"/>
                </a:cubicBezTo>
                <a:cubicBezTo>
                  <a:pt x="2207326" y="-40643"/>
                  <a:pt x="1837010" y="-1389"/>
                  <a:pt x="1555729" y="18288"/>
                </a:cubicBezTo>
                <a:cubicBezTo>
                  <a:pt x="1249398" y="34153"/>
                  <a:pt x="440131" y="48176"/>
                  <a:pt x="0" y="18288"/>
                </a:cubicBezTo>
                <a:cubicBezTo>
                  <a:pt x="-473" y="12867"/>
                  <a:pt x="664" y="4087"/>
                  <a:pt x="0" y="0"/>
                </a:cubicBezTo>
                <a:close/>
              </a:path>
              <a:path w="10853928" h="18288" stroke="0" extrusionOk="0">
                <a:moveTo>
                  <a:pt x="0" y="0"/>
                </a:moveTo>
                <a:cubicBezTo>
                  <a:pt x="123306" y="-44270"/>
                  <a:pt x="505580" y="-5785"/>
                  <a:pt x="795954" y="0"/>
                </a:cubicBezTo>
                <a:cubicBezTo>
                  <a:pt x="1086833" y="-26373"/>
                  <a:pt x="1115323" y="9680"/>
                  <a:pt x="1374830" y="0"/>
                </a:cubicBezTo>
                <a:cubicBezTo>
                  <a:pt x="1661327" y="-31063"/>
                  <a:pt x="2212585" y="-28648"/>
                  <a:pt x="2496404" y="0"/>
                </a:cubicBezTo>
                <a:cubicBezTo>
                  <a:pt x="2820479" y="36066"/>
                  <a:pt x="3022945" y="-40888"/>
                  <a:pt x="3292358" y="0"/>
                </a:cubicBezTo>
                <a:cubicBezTo>
                  <a:pt x="3589494" y="35574"/>
                  <a:pt x="3718889" y="674"/>
                  <a:pt x="4088313" y="0"/>
                </a:cubicBezTo>
                <a:cubicBezTo>
                  <a:pt x="4404558" y="-16059"/>
                  <a:pt x="4958538" y="110079"/>
                  <a:pt x="5209885" y="0"/>
                </a:cubicBezTo>
                <a:cubicBezTo>
                  <a:pt x="5500428" y="-43285"/>
                  <a:pt x="5578231" y="-13061"/>
                  <a:pt x="5897301" y="0"/>
                </a:cubicBezTo>
                <a:cubicBezTo>
                  <a:pt x="6233578" y="-11139"/>
                  <a:pt x="6766778" y="-7052"/>
                  <a:pt x="7018873" y="0"/>
                </a:cubicBezTo>
                <a:cubicBezTo>
                  <a:pt x="7363727" y="-234"/>
                  <a:pt x="7629151" y="9629"/>
                  <a:pt x="8140446" y="0"/>
                </a:cubicBezTo>
                <a:cubicBezTo>
                  <a:pt x="8690932" y="-15045"/>
                  <a:pt x="8608138" y="3185"/>
                  <a:pt x="9044940" y="0"/>
                </a:cubicBezTo>
                <a:cubicBezTo>
                  <a:pt x="9420482" y="-16476"/>
                  <a:pt x="10106372" y="8257"/>
                  <a:pt x="10853928" y="0"/>
                </a:cubicBezTo>
                <a:cubicBezTo>
                  <a:pt x="10853022" y="7273"/>
                  <a:pt x="10853377" y="12402"/>
                  <a:pt x="10853928" y="18288"/>
                </a:cubicBezTo>
                <a:cubicBezTo>
                  <a:pt x="10617025" y="7618"/>
                  <a:pt x="10512797" y="7399"/>
                  <a:pt x="10275052" y="18288"/>
                </a:cubicBezTo>
                <a:cubicBezTo>
                  <a:pt x="10102639" y="-18431"/>
                  <a:pt x="9567824" y="-38749"/>
                  <a:pt x="9153478" y="18288"/>
                </a:cubicBezTo>
                <a:cubicBezTo>
                  <a:pt x="8771931" y="23385"/>
                  <a:pt x="8700748" y="43131"/>
                  <a:pt x="8466064" y="18288"/>
                </a:cubicBezTo>
                <a:cubicBezTo>
                  <a:pt x="8277093" y="7410"/>
                  <a:pt x="7942272" y="-46092"/>
                  <a:pt x="7561569" y="18288"/>
                </a:cubicBezTo>
                <a:cubicBezTo>
                  <a:pt x="7181523" y="28936"/>
                  <a:pt x="6966083" y="89696"/>
                  <a:pt x="6439997" y="18288"/>
                </a:cubicBezTo>
                <a:cubicBezTo>
                  <a:pt x="5889512" y="-43749"/>
                  <a:pt x="5791946" y="37991"/>
                  <a:pt x="5535502" y="18288"/>
                </a:cubicBezTo>
                <a:cubicBezTo>
                  <a:pt x="5261818" y="-24141"/>
                  <a:pt x="5177991" y="43194"/>
                  <a:pt x="4956626" y="18288"/>
                </a:cubicBezTo>
                <a:cubicBezTo>
                  <a:pt x="4738777" y="3724"/>
                  <a:pt x="4607306" y="35640"/>
                  <a:pt x="4269212" y="18288"/>
                </a:cubicBezTo>
                <a:cubicBezTo>
                  <a:pt x="3966813" y="13367"/>
                  <a:pt x="3414061" y="16692"/>
                  <a:pt x="3147638" y="18288"/>
                </a:cubicBezTo>
                <a:cubicBezTo>
                  <a:pt x="2888508" y="81583"/>
                  <a:pt x="2554650" y="20801"/>
                  <a:pt x="2243145" y="18288"/>
                </a:cubicBezTo>
                <a:cubicBezTo>
                  <a:pt x="1910742" y="-7793"/>
                  <a:pt x="1760375" y="-16780"/>
                  <a:pt x="1555729" y="18288"/>
                </a:cubicBezTo>
                <a:cubicBezTo>
                  <a:pt x="1334771" y="52696"/>
                  <a:pt x="399768" y="44039"/>
                  <a:pt x="0" y="18288"/>
                </a:cubicBezTo>
                <a:cubicBezTo>
                  <a:pt x="472" y="10345"/>
                  <a:pt x="441" y="6577"/>
                  <a:pt x="0" y="0"/>
                </a:cubicBezTo>
                <a:close/>
              </a:path>
              <a:path w="10853928" h="18288" fill="none" stroke="0" extrusionOk="0">
                <a:moveTo>
                  <a:pt x="0" y="0"/>
                </a:moveTo>
                <a:cubicBezTo>
                  <a:pt x="106935" y="32"/>
                  <a:pt x="349855" y="6139"/>
                  <a:pt x="578876" y="0"/>
                </a:cubicBezTo>
                <a:cubicBezTo>
                  <a:pt x="821450" y="16632"/>
                  <a:pt x="1224887" y="-17853"/>
                  <a:pt x="1591909" y="0"/>
                </a:cubicBezTo>
                <a:cubicBezTo>
                  <a:pt x="1923201" y="21343"/>
                  <a:pt x="1961840" y="12878"/>
                  <a:pt x="2170785" y="0"/>
                </a:cubicBezTo>
                <a:cubicBezTo>
                  <a:pt x="2344844" y="-25905"/>
                  <a:pt x="2663271" y="-776"/>
                  <a:pt x="2966740" y="0"/>
                </a:cubicBezTo>
                <a:cubicBezTo>
                  <a:pt x="3360073" y="28215"/>
                  <a:pt x="3629434" y="-56959"/>
                  <a:pt x="4088313" y="0"/>
                </a:cubicBezTo>
                <a:cubicBezTo>
                  <a:pt x="4570021" y="-2620"/>
                  <a:pt x="4535665" y="38353"/>
                  <a:pt x="4992806" y="0"/>
                </a:cubicBezTo>
                <a:cubicBezTo>
                  <a:pt x="5439926" y="-79256"/>
                  <a:pt x="5659865" y="21524"/>
                  <a:pt x="6005840" y="0"/>
                </a:cubicBezTo>
                <a:cubicBezTo>
                  <a:pt x="6348513" y="29165"/>
                  <a:pt x="6500878" y="1118"/>
                  <a:pt x="6801794" y="0"/>
                </a:cubicBezTo>
                <a:cubicBezTo>
                  <a:pt x="7103720" y="647"/>
                  <a:pt x="7300108" y="51953"/>
                  <a:pt x="7706289" y="0"/>
                </a:cubicBezTo>
                <a:cubicBezTo>
                  <a:pt x="8150195" y="-12516"/>
                  <a:pt x="8364863" y="-4590"/>
                  <a:pt x="8827861" y="0"/>
                </a:cubicBezTo>
                <a:cubicBezTo>
                  <a:pt x="9297064" y="52566"/>
                  <a:pt x="9320554" y="35099"/>
                  <a:pt x="9515277" y="0"/>
                </a:cubicBezTo>
                <a:cubicBezTo>
                  <a:pt x="9779615" y="-92277"/>
                  <a:pt x="10359071" y="-135100"/>
                  <a:pt x="10853928" y="0"/>
                </a:cubicBezTo>
                <a:cubicBezTo>
                  <a:pt x="10853051" y="3877"/>
                  <a:pt x="10853361" y="12338"/>
                  <a:pt x="10853928" y="18288"/>
                </a:cubicBezTo>
                <a:cubicBezTo>
                  <a:pt x="10500305" y="-13097"/>
                  <a:pt x="10239719" y="26745"/>
                  <a:pt x="10057973" y="18288"/>
                </a:cubicBezTo>
                <a:cubicBezTo>
                  <a:pt x="9875311" y="-6631"/>
                  <a:pt x="9614647" y="3161"/>
                  <a:pt x="9479097" y="18288"/>
                </a:cubicBezTo>
                <a:cubicBezTo>
                  <a:pt x="9331887" y="45239"/>
                  <a:pt x="8771905" y="53499"/>
                  <a:pt x="8574602" y="18288"/>
                </a:cubicBezTo>
                <a:cubicBezTo>
                  <a:pt x="8380157" y="3345"/>
                  <a:pt x="8212286" y="23818"/>
                  <a:pt x="7887188" y="18288"/>
                </a:cubicBezTo>
                <a:cubicBezTo>
                  <a:pt x="7571806" y="24347"/>
                  <a:pt x="7223167" y="65784"/>
                  <a:pt x="6982693" y="18288"/>
                </a:cubicBezTo>
                <a:cubicBezTo>
                  <a:pt x="6688730" y="-21021"/>
                  <a:pt x="6321452" y="52468"/>
                  <a:pt x="6078200" y="18288"/>
                </a:cubicBezTo>
                <a:cubicBezTo>
                  <a:pt x="5835390" y="-64019"/>
                  <a:pt x="5474642" y="7637"/>
                  <a:pt x="5173705" y="18288"/>
                </a:cubicBezTo>
                <a:cubicBezTo>
                  <a:pt x="4854042" y="55800"/>
                  <a:pt x="4616514" y="22681"/>
                  <a:pt x="4269212" y="18288"/>
                </a:cubicBezTo>
                <a:cubicBezTo>
                  <a:pt x="3900990" y="71304"/>
                  <a:pt x="3623110" y="-29851"/>
                  <a:pt x="3473257" y="18288"/>
                </a:cubicBezTo>
                <a:cubicBezTo>
                  <a:pt x="3317762" y="50007"/>
                  <a:pt x="2671606" y="12430"/>
                  <a:pt x="2460224" y="18288"/>
                </a:cubicBezTo>
                <a:cubicBezTo>
                  <a:pt x="2260656" y="14707"/>
                  <a:pt x="1819630" y="47037"/>
                  <a:pt x="1555729" y="18288"/>
                </a:cubicBezTo>
                <a:cubicBezTo>
                  <a:pt x="1260966" y="45770"/>
                  <a:pt x="446802" y="-26774"/>
                  <a:pt x="0" y="18288"/>
                </a:cubicBezTo>
                <a:cubicBezTo>
                  <a:pt x="578" y="12250"/>
                  <a:pt x="1001" y="332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3" name="Content Placeholder 2"/>
          <p:cNvSpPr>
            <a:spLocks noGrp="1"/>
          </p:cNvSpPr>
          <p:nvPr>
            <p:ph idx="1"/>
          </p:nvPr>
        </p:nvSpPr>
        <p:spPr>
          <a:xfrm>
            <a:off x="838200" y="1929384"/>
            <a:ext cx="10515600" cy="4251960"/>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2400" dirty="0"/>
              <a:t>The Household Pulse Survey (HPS) began on Apr. 2020</a:t>
            </a:r>
          </a:p>
          <a:p>
            <a:r>
              <a:rPr lang="en-US" sz="2400" dirty="0"/>
              <a:t>Starting January 2021 (Phase 3, week 23):</a:t>
            </a:r>
          </a:p>
          <a:p>
            <a:pPr lvl="1" indent="-224361"/>
            <a:r>
              <a:rPr lang="en-US" sz="2400" b="1" dirty="0"/>
              <a:t>Vaccination</a:t>
            </a:r>
            <a:r>
              <a:rPr lang="en-US" sz="2400" dirty="0"/>
              <a:t>: Have you received a COVID-19 vaccine?</a:t>
            </a:r>
          </a:p>
          <a:p>
            <a:r>
              <a:rPr lang="en-US" sz="2400" dirty="0"/>
              <a:t>Starting April 2021 (Phase 3.1, week 28):</a:t>
            </a:r>
          </a:p>
          <a:p>
            <a:pPr lvl="1" indent="-224361"/>
            <a:r>
              <a:rPr lang="en-US" sz="2400" b="1" dirty="0"/>
              <a:t>Employment</a:t>
            </a:r>
            <a:r>
              <a:rPr lang="en-US" sz="2400" dirty="0"/>
              <a:t>: Did you do ANY work for either pay or profit?</a:t>
            </a:r>
          </a:p>
          <a:p>
            <a:pPr lvl="1" indent="-224361"/>
            <a:r>
              <a:rPr lang="en-US" sz="2400" b="1" dirty="0"/>
              <a:t>Outside Home</a:t>
            </a:r>
            <a:r>
              <a:rPr lang="en-US" sz="2400" dirty="0"/>
              <a:t>: Have you worked or volunteered outside your home?</a:t>
            </a:r>
          </a:p>
          <a:p>
            <a:pPr lvl="1" indent="-224361"/>
            <a:r>
              <a:rPr lang="en-US" sz="2400" b="1" dirty="0"/>
              <a:t>Essential Work Setting</a:t>
            </a:r>
            <a:r>
              <a:rPr lang="en-US" sz="2400" dirty="0"/>
              <a:t>: Which best describes the primary location/setting where you worked or volunteered outside your home?</a:t>
            </a:r>
          </a:p>
          <a:p>
            <a:r>
              <a:rPr lang="en-US" sz="2400" dirty="0"/>
              <a:t>We focused on August 2021 to August 2022 (Phases 3.2 - 3.5, weeks 35 - 48)</a:t>
            </a:r>
          </a:p>
        </p:txBody>
      </p:sp>
    </p:spTree>
    <p:extLst>
      <p:ext uri="{BB962C8B-B14F-4D97-AF65-F5344CB8AC3E}">
        <p14:creationId xmlns:p14="http://schemas.microsoft.com/office/powerpoint/2010/main" val="2574267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2" name="Title 1"/>
          <p:cNvSpPr>
            <a:spLocks noGrp="1"/>
          </p:cNvSpPr>
          <p:nvPr>
            <p:ph type="title"/>
          </p:nvPr>
        </p:nvSpPr>
        <p:spPr>
          <a:xfrm>
            <a:off x="669036" y="365125"/>
            <a:ext cx="10853928" cy="1325564"/>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lvl="0" indent="0">
              <a:buNone/>
            </a:pPr>
            <a:r>
              <a:rPr lang="en-US" sz="5467" dirty="0"/>
              <a:t>Defining Essential Work Settings pg. 1</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2"/>
            <a:ext cx="10853928" cy="18288"/>
          </a:xfrm>
          <a:custGeom>
            <a:avLst/>
            <a:gdLst>
              <a:gd name="connsiteX0" fmla="*/ 0 w 10853928"/>
              <a:gd name="connsiteY0" fmla="*/ 0 h 18288"/>
              <a:gd name="connsiteX1" fmla="*/ 578876 w 10853928"/>
              <a:gd name="connsiteY1" fmla="*/ 0 h 18288"/>
              <a:gd name="connsiteX2" fmla="*/ 1591909 w 10853928"/>
              <a:gd name="connsiteY2" fmla="*/ 0 h 18288"/>
              <a:gd name="connsiteX3" fmla="*/ 2170785 w 10853928"/>
              <a:gd name="connsiteY3" fmla="*/ 0 h 18288"/>
              <a:gd name="connsiteX4" fmla="*/ 2966740 w 10853928"/>
              <a:gd name="connsiteY4" fmla="*/ 0 h 18288"/>
              <a:gd name="connsiteX5" fmla="*/ 4088313 w 10853928"/>
              <a:gd name="connsiteY5" fmla="*/ 0 h 18288"/>
              <a:gd name="connsiteX6" fmla="*/ 4992806 w 10853928"/>
              <a:gd name="connsiteY6" fmla="*/ 0 h 18288"/>
              <a:gd name="connsiteX7" fmla="*/ 6005840 w 10853928"/>
              <a:gd name="connsiteY7" fmla="*/ 0 h 18288"/>
              <a:gd name="connsiteX8" fmla="*/ 6801794 w 10853928"/>
              <a:gd name="connsiteY8" fmla="*/ 0 h 18288"/>
              <a:gd name="connsiteX9" fmla="*/ 7706289 w 10853928"/>
              <a:gd name="connsiteY9" fmla="*/ 0 h 18288"/>
              <a:gd name="connsiteX10" fmla="*/ 8827861 w 10853928"/>
              <a:gd name="connsiteY10" fmla="*/ 0 h 18288"/>
              <a:gd name="connsiteX11" fmla="*/ 9515277 w 10853928"/>
              <a:gd name="connsiteY11" fmla="*/ 0 h 18288"/>
              <a:gd name="connsiteX12" fmla="*/ 10853928 w 10853928"/>
              <a:gd name="connsiteY12" fmla="*/ 0 h 18288"/>
              <a:gd name="connsiteX13" fmla="*/ 10853928 w 10853928"/>
              <a:gd name="connsiteY13" fmla="*/ 18288 h 18288"/>
              <a:gd name="connsiteX14" fmla="*/ 10057973 w 10853928"/>
              <a:gd name="connsiteY14" fmla="*/ 18288 h 18288"/>
              <a:gd name="connsiteX15" fmla="*/ 9479097 w 10853928"/>
              <a:gd name="connsiteY15" fmla="*/ 18288 h 18288"/>
              <a:gd name="connsiteX16" fmla="*/ 8574602 w 10853928"/>
              <a:gd name="connsiteY16" fmla="*/ 18288 h 18288"/>
              <a:gd name="connsiteX17" fmla="*/ 7887188 w 10853928"/>
              <a:gd name="connsiteY17" fmla="*/ 18288 h 18288"/>
              <a:gd name="connsiteX18" fmla="*/ 6982693 w 10853928"/>
              <a:gd name="connsiteY18" fmla="*/ 18288 h 18288"/>
              <a:gd name="connsiteX19" fmla="*/ 6078200 w 10853928"/>
              <a:gd name="connsiteY19" fmla="*/ 18288 h 18288"/>
              <a:gd name="connsiteX20" fmla="*/ 5173705 w 10853928"/>
              <a:gd name="connsiteY20" fmla="*/ 18288 h 18288"/>
              <a:gd name="connsiteX21" fmla="*/ 4269212 w 10853928"/>
              <a:gd name="connsiteY21" fmla="*/ 18288 h 18288"/>
              <a:gd name="connsiteX22" fmla="*/ 3473257 w 10853928"/>
              <a:gd name="connsiteY22" fmla="*/ 18288 h 18288"/>
              <a:gd name="connsiteX23" fmla="*/ 2460224 w 10853928"/>
              <a:gd name="connsiteY23" fmla="*/ 18288 h 18288"/>
              <a:gd name="connsiteX24" fmla="*/ 1555729 w 10853928"/>
              <a:gd name="connsiteY24" fmla="*/ 18288 h 18288"/>
              <a:gd name="connsiteX25" fmla="*/ 0 w 10853928"/>
              <a:gd name="connsiteY25" fmla="*/ 18288 h 18288"/>
              <a:gd name="connsiteX26" fmla="*/ 0 w 10853928"/>
              <a:gd name="connsiteY26" fmla="*/ 0 h 18288"/>
              <a:gd name="connsiteX0" fmla="*/ 0 w 10853928"/>
              <a:gd name="connsiteY0" fmla="*/ 0 h 18288"/>
              <a:gd name="connsiteX1" fmla="*/ 795954 w 10853928"/>
              <a:gd name="connsiteY1" fmla="*/ 0 h 18288"/>
              <a:gd name="connsiteX2" fmla="*/ 1374830 w 10853928"/>
              <a:gd name="connsiteY2" fmla="*/ 0 h 18288"/>
              <a:gd name="connsiteX3" fmla="*/ 2496404 w 10853928"/>
              <a:gd name="connsiteY3" fmla="*/ 0 h 18288"/>
              <a:gd name="connsiteX4" fmla="*/ 3292358 w 10853928"/>
              <a:gd name="connsiteY4" fmla="*/ 0 h 18288"/>
              <a:gd name="connsiteX5" fmla="*/ 4088313 w 10853928"/>
              <a:gd name="connsiteY5" fmla="*/ 0 h 18288"/>
              <a:gd name="connsiteX6" fmla="*/ 5209885 w 10853928"/>
              <a:gd name="connsiteY6" fmla="*/ 0 h 18288"/>
              <a:gd name="connsiteX7" fmla="*/ 5897301 w 10853928"/>
              <a:gd name="connsiteY7" fmla="*/ 0 h 18288"/>
              <a:gd name="connsiteX8" fmla="*/ 7018873 w 10853928"/>
              <a:gd name="connsiteY8" fmla="*/ 0 h 18288"/>
              <a:gd name="connsiteX9" fmla="*/ 8140446 w 10853928"/>
              <a:gd name="connsiteY9" fmla="*/ 0 h 18288"/>
              <a:gd name="connsiteX10" fmla="*/ 9044940 w 10853928"/>
              <a:gd name="connsiteY10" fmla="*/ 0 h 18288"/>
              <a:gd name="connsiteX11" fmla="*/ 10853928 w 10853928"/>
              <a:gd name="connsiteY11" fmla="*/ 0 h 18288"/>
              <a:gd name="connsiteX12" fmla="*/ 10853928 w 10853928"/>
              <a:gd name="connsiteY12" fmla="*/ 18288 h 18288"/>
              <a:gd name="connsiteX13" fmla="*/ 10275052 w 10853928"/>
              <a:gd name="connsiteY13" fmla="*/ 18288 h 18288"/>
              <a:gd name="connsiteX14" fmla="*/ 9153478 w 10853928"/>
              <a:gd name="connsiteY14" fmla="*/ 18288 h 18288"/>
              <a:gd name="connsiteX15" fmla="*/ 8466064 w 10853928"/>
              <a:gd name="connsiteY15" fmla="*/ 18288 h 18288"/>
              <a:gd name="connsiteX16" fmla="*/ 7561569 w 10853928"/>
              <a:gd name="connsiteY16" fmla="*/ 18288 h 18288"/>
              <a:gd name="connsiteX17" fmla="*/ 6439997 w 10853928"/>
              <a:gd name="connsiteY17" fmla="*/ 18288 h 18288"/>
              <a:gd name="connsiteX18" fmla="*/ 5535502 w 10853928"/>
              <a:gd name="connsiteY18" fmla="*/ 18288 h 18288"/>
              <a:gd name="connsiteX19" fmla="*/ 4956626 w 10853928"/>
              <a:gd name="connsiteY19" fmla="*/ 18288 h 18288"/>
              <a:gd name="connsiteX20" fmla="*/ 4269212 w 10853928"/>
              <a:gd name="connsiteY20" fmla="*/ 18288 h 18288"/>
              <a:gd name="connsiteX21" fmla="*/ 3147638 w 10853928"/>
              <a:gd name="connsiteY21" fmla="*/ 18288 h 18288"/>
              <a:gd name="connsiteX22" fmla="*/ 2243145 w 10853928"/>
              <a:gd name="connsiteY22" fmla="*/ 18288 h 18288"/>
              <a:gd name="connsiteX23" fmla="*/ 1555729 w 10853928"/>
              <a:gd name="connsiteY23" fmla="*/ 18288 h 18288"/>
              <a:gd name="connsiteX24" fmla="*/ 0 w 10853928"/>
              <a:gd name="connsiteY24" fmla="*/ 18288 h 18288"/>
              <a:gd name="connsiteX25" fmla="*/ 0 w 10853928"/>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853928" h="18288" fill="none" extrusionOk="0">
                <a:moveTo>
                  <a:pt x="0" y="0"/>
                </a:moveTo>
                <a:cubicBezTo>
                  <a:pt x="91120" y="-1449"/>
                  <a:pt x="399046" y="-21558"/>
                  <a:pt x="578876" y="0"/>
                </a:cubicBezTo>
                <a:cubicBezTo>
                  <a:pt x="703029" y="46358"/>
                  <a:pt x="1285087" y="54142"/>
                  <a:pt x="1591909" y="0"/>
                </a:cubicBezTo>
                <a:cubicBezTo>
                  <a:pt x="1930206" y="18013"/>
                  <a:pt x="1961461" y="12515"/>
                  <a:pt x="2170785" y="0"/>
                </a:cubicBezTo>
                <a:cubicBezTo>
                  <a:pt x="2404653" y="71"/>
                  <a:pt x="2613972" y="-31526"/>
                  <a:pt x="2966740" y="0"/>
                </a:cubicBezTo>
                <a:cubicBezTo>
                  <a:pt x="3328927" y="23478"/>
                  <a:pt x="3611470" y="12692"/>
                  <a:pt x="4088313" y="0"/>
                </a:cubicBezTo>
                <a:cubicBezTo>
                  <a:pt x="4583809" y="5999"/>
                  <a:pt x="4542506" y="37410"/>
                  <a:pt x="4992806" y="0"/>
                </a:cubicBezTo>
                <a:cubicBezTo>
                  <a:pt x="5471012" y="-7442"/>
                  <a:pt x="5653544" y="-60417"/>
                  <a:pt x="6005840" y="0"/>
                </a:cubicBezTo>
                <a:cubicBezTo>
                  <a:pt x="6315963" y="24763"/>
                  <a:pt x="6491966" y="-1208"/>
                  <a:pt x="6801794" y="0"/>
                </a:cubicBezTo>
                <a:cubicBezTo>
                  <a:pt x="7129608" y="-3212"/>
                  <a:pt x="7272430" y="26652"/>
                  <a:pt x="7706289" y="0"/>
                </a:cubicBezTo>
                <a:cubicBezTo>
                  <a:pt x="8090310" y="-9685"/>
                  <a:pt x="8361050" y="-41545"/>
                  <a:pt x="8827861" y="0"/>
                </a:cubicBezTo>
                <a:cubicBezTo>
                  <a:pt x="9290642" y="44486"/>
                  <a:pt x="9322286" y="29080"/>
                  <a:pt x="9515277" y="0"/>
                </a:cubicBezTo>
                <a:cubicBezTo>
                  <a:pt x="9735491" y="-3768"/>
                  <a:pt x="10354797" y="-26814"/>
                  <a:pt x="10853928" y="0"/>
                </a:cubicBezTo>
                <a:cubicBezTo>
                  <a:pt x="10852921" y="4128"/>
                  <a:pt x="10853941" y="12483"/>
                  <a:pt x="10853928" y="18288"/>
                </a:cubicBezTo>
                <a:cubicBezTo>
                  <a:pt x="10543560" y="-28233"/>
                  <a:pt x="10247239" y="13772"/>
                  <a:pt x="10057973" y="18288"/>
                </a:cubicBezTo>
                <a:cubicBezTo>
                  <a:pt x="9863998" y="6862"/>
                  <a:pt x="9627928" y="-10225"/>
                  <a:pt x="9479097" y="18288"/>
                </a:cubicBezTo>
                <a:cubicBezTo>
                  <a:pt x="9371779" y="9678"/>
                  <a:pt x="8808673" y="47693"/>
                  <a:pt x="8574602" y="18288"/>
                </a:cubicBezTo>
                <a:cubicBezTo>
                  <a:pt x="8387209" y="-38683"/>
                  <a:pt x="8192927" y="10608"/>
                  <a:pt x="7887188" y="18288"/>
                </a:cubicBezTo>
                <a:cubicBezTo>
                  <a:pt x="7575675" y="64113"/>
                  <a:pt x="7234248" y="14538"/>
                  <a:pt x="6982693" y="18288"/>
                </a:cubicBezTo>
                <a:cubicBezTo>
                  <a:pt x="6690876" y="-22375"/>
                  <a:pt x="6316142" y="51776"/>
                  <a:pt x="6078200" y="18288"/>
                </a:cubicBezTo>
                <a:cubicBezTo>
                  <a:pt x="5776834" y="6045"/>
                  <a:pt x="5527272" y="-29721"/>
                  <a:pt x="5173705" y="18288"/>
                </a:cubicBezTo>
                <a:cubicBezTo>
                  <a:pt x="4812900" y="28299"/>
                  <a:pt x="4630309" y="-1597"/>
                  <a:pt x="4269212" y="18288"/>
                </a:cubicBezTo>
                <a:cubicBezTo>
                  <a:pt x="3895637" y="50203"/>
                  <a:pt x="3664928" y="-8187"/>
                  <a:pt x="3473257" y="18288"/>
                </a:cubicBezTo>
                <a:cubicBezTo>
                  <a:pt x="3262061" y="42766"/>
                  <a:pt x="2643279" y="42616"/>
                  <a:pt x="2460224" y="18288"/>
                </a:cubicBezTo>
                <a:cubicBezTo>
                  <a:pt x="2207326" y="-40643"/>
                  <a:pt x="1837010" y="-1389"/>
                  <a:pt x="1555729" y="18288"/>
                </a:cubicBezTo>
                <a:cubicBezTo>
                  <a:pt x="1249398" y="34153"/>
                  <a:pt x="440131" y="48176"/>
                  <a:pt x="0" y="18288"/>
                </a:cubicBezTo>
                <a:cubicBezTo>
                  <a:pt x="-473" y="12867"/>
                  <a:pt x="664" y="4087"/>
                  <a:pt x="0" y="0"/>
                </a:cubicBezTo>
                <a:close/>
              </a:path>
              <a:path w="10853928" h="18288" stroke="0" extrusionOk="0">
                <a:moveTo>
                  <a:pt x="0" y="0"/>
                </a:moveTo>
                <a:cubicBezTo>
                  <a:pt x="123306" y="-44270"/>
                  <a:pt x="505580" y="-5785"/>
                  <a:pt x="795954" y="0"/>
                </a:cubicBezTo>
                <a:cubicBezTo>
                  <a:pt x="1086833" y="-26373"/>
                  <a:pt x="1115323" y="9680"/>
                  <a:pt x="1374830" y="0"/>
                </a:cubicBezTo>
                <a:cubicBezTo>
                  <a:pt x="1661327" y="-31063"/>
                  <a:pt x="2212585" y="-28648"/>
                  <a:pt x="2496404" y="0"/>
                </a:cubicBezTo>
                <a:cubicBezTo>
                  <a:pt x="2820479" y="36066"/>
                  <a:pt x="3022945" y="-40888"/>
                  <a:pt x="3292358" y="0"/>
                </a:cubicBezTo>
                <a:cubicBezTo>
                  <a:pt x="3589494" y="35574"/>
                  <a:pt x="3718889" y="674"/>
                  <a:pt x="4088313" y="0"/>
                </a:cubicBezTo>
                <a:cubicBezTo>
                  <a:pt x="4404558" y="-16059"/>
                  <a:pt x="4958538" y="110079"/>
                  <a:pt x="5209885" y="0"/>
                </a:cubicBezTo>
                <a:cubicBezTo>
                  <a:pt x="5500428" y="-43285"/>
                  <a:pt x="5578231" y="-13061"/>
                  <a:pt x="5897301" y="0"/>
                </a:cubicBezTo>
                <a:cubicBezTo>
                  <a:pt x="6233578" y="-11139"/>
                  <a:pt x="6766778" y="-7052"/>
                  <a:pt x="7018873" y="0"/>
                </a:cubicBezTo>
                <a:cubicBezTo>
                  <a:pt x="7363727" y="-234"/>
                  <a:pt x="7629151" y="9629"/>
                  <a:pt x="8140446" y="0"/>
                </a:cubicBezTo>
                <a:cubicBezTo>
                  <a:pt x="8690932" y="-15045"/>
                  <a:pt x="8608138" y="3185"/>
                  <a:pt x="9044940" y="0"/>
                </a:cubicBezTo>
                <a:cubicBezTo>
                  <a:pt x="9420482" y="-16476"/>
                  <a:pt x="10106372" y="8257"/>
                  <a:pt x="10853928" y="0"/>
                </a:cubicBezTo>
                <a:cubicBezTo>
                  <a:pt x="10853022" y="7273"/>
                  <a:pt x="10853377" y="12402"/>
                  <a:pt x="10853928" y="18288"/>
                </a:cubicBezTo>
                <a:cubicBezTo>
                  <a:pt x="10617025" y="7618"/>
                  <a:pt x="10512797" y="7399"/>
                  <a:pt x="10275052" y="18288"/>
                </a:cubicBezTo>
                <a:cubicBezTo>
                  <a:pt x="10102639" y="-18431"/>
                  <a:pt x="9567824" y="-38749"/>
                  <a:pt x="9153478" y="18288"/>
                </a:cubicBezTo>
                <a:cubicBezTo>
                  <a:pt x="8771931" y="23385"/>
                  <a:pt x="8700748" y="43131"/>
                  <a:pt x="8466064" y="18288"/>
                </a:cubicBezTo>
                <a:cubicBezTo>
                  <a:pt x="8277093" y="7410"/>
                  <a:pt x="7942272" y="-46092"/>
                  <a:pt x="7561569" y="18288"/>
                </a:cubicBezTo>
                <a:cubicBezTo>
                  <a:pt x="7181523" y="28936"/>
                  <a:pt x="6966083" y="89696"/>
                  <a:pt x="6439997" y="18288"/>
                </a:cubicBezTo>
                <a:cubicBezTo>
                  <a:pt x="5889512" y="-43749"/>
                  <a:pt x="5791946" y="37991"/>
                  <a:pt x="5535502" y="18288"/>
                </a:cubicBezTo>
                <a:cubicBezTo>
                  <a:pt x="5261818" y="-24141"/>
                  <a:pt x="5177991" y="43194"/>
                  <a:pt x="4956626" y="18288"/>
                </a:cubicBezTo>
                <a:cubicBezTo>
                  <a:pt x="4738777" y="3724"/>
                  <a:pt x="4607306" y="35640"/>
                  <a:pt x="4269212" y="18288"/>
                </a:cubicBezTo>
                <a:cubicBezTo>
                  <a:pt x="3966813" y="13367"/>
                  <a:pt x="3414061" y="16692"/>
                  <a:pt x="3147638" y="18288"/>
                </a:cubicBezTo>
                <a:cubicBezTo>
                  <a:pt x="2888508" y="81583"/>
                  <a:pt x="2554650" y="20801"/>
                  <a:pt x="2243145" y="18288"/>
                </a:cubicBezTo>
                <a:cubicBezTo>
                  <a:pt x="1910742" y="-7793"/>
                  <a:pt x="1760375" y="-16780"/>
                  <a:pt x="1555729" y="18288"/>
                </a:cubicBezTo>
                <a:cubicBezTo>
                  <a:pt x="1334771" y="52696"/>
                  <a:pt x="399768" y="44039"/>
                  <a:pt x="0" y="18288"/>
                </a:cubicBezTo>
                <a:cubicBezTo>
                  <a:pt x="472" y="10345"/>
                  <a:pt x="441" y="6577"/>
                  <a:pt x="0" y="0"/>
                </a:cubicBezTo>
                <a:close/>
              </a:path>
              <a:path w="10853928" h="18288" fill="none" stroke="0" extrusionOk="0">
                <a:moveTo>
                  <a:pt x="0" y="0"/>
                </a:moveTo>
                <a:cubicBezTo>
                  <a:pt x="106935" y="32"/>
                  <a:pt x="349855" y="6139"/>
                  <a:pt x="578876" y="0"/>
                </a:cubicBezTo>
                <a:cubicBezTo>
                  <a:pt x="821450" y="16632"/>
                  <a:pt x="1224887" y="-17853"/>
                  <a:pt x="1591909" y="0"/>
                </a:cubicBezTo>
                <a:cubicBezTo>
                  <a:pt x="1923201" y="21343"/>
                  <a:pt x="1961840" y="12878"/>
                  <a:pt x="2170785" y="0"/>
                </a:cubicBezTo>
                <a:cubicBezTo>
                  <a:pt x="2344844" y="-25905"/>
                  <a:pt x="2663271" y="-776"/>
                  <a:pt x="2966740" y="0"/>
                </a:cubicBezTo>
                <a:cubicBezTo>
                  <a:pt x="3360073" y="28215"/>
                  <a:pt x="3629434" y="-56959"/>
                  <a:pt x="4088313" y="0"/>
                </a:cubicBezTo>
                <a:cubicBezTo>
                  <a:pt x="4570021" y="-2620"/>
                  <a:pt x="4535665" y="38353"/>
                  <a:pt x="4992806" y="0"/>
                </a:cubicBezTo>
                <a:cubicBezTo>
                  <a:pt x="5439926" y="-79256"/>
                  <a:pt x="5659865" y="21524"/>
                  <a:pt x="6005840" y="0"/>
                </a:cubicBezTo>
                <a:cubicBezTo>
                  <a:pt x="6348513" y="29165"/>
                  <a:pt x="6500878" y="1118"/>
                  <a:pt x="6801794" y="0"/>
                </a:cubicBezTo>
                <a:cubicBezTo>
                  <a:pt x="7103720" y="647"/>
                  <a:pt x="7300108" y="51953"/>
                  <a:pt x="7706289" y="0"/>
                </a:cubicBezTo>
                <a:cubicBezTo>
                  <a:pt x="8150195" y="-12516"/>
                  <a:pt x="8364863" y="-4590"/>
                  <a:pt x="8827861" y="0"/>
                </a:cubicBezTo>
                <a:cubicBezTo>
                  <a:pt x="9297064" y="52566"/>
                  <a:pt x="9320554" y="35099"/>
                  <a:pt x="9515277" y="0"/>
                </a:cubicBezTo>
                <a:cubicBezTo>
                  <a:pt x="9779615" y="-92277"/>
                  <a:pt x="10359071" y="-135100"/>
                  <a:pt x="10853928" y="0"/>
                </a:cubicBezTo>
                <a:cubicBezTo>
                  <a:pt x="10853051" y="3877"/>
                  <a:pt x="10853361" y="12338"/>
                  <a:pt x="10853928" y="18288"/>
                </a:cubicBezTo>
                <a:cubicBezTo>
                  <a:pt x="10500305" y="-13097"/>
                  <a:pt x="10239719" y="26745"/>
                  <a:pt x="10057973" y="18288"/>
                </a:cubicBezTo>
                <a:cubicBezTo>
                  <a:pt x="9875311" y="-6631"/>
                  <a:pt x="9614647" y="3161"/>
                  <a:pt x="9479097" y="18288"/>
                </a:cubicBezTo>
                <a:cubicBezTo>
                  <a:pt x="9331887" y="45239"/>
                  <a:pt x="8771905" y="53499"/>
                  <a:pt x="8574602" y="18288"/>
                </a:cubicBezTo>
                <a:cubicBezTo>
                  <a:pt x="8380157" y="3345"/>
                  <a:pt x="8212286" y="23818"/>
                  <a:pt x="7887188" y="18288"/>
                </a:cubicBezTo>
                <a:cubicBezTo>
                  <a:pt x="7571806" y="24347"/>
                  <a:pt x="7223167" y="65784"/>
                  <a:pt x="6982693" y="18288"/>
                </a:cubicBezTo>
                <a:cubicBezTo>
                  <a:pt x="6688730" y="-21021"/>
                  <a:pt x="6321452" y="52468"/>
                  <a:pt x="6078200" y="18288"/>
                </a:cubicBezTo>
                <a:cubicBezTo>
                  <a:pt x="5835390" y="-64019"/>
                  <a:pt x="5474642" y="7637"/>
                  <a:pt x="5173705" y="18288"/>
                </a:cubicBezTo>
                <a:cubicBezTo>
                  <a:pt x="4854042" y="55800"/>
                  <a:pt x="4616514" y="22681"/>
                  <a:pt x="4269212" y="18288"/>
                </a:cubicBezTo>
                <a:cubicBezTo>
                  <a:pt x="3900990" y="71304"/>
                  <a:pt x="3623110" y="-29851"/>
                  <a:pt x="3473257" y="18288"/>
                </a:cubicBezTo>
                <a:cubicBezTo>
                  <a:pt x="3317762" y="50007"/>
                  <a:pt x="2671606" y="12430"/>
                  <a:pt x="2460224" y="18288"/>
                </a:cubicBezTo>
                <a:cubicBezTo>
                  <a:pt x="2260656" y="14707"/>
                  <a:pt x="1819630" y="47037"/>
                  <a:pt x="1555729" y="18288"/>
                </a:cubicBezTo>
                <a:cubicBezTo>
                  <a:pt x="1260966" y="45770"/>
                  <a:pt x="446802" y="-26774"/>
                  <a:pt x="0" y="18288"/>
                </a:cubicBezTo>
                <a:cubicBezTo>
                  <a:pt x="578" y="12250"/>
                  <a:pt x="1001" y="332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3" name="Content Placeholder 2"/>
          <p:cNvSpPr>
            <a:spLocks noGrp="1"/>
          </p:cNvSpPr>
          <p:nvPr>
            <p:ph idx="1"/>
          </p:nvPr>
        </p:nvSpPr>
        <p:spPr>
          <a:xfrm>
            <a:off x="838200" y="1929384"/>
            <a:ext cx="10515600" cy="4251960"/>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nSpc>
                <a:spcPct val="90000"/>
              </a:lnSpc>
            </a:pPr>
            <a:r>
              <a:rPr lang="en-US" sz="2667" dirty="0"/>
              <a:t>Full set starting in Phase 1b:</a:t>
            </a:r>
          </a:p>
          <a:p>
            <a:pPr lvl="1" indent="-304792">
              <a:lnSpc>
                <a:spcPct val="90000"/>
              </a:lnSpc>
            </a:pPr>
            <a:r>
              <a:rPr lang="en-US" sz="2667" dirty="0"/>
              <a:t>Healthcare (e.g., hospital, doctor, dentist or mental health specialist office, outpatient facility, long-term care, home health care, pharmacy, medical laboratory)</a:t>
            </a:r>
          </a:p>
          <a:p>
            <a:pPr lvl="1" indent="-304792">
              <a:lnSpc>
                <a:spcPct val="90000"/>
              </a:lnSpc>
            </a:pPr>
            <a:r>
              <a:rPr lang="en-US" sz="2667" dirty="0"/>
              <a:t>Social service (e.g., child, youth, family, elderly, disability services)</a:t>
            </a:r>
          </a:p>
          <a:p>
            <a:pPr lvl="1" indent="-304792">
              <a:lnSpc>
                <a:spcPct val="90000"/>
              </a:lnSpc>
            </a:pPr>
            <a:r>
              <a:rPr lang="en-US" sz="2667" dirty="0"/>
              <a:t>Death care (e.g., funeral home, crematory, cemetery)</a:t>
            </a:r>
          </a:p>
          <a:p>
            <a:pPr lvl="1" indent="-304792">
              <a:lnSpc>
                <a:spcPct val="90000"/>
              </a:lnSpc>
            </a:pPr>
            <a:r>
              <a:rPr lang="en-US" sz="2667" dirty="0"/>
              <a:t>Education:</a:t>
            </a:r>
          </a:p>
          <a:p>
            <a:pPr lvl="2" indent="-230712">
              <a:lnSpc>
                <a:spcPct val="90000"/>
              </a:lnSpc>
            </a:pPr>
            <a:r>
              <a:rPr lang="en-US" sz="2667" dirty="0"/>
              <a:t>Preschool or daycare</a:t>
            </a:r>
          </a:p>
          <a:p>
            <a:pPr lvl="2" indent="-230712">
              <a:lnSpc>
                <a:spcPct val="90000"/>
              </a:lnSpc>
            </a:pPr>
            <a:r>
              <a:rPr lang="en-US" sz="2667" dirty="0"/>
              <a:t>K-12 school</a:t>
            </a:r>
          </a:p>
          <a:p>
            <a:pPr lvl="2" indent="-230712">
              <a:lnSpc>
                <a:spcPct val="90000"/>
              </a:lnSpc>
            </a:pPr>
            <a:r>
              <a:rPr lang="en-US" sz="2667" dirty="0"/>
              <a:t>Other schools and instructional settings (e.g. college, university, professional, business, technical or trade school)</a:t>
            </a:r>
          </a:p>
        </p:txBody>
      </p:sp>
      <p:sp>
        <p:nvSpPr>
          <p:cNvPr id="4" name="TextBox 3">
            <a:extLst>
              <a:ext uri="{FF2B5EF4-FFF2-40B4-BE49-F238E27FC236}">
                <a16:creationId xmlns:a16="http://schemas.microsoft.com/office/drawing/2014/main" id="{87283A53-D6FB-D299-5AD4-818F66205F2F}"/>
              </a:ext>
            </a:extLst>
          </p:cNvPr>
          <p:cNvSpPr txBox="1"/>
          <p:nvPr/>
        </p:nvSpPr>
        <p:spPr>
          <a:xfrm>
            <a:off x="10189030" y="6246655"/>
            <a:ext cx="1735263" cy="1077218"/>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3200" dirty="0"/>
              <a:t>(Continued)</a:t>
            </a:r>
          </a:p>
        </p:txBody>
      </p:sp>
    </p:spTree>
    <p:extLst>
      <p:ext uri="{BB962C8B-B14F-4D97-AF65-F5344CB8AC3E}">
        <p14:creationId xmlns:p14="http://schemas.microsoft.com/office/powerpoint/2010/main" val="3686632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normAutofit/>
          </a:bodyPr>
          <a:lstStyle/>
          <a:p>
            <a:r>
              <a:rPr lang="en-US" dirty="0"/>
              <a:t>nTIDE Lunch &amp; Learn Webinar Series </a:t>
            </a:r>
            <a:r>
              <a:rPr lang="en-US" sz="800" dirty="0">
                <a:solidFill>
                  <a:schemeClr val="bg1"/>
                </a:solidFill>
              </a:rPr>
              <a:t>(audio)</a:t>
            </a:r>
            <a:endParaRPr lang="en-US" dirty="0">
              <a:solidFill>
                <a:schemeClr val="bg1"/>
              </a:solidFill>
            </a:endParaRP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pPr>
              <a:lnSpc>
                <a:spcPct val="100000"/>
              </a:lnSpc>
            </a:pPr>
            <a:r>
              <a:rPr lang="en-US" sz="1900" b="1" dirty="0">
                <a:latin typeface="Calibri" panose="020F0502020204030204" pitchFamily="34" charset="0"/>
                <a:cs typeface="Calibri" panose="020F0502020204030204" pitchFamily="34" charset="0"/>
              </a:rPr>
              <a:t>Kessler Foundation, UNH, and AUCD</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nTIDE </a:t>
            </a:r>
            <a:r>
              <a:rPr lang="en-US" i="1" dirty="0">
                <a:latin typeface="Calibri" panose="020F0502020204030204" pitchFamily="34" charset="0"/>
                <a:cs typeface="Calibri" panose="020F0502020204030204" pitchFamily="34" charset="0"/>
              </a:rPr>
              <a:t>Deeper Dive</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Date: July 21, 2023</a:t>
            </a:r>
          </a:p>
        </p:txBody>
      </p:sp>
      <p:pic>
        <p:nvPicPr>
          <p:cNvPr id="4" name="nTIDE-1.wav" descr="audio icon to start recorded introduction (will auto advance through the next two slides)">
            <a:hlinkClick r:id="" action="ppaction://media"/>
            <a:extLst>
              <a:ext uri="{FF2B5EF4-FFF2-40B4-BE49-F238E27FC236}">
                <a16:creationId xmlns:a16="http://schemas.microsoft.com/office/drawing/2014/main" id="{B3F982A5-FB86-477A-9BB4-21A13219132F}"/>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4564136B-EC04-4DED-A7EA-8AB93B4E0730}" label="nTIDE-1 subtitle" lang="" r:embed="rId5"/>
                        </p173:trackLst>
                      </p173:tracksInfo>
                    </p:ext>
                  </p14:extLst>
                </p14:media>
              </p:ext>
            </p:extLst>
          </p:nvPr>
        </p:nvPicPr>
        <p:blipFill>
          <a:blip r:embed="rId6"/>
          <a:stretch>
            <a:fillRect/>
          </a:stretch>
        </p:blipFill>
        <p:spPr>
          <a:xfrm>
            <a:off x="704850" y="447675"/>
            <a:ext cx="533400" cy="533400"/>
          </a:xfrm>
          <a:prstGeom prst="rect">
            <a:avLst/>
          </a:prstGeom>
        </p:spPr>
      </p:pic>
    </p:spTree>
    <p:extLst>
      <p:ext uri="{BB962C8B-B14F-4D97-AF65-F5344CB8AC3E}">
        <p14:creationId xmlns:p14="http://schemas.microsoft.com/office/powerpoint/2010/main" val="1301611488"/>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2" name="Title 1"/>
          <p:cNvSpPr>
            <a:spLocks noGrp="1"/>
          </p:cNvSpPr>
          <p:nvPr>
            <p:ph type="title"/>
          </p:nvPr>
        </p:nvSpPr>
        <p:spPr>
          <a:xfrm>
            <a:off x="415937" y="365125"/>
            <a:ext cx="11360126" cy="1325564"/>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lvl="0" indent="0">
              <a:buNone/>
            </a:pPr>
            <a:r>
              <a:rPr lang="en-US" sz="5467" dirty="0"/>
              <a:t>Defining Essential Work Settings pg. 2</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2"/>
            <a:ext cx="10853928" cy="18288"/>
          </a:xfrm>
          <a:custGeom>
            <a:avLst/>
            <a:gdLst>
              <a:gd name="connsiteX0" fmla="*/ 0 w 10853928"/>
              <a:gd name="connsiteY0" fmla="*/ 0 h 18288"/>
              <a:gd name="connsiteX1" fmla="*/ 578876 w 10853928"/>
              <a:gd name="connsiteY1" fmla="*/ 0 h 18288"/>
              <a:gd name="connsiteX2" fmla="*/ 1591909 w 10853928"/>
              <a:gd name="connsiteY2" fmla="*/ 0 h 18288"/>
              <a:gd name="connsiteX3" fmla="*/ 2170785 w 10853928"/>
              <a:gd name="connsiteY3" fmla="*/ 0 h 18288"/>
              <a:gd name="connsiteX4" fmla="*/ 2966740 w 10853928"/>
              <a:gd name="connsiteY4" fmla="*/ 0 h 18288"/>
              <a:gd name="connsiteX5" fmla="*/ 4088313 w 10853928"/>
              <a:gd name="connsiteY5" fmla="*/ 0 h 18288"/>
              <a:gd name="connsiteX6" fmla="*/ 4992806 w 10853928"/>
              <a:gd name="connsiteY6" fmla="*/ 0 h 18288"/>
              <a:gd name="connsiteX7" fmla="*/ 6005840 w 10853928"/>
              <a:gd name="connsiteY7" fmla="*/ 0 h 18288"/>
              <a:gd name="connsiteX8" fmla="*/ 6801794 w 10853928"/>
              <a:gd name="connsiteY8" fmla="*/ 0 h 18288"/>
              <a:gd name="connsiteX9" fmla="*/ 7706289 w 10853928"/>
              <a:gd name="connsiteY9" fmla="*/ 0 h 18288"/>
              <a:gd name="connsiteX10" fmla="*/ 8827861 w 10853928"/>
              <a:gd name="connsiteY10" fmla="*/ 0 h 18288"/>
              <a:gd name="connsiteX11" fmla="*/ 9515277 w 10853928"/>
              <a:gd name="connsiteY11" fmla="*/ 0 h 18288"/>
              <a:gd name="connsiteX12" fmla="*/ 10853928 w 10853928"/>
              <a:gd name="connsiteY12" fmla="*/ 0 h 18288"/>
              <a:gd name="connsiteX13" fmla="*/ 10853928 w 10853928"/>
              <a:gd name="connsiteY13" fmla="*/ 18288 h 18288"/>
              <a:gd name="connsiteX14" fmla="*/ 10057973 w 10853928"/>
              <a:gd name="connsiteY14" fmla="*/ 18288 h 18288"/>
              <a:gd name="connsiteX15" fmla="*/ 9479097 w 10853928"/>
              <a:gd name="connsiteY15" fmla="*/ 18288 h 18288"/>
              <a:gd name="connsiteX16" fmla="*/ 8574602 w 10853928"/>
              <a:gd name="connsiteY16" fmla="*/ 18288 h 18288"/>
              <a:gd name="connsiteX17" fmla="*/ 7887188 w 10853928"/>
              <a:gd name="connsiteY17" fmla="*/ 18288 h 18288"/>
              <a:gd name="connsiteX18" fmla="*/ 6982693 w 10853928"/>
              <a:gd name="connsiteY18" fmla="*/ 18288 h 18288"/>
              <a:gd name="connsiteX19" fmla="*/ 6078200 w 10853928"/>
              <a:gd name="connsiteY19" fmla="*/ 18288 h 18288"/>
              <a:gd name="connsiteX20" fmla="*/ 5173705 w 10853928"/>
              <a:gd name="connsiteY20" fmla="*/ 18288 h 18288"/>
              <a:gd name="connsiteX21" fmla="*/ 4269212 w 10853928"/>
              <a:gd name="connsiteY21" fmla="*/ 18288 h 18288"/>
              <a:gd name="connsiteX22" fmla="*/ 3473257 w 10853928"/>
              <a:gd name="connsiteY22" fmla="*/ 18288 h 18288"/>
              <a:gd name="connsiteX23" fmla="*/ 2460224 w 10853928"/>
              <a:gd name="connsiteY23" fmla="*/ 18288 h 18288"/>
              <a:gd name="connsiteX24" fmla="*/ 1555729 w 10853928"/>
              <a:gd name="connsiteY24" fmla="*/ 18288 h 18288"/>
              <a:gd name="connsiteX25" fmla="*/ 0 w 10853928"/>
              <a:gd name="connsiteY25" fmla="*/ 18288 h 18288"/>
              <a:gd name="connsiteX26" fmla="*/ 0 w 10853928"/>
              <a:gd name="connsiteY26" fmla="*/ 0 h 18288"/>
              <a:gd name="connsiteX0" fmla="*/ 0 w 10853928"/>
              <a:gd name="connsiteY0" fmla="*/ 0 h 18288"/>
              <a:gd name="connsiteX1" fmla="*/ 795954 w 10853928"/>
              <a:gd name="connsiteY1" fmla="*/ 0 h 18288"/>
              <a:gd name="connsiteX2" fmla="*/ 1374830 w 10853928"/>
              <a:gd name="connsiteY2" fmla="*/ 0 h 18288"/>
              <a:gd name="connsiteX3" fmla="*/ 2496404 w 10853928"/>
              <a:gd name="connsiteY3" fmla="*/ 0 h 18288"/>
              <a:gd name="connsiteX4" fmla="*/ 3292358 w 10853928"/>
              <a:gd name="connsiteY4" fmla="*/ 0 h 18288"/>
              <a:gd name="connsiteX5" fmla="*/ 4088313 w 10853928"/>
              <a:gd name="connsiteY5" fmla="*/ 0 h 18288"/>
              <a:gd name="connsiteX6" fmla="*/ 5209885 w 10853928"/>
              <a:gd name="connsiteY6" fmla="*/ 0 h 18288"/>
              <a:gd name="connsiteX7" fmla="*/ 5897301 w 10853928"/>
              <a:gd name="connsiteY7" fmla="*/ 0 h 18288"/>
              <a:gd name="connsiteX8" fmla="*/ 7018873 w 10853928"/>
              <a:gd name="connsiteY8" fmla="*/ 0 h 18288"/>
              <a:gd name="connsiteX9" fmla="*/ 8140446 w 10853928"/>
              <a:gd name="connsiteY9" fmla="*/ 0 h 18288"/>
              <a:gd name="connsiteX10" fmla="*/ 9044940 w 10853928"/>
              <a:gd name="connsiteY10" fmla="*/ 0 h 18288"/>
              <a:gd name="connsiteX11" fmla="*/ 10853928 w 10853928"/>
              <a:gd name="connsiteY11" fmla="*/ 0 h 18288"/>
              <a:gd name="connsiteX12" fmla="*/ 10853928 w 10853928"/>
              <a:gd name="connsiteY12" fmla="*/ 18288 h 18288"/>
              <a:gd name="connsiteX13" fmla="*/ 10275052 w 10853928"/>
              <a:gd name="connsiteY13" fmla="*/ 18288 h 18288"/>
              <a:gd name="connsiteX14" fmla="*/ 9153478 w 10853928"/>
              <a:gd name="connsiteY14" fmla="*/ 18288 h 18288"/>
              <a:gd name="connsiteX15" fmla="*/ 8466064 w 10853928"/>
              <a:gd name="connsiteY15" fmla="*/ 18288 h 18288"/>
              <a:gd name="connsiteX16" fmla="*/ 7561569 w 10853928"/>
              <a:gd name="connsiteY16" fmla="*/ 18288 h 18288"/>
              <a:gd name="connsiteX17" fmla="*/ 6439997 w 10853928"/>
              <a:gd name="connsiteY17" fmla="*/ 18288 h 18288"/>
              <a:gd name="connsiteX18" fmla="*/ 5535502 w 10853928"/>
              <a:gd name="connsiteY18" fmla="*/ 18288 h 18288"/>
              <a:gd name="connsiteX19" fmla="*/ 4956626 w 10853928"/>
              <a:gd name="connsiteY19" fmla="*/ 18288 h 18288"/>
              <a:gd name="connsiteX20" fmla="*/ 4269212 w 10853928"/>
              <a:gd name="connsiteY20" fmla="*/ 18288 h 18288"/>
              <a:gd name="connsiteX21" fmla="*/ 3147638 w 10853928"/>
              <a:gd name="connsiteY21" fmla="*/ 18288 h 18288"/>
              <a:gd name="connsiteX22" fmla="*/ 2243145 w 10853928"/>
              <a:gd name="connsiteY22" fmla="*/ 18288 h 18288"/>
              <a:gd name="connsiteX23" fmla="*/ 1555729 w 10853928"/>
              <a:gd name="connsiteY23" fmla="*/ 18288 h 18288"/>
              <a:gd name="connsiteX24" fmla="*/ 0 w 10853928"/>
              <a:gd name="connsiteY24" fmla="*/ 18288 h 18288"/>
              <a:gd name="connsiteX25" fmla="*/ 0 w 10853928"/>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853928" h="18288" fill="none" extrusionOk="0">
                <a:moveTo>
                  <a:pt x="0" y="0"/>
                </a:moveTo>
                <a:cubicBezTo>
                  <a:pt x="91120" y="-1449"/>
                  <a:pt x="399046" y="-21558"/>
                  <a:pt x="578876" y="0"/>
                </a:cubicBezTo>
                <a:cubicBezTo>
                  <a:pt x="703029" y="46358"/>
                  <a:pt x="1285087" y="54142"/>
                  <a:pt x="1591909" y="0"/>
                </a:cubicBezTo>
                <a:cubicBezTo>
                  <a:pt x="1930206" y="18013"/>
                  <a:pt x="1961461" y="12515"/>
                  <a:pt x="2170785" y="0"/>
                </a:cubicBezTo>
                <a:cubicBezTo>
                  <a:pt x="2404653" y="71"/>
                  <a:pt x="2613972" y="-31526"/>
                  <a:pt x="2966740" y="0"/>
                </a:cubicBezTo>
                <a:cubicBezTo>
                  <a:pt x="3328927" y="23478"/>
                  <a:pt x="3611470" y="12692"/>
                  <a:pt x="4088313" y="0"/>
                </a:cubicBezTo>
                <a:cubicBezTo>
                  <a:pt x="4583809" y="5999"/>
                  <a:pt x="4542506" y="37410"/>
                  <a:pt x="4992806" y="0"/>
                </a:cubicBezTo>
                <a:cubicBezTo>
                  <a:pt x="5471012" y="-7442"/>
                  <a:pt x="5653544" y="-60417"/>
                  <a:pt x="6005840" y="0"/>
                </a:cubicBezTo>
                <a:cubicBezTo>
                  <a:pt x="6315963" y="24763"/>
                  <a:pt x="6491966" y="-1208"/>
                  <a:pt x="6801794" y="0"/>
                </a:cubicBezTo>
                <a:cubicBezTo>
                  <a:pt x="7129608" y="-3212"/>
                  <a:pt x="7272430" y="26652"/>
                  <a:pt x="7706289" y="0"/>
                </a:cubicBezTo>
                <a:cubicBezTo>
                  <a:pt x="8090310" y="-9685"/>
                  <a:pt x="8361050" y="-41545"/>
                  <a:pt x="8827861" y="0"/>
                </a:cubicBezTo>
                <a:cubicBezTo>
                  <a:pt x="9290642" y="44486"/>
                  <a:pt x="9322286" y="29080"/>
                  <a:pt x="9515277" y="0"/>
                </a:cubicBezTo>
                <a:cubicBezTo>
                  <a:pt x="9735491" y="-3768"/>
                  <a:pt x="10354797" y="-26814"/>
                  <a:pt x="10853928" y="0"/>
                </a:cubicBezTo>
                <a:cubicBezTo>
                  <a:pt x="10852921" y="4128"/>
                  <a:pt x="10853941" y="12483"/>
                  <a:pt x="10853928" y="18288"/>
                </a:cubicBezTo>
                <a:cubicBezTo>
                  <a:pt x="10543560" y="-28233"/>
                  <a:pt x="10247239" y="13772"/>
                  <a:pt x="10057973" y="18288"/>
                </a:cubicBezTo>
                <a:cubicBezTo>
                  <a:pt x="9863998" y="6862"/>
                  <a:pt x="9627928" y="-10225"/>
                  <a:pt x="9479097" y="18288"/>
                </a:cubicBezTo>
                <a:cubicBezTo>
                  <a:pt x="9371779" y="9678"/>
                  <a:pt x="8808673" y="47693"/>
                  <a:pt x="8574602" y="18288"/>
                </a:cubicBezTo>
                <a:cubicBezTo>
                  <a:pt x="8387209" y="-38683"/>
                  <a:pt x="8192927" y="10608"/>
                  <a:pt x="7887188" y="18288"/>
                </a:cubicBezTo>
                <a:cubicBezTo>
                  <a:pt x="7575675" y="64113"/>
                  <a:pt x="7234248" y="14538"/>
                  <a:pt x="6982693" y="18288"/>
                </a:cubicBezTo>
                <a:cubicBezTo>
                  <a:pt x="6690876" y="-22375"/>
                  <a:pt x="6316142" y="51776"/>
                  <a:pt x="6078200" y="18288"/>
                </a:cubicBezTo>
                <a:cubicBezTo>
                  <a:pt x="5776834" y="6045"/>
                  <a:pt x="5527272" y="-29721"/>
                  <a:pt x="5173705" y="18288"/>
                </a:cubicBezTo>
                <a:cubicBezTo>
                  <a:pt x="4812900" y="28299"/>
                  <a:pt x="4630309" y="-1597"/>
                  <a:pt x="4269212" y="18288"/>
                </a:cubicBezTo>
                <a:cubicBezTo>
                  <a:pt x="3895637" y="50203"/>
                  <a:pt x="3664928" y="-8187"/>
                  <a:pt x="3473257" y="18288"/>
                </a:cubicBezTo>
                <a:cubicBezTo>
                  <a:pt x="3262061" y="42766"/>
                  <a:pt x="2643279" y="42616"/>
                  <a:pt x="2460224" y="18288"/>
                </a:cubicBezTo>
                <a:cubicBezTo>
                  <a:pt x="2207326" y="-40643"/>
                  <a:pt x="1837010" y="-1389"/>
                  <a:pt x="1555729" y="18288"/>
                </a:cubicBezTo>
                <a:cubicBezTo>
                  <a:pt x="1249398" y="34153"/>
                  <a:pt x="440131" y="48176"/>
                  <a:pt x="0" y="18288"/>
                </a:cubicBezTo>
                <a:cubicBezTo>
                  <a:pt x="-473" y="12867"/>
                  <a:pt x="664" y="4087"/>
                  <a:pt x="0" y="0"/>
                </a:cubicBezTo>
                <a:close/>
              </a:path>
              <a:path w="10853928" h="18288" stroke="0" extrusionOk="0">
                <a:moveTo>
                  <a:pt x="0" y="0"/>
                </a:moveTo>
                <a:cubicBezTo>
                  <a:pt x="123306" y="-44270"/>
                  <a:pt x="505580" y="-5785"/>
                  <a:pt x="795954" y="0"/>
                </a:cubicBezTo>
                <a:cubicBezTo>
                  <a:pt x="1086833" y="-26373"/>
                  <a:pt x="1115323" y="9680"/>
                  <a:pt x="1374830" y="0"/>
                </a:cubicBezTo>
                <a:cubicBezTo>
                  <a:pt x="1661327" y="-31063"/>
                  <a:pt x="2212585" y="-28648"/>
                  <a:pt x="2496404" y="0"/>
                </a:cubicBezTo>
                <a:cubicBezTo>
                  <a:pt x="2820479" y="36066"/>
                  <a:pt x="3022945" y="-40888"/>
                  <a:pt x="3292358" y="0"/>
                </a:cubicBezTo>
                <a:cubicBezTo>
                  <a:pt x="3589494" y="35574"/>
                  <a:pt x="3718889" y="674"/>
                  <a:pt x="4088313" y="0"/>
                </a:cubicBezTo>
                <a:cubicBezTo>
                  <a:pt x="4404558" y="-16059"/>
                  <a:pt x="4958538" y="110079"/>
                  <a:pt x="5209885" y="0"/>
                </a:cubicBezTo>
                <a:cubicBezTo>
                  <a:pt x="5500428" y="-43285"/>
                  <a:pt x="5578231" y="-13061"/>
                  <a:pt x="5897301" y="0"/>
                </a:cubicBezTo>
                <a:cubicBezTo>
                  <a:pt x="6233578" y="-11139"/>
                  <a:pt x="6766778" y="-7052"/>
                  <a:pt x="7018873" y="0"/>
                </a:cubicBezTo>
                <a:cubicBezTo>
                  <a:pt x="7363727" y="-234"/>
                  <a:pt x="7629151" y="9629"/>
                  <a:pt x="8140446" y="0"/>
                </a:cubicBezTo>
                <a:cubicBezTo>
                  <a:pt x="8690932" y="-15045"/>
                  <a:pt x="8608138" y="3185"/>
                  <a:pt x="9044940" y="0"/>
                </a:cubicBezTo>
                <a:cubicBezTo>
                  <a:pt x="9420482" y="-16476"/>
                  <a:pt x="10106372" y="8257"/>
                  <a:pt x="10853928" y="0"/>
                </a:cubicBezTo>
                <a:cubicBezTo>
                  <a:pt x="10853022" y="7273"/>
                  <a:pt x="10853377" y="12402"/>
                  <a:pt x="10853928" y="18288"/>
                </a:cubicBezTo>
                <a:cubicBezTo>
                  <a:pt x="10617025" y="7618"/>
                  <a:pt x="10512797" y="7399"/>
                  <a:pt x="10275052" y="18288"/>
                </a:cubicBezTo>
                <a:cubicBezTo>
                  <a:pt x="10102639" y="-18431"/>
                  <a:pt x="9567824" y="-38749"/>
                  <a:pt x="9153478" y="18288"/>
                </a:cubicBezTo>
                <a:cubicBezTo>
                  <a:pt x="8771931" y="23385"/>
                  <a:pt x="8700748" y="43131"/>
                  <a:pt x="8466064" y="18288"/>
                </a:cubicBezTo>
                <a:cubicBezTo>
                  <a:pt x="8277093" y="7410"/>
                  <a:pt x="7942272" y="-46092"/>
                  <a:pt x="7561569" y="18288"/>
                </a:cubicBezTo>
                <a:cubicBezTo>
                  <a:pt x="7181523" y="28936"/>
                  <a:pt x="6966083" y="89696"/>
                  <a:pt x="6439997" y="18288"/>
                </a:cubicBezTo>
                <a:cubicBezTo>
                  <a:pt x="5889512" y="-43749"/>
                  <a:pt x="5791946" y="37991"/>
                  <a:pt x="5535502" y="18288"/>
                </a:cubicBezTo>
                <a:cubicBezTo>
                  <a:pt x="5261818" y="-24141"/>
                  <a:pt x="5177991" y="43194"/>
                  <a:pt x="4956626" y="18288"/>
                </a:cubicBezTo>
                <a:cubicBezTo>
                  <a:pt x="4738777" y="3724"/>
                  <a:pt x="4607306" y="35640"/>
                  <a:pt x="4269212" y="18288"/>
                </a:cubicBezTo>
                <a:cubicBezTo>
                  <a:pt x="3966813" y="13367"/>
                  <a:pt x="3414061" y="16692"/>
                  <a:pt x="3147638" y="18288"/>
                </a:cubicBezTo>
                <a:cubicBezTo>
                  <a:pt x="2888508" y="81583"/>
                  <a:pt x="2554650" y="20801"/>
                  <a:pt x="2243145" y="18288"/>
                </a:cubicBezTo>
                <a:cubicBezTo>
                  <a:pt x="1910742" y="-7793"/>
                  <a:pt x="1760375" y="-16780"/>
                  <a:pt x="1555729" y="18288"/>
                </a:cubicBezTo>
                <a:cubicBezTo>
                  <a:pt x="1334771" y="52696"/>
                  <a:pt x="399768" y="44039"/>
                  <a:pt x="0" y="18288"/>
                </a:cubicBezTo>
                <a:cubicBezTo>
                  <a:pt x="472" y="10345"/>
                  <a:pt x="441" y="6577"/>
                  <a:pt x="0" y="0"/>
                </a:cubicBezTo>
                <a:close/>
              </a:path>
              <a:path w="10853928" h="18288" fill="none" stroke="0" extrusionOk="0">
                <a:moveTo>
                  <a:pt x="0" y="0"/>
                </a:moveTo>
                <a:cubicBezTo>
                  <a:pt x="106935" y="32"/>
                  <a:pt x="349855" y="6139"/>
                  <a:pt x="578876" y="0"/>
                </a:cubicBezTo>
                <a:cubicBezTo>
                  <a:pt x="821450" y="16632"/>
                  <a:pt x="1224887" y="-17853"/>
                  <a:pt x="1591909" y="0"/>
                </a:cubicBezTo>
                <a:cubicBezTo>
                  <a:pt x="1923201" y="21343"/>
                  <a:pt x="1961840" y="12878"/>
                  <a:pt x="2170785" y="0"/>
                </a:cubicBezTo>
                <a:cubicBezTo>
                  <a:pt x="2344844" y="-25905"/>
                  <a:pt x="2663271" y="-776"/>
                  <a:pt x="2966740" y="0"/>
                </a:cubicBezTo>
                <a:cubicBezTo>
                  <a:pt x="3360073" y="28215"/>
                  <a:pt x="3629434" y="-56959"/>
                  <a:pt x="4088313" y="0"/>
                </a:cubicBezTo>
                <a:cubicBezTo>
                  <a:pt x="4570021" y="-2620"/>
                  <a:pt x="4535665" y="38353"/>
                  <a:pt x="4992806" y="0"/>
                </a:cubicBezTo>
                <a:cubicBezTo>
                  <a:pt x="5439926" y="-79256"/>
                  <a:pt x="5659865" y="21524"/>
                  <a:pt x="6005840" y="0"/>
                </a:cubicBezTo>
                <a:cubicBezTo>
                  <a:pt x="6348513" y="29165"/>
                  <a:pt x="6500878" y="1118"/>
                  <a:pt x="6801794" y="0"/>
                </a:cubicBezTo>
                <a:cubicBezTo>
                  <a:pt x="7103720" y="647"/>
                  <a:pt x="7300108" y="51953"/>
                  <a:pt x="7706289" y="0"/>
                </a:cubicBezTo>
                <a:cubicBezTo>
                  <a:pt x="8150195" y="-12516"/>
                  <a:pt x="8364863" y="-4590"/>
                  <a:pt x="8827861" y="0"/>
                </a:cubicBezTo>
                <a:cubicBezTo>
                  <a:pt x="9297064" y="52566"/>
                  <a:pt x="9320554" y="35099"/>
                  <a:pt x="9515277" y="0"/>
                </a:cubicBezTo>
                <a:cubicBezTo>
                  <a:pt x="9779615" y="-92277"/>
                  <a:pt x="10359071" y="-135100"/>
                  <a:pt x="10853928" y="0"/>
                </a:cubicBezTo>
                <a:cubicBezTo>
                  <a:pt x="10853051" y="3877"/>
                  <a:pt x="10853361" y="12338"/>
                  <a:pt x="10853928" y="18288"/>
                </a:cubicBezTo>
                <a:cubicBezTo>
                  <a:pt x="10500305" y="-13097"/>
                  <a:pt x="10239719" y="26745"/>
                  <a:pt x="10057973" y="18288"/>
                </a:cubicBezTo>
                <a:cubicBezTo>
                  <a:pt x="9875311" y="-6631"/>
                  <a:pt x="9614647" y="3161"/>
                  <a:pt x="9479097" y="18288"/>
                </a:cubicBezTo>
                <a:cubicBezTo>
                  <a:pt x="9331887" y="45239"/>
                  <a:pt x="8771905" y="53499"/>
                  <a:pt x="8574602" y="18288"/>
                </a:cubicBezTo>
                <a:cubicBezTo>
                  <a:pt x="8380157" y="3345"/>
                  <a:pt x="8212286" y="23818"/>
                  <a:pt x="7887188" y="18288"/>
                </a:cubicBezTo>
                <a:cubicBezTo>
                  <a:pt x="7571806" y="24347"/>
                  <a:pt x="7223167" y="65784"/>
                  <a:pt x="6982693" y="18288"/>
                </a:cubicBezTo>
                <a:cubicBezTo>
                  <a:pt x="6688730" y="-21021"/>
                  <a:pt x="6321452" y="52468"/>
                  <a:pt x="6078200" y="18288"/>
                </a:cubicBezTo>
                <a:cubicBezTo>
                  <a:pt x="5835390" y="-64019"/>
                  <a:pt x="5474642" y="7637"/>
                  <a:pt x="5173705" y="18288"/>
                </a:cubicBezTo>
                <a:cubicBezTo>
                  <a:pt x="4854042" y="55800"/>
                  <a:pt x="4616514" y="22681"/>
                  <a:pt x="4269212" y="18288"/>
                </a:cubicBezTo>
                <a:cubicBezTo>
                  <a:pt x="3900990" y="71304"/>
                  <a:pt x="3623110" y="-29851"/>
                  <a:pt x="3473257" y="18288"/>
                </a:cubicBezTo>
                <a:cubicBezTo>
                  <a:pt x="3317762" y="50007"/>
                  <a:pt x="2671606" y="12430"/>
                  <a:pt x="2460224" y="18288"/>
                </a:cubicBezTo>
                <a:cubicBezTo>
                  <a:pt x="2260656" y="14707"/>
                  <a:pt x="1819630" y="47037"/>
                  <a:pt x="1555729" y="18288"/>
                </a:cubicBezTo>
                <a:cubicBezTo>
                  <a:pt x="1260966" y="45770"/>
                  <a:pt x="446802" y="-26774"/>
                  <a:pt x="0" y="18288"/>
                </a:cubicBezTo>
                <a:cubicBezTo>
                  <a:pt x="578" y="12250"/>
                  <a:pt x="1001" y="332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3" name="Content Placeholder 2"/>
          <p:cNvSpPr>
            <a:spLocks noGrp="1"/>
          </p:cNvSpPr>
          <p:nvPr>
            <p:ph idx="1"/>
          </p:nvPr>
        </p:nvSpPr>
        <p:spPr>
          <a:xfrm>
            <a:off x="838199" y="1929384"/>
            <a:ext cx="11086092" cy="4251960"/>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1" indent="-304792"/>
            <a:r>
              <a:rPr lang="en-US" sz="2667" dirty="0"/>
              <a:t>First response (e.g., police or fire protection, emergency relief services)</a:t>
            </a:r>
          </a:p>
          <a:p>
            <a:pPr lvl="1" indent="-304792"/>
            <a:r>
              <a:rPr lang="en-US" sz="2667" dirty="0"/>
              <a:t>Correctional facility (e.g., jail, prison, detention center, reformatory)</a:t>
            </a:r>
          </a:p>
          <a:p>
            <a:pPr lvl="1" indent="-304792"/>
            <a:r>
              <a:rPr lang="en-US" sz="2667" dirty="0"/>
              <a:t>Agriculture, forestry, fishing, or hunting</a:t>
            </a:r>
          </a:p>
          <a:p>
            <a:pPr lvl="1" indent="-304792"/>
            <a:r>
              <a:rPr lang="en-US" sz="2667" dirty="0"/>
              <a:t>Food manufacturing facility (e.g., meat-processing, produce packing, food or beverage manufacturing)</a:t>
            </a:r>
          </a:p>
          <a:p>
            <a:pPr lvl="1" indent="-304792"/>
            <a:r>
              <a:rPr lang="en-US" sz="2667" dirty="0"/>
              <a:t>Food and beverage store (e.g., grocery store, warehouse club, supercenters, convenience store, specialty food store, bakery)</a:t>
            </a:r>
          </a:p>
          <a:p>
            <a:pPr lvl="1" indent="-304792"/>
            <a:r>
              <a:rPr lang="en-US" sz="2667" dirty="0"/>
              <a:t>Non-food manufacturing facility (e.g., metals, equipment and machinery, electronics)</a:t>
            </a:r>
          </a:p>
        </p:txBody>
      </p:sp>
      <p:sp>
        <p:nvSpPr>
          <p:cNvPr id="4" name="TextBox 3">
            <a:extLst>
              <a:ext uri="{FF2B5EF4-FFF2-40B4-BE49-F238E27FC236}">
                <a16:creationId xmlns:a16="http://schemas.microsoft.com/office/drawing/2014/main" id="{E6DEF86F-5B60-765A-B8EA-38617348E8FD}"/>
              </a:ext>
            </a:extLst>
          </p:cNvPr>
          <p:cNvSpPr txBox="1"/>
          <p:nvPr/>
        </p:nvSpPr>
        <p:spPr>
          <a:xfrm>
            <a:off x="9018740" y="6246655"/>
            <a:ext cx="2905553" cy="584775"/>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3200" dirty="0"/>
              <a:t>(Continued)</a:t>
            </a:r>
          </a:p>
        </p:txBody>
      </p:sp>
    </p:spTree>
    <p:extLst>
      <p:ext uri="{BB962C8B-B14F-4D97-AF65-F5344CB8AC3E}">
        <p14:creationId xmlns:p14="http://schemas.microsoft.com/office/powerpoint/2010/main" val="2823265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2" name="Title 1"/>
          <p:cNvSpPr>
            <a:spLocks noGrp="1"/>
          </p:cNvSpPr>
          <p:nvPr>
            <p:ph type="title"/>
          </p:nvPr>
        </p:nvSpPr>
        <p:spPr>
          <a:xfrm>
            <a:off x="463463" y="365125"/>
            <a:ext cx="11486367" cy="1325564"/>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lvl="0" indent="0">
              <a:buNone/>
            </a:pPr>
            <a:r>
              <a:rPr lang="en-US" sz="5467" dirty="0"/>
              <a:t>Defining Essential Work Settings pg. 3</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2"/>
            <a:ext cx="10853928" cy="18288"/>
          </a:xfrm>
          <a:custGeom>
            <a:avLst/>
            <a:gdLst>
              <a:gd name="connsiteX0" fmla="*/ 0 w 10853928"/>
              <a:gd name="connsiteY0" fmla="*/ 0 h 18288"/>
              <a:gd name="connsiteX1" fmla="*/ 578876 w 10853928"/>
              <a:gd name="connsiteY1" fmla="*/ 0 h 18288"/>
              <a:gd name="connsiteX2" fmla="*/ 1591909 w 10853928"/>
              <a:gd name="connsiteY2" fmla="*/ 0 h 18288"/>
              <a:gd name="connsiteX3" fmla="*/ 2170785 w 10853928"/>
              <a:gd name="connsiteY3" fmla="*/ 0 h 18288"/>
              <a:gd name="connsiteX4" fmla="*/ 2966740 w 10853928"/>
              <a:gd name="connsiteY4" fmla="*/ 0 h 18288"/>
              <a:gd name="connsiteX5" fmla="*/ 4088313 w 10853928"/>
              <a:gd name="connsiteY5" fmla="*/ 0 h 18288"/>
              <a:gd name="connsiteX6" fmla="*/ 4992806 w 10853928"/>
              <a:gd name="connsiteY6" fmla="*/ 0 h 18288"/>
              <a:gd name="connsiteX7" fmla="*/ 6005840 w 10853928"/>
              <a:gd name="connsiteY7" fmla="*/ 0 h 18288"/>
              <a:gd name="connsiteX8" fmla="*/ 6801794 w 10853928"/>
              <a:gd name="connsiteY8" fmla="*/ 0 h 18288"/>
              <a:gd name="connsiteX9" fmla="*/ 7706289 w 10853928"/>
              <a:gd name="connsiteY9" fmla="*/ 0 h 18288"/>
              <a:gd name="connsiteX10" fmla="*/ 8827861 w 10853928"/>
              <a:gd name="connsiteY10" fmla="*/ 0 h 18288"/>
              <a:gd name="connsiteX11" fmla="*/ 9515277 w 10853928"/>
              <a:gd name="connsiteY11" fmla="*/ 0 h 18288"/>
              <a:gd name="connsiteX12" fmla="*/ 10853928 w 10853928"/>
              <a:gd name="connsiteY12" fmla="*/ 0 h 18288"/>
              <a:gd name="connsiteX13" fmla="*/ 10853928 w 10853928"/>
              <a:gd name="connsiteY13" fmla="*/ 18288 h 18288"/>
              <a:gd name="connsiteX14" fmla="*/ 10057973 w 10853928"/>
              <a:gd name="connsiteY14" fmla="*/ 18288 h 18288"/>
              <a:gd name="connsiteX15" fmla="*/ 9479097 w 10853928"/>
              <a:gd name="connsiteY15" fmla="*/ 18288 h 18288"/>
              <a:gd name="connsiteX16" fmla="*/ 8574602 w 10853928"/>
              <a:gd name="connsiteY16" fmla="*/ 18288 h 18288"/>
              <a:gd name="connsiteX17" fmla="*/ 7887188 w 10853928"/>
              <a:gd name="connsiteY17" fmla="*/ 18288 h 18288"/>
              <a:gd name="connsiteX18" fmla="*/ 6982693 w 10853928"/>
              <a:gd name="connsiteY18" fmla="*/ 18288 h 18288"/>
              <a:gd name="connsiteX19" fmla="*/ 6078200 w 10853928"/>
              <a:gd name="connsiteY19" fmla="*/ 18288 h 18288"/>
              <a:gd name="connsiteX20" fmla="*/ 5173705 w 10853928"/>
              <a:gd name="connsiteY20" fmla="*/ 18288 h 18288"/>
              <a:gd name="connsiteX21" fmla="*/ 4269212 w 10853928"/>
              <a:gd name="connsiteY21" fmla="*/ 18288 h 18288"/>
              <a:gd name="connsiteX22" fmla="*/ 3473257 w 10853928"/>
              <a:gd name="connsiteY22" fmla="*/ 18288 h 18288"/>
              <a:gd name="connsiteX23" fmla="*/ 2460224 w 10853928"/>
              <a:gd name="connsiteY23" fmla="*/ 18288 h 18288"/>
              <a:gd name="connsiteX24" fmla="*/ 1555729 w 10853928"/>
              <a:gd name="connsiteY24" fmla="*/ 18288 h 18288"/>
              <a:gd name="connsiteX25" fmla="*/ 0 w 10853928"/>
              <a:gd name="connsiteY25" fmla="*/ 18288 h 18288"/>
              <a:gd name="connsiteX26" fmla="*/ 0 w 10853928"/>
              <a:gd name="connsiteY26" fmla="*/ 0 h 18288"/>
              <a:gd name="connsiteX0" fmla="*/ 0 w 10853928"/>
              <a:gd name="connsiteY0" fmla="*/ 0 h 18288"/>
              <a:gd name="connsiteX1" fmla="*/ 795954 w 10853928"/>
              <a:gd name="connsiteY1" fmla="*/ 0 h 18288"/>
              <a:gd name="connsiteX2" fmla="*/ 1374830 w 10853928"/>
              <a:gd name="connsiteY2" fmla="*/ 0 h 18288"/>
              <a:gd name="connsiteX3" fmla="*/ 2496404 w 10853928"/>
              <a:gd name="connsiteY3" fmla="*/ 0 h 18288"/>
              <a:gd name="connsiteX4" fmla="*/ 3292358 w 10853928"/>
              <a:gd name="connsiteY4" fmla="*/ 0 h 18288"/>
              <a:gd name="connsiteX5" fmla="*/ 4088313 w 10853928"/>
              <a:gd name="connsiteY5" fmla="*/ 0 h 18288"/>
              <a:gd name="connsiteX6" fmla="*/ 5209885 w 10853928"/>
              <a:gd name="connsiteY6" fmla="*/ 0 h 18288"/>
              <a:gd name="connsiteX7" fmla="*/ 5897301 w 10853928"/>
              <a:gd name="connsiteY7" fmla="*/ 0 h 18288"/>
              <a:gd name="connsiteX8" fmla="*/ 7018873 w 10853928"/>
              <a:gd name="connsiteY8" fmla="*/ 0 h 18288"/>
              <a:gd name="connsiteX9" fmla="*/ 8140446 w 10853928"/>
              <a:gd name="connsiteY9" fmla="*/ 0 h 18288"/>
              <a:gd name="connsiteX10" fmla="*/ 9044940 w 10853928"/>
              <a:gd name="connsiteY10" fmla="*/ 0 h 18288"/>
              <a:gd name="connsiteX11" fmla="*/ 10853928 w 10853928"/>
              <a:gd name="connsiteY11" fmla="*/ 0 h 18288"/>
              <a:gd name="connsiteX12" fmla="*/ 10853928 w 10853928"/>
              <a:gd name="connsiteY12" fmla="*/ 18288 h 18288"/>
              <a:gd name="connsiteX13" fmla="*/ 10275052 w 10853928"/>
              <a:gd name="connsiteY13" fmla="*/ 18288 h 18288"/>
              <a:gd name="connsiteX14" fmla="*/ 9153478 w 10853928"/>
              <a:gd name="connsiteY14" fmla="*/ 18288 h 18288"/>
              <a:gd name="connsiteX15" fmla="*/ 8466064 w 10853928"/>
              <a:gd name="connsiteY15" fmla="*/ 18288 h 18288"/>
              <a:gd name="connsiteX16" fmla="*/ 7561569 w 10853928"/>
              <a:gd name="connsiteY16" fmla="*/ 18288 h 18288"/>
              <a:gd name="connsiteX17" fmla="*/ 6439997 w 10853928"/>
              <a:gd name="connsiteY17" fmla="*/ 18288 h 18288"/>
              <a:gd name="connsiteX18" fmla="*/ 5535502 w 10853928"/>
              <a:gd name="connsiteY18" fmla="*/ 18288 h 18288"/>
              <a:gd name="connsiteX19" fmla="*/ 4956626 w 10853928"/>
              <a:gd name="connsiteY19" fmla="*/ 18288 h 18288"/>
              <a:gd name="connsiteX20" fmla="*/ 4269212 w 10853928"/>
              <a:gd name="connsiteY20" fmla="*/ 18288 h 18288"/>
              <a:gd name="connsiteX21" fmla="*/ 3147638 w 10853928"/>
              <a:gd name="connsiteY21" fmla="*/ 18288 h 18288"/>
              <a:gd name="connsiteX22" fmla="*/ 2243145 w 10853928"/>
              <a:gd name="connsiteY22" fmla="*/ 18288 h 18288"/>
              <a:gd name="connsiteX23" fmla="*/ 1555729 w 10853928"/>
              <a:gd name="connsiteY23" fmla="*/ 18288 h 18288"/>
              <a:gd name="connsiteX24" fmla="*/ 0 w 10853928"/>
              <a:gd name="connsiteY24" fmla="*/ 18288 h 18288"/>
              <a:gd name="connsiteX25" fmla="*/ 0 w 10853928"/>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853928" h="18288" fill="none" extrusionOk="0">
                <a:moveTo>
                  <a:pt x="0" y="0"/>
                </a:moveTo>
                <a:cubicBezTo>
                  <a:pt x="91120" y="-1449"/>
                  <a:pt x="399046" y="-21558"/>
                  <a:pt x="578876" y="0"/>
                </a:cubicBezTo>
                <a:cubicBezTo>
                  <a:pt x="703029" y="46358"/>
                  <a:pt x="1285087" y="54142"/>
                  <a:pt x="1591909" y="0"/>
                </a:cubicBezTo>
                <a:cubicBezTo>
                  <a:pt x="1930206" y="18013"/>
                  <a:pt x="1961461" y="12515"/>
                  <a:pt x="2170785" y="0"/>
                </a:cubicBezTo>
                <a:cubicBezTo>
                  <a:pt x="2404653" y="71"/>
                  <a:pt x="2613972" y="-31526"/>
                  <a:pt x="2966740" y="0"/>
                </a:cubicBezTo>
                <a:cubicBezTo>
                  <a:pt x="3328927" y="23478"/>
                  <a:pt x="3611470" y="12692"/>
                  <a:pt x="4088313" y="0"/>
                </a:cubicBezTo>
                <a:cubicBezTo>
                  <a:pt x="4583809" y="5999"/>
                  <a:pt x="4542506" y="37410"/>
                  <a:pt x="4992806" y="0"/>
                </a:cubicBezTo>
                <a:cubicBezTo>
                  <a:pt x="5471012" y="-7442"/>
                  <a:pt x="5653544" y="-60417"/>
                  <a:pt x="6005840" y="0"/>
                </a:cubicBezTo>
                <a:cubicBezTo>
                  <a:pt x="6315963" y="24763"/>
                  <a:pt x="6491966" y="-1208"/>
                  <a:pt x="6801794" y="0"/>
                </a:cubicBezTo>
                <a:cubicBezTo>
                  <a:pt x="7129608" y="-3212"/>
                  <a:pt x="7272430" y="26652"/>
                  <a:pt x="7706289" y="0"/>
                </a:cubicBezTo>
                <a:cubicBezTo>
                  <a:pt x="8090310" y="-9685"/>
                  <a:pt x="8361050" y="-41545"/>
                  <a:pt x="8827861" y="0"/>
                </a:cubicBezTo>
                <a:cubicBezTo>
                  <a:pt x="9290642" y="44486"/>
                  <a:pt x="9322286" y="29080"/>
                  <a:pt x="9515277" y="0"/>
                </a:cubicBezTo>
                <a:cubicBezTo>
                  <a:pt x="9735491" y="-3768"/>
                  <a:pt x="10354797" y="-26814"/>
                  <a:pt x="10853928" y="0"/>
                </a:cubicBezTo>
                <a:cubicBezTo>
                  <a:pt x="10852921" y="4128"/>
                  <a:pt x="10853941" y="12483"/>
                  <a:pt x="10853928" y="18288"/>
                </a:cubicBezTo>
                <a:cubicBezTo>
                  <a:pt x="10543560" y="-28233"/>
                  <a:pt x="10247239" y="13772"/>
                  <a:pt x="10057973" y="18288"/>
                </a:cubicBezTo>
                <a:cubicBezTo>
                  <a:pt x="9863998" y="6862"/>
                  <a:pt x="9627928" y="-10225"/>
                  <a:pt x="9479097" y="18288"/>
                </a:cubicBezTo>
                <a:cubicBezTo>
                  <a:pt x="9371779" y="9678"/>
                  <a:pt x="8808673" y="47693"/>
                  <a:pt x="8574602" y="18288"/>
                </a:cubicBezTo>
                <a:cubicBezTo>
                  <a:pt x="8387209" y="-38683"/>
                  <a:pt x="8192927" y="10608"/>
                  <a:pt x="7887188" y="18288"/>
                </a:cubicBezTo>
                <a:cubicBezTo>
                  <a:pt x="7575675" y="64113"/>
                  <a:pt x="7234248" y="14538"/>
                  <a:pt x="6982693" y="18288"/>
                </a:cubicBezTo>
                <a:cubicBezTo>
                  <a:pt x="6690876" y="-22375"/>
                  <a:pt x="6316142" y="51776"/>
                  <a:pt x="6078200" y="18288"/>
                </a:cubicBezTo>
                <a:cubicBezTo>
                  <a:pt x="5776834" y="6045"/>
                  <a:pt x="5527272" y="-29721"/>
                  <a:pt x="5173705" y="18288"/>
                </a:cubicBezTo>
                <a:cubicBezTo>
                  <a:pt x="4812900" y="28299"/>
                  <a:pt x="4630309" y="-1597"/>
                  <a:pt x="4269212" y="18288"/>
                </a:cubicBezTo>
                <a:cubicBezTo>
                  <a:pt x="3895637" y="50203"/>
                  <a:pt x="3664928" y="-8187"/>
                  <a:pt x="3473257" y="18288"/>
                </a:cubicBezTo>
                <a:cubicBezTo>
                  <a:pt x="3262061" y="42766"/>
                  <a:pt x="2643279" y="42616"/>
                  <a:pt x="2460224" y="18288"/>
                </a:cubicBezTo>
                <a:cubicBezTo>
                  <a:pt x="2207326" y="-40643"/>
                  <a:pt x="1837010" y="-1389"/>
                  <a:pt x="1555729" y="18288"/>
                </a:cubicBezTo>
                <a:cubicBezTo>
                  <a:pt x="1249398" y="34153"/>
                  <a:pt x="440131" y="48176"/>
                  <a:pt x="0" y="18288"/>
                </a:cubicBezTo>
                <a:cubicBezTo>
                  <a:pt x="-473" y="12867"/>
                  <a:pt x="664" y="4087"/>
                  <a:pt x="0" y="0"/>
                </a:cubicBezTo>
                <a:close/>
              </a:path>
              <a:path w="10853928" h="18288" stroke="0" extrusionOk="0">
                <a:moveTo>
                  <a:pt x="0" y="0"/>
                </a:moveTo>
                <a:cubicBezTo>
                  <a:pt x="123306" y="-44270"/>
                  <a:pt x="505580" y="-5785"/>
                  <a:pt x="795954" y="0"/>
                </a:cubicBezTo>
                <a:cubicBezTo>
                  <a:pt x="1086833" y="-26373"/>
                  <a:pt x="1115323" y="9680"/>
                  <a:pt x="1374830" y="0"/>
                </a:cubicBezTo>
                <a:cubicBezTo>
                  <a:pt x="1661327" y="-31063"/>
                  <a:pt x="2212585" y="-28648"/>
                  <a:pt x="2496404" y="0"/>
                </a:cubicBezTo>
                <a:cubicBezTo>
                  <a:pt x="2820479" y="36066"/>
                  <a:pt x="3022945" y="-40888"/>
                  <a:pt x="3292358" y="0"/>
                </a:cubicBezTo>
                <a:cubicBezTo>
                  <a:pt x="3589494" y="35574"/>
                  <a:pt x="3718889" y="674"/>
                  <a:pt x="4088313" y="0"/>
                </a:cubicBezTo>
                <a:cubicBezTo>
                  <a:pt x="4404558" y="-16059"/>
                  <a:pt x="4958538" y="110079"/>
                  <a:pt x="5209885" y="0"/>
                </a:cubicBezTo>
                <a:cubicBezTo>
                  <a:pt x="5500428" y="-43285"/>
                  <a:pt x="5578231" y="-13061"/>
                  <a:pt x="5897301" y="0"/>
                </a:cubicBezTo>
                <a:cubicBezTo>
                  <a:pt x="6233578" y="-11139"/>
                  <a:pt x="6766778" y="-7052"/>
                  <a:pt x="7018873" y="0"/>
                </a:cubicBezTo>
                <a:cubicBezTo>
                  <a:pt x="7363727" y="-234"/>
                  <a:pt x="7629151" y="9629"/>
                  <a:pt x="8140446" y="0"/>
                </a:cubicBezTo>
                <a:cubicBezTo>
                  <a:pt x="8690932" y="-15045"/>
                  <a:pt x="8608138" y="3185"/>
                  <a:pt x="9044940" y="0"/>
                </a:cubicBezTo>
                <a:cubicBezTo>
                  <a:pt x="9420482" y="-16476"/>
                  <a:pt x="10106372" y="8257"/>
                  <a:pt x="10853928" y="0"/>
                </a:cubicBezTo>
                <a:cubicBezTo>
                  <a:pt x="10853022" y="7273"/>
                  <a:pt x="10853377" y="12402"/>
                  <a:pt x="10853928" y="18288"/>
                </a:cubicBezTo>
                <a:cubicBezTo>
                  <a:pt x="10617025" y="7618"/>
                  <a:pt x="10512797" y="7399"/>
                  <a:pt x="10275052" y="18288"/>
                </a:cubicBezTo>
                <a:cubicBezTo>
                  <a:pt x="10102639" y="-18431"/>
                  <a:pt x="9567824" y="-38749"/>
                  <a:pt x="9153478" y="18288"/>
                </a:cubicBezTo>
                <a:cubicBezTo>
                  <a:pt x="8771931" y="23385"/>
                  <a:pt x="8700748" y="43131"/>
                  <a:pt x="8466064" y="18288"/>
                </a:cubicBezTo>
                <a:cubicBezTo>
                  <a:pt x="8277093" y="7410"/>
                  <a:pt x="7942272" y="-46092"/>
                  <a:pt x="7561569" y="18288"/>
                </a:cubicBezTo>
                <a:cubicBezTo>
                  <a:pt x="7181523" y="28936"/>
                  <a:pt x="6966083" y="89696"/>
                  <a:pt x="6439997" y="18288"/>
                </a:cubicBezTo>
                <a:cubicBezTo>
                  <a:pt x="5889512" y="-43749"/>
                  <a:pt x="5791946" y="37991"/>
                  <a:pt x="5535502" y="18288"/>
                </a:cubicBezTo>
                <a:cubicBezTo>
                  <a:pt x="5261818" y="-24141"/>
                  <a:pt x="5177991" y="43194"/>
                  <a:pt x="4956626" y="18288"/>
                </a:cubicBezTo>
                <a:cubicBezTo>
                  <a:pt x="4738777" y="3724"/>
                  <a:pt x="4607306" y="35640"/>
                  <a:pt x="4269212" y="18288"/>
                </a:cubicBezTo>
                <a:cubicBezTo>
                  <a:pt x="3966813" y="13367"/>
                  <a:pt x="3414061" y="16692"/>
                  <a:pt x="3147638" y="18288"/>
                </a:cubicBezTo>
                <a:cubicBezTo>
                  <a:pt x="2888508" y="81583"/>
                  <a:pt x="2554650" y="20801"/>
                  <a:pt x="2243145" y="18288"/>
                </a:cubicBezTo>
                <a:cubicBezTo>
                  <a:pt x="1910742" y="-7793"/>
                  <a:pt x="1760375" y="-16780"/>
                  <a:pt x="1555729" y="18288"/>
                </a:cubicBezTo>
                <a:cubicBezTo>
                  <a:pt x="1334771" y="52696"/>
                  <a:pt x="399768" y="44039"/>
                  <a:pt x="0" y="18288"/>
                </a:cubicBezTo>
                <a:cubicBezTo>
                  <a:pt x="472" y="10345"/>
                  <a:pt x="441" y="6577"/>
                  <a:pt x="0" y="0"/>
                </a:cubicBezTo>
                <a:close/>
              </a:path>
              <a:path w="10853928" h="18288" fill="none" stroke="0" extrusionOk="0">
                <a:moveTo>
                  <a:pt x="0" y="0"/>
                </a:moveTo>
                <a:cubicBezTo>
                  <a:pt x="106935" y="32"/>
                  <a:pt x="349855" y="6139"/>
                  <a:pt x="578876" y="0"/>
                </a:cubicBezTo>
                <a:cubicBezTo>
                  <a:pt x="821450" y="16632"/>
                  <a:pt x="1224887" y="-17853"/>
                  <a:pt x="1591909" y="0"/>
                </a:cubicBezTo>
                <a:cubicBezTo>
                  <a:pt x="1923201" y="21343"/>
                  <a:pt x="1961840" y="12878"/>
                  <a:pt x="2170785" y="0"/>
                </a:cubicBezTo>
                <a:cubicBezTo>
                  <a:pt x="2344844" y="-25905"/>
                  <a:pt x="2663271" y="-776"/>
                  <a:pt x="2966740" y="0"/>
                </a:cubicBezTo>
                <a:cubicBezTo>
                  <a:pt x="3360073" y="28215"/>
                  <a:pt x="3629434" y="-56959"/>
                  <a:pt x="4088313" y="0"/>
                </a:cubicBezTo>
                <a:cubicBezTo>
                  <a:pt x="4570021" y="-2620"/>
                  <a:pt x="4535665" y="38353"/>
                  <a:pt x="4992806" y="0"/>
                </a:cubicBezTo>
                <a:cubicBezTo>
                  <a:pt x="5439926" y="-79256"/>
                  <a:pt x="5659865" y="21524"/>
                  <a:pt x="6005840" y="0"/>
                </a:cubicBezTo>
                <a:cubicBezTo>
                  <a:pt x="6348513" y="29165"/>
                  <a:pt x="6500878" y="1118"/>
                  <a:pt x="6801794" y="0"/>
                </a:cubicBezTo>
                <a:cubicBezTo>
                  <a:pt x="7103720" y="647"/>
                  <a:pt x="7300108" y="51953"/>
                  <a:pt x="7706289" y="0"/>
                </a:cubicBezTo>
                <a:cubicBezTo>
                  <a:pt x="8150195" y="-12516"/>
                  <a:pt x="8364863" y="-4590"/>
                  <a:pt x="8827861" y="0"/>
                </a:cubicBezTo>
                <a:cubicBezTo>
                  <a:pt x="9297064" y="52566"/>
                  <a:pt x="9320554" y="35099"/>
                  <a:pt x="9515277" y="0"/>
                </a:cubicBezTo>
                <a:cubicBezTo>
                  <a:pt x="9779615" y="-92277"/>
                  <a:pt x="10359071" y="-135100"/>
                  <a:pt x="10853928" y="0"/>
                </a:cubicBezTo>
                <a:cubicBezTo>
                  <a:pt x="10853051" y="3877"/>
                  <a:pt x="10853361" y="12338"/>
                  <a:pt x="10853928" y="18288"/>
                </a:cubicBezTo>
                <a:cubicBezTo>
                  <a:pt x="10500305" y="-13097"/>
                  <a:pt x="10239719" y="26745"/>
                  <a:pt x="10057973" y="18288"/>
                </a:cubicBezTo>
                <a:cubicBezTo>
                  <a:pt x="9875311" y="-6631"/>
                  <a:pt x="9614647" y="3161"/>
                  <a:pt x="9479097" y="18288"/>
                </a:cubicBezTo>
                <a:cubicBezTo>
                  <a:pt x="9331887" y="45239"/>
                  <a:pt x="8771905" y="53499"/>
                  <a:pt x="8574602" y="18288"/>
                </a:cubicBezTo>
                <a:cubicBezTo>
                  <a:pt x="8380157" y="3345"/>
                  <a:pt x="8212286" y="23818"/>
                  <a:pt x="7887188" y="18288"/>
                </a:cubicBezTo>
                <a:cubicBezTo>
                  <a:pt x="7571806" y="24347"/>
                  <a:pt x="7223167" y="65784"/>
                  <a:pt x="6982693" y="18288"/>
                </a:cubicBezTo>
                <a:cubicBezTo>
                  <a:pt x="6688730" y="-21021"/>
                  <a:pt x="6321452" y="52468"/>
                  <a:pt x="6078200" y="18288"/>
                </a:cubicBezTo>
                <a:cubicBezTo>
                  <a:pt x="5835390" y="-64019"/>
                  <a:pt x="5474642" y="7637"/>
                  <a:pt x="5173705" y="18288"/>
                </a:cubicBezTo>
                <a:cubicBezTo>
                  <a:pt x="4854042" y="55800"/>
                  <a:pt x="4616514" y="22681"/>
                  <a:pt x="4269212" y="18288"/>
                </a:cubicBezTo>
                <a:cubicBezTo>
                  <a:pt x="3900990" y="71304"/>
                  <a:pt x="3623110" y="-29851"/>
                  <a:pt x="3473257" y="18288"/>
                </a:cubicBezTo>
                <a:cubicBezTo>
                  <a:pt x="3317762" y="50007"/>
                  <a:pt x="2671606" y="12430"/>
                  <a:pt x="2460224" y="18288"/>
                </a:cubicBezTo>
                <a:cubicBezTo>
                  <a:pt x="2260656" y="14707"/>
                  <a:pt x="1819630" y="47037"/>
                  <a:pt x="1555729" y="18288"/>
                </a:cubicBezTo>
                <a:cubicBezTo>
                  <a:pt x="1260966" y="45770"/>
                  <a:pt x="446802" y="-26774"/>
                  <a:pt x="0" y="18288"/>
                </a:cubicBezTo>
                <a:cubicBezTo>
                  <a:pt x="578" y="12250"/>
                  <a:pt x="1001" y="332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3" name="Content Placeholder 2"/>
          <p:cNvSpPr>
            <a:spLocks noGrp="1"/>
          </p:cNvSpPr>
          <p:nvPr>
            <p:ph idx="1"/>
          </p:nvPr>
        </p:nvSpPr>
        <p:spPr>
          <a:xfrm>
            <a:off x="838200" y="1929384"/>
            <a:ext cx="10515600" cy="4251960"/>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1" indent="-304792"/>
            <a:r>
              <a:rPr lang="en-US" sz="2667" dirty="0"/>
              <a:t>Public transit (e.g., bus, commuter rail, subway, school bus)</a:t>
            </a:r>
          </a:p>
          <a:p>
            <a:pPr lvl="1" indent="-304792"/>
            <a:r>
              <a:rPr lang="en-US" sz="2667" dirty="0"/>
              <a:t>United States Postal Service</a:t>
            </a:r>
          </a:p>
          <a:p>
            <a:pPr lvl="1" indent="-304792"/>
            <a:r>
              <a:rPr lang="en-US" sz="2667" dirty="0"/>
              <a:t>Other job deemed “essential” during the COVID-19 pandemic</a:t>
            </a:r>
          </a:p>
          <a:p>
            <a:pPr lvl="1" indent="-304792"/>
            <a:r>
              <a:rPr lang="en-US" sz="2667" dirty="0"/>
              <a:t>Other Work Settings:</a:t>
            </a:r>
          </a:p>
          <a:p>
            <a:pPr lvl="2" indent="-230712"/>
            <a:r>
              <a:rPr lang="en-US" sz="2667" dirty="0"/>
              <a:t>None of the above (Working outside the home in non EW setting)</a:t>
            </a:r>
          </a:p>
          <a:p>
            <a:pPr lvl="2" indent="-230712"/>
            <a:r>
              <a:rPr lang="en-US" sz="2667" dirty="0"/>
              <a:t>Missing Data (Working outside the home, but did not provide work setting info).</a:t>
            </a:r>
          </a:p>
          <a:p>
            <a:pPr lvl="2" indent="-230712"/>
            <a:r>
              <a:rPr lang="en-US" sz="2667" dirty="0"/>
              <a:t>Workers at home (a synthetic setting created to include workers who worked at home)</a:t>
            </a:r>
          </a:p>
        </p:txBody>
      </p:sp>
    </p:spTree>
    <p:extLst>
      <p:ext uri="{BB962C8B-B14F-4D97-AF65-F5344CB8AC3E}">
        <p14:creationId xmlns:p14="http://schemas.microsoft.com/office/powerpoint/2010/main" val="3798280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2" name="Title 1"/>
          <p:cNvSpPr>
            <a:spLocks noGrp="1"/>
          </p:cNvSpPr>
          <p:nvPr>
            <p:ph type="title"/>
          </p:nvPr>
        </p:nvSpPr>
        <p:spPr>
          <a:xfrm>
            <a:off x="838200" y="365125"/>
            <a:ext cx="10515600" cy="1325564"/>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lvl="0" indent="0">
              <a:buNone/>
            </a:pPr>
            <a:r>
              <a:rPr lang="en-US" sz="5467" dirty="0"/>
              <a:t>Definition of Disability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2"/>
            <a:ext cx="10853928" cy="18288"/>
          </a:xfrm>
          <a:custGeom>
            <a:avLst/>
            <a:gdLst>
              <a:gd name="connsiteX0" fmla="*/ 0 w 10853928"/>
              <a:gd name="connsiteY0" fmla="*/ 0 h 18288"/>
              <a:gd name="connsiteX1" fmla="*/ 578876 w 10853928"/>
              <a:gd name="connsiteY1" fmla="*/ 0 h 18288"/>
              <a:gd name="connsiteX2" fmla="*/ 1591909 w 10853928"/>
              <a:gd name="connsiteY2" fmla="*/ 0 h 18288"/>
              <a:gd name="connsiteX3" fmla="*/ 2170785 w 10853928"/>
              <a:gd name="connsiteY3" fmla="*/ 0 h 18288"/>
              <a:gd name="connsiteX4" fmla="*/ 2966740 w 10853928"/>
              <a:gd name="connsiteY4" fmla="*/ 0 h 18288"/>
              <a:gd name="connsiteX5" fmla="*/ 4088313 w 10853928"/>
              <a:gd name="connsiteY5" fmla="*/ 0 h 18288"/>
              <a:gd name="connsiteX6" fmla="*/ 4992806 w 10853928"/>
              <a:gd name="connsiteY6" fmla="*/ 0 h 18288"/>
              <a:gd name="connsiteX7" fmla="*/ 6005840 w 10853928"/>
              <a:gd name="connsiteY7" fmla="*/ 0 h 18288"/>
              <a:gd name="connsiteX8" fmla="*/ 6801794 w 10853928"/>
              <a:gd name="connsiteY8" fmla="*/ 0 h 18288"/>
              <a:gd name="connsiteX9" fmla="*/ 7706289 w 10853928"/>
              <a:gd name="connsiteY9" fmla="*/ 0 h 18288"/>
              <a:gd name="connsiteX10" fmla="*/ 8827861 w 10853928"/>
              <a:gd name="connsiteY10" fmla="*/ 0 h 18288"/>
              <a:gd name="connsiteX11" fmla="*/ 9515277 w 10853928"/>
              <a:gd name="connsiteY11" fmla="*/ 0 h 18288"/>
              <a:gd name="connsiteX12" fmla="*/ 10853928 w 10853928"/>
              <a:gd name="connsiteY12" fmla="*/ 0 h 18288"/>
              <a:gd name="connsiteX13" fmla="*/ 10853928 w 10853928"/>
              <a:gd name="connsiteY13" fmla="*/ 18288 h 18288"/>
              <a:gd name="connsiteX14" fmla="*/ 10057973 w 10853928"/>
              <a:gd name="connsiteY14" fmla="*/ 18288 h 18288"/>
              <a:gd name="connsiteX15" fmla="*/ 9479097 w 10853928"/>
              <a:gd name="connsiteY15" fmla="*/ 18288 h 18288"/>
              <a:gd name="connsiteX16" fmla="*/ 8574602 w 10853928"/>
              <a:gd name="connsiteY16" fmla="*/ 18288 h 18288"/>
              <a:gd name="connsiteX17" fmla="*/ 7887188 w 10853928"/>
              <a:gd name="connsiteY17" fmla="*/ 18288 h 18288"/>
              <a:gd name="connsiteX18" fmla="*/ 6982693 w 10853928"/>
              <a:gd name="connsiteY18" fmla="*/ 18288 h 18288"/>
              <a:gd name="connsiteX19" fmla="*/ 6078200 w 10853928"/>
              <a:gd name="connsiteY19" fmla="*/ 18288 h 18288"/>
              <a:gd name="connsiteX20" fmla="*/ 5173705 w 10853928"/>
              <a:gd name="connsiteY20" fmla="*/ 18288 h 18288"/>
              <a:gd name="connsiteX21" fmla="*/ 4269212 w 10853928"/>
              <a:gd name="connsiteY21" fmla="*/ 18288 h 18288"/>
              <a:gd name="connsiteX22" fmla="*/ 3473257 w 10853928"/>
              <a:gd name="connsiteY22" fmla="*/ 18288 h 18288"/>
              <a:gd name="connsiteX23" fmla="*/ 2460224 w 10853928"/>
              <a:gd name="connsiteY23" fmla="*/ 18288 h 18288"/>
              <a:gd name="connsiteX24" fmla="*/ 1555729 w 10853928"/>
              <a:gd name="connsiteY24" fmla="*/ 18288 h 18288"/>
              <a:gd name="connsiteX25" fmla="*/ 0 w 10853928"/>
              <a:gd name="connsiteY25" fmla="*/ 18288 h 18288"/>
              <a:gd name="connsiteX26" fmla="*/ 0 w 10853928"/>
              <a:gd name="connsiteY26" fmla="*/ 0 h 18288"/>
              <a:gd name="connsiteX0" fmla="*/ 0 w 10853928"/>
              <a:gd name="connsiteY0" fmla="*/ 0 h 18288"/>
              <a:gd name="connsiteX1" fmla="*/ 795954 w 10853928"/>
              <a:gd name="connsiteY1" fmla="*/ 0 h 18288"/>
              <a:gd name="connsiteX2" fmla="*/ 1374830 w 10853928"/>
              <a:gd name="connsiteY2" fmla="*/ 0 h 18288"/>
              <a:gd name="connsiteX3" fmla="*/ 2496404 w 10853928"/>
              <a:gd name="connsiteY3" fmla="*/ 0 h 18288"/>
              <a:gd name="connsiteX4" fmla="*/ 3292358 w 10853928"/>
              <a:gd name="connsiteY4" fmla="*/ 0 h 18288"/>
              <a:gd name="connsiteX5" fmla="*/ 4088313 w 10853928"/>
              <a:gd name="connsiteY5" fmla="*/ 0 h 18288"/>
              <a:gd name="connsiteX6" fmla="*/ 5209885 w 10853928"/>
              <a:gd name="connsiteY6" fmla="*/ 0 h 18288"/>
              <a:gd name="connsiteX7" fmla="*/ 5897301 w 10853928"/>
              <a:gd name="connsiteY7" fmla="*/ 0 h 18288"/>
              <a:gd name="connsiteX8" fmla="*/ 7018873 w 10853928"/>
              <a:gd name="connsiteY8" fmla="*/ 0 h 18288"/>
              <a:gd name="connsiteX9" fmla="*/ 8140446 w 10853928"/>
              <a:gd name="connsiteY9" fmla="*/ 0 h 18288"/>
              <a:gd name="connsiteX10" fmla="*/ 9044940 w 10853928"/>
              <a:gd name="connsiteY10" fmla="*/ 0 h 18288"/>
              <a:gd name="connsiteX11" fmla="*/ 10853928 w 10853928"/>
              <a:gd name="connsiteY11" fmla="*/ 0 h 18288"/>
              <a:gd name="connsiteX12" fmla="*/ 10853928 w 10853928"/>
              <a:gd name="connsiteY12" fmla="*/ 18288 h 18288"/>
              <a:gd name="connsiteX13" fmla="*/ 10275052 w 10853928"/>
              <a:gd name="connsiteY13" fmla="*/ 18288 h 18288"/>
              <a:gd name="connsiteX14" fmla="*/ 9153478 w 10853928"/>
              <a:gd name="connsiteY14" fmla="*/ 18288 h 18288"/>
              <a:gd name="connsiteX15" fmla="*/ 8466064 w 10853928"/>
              <a:gd name="connsiteY15" fmla="*/ 18288 h 18288"/>
              <a:gd name="connsiteX16" fmla="*/ 7561569 w 10853928"/>
              <a:gd name="connsiteY16" fmla="*/ 18288 h 18288"/>
              <a:gd name="connsiteX17" fmla="*/ 6439997 w 10853928"/>
              <a:gd name="connsiteY17" fmla="*/ 18288 h 18288"/>
              <a:gd name="connsiteX18" fmla="*/ 5535502 w 10853928"/>
              <a:gd name="connsiteY18" fmla="*/ 18288 h 18288"/>
              <a:gd name="connsiteX19" fmla="*/ 4956626 w 10853928"/>
              <a:gd name="connsiteY19" fmla="*/ 18288 h 18288"/>
              <a:gd name="connsiteX20" fmla="*/ 4269212 w 10853928"/>
              <a:gd name="connsiteY20" fmla="*/ 18288 h 18288"/>
              <a:gd name="connsiteX21" fmla="*/ 3147638 w 10853928"/>
              <a:gd name="connsiteY21" fmla="*/ 18288 h 18288"/>
              <a:gd name="connsiteX22" fmla="*/ 2243145 w 10853928"/>
              <a:gd name="connsiteY22" fmla="*/ 18288 h 18288"/>
              <a:gd name="connsiteX23" fmla="*/ 1555729 w 10853928"/>
              <a:gd name="connsiteY23" fmla="*/ 18288 h 18288"/>
              <a:gd name="connsiteX24" fmla="*/ 0 w 10853928"/>
              <a:gd name="connsiteY24" fmla="*/ 18288 h 18288"/>
              <a:gd name="connsiteX25" fmla="*/ 0 w 10853928"/>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853928" h="18288" fill="none" extrusionOk="0">
                <a:moveTo>
                  <a:pt x="0" y="0"/>
                </a:moveTo>
                <a:cubicBezTo>
                  <a:pt x="91120" y="-1449"/>
                  <a:pt x="399046" y="-21558"/>
                  <a:pt x="578876" y="0"/>
                </a:cubicBezTo>
                <a:cubicBezTo>
                  <a:pt x="703029" y="46358"/>
                  <a:pt x="1285087" y="54142"/>
                  <a:pt x="1591909" y="0"/>
                </a:cubicBezTo>
                <a:cubicBezTo>
                  <a:pt x="1930206" y="18013"/>
                  <a:pt x="1961461" y="12515"/>
                  <a:pt x="2170785" y="0"/>
                </a:cubicBezTo>
                <a:cubicBezTo>
                  <a:pt x="2404653" y="71"/>
                  <a:pt x="2613972" y="-31526"/>
                  <a:pt x="2966740" y="0"/>
                </a:cubicBezTo>
                <a:cubicBezTo>
                  <a:pt x="3328927" y="23478"/>
                  <a:pt x="3611470" y="12692"/>
                  <a:pt x="4088313" y="0"/>
                </a:cubicBezTo>
                <a:cubicBezTo>
                  <a:pt x="4583809" y="5999"/>
                  <a:pt x="4542506" y="37410"/>
                  <a:pt x="4992806" y="0"/>
                </a:cubicBezTo>
                <a:cubicBezTo>
                  <a:pt x="5471012" y="-7442"/>
                  <a:pt x="5653544" y="-60417"/>
                  <a:pt x="6005840" y="0"/>
                </a:cubicBezTo>
                <a:cubicBezTo>
                  <a:pt x="6315963" y="24763"/>
                  <a:pt x="6491966" y="-1208"/>
                  <a:pt x="6801794" y="0"/>
                </a:cubicBezTo>
                <a:cubicBezTo>
                  <a:pt x="7129608" y="-3212"/>
                  <a:pt x="7272430" y="26652"/>
                  <a:pt x="7706289" y="0"/>
                </a:cubicBezTo>
                <a:cubicBezTo>
                  <a:pt x="8090310" y="-9685"/>
                  <a:pt x="8361050" y="-41545"/>
                  <a:pt x="8827861" y="0"/>
                </a:cubicBezTo>
                <a:cubicBezTo>
                  <a:pt x="9290642" y="44486"/>
                  <a:pt x="9322286" y="29080"/>
                  <a:pt x="9515277" y="0"/>
                </a:cubicBezTo>
                <a:cubicBezTo>
                  <a:pt x="9735491" y="-3768"/>
                  <a:pt x="10354797" y="-26814"/>
                  <a:pt x="10853928" y="0"/>
                </a:cubicBezTo>
                <a:cubicBezTo>
                  <a:pt x="10852921" y="4128"/>
                  <a:pt x="10853941" y="12483"/>
                  <a:pt x="10853928" y="18288"/>
                </a:cubicBezTo>
                <a:cubicBezTo>
                  <a:pt x="10543560" y="-28233"/>
                  <a:pt x="10247239" y="13772"/>
                  <a:pt x="10057973" y="18288"/>
                </a:cubicBezTo>
                <a:cubicBezTo>
                  <a:pt x="9863998" y="6862"/>
                  <a:pt x="9627928" y="-10225"/>
                  <a:pt x="9479097" y="18288"/>
                </a:cubicBezTo>
                <a:cubicBezTo>
                  <a:pt x="9371779" y="9678"/>
                  <a:pt x="8808673" y="47693"/>
                  <a:pt x="8574602" y="18288"/>
                </a:cubicBezTo>
                <a:cubicBezTo>
                  <a:pt x="8387209" y="-38683"/>
                  <a:pt x="8192927" y="10608"/>
                  <a:pt x="7887188" y="18288"/>
                </a:cubicBezTo>
                <a:cubicBezTo>
                  <a:pt x="7575675" y="64113"/>
                  <a:pt x="7234248" y="14538"/>
                  <a:pt x="6982693" y="18288"/>
                </a:cubicBezTo>
                <a:cubicBezTo>
                  <a:pt x="6690876" y="-22375"/>
                  <a:pt x="6316142" y="51776"/>
                  <a:pt x="6078200" y="18288"/>
                </a:cubicBezTo>
                <a:cubicBezTo>
                  <a:pt x="5776834" y="6045"/>
                  <a:pt x="5527272" y="-29721"/>
                  <a:pt x="5173705" y="18288"/>
                </a:cubicBezTo>
                <a:cubicBezTo>
                  <a:pt x="4812900" y="28299"/>
                  <a:pt x="4630309" y="-1597"/>
                  <a:pt x="4269212" y="18288"/>
                </a:cubicBezTo>
                <a:cubicBezTo>
                  <a:pt x="3895637" y="50203"/>
                  <a:pt x="3664928" y="-8187"/>
                  <a:pt x="3473257" y="18288"/>
                </a:cubicBezTo>
                <a:cubicBezTo>
                  <a:pt x="3262061" y="42766"/>
                  <a:pt x="2643279" y="42616"/>
                  <a:pt x="2460224" y="18288"/>
                </a:cubicBezTo>
                <a:cubicBezTo>
                  <a:pt x="2207326" y="-40643"/>
                  <a:pt x="1837010" y="-1389"/>
                  <a:pt x="1555729" y="18288"/>
                </a:cubicBezTo>
                <a:cubicBezTo>
                  <a:pt x="1249398" y="34153"/>
                  <a:pt x="440131" y="48176"/>
                  <a:pt x="0" y="18288"/>
                </a:cubicBezTo>
                <a:cubicBezTo>
                  <a:pt x="-473" y="12867"/>
                  <a:pt x="664" y="4087"/>
                  <a:pt x="0" y="0"/>
                </a:cubicBezTo>
                <a:close/>
              </a:path>
              <a:path w="10853928" h="18288" stroke="0" extrusionOk="0">
                <a:moveTo>
                  <a:pt x="0" y="0"/>
                </a:moveTo>
                <a:cubicBezTo>
                  <a:pt x="123306" y="-44270"/>
                  <a:pt x="505580" y="-5785"/>
                  <a:pt x="795954" y="0"/>
                </a:cubicBezTo>
                <a:cubicBezTo>
                  <a:pt x="1086833" y="-26373"/>
                  <a:pt x="1115323" y="9680"/>
                  <a:pt x="1374830" y="0"/>
                </a:cubicBezTo>
                <a:cubicBezTo>
                  <a:pt x="1661327" y="-31063"/>
                  <a:pt x="2212585" y="-28648"/>
                  <a:pt x="2496404" y="0"/>
                </a:cubicBezTo>
                <a:cubicBezTo>
                  <a:pt x="2820479" y="36066"/>
                  <a:pt x="3022945" y="-40888"/>
                  <a:pt x="3292358" y="0"/>
                </a:cubicBezTo>
                <a:cubicBezTo>
                  <a:pt x="3589494" y="35574"/>
                  <a:pt x="3718889" y="674"/>
                  <a:pt x="4088313" y="0"/>
                </a:cubicBezTo>
                <a:cubicBezTo>
                  <a:pt x="4404558" y="-16059"/>
                  <a:pt x="4958538" y="110079"/>
                  <a:pt x="5209885" y="0"/>
                </a:cubicBezTo>
                <a:cubicBezTo>
                  <a:pt x="5500428" y="-43285"/>
                  <a:pt x="5578231" y="-13061"/>
                  <a:pt x="5897301" y="0"/>
                </a:cubicBezTo>
                <a:cubicBezTo>
                  <a:pt x="6233578" y="-11139"/>
                  <a:pt x="6766778" y="-7052"/>
                  <a:pt x="7018873" y="0"/>
                </a:cubicBezTo>
                <a:cubicBezTo>
                  <a:pt x="7363727" y="-234"/>
                  <a:pt x="7629151" y="9629"/>
                  <a:pt x="8140446" y="0"/>
                </a:cubicBezTo>
                <a:cubicBezTo>
                  <a:pt x="8690932" y="-15045"/>
                  <a:pt x="8608138" y="3185"/>
                  <a:pt x="9044940" y="0"/>
                </a:cubicBezTo>
                <a:cubicBezTo>
                  <a:pt x="9420482" y="-16476"/>
                  <a:pt x="10106372" y="8257"/>
                  <a:pt x="10853928" y="0"/>
                </a:cubicBezTo>
                <a:cubicBezTo>
                  <a:pt x="10853022" y="7273"/>
                  <a:pt x="10853377" y="12402"/>
                  <a:pt x="10853928" y="18288"/>
                </a:cubicBezTo>
                <a:cubicBezTo>
                  <a:pt x="10617025" y="7618"/>
                  <a:pt x="10512797" y="7399"/>
                  <a:pt x="10275052" y="18288"/>
                </a:cubicBezTo>
                <a:cubicBezTo>
                  <a:pt x="10102639" y="-18431"/>
                  <a:pt x="9567824" y="-38749"/>
                  <a:pt x="9153478" y="18288"/>
                </a:cubicBezTo>
                <a:cubicBezTo>
                  <a:pt x="8771931" y="23385"/>
                  <a:pt x="8700748" y="43131"/>
                  <a:pt x="8466064" y="18288"/>
                </a:cubicBezTo>
                <a:cubicBezTo>
                  <a:pt x="8277093" y="7410"/>
                  <a:pt x="7942272" y="-46092"/>
                  <a:pt x="7561569" y="18288"/>
                </a:cubicBezTo>
                <a:cubicBezTo>
                  <a:pt x="7181523" y="28936"/>
                  <a:pt x="6966083" y="89696"/>
                  <a:pt x="6439997" y="18288"/>
                </a:cubicBezTo>
                <a:cubicBezTo>
                  <a:pt x="5889512" y="-43749"/>
                  <a:pt x="5791946" y="37991"/>
                  <a:pt x="5535502" y="18288"/>
                </a:cubicBezTo>
                <a:cubicBezTo>
                  <a:pt x="5261818" y="-24141"/>
                  <a:pt x="5177991" y="43194"/>
                  <a:pt x="4956626" y="18288"/>
                </a:cubicBezTo>
                <a:cubicBezTo>
                  <a:pt x="4738777" y="3724"/>
                  <a:pt x="4607306" y="35640"/>
                  <a:pt x="4269212" y="18288"/>
                </a:cubicBezTo>
                <a:cubicBezTo>
                  <a:pt x="3966813" y="13367"/>
                  <a:pt x="3414061" y="16692"/>
                  <a:pt x="3147638" y="18288"/>
                </a:cubicBezTo>
                <a:cubicBezTo>
                  <a:pt x="2888508" y="81583"/>
                  <a:pt x="2554650" y="20801"/>
                  <a:pt x="2243145" y="18288"/>
                </a:cubicBezTo>
                <a:cubicBezTo>
                  <a:pt x="1910742" y="-7793"/>
                  <a:pt x="1760375" y="-16780"/>
                  <a:pt x="1555729" y="18288"/>
                </a:cubicBezTo>
                <a:cubicBezTo>
                  <a:pt x="1334771" y="52696"/>
                  <a:pt x="399768" y="44039"/>
                  <a:pt x="0" y="18288"/>
                </a:cubicBezTo>
                <a:cubicBezTo>
                  <a:pt x="472" y="10345"/>
                  <a:pt x="441" y="6577"/>
                  <a:pt x="0" y="0"/>
                </a:cubicBezTo>
                <a:close/>
              </a:path>
              <a:path w="10853928" h="18288" fill="none" stroke="0" extrusionOk="0">
                <a:moveTo>
                  <a:pt x="0" y="0"/>
                </a:moveTo>
                <a:cubicBezTo>
                  <a:pt x="106935" y="32"/>
                  <a:pt x="349855" y="6139"/>
                  <a:pt x="578876" y="0"/>
                </a:cubicBezTo>
                <a:cubicBezTo>
                  <a:pt x="821450" y="16632"/>
                  <a:pt x="1224887" y="-17853"/>
                  <a:pt x="1591909" y="0"/>
                </a:cubicBezTo>
                <a:cubicBezTo>
                  <a:pt x="1923201" y="21343"/>
                  <a:pt x="1961840" y="12878"/>
                  <a:pt x="2170785" y="0"/>
                </a:cubicBezTo>
                <a:cubicBezTo>
                  <a:pt x="2344844" y="-25905"/>
                  <a:pt x="2663271" y="-776"/>
                  <a:pt x="2966740" y="0"/>
                </a:cubicBezTo>
                <a:cubicBezTo>
                  <a:pt x="3360073" y="28215"/>
                  <a:pt x="3629434" y="-56959"/>
                  <a:pt x="4088313" y="0"/>
                </a:cubicBezTo>
                <a:cubicBezTo>
                  <a:pt x="4570021" y="-2620"/>
                  <a:pt x="4535665" y="38353"/>
                  <a:pt x="4992806" y="0"/>
                </a:cubicBezTo>
                <a:cubicBezTo>
                  <a:pt x="5439926" y="-79256"/>
                  <a:pt x="5659865" y="21524"/>
                  <a:pt x="6005840" y="0"/>
                </a:cubicBezTo>
                <a:cubicBezTo>
                  <a:pt x="6348513" y="29165"/>
                  <a:pt x="6500878" y="1118"/>
                  <a:pt x="6801794" y="0"/>
                </a:cubicBezTo>
                <a:cubicBezTo>
                  <a:pt x="7103720" y="647"/>
                  <a:pt x="7300108" y="51953"/>
                  <a:pt x="7706289" y="0"/>
                </a:cubicBezTo>
                <a:cubicBezTo>
                  <a:pt x="8150195" y="-12516"/>
                  <a:pt x="8364863" y="-4590"/>
                  <a:pt x="8827861" y="0"/>
                </a:cubicBezTo>
                <a:cubicBezTo>
                  <a:pt x="9297064" y="52566"/>
                  <a:pt x="9320554" y="35099"/>
                  <a:pt x="9515277" y="0"/>
                </a:cubicBezTo>
                <a:cubicBezTo>
                  <a:pt x="9779615" y="-92277"/>
                  <a:pt x="10359071" y="-135100"/>
                  <a:pt x="10853928" y="0"/>
                </a:cubicBezTo>
                <a:cubicBezTo>
                  <a:pt x="10853051" y="3877"/>
                  <a:pt x="10853361" y="12338"/>
                  <a:pt x="10853928" y="18288"/>
                </a:cubicBezTo>
                <a:cubicBezTo>
                  <a:pt x="10500305" y="-13097"/>
                  <a:pt x="10239719" y="26745"/>
                  <a:pt x="10057973" y="18288"/>
                </a:cubicBezTo>
                <a:cubicBezTo>
                  <a:pt x="9875311" y="-6631"/>
                  <a:pt x="9614647" y="3161"/>
                  <a:pt x="9479097" y="18288"/>
                </a:cubicBezTo>
                <a:cubicBezTo>
                  <a:pt x="9331887" y="45239"/>
                  <a:pt x="8771905" y="53499"/>
                  <a:pt x="8574602" y="18288"/>
                </a:cubicBezTo>
                <a:cubicBezTo>
                  <a:pt x="8380157" y="3345"/>
                  <a:pt x="8212286" y="23818"/>
                  <a:pt x="7887188" y="18288"/>
                </a:cubicBezTo>
                <a:cubicBezTo>
                  <a:pt x="7571806" y="24347"/>
                  <a:pt x="7223167" y="65784"/>
                  <a:pt x="6982693" y="18288"/>
                </a:cubicBezTo>
                <a:cubicBezTo>
                  <a:pt x="6688730" y="-21021"/>
                  <a:pt x="6321452" y="52468"/>
                  <a:pt x="6078200" y="18288"/>
                </a:cubicBezTo>
                <a:cubicBezTo>
                  <a:pt x="5835390" y="-64019"/>
                  <a:pt x="5474642" y="7637"/>
                  <a:pt x="5173705" y="18288"/>
                </a:cubicBezTo>
                <a:cubicBezTo>
                  <a:pt x="4854042" y="55800"/>
                  <a:pt x="4616514" y="22681"/>
                  <a:pt x="4269212" y="18288"/>
                </a:cubicBezTo>
                <a:cubicBezTo>
                  <a:pt x="3900990" y="71304"/>
                  <a:pt x="3623110" y="-29851"/>
                  <a:pt x="3473257" y="18288"/>
                </a:cubicBezTo>
                <a:cubicBezTo>
                  <a:pt x="3317762" y="50007"/>
                  <a:pt x="2671606" y="12430"/>
                  <a:pt x="2460224" y="18288"/>
                </a:cubicBezTo>
                <a:cubicBezTo>
                  <a:pt x="2260656" y="14707"/>
                  <a:pt x="1819630" y="47037"/>
                  <a:pt x="1555729" y="18288"/>
                </a:cubicBezTo>
                <a:cubicBezTo>
                  <a:pt x="1260966" y="45770"/>
                  <a:pt x="446802" y="-26774"/>
                  <a:pt x="0" y="18288"/>
                </a:cubicBezTo>
                <a:cubicBezTo>
                  <a:pt x="578" y="12250"/>
                  <a:pt x="1001" y="332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3" name="Content Placeholder 2"/>
          <p:cNvSpPr>
            <a:spLocks noGrp="1"/>
          </p:cNvSpPr>
          <p:nvPr>
            <p:ph idx="1"/>
          </p:nvPr>
        </p:nvSpPr>
        <p:spPr>
          <a:xfrm>
            <a:off x="838200" y="1929384"/>
            <a:ext cx="10515600" cy="4251960"/>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r>
              <a:rPr lang="en-US" sz="2933" dirty="0"/>
              <a:t>Disability is a broad and far-reaching term. Here, disability status is defined based on the following 4 questions:</a:t>
            </a:r>
          </a:p>
          <a:p>
            <a:pPr lvl="1" indent="-304792"/>
            <a:r>
              <a:rPr lang="en-US" sz="2933" dirty="0"/>
              <a:t>Do you have difficulty </a:t>
            </a:r>
            <a:r>
              <a:rPr lang="en-US" sz="2933" u="sng" dirty="0"/>
              <a:t>seeing</a:t>
            </a:r>
            <a:r>
              <a:rPr lang="en-US" sz="2933" dirty="0"/>
              <a:t>, even when wearing glasses?</a:t>
            </a:r>
          </a:p>
          <a:p>
            <a:pPr lvl="1" indent="-304792"/>
            <a:r>
              <a:rPr lang="en-US" sz="2933" dirty="0"/>
              <a:t>Do you have difficulty </a:t>
            </a:r>
            <a:r>
              <a:rPr lang="en-US" sz="2933" u="sng" dirty="0"/>
              <a:t>hearing</a:t>
            </a:r>
            <a:r>
              <a:rPr lang="en-US" sz="2933" dirty="0"/>
              <a:t>, even when using a hearing aid?</a:t>
            </a:r>
          </a:p>
          <a:p>
            <a:pPr lvl="1" indent="-304792"/>
            <a:r>
              <a:rPr lang="en-US" sz="2933" dirty="0"/>
              <a:t>Do you have difficulty </a:t>
            </a:r>
            <a:r>
              <a:rPr lang="en-US" sz="2933" u="sng" dirty="0"/>
              <a:t>remembering or concentrating</a:t>
            </a:r>
            <a:r>
              <a:rPr lang="en-US" sz="2933" dirty="0"/>
              <a:t>?</a:t>
            </a:r>
          </a:p>
          <a:p>
            <a:pPr lvl="1" indent="-304792"/>
            <a:r>
              <a:rPr lang="en-US" sz="2933" dirty="0"/>
              <a:t>Do you have difficulty </a:t>
            </a:r>
            <a:r>
              <a:rPr lang="en-US" sz="2933" u="sng" dirty="0"/>
              <a:t>walking or climbing stairs</a:t>
            </a:r>
            <a:r>
              <a:rPr lang="en-US" sz="2933" dirty="0"/>
              <a:t>?</a:t>
            </a:r>
          </a:p>
        </p:txBody>
      </p:sp>
    </p:spTree>
    <p:extLst>
      <p:ext uri="{BB962C8B-B14F-4D97-AF65-F5344CB8AC3E}">
        <p14:creationId xmlns:p14="http://schemas.microsoft.com/office/powerpoint/2010/main" val="4019195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B07CA-B8A3-5003-2AB0-D3C78BA4AF2D}"/>
              </a:ext>
            </a:extLst>
          </p:cNvPr>
          <p:cNvSpPr>
            <a:spLocks noGrp="1"/>
          </p:cNvSpPr>
          <p:nvPr>
            <p:ph type="title"/>
          </p:nvPr>
        </p:nvSpPr>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2933" dirty="0"/>
              <a:t>Employment-to-Population Ratio (%)</a:t>
            </a:r>
            <a:r>
              <a:rPr lang="en-US" sz="2933" kern="1200" dirty="0">
                <a:solidFill>
                  <a:schemeClr val="tx1"/>
                </a:solidFill>
                <a:latin typeface="+mj-lt"/>
                <a:ea typeface="+mj-ea"/>
                <a:cs typeface="+mj-cs"/>
              </a:rPr>
              <a:t>, </a:t>
            </a:r>
            <a:br>
              <a:rPr lang="en-US" sz="2933" kern="1200" dirty="0">
                <a:solidFill>
                  <a:schemeClr val="tx1"/>
                </a:solidFill>
                <a:latin typeface="+mj-lt"/>
                <a:ea typeface="+mj-ea"/>
                <a:cs typeface="+mj-cs"/>
              </a:rPr>
            </a:br>
            <a:r>
              <a:rPr lang="en-US" sz="2933" kern="1200" dirty="0">
                <a:solidFill>
                  <a:schemeClr val="tx1"/>
                </a:solidFill>
                <a:latin typeface="+mj-lt"/>
                <a:ea typeface="+mj-ea"/>
                <a:cs typeface="+mj-cs"/>
              </a:rPr>
              <a:t>by Disability Status</a:t>
            </a:r>
            <a:r>
              <a:rPr lang="en-US" sz="2933" dirty="0"/>
              <a:t> </a:t>
            </a:r>
            <a:r>
              <a:rPr lang="en-US" sz="2933" kern="1200" dirty="0">
                <a:solidFill>
                  <a:schemeClr val="tx1"/>
                </a:solidFill>
                <a:latin typeface="+mj-lt"/>
                <a:ea typeface="+mj-ea"/>
                <a:cs typeface="+mj-cs"/>
              </a:rPr>
              <a:t>and Work Setting</a:t>
            </a:r>
            <a:endParaRPr lang="en-US" sz="2933" dirty="0"/>
          </a:p>
        </p:txBody>
      </p:sp>
      <p:graphicFrame>
        <p:nvGraphicFramePr>
          <p:cNvPr id="3" name="Table 2">
            <a:extLst>
              <a:ext uri="{FF2B5EF4-FFF2-40B4-BE49-F238E27FC236}">
                <a16:creationId xmlns:a16="http://schemas.microsoft.com/office/drawing/2014/main" id="{3A57686E-C5EB-7D79-7C13-F81CB94DFBDC}"/>
              </a:ext>
            </a:extLst>
          </p:cNvPr>
          <p:cNvGraphicFramePr>
            <a:graphicFrameLocks noGrp="1"/>
          </p:cNvGraphicFramePr>
          <p:nvPr>
            <p:extLst>
              <p:ext uri="{D42A27DB-BD31-4B8C-83A1-F6EECF244321}">
                <p14:modId xmlns:p14="http://schemas.microsoft.com/office/powerpoint/2010/main" val="2592863053"/>
              </p:ext>
            </p:extLst>
          </p:nvPr>
        </p:nvGraphicFramePr>
        <p:xfrm>
          <a:off x="2854712" y="1498555"/>
          <a:ext cx="6413189" cy="2913942"/>
        </p:xfrm>
        <a:graphic>
          <a:graphicData uri="http://schemas.openxmlformats.org/drawingml/2006/table">
            <a:tbl>
              <a:tblPr firstRow="1" firstCol="1">
                <a:tableStyleId>{5C22544A-7EE6-4342-B048-85BDC9FD1C3A}</a:tableStyleId>
              </a:tblPr>
              <a:tblGrid>
                <a:gridCol w="2672163">
                  <a:extLst>
                    <a:ext uri="{9D8B030D-6E8A-4147-A177-3AD203B41FA5}">
                      <a16:colId xmlns:a16="http://schemas.microsoft.com/office/drawing/2014/main" val="770579325"/>
                    </a:ext>
                  </a:extLst>
                </a:gridCol>
                <a:gridCol w="1870513">
                  <a:extLst>
                    <a:ext uri="{9D8B030D-6E8A-4147-A177-3AD203B41FA5}">
                      <a16:colId xmlns:a16="http://schemas.microsoft.com/office/drawing/2014/main" val="2973990878"/>
                    </a:ext>
                  </a:extLst>
                </a:gridCol>
                <a:gridCol w="1870513">
                  <a:extLst>
                    <a:ext uri="{9D8B030D-6E8A-4147-A177-3AD203B41FA5}">
                      <a16:colId xmlns:a16="http://schemas.microsoft.com/office/drawing/2014/main" val="1910510430"/>
                    </a:ext>
                  </a:extLst>
                </a:gridCol>
              </a:tblGrid>
              <a:tr h="433992">
                <a:tc>
                  <a:txBody>
                    <a:bodyPr/>
                    <a:lstStyle/>
                    <a:p>
                      <a:pPr algn="l" fontAlgn="b"/>
                      <a:r>
                        <a:rPr lang="en-US" sz="2400" u="none" strike="noStrike" dirty="0">
                          <a:effectLst/>
                        </a:rPr>
                        <a:t>Group</a:t>
                      </a:r>
                      <a:endParaRPr lang="en-US" sz="2400" b="1" i="0" u="none" strike="noStrike" dirty="0">
                        <a:solidFill>
                          <a:srgbClr val="000000"/>
                        </a:solidFill>
                        <a:effectLst/>
                        <a:latin typeface="Calibri" panose="020F0502020204030204" pitchFamily="34" charset="0"/>
                      </a:endParaRPr>
                    </a:p>
                  </a:txBody>
                  <a:tcPr marR="10160" marT="10160" marB="0" anchor="b"/>
                </a:tc>
                <a:tc>
                  <a:txBody>
                    <a:bodyPr/>
                    <a:lstStyle/>
                    <a:p>
                      <a:pPr algn="ctr" fontAlgn="b"/>
                      <a:r>
                        <a:rPr lang="en-US" sz="2400" u="none" strike="noStrike" dirty="0">
                          <a:effectLst/>
                        </a:rPr>
                        <a:t>Disability</a:t>
                      </a:r>
                      <a:endParaRPr lang="en-US" sz="2400" b="1" i="0" u="none" strike="noStrike" dirty="0">
                        <a:solidFill>
                          <a:srgbClr val="000000"/>
                        </a:solidFill>
                        <a:effectLst/>
                        <a:latin typeface="Calibri" panose="020F0502020204030204" pitchFamily="34" charset="0"/>
                      </a:endParaRPr>
                    </a:p>
                  </a:txBody>
                  <a:tcPr marL="10160" marR="10160" marT="10160" marB="0" anchor="b"/>
                </a:tc>
                <a:tc>
                  <a:txBody>
                    <a:bodyPr/>
                    <a:lstStyle/>
                    <a:p>
                      <a:pPr algn="ctr" fontAlgn="b"/>
                      <a:r>
                        <a:rPr lang="en-US" sz="2400" u="none" strike="noStrike" dirty="0">
                          <a:effectLst/>
                        </a:rPr>
                        <a:t>No Disability</a:t>
                      </a:r>
                      <a:endParaRPr lang="en-US" sz="2400" b="1" i="0" u="none" strike="noStrike" dirty="0">
                        <a:solidFill>
                          <a:srgbClr val="000000"/>
                        </a:solidFill>
                        <a:effectLst/>
                        <a:latin typeface="Calibri" panose="020F0502020204030204" pitchFamily="34" charset="0"/>
                      </a:endParaRPr>
                    </a:p>
                  </a:txBody>
                  <a:tcPr marL="10160" marR="10160" marT="10160" marB="0" anchor="b"/>
                </a:tc>
                <a:extLst>
                  <a:ext uri="{0D108BD9-81ED-4DB2-BD59-A6C34878D82A}">
                    <a16:rowId xmlns:a16="http://schemas.microsoft.com/office/drawing/2014/main" val="828093454"/>
                  </a:ext>
                </a:extLst>
              </a:tr>
              <a:tr h="413325">
                <a:tc>
                  <a:txBody>
                    <a:bodyPr/>
                    <a:lstStyle/>
                    <a:p>
                      <a:pPr algn="l" fontAlgn="b"/>
                      <a:r>
                        <a:rPr lang="en-US" sz="2400" u="none" strike="noStrike" dirty="0">
                          <a:effectLst/>
                        </a:rPr>
                        <a:t>Total</a:t>
                      </a:r>
                      <a:endParaRPr lang="en-US" sz="2400" b="0" i="0" u="none" strike="noStrike" dirty="0">
                        <a:solidFill>
                          <a:srgbClr val="000000"/>
                        </a:solidFill>
                        <a:effectLst/>
                        <a:latin typeface="Calibri" panose="020F0502020204030204" pitchFamily="34" charset="0"/>
                      </a:endParaRPr>
                    </a:p>
                  </a:txBody>
                  <a:tcPr marR="10160" marT="10160" marB="0" anchor="b"/>
                </a:tc>
                <a:tc>
                  <a:txBody>
                    <a:bodyPr/>
                    <a:lstStyle/>
                    <a:p>
                      <a:pPr marL="0" marR="0" algn="ctr">
                        <a:spcBef>
                          <a:spcPts val="0"/>
                        </a:spcBef>
                        <a:spcAft>
                          <a:spcPts val="0"/>
                        </a:spcAft>
                      </a:pPr>
                      <a:r>
                        <a:rPr lang="en-US" sz="2400" dirty="0">
                          <a:effectLst/>
                          <a:latin typeface="Calibri" panose="020F0502020204030204" pitchFamily="34" charset="0"/>
                          <a:ea typeface="Calibri" panose="020F0502020204030204" pitchFamily="34" charset="0"/>
                        </a:rPr>
                        <a:t>42.1</a:t>
                      </a:r>
                    </a:p>
                  </a:txBody>
                  <a:tcPr marT="0" marB="0" anchor="ctr"/>
                </a:tc>
                <a:tc>
                  <a:txBody>
                    <a:bodyPr/>
                    <a:lstStyle/>
                    <a:p>
                      <a:pPr marL="0" marR="0" algn="ctr">
                        <a:spcBef>
                          <a:spcPts val="0"/>
                        </a:spcBef>
                        <a:spcAft>
                          <a:spcPts val="0"/>
                        </a:spcAft>
                      </a:pPr>
                      <a:r>
                        <a:rPr lang="en-US" sz="2400" dirty="0">
                          <a:effectLst/>
                          <a:latin typeface="Calibri" panose="020F0502020204030204" pitchFamily="34" charset="0"/>
                          <a:ea typeface="Calibri" panose="020F0502020204030204" pitchFamily="34" charset="0"/>
                        </a:rPr>
                        <a:t>61.4</a:t>
                      </a:r>
                    </a:p>
                  </a:txBody>
                  <a:tcPr marT="0" marB="0" anchor="ctr"/>
                </a:tc>
                <a:extLst>
                  <a:ext uri="{0D108BD9-81ED-4DB2-BD59-A6C34878D82A}">
                    <a16:rowId xmlns:a16="http://schemas.microsoft.com/office/drawing/2014/main" val="1405996729"/>
                  </a:ext>
                </a:extLst>
              </a:tr>
              <a:tr h="413325">
                <a:tc>
                  <a:txBody>
                    <a:bodyPr/>
                    <a:lstStyle/>
                    <a:p>
                      <a:pPr algn="l" fontAlgn="b"/>
                      <a:r>
                        <a:rPr lang="en-US" sz="2400" u="none" strike="noStrike" dirty="0">
                          <a:effectLst/>
                        </a:rPr>
                        <a:t>  - At-Home</a:t>
                      </a:r>
                      <a:endParaRPr lang="en-US" sz="2400" b="0" i="0" u="none" strike="noStrike" dirty="0">
                        <a:solidFill>
                          <a:srgbClr val="000000"/>
                        </a:solidFill>
                        <a:effectLst/>
                        <a:latin typeface="Calibri" panose="020F0502020204030204" pitchFamily="34" charset="0"/>
                      </a:endParaRPr>
                    </a:p>
                  </a:txBody>
                  <a:tcPr marR="10160" marT="10160" marB="0" anchor="b"/>
                </a:tc>
                <a:tc>
                  <a:txBody>
                    <a:bodyPr/>
                    <a:lstStyle/>
                    <a:p>
                      <a:pPr marL="0" marR="0" algn="ctr">
                        <a:spcBef>
                          <a:spcPts val="0"/>
                        </a:spcBef>
                        <a:spcAft>
                          <a:spcPts val="0"/>
                        </a:spcAft>
                      </a:pPr>
                      <a:r>
                        <a:rPr lang="en-US" sz="2400" dirty="0">
                          <a:effectLst/>
                          <a:latin typeface="Calibri" panose="020F0502020204030204" pitchFamily="34" charset="0"/>
                          <a:ea typeface="Calibri" panose="020F0502020204030204" pitchFamily="34" charset="0"/>
                        </a:rPr>
                        <a:t>19.1</a:t>
                      </a:r>
                    </a:p>
                  </a:txBody>
                  <a:tcPr marT="0" marB="0" anchor="ctr"/>
                </a:tc>
                <a:tc>
                  <a:txBody>
                    <a:bodyPr/>
                    <a:lstStyle/>
                    <a:p>
                      <a:pPr marL="0" marR="0" algn="ctr">
                        <a:spcBef>
                          <a:spcPts val="0"/>
                        </a:spcBef>
                        <a:spcAft>
                          <a:spcPts val="0"/>
                        </a:spcAft>
                      </a:pPr>
                      <a:r>
                        <a:rPr lang="en-US" sz="2400" dirty="0">
                          <a:effectLst/>
                          <a:latin typeface="Calibri" panose="020F0502020204030204" pitchFamily="34" charset="0"/>
                          <a:ea typeface="Calibri" panose="020F0502020204030204" pitchFamily="34" charset="0"/>
                        </a:rPr>
                        <a:t>27.3</a:t>
                      </a:r>
                    </a:p>
                  </a:txBody>
                  <a:tcPr marT="0" marB="0" anchor="ctr"/>
                </a:tc>
                <a:extLst>
                  <a:ext uri="{0D108BD9-81ED-4DB2-BD59-A6C34878D82A}">
                    <a16:rowId xmlns:a16="http://schemas.microsoft.com/office/drawing/2014/main" val="1277421496"/>
                  </a:ext>
                </a:extLst>
              </a:tr>
              <a:tr h="413325">
                <a:tc>
                  <a:txBody>
                    <a:bodyPr/>
                    <a:lstStyle/>
                    <a:p>
                      <a:pPr algn="l" fontAlgn="b"/>
                      <a:r>
                        <a:rPr lang="en-US" sz="2400" u="none" strike="noStrike" dirty="0">
                          <a:effectLst/>
                        </a:rPr>
                        <a:t> - At-Setting</a:t>
                      </a:r>
                      <a:endParaRPr lang="en-US" sz="2400" b="0" i="0" u="none" strike="noStrike" dirty="0">
                        <a:solidFill>
                          <a:srgbClr val="000000"/>
                        </a:solidFill>
                        <a:effectLst/>
                        <a:latin typeface="Calibri" panose="020F0502020204030204" pitchFamily="34" charset="0"/>
                      </a:endParaRPr>
                    </a:p>
                  </a:txBody>
                  <a:tcPr marL="182880" marR="10160" marT="10160" marB="0" anchor="b"/>
                </a:tc>
                <a:tc>
                  <a:txBody>
                    <a:bodyPr/>
                    <a:lstStyle/>
                    <a:p>
                      <a:pPr marL="0" marR="0" algn="ctr">
                        <a:spcBef>
                          <a:spcPts val="0"/>
                        </a:spcBef>
                        <a:spcAft>
                          <a:spcPts val="0"/>
                        </a:spcAft>
                      </a:pPr>
                      <a:r>
                        <a:rPr lang="en-US" sz="2400" dirty="0">
                          <a:effectLst/>
                          <a:latin typeface="Calibri" panose="020F0502020204030204" pitchFamily="34" charset="0"/>
                          <a:ea typeface="Calibri" panose="020F0502020204030204" pitchFamily="34" charset="0"/>
                        </a:rPr>
                        <a:t>23.0</a:t>
                      </a:r>
                    </a:p>
                  </a:txBody>
                  <a:tcPr marT="0" marB="0" anchor="ctr"/>
                </a:tc>
                <a:tc>
                  <a:txBody>
                    <a:bodyPr/>
                    <a:lstStyle/>
                    <a:p>
                      <a:pPr marL="0" marR="0" algn="ctr">
                        <a:spcBef>
                          <a:spcPts val="0"/>
                        </a:spcBef>
                        <a:spcAft>
                          <a:spcPts val="0"/>
                        </a:spcAft>
                      </a:pPr>
                      <a:r>
                        <a:rPr lang="en-US" sz="2400" dirty="0">
                          <a:effectLst/>
                          <a:latin typeface="Calibri" panose="020F0502020204030204" pitchFamily="34" charset="0"/>
                          <a:ea typeface="Calibri" panose="020F0502020204030204" pitchFamily="34" charset="0"/>
                        </a:rPr>
                        <a:t>34.1</a:t>
                      </a:r>
                    </a:p>
                  </a:txBody>
                  <a:tcPr marT="0" marB="0" anchor="ctr"/>
                </a:tc>
                <a:extLst>
                  <a:ext uri="{0D108BD9-81ED-4DB2-BD59-A6C34878D82A}">
                    <a16:rowId xmlns:a16="http://schemas.microsoft.com/office/drawing/2014/main" val="3989219477"/>
                  </a:ext>
                </a:extLst>
              </a:tr>
              <a:tr h="413325">
                <a:tc>
                  <a:txBody>
                    <a:bodyPr/>
                    <a:lstStyle/>
                    <a:p>
                      <a:pPr algn="l" fontAlgn="b"/>
                      <a:r>
                        <a:rPr lang="en-US" sz="2400" u="none" strike="noStrike" dirty="0">
                          <a:effectLst/>
                        </a:rPr>
                        <a:t>-- Essential</a:t>
                      </a:r>
                      <a:endParaRPr lang="en-US" sz="2400" b="0" i="0" u="none" strike="noStrike" dirty="0">
                        <a:solidFill>
                          <a:srgbClr val="000000"/>
                        </a:solidFill>
                        <a:effectLst/>
                        <a:latin typeface="Calibri" panose="020F0502020204030204" pitchFamily="34" charset="0"/>
                      </a:endParaRPr>
                    </a:p>
                  </a:txBody>
                  <a:tcPr marL="274320" marR="10160" marT="10160" marB="0" anchor="b"/>
                </a:tc>
                <a:tc>
                  <a:txBody>
                    <a:bodyPr/>
                    <a:lstStyle/>
                    <a:p>
                      <a:pPr marL="0" marR="0" algn="ctr">
                        <a:spcBef>
                          <a:spcPts val="0"/>
                        </a:spcBef>
                        <a:spcAft>
                          <a:spcPts val="0"/>
                        </a:spcAft>
                      </a:pPr>
                      <a:r>
                        <a:rPr lang="en-US" sz="2400" dirty="0">
                          <a:effectLst/>
                          <a:latin typeface="Calibri" panose="020F0502020204030204" pitchFamily="34" charset="0"/>
                          <a:ea typeface="Calibri" panose="020F0502020204030204" pitchFamily="34" charset="0"/>
                        </a:rPr>
                        <a:t> 4.3</a:t>
                      </a:r>
                      <a:r>
                        <a:rPr lang="en-US" sz="2400" dirty="0">
                          <a:solidFill>
                            <a:srgbClr val="000000"/>
                          </a:solidFill>
                          <a:effectLst/>
                          <a:latin typeface="Calibri" panose="020F0502020204030204" pitchFamily="34" charset="0"/>
                          <a:ea typeface="Calibri" panose="020F0502020204030204" pitchFamily="34" charset="0"/>
                        </a:rPr>
                        <a:t> </a:t>
                      </a:r>
                      <a:endParaRPr lang="en-US" sz="2400" dirty="0">
                        <a:effectLst/>
                        <a:latin typeface="Calibri" panose="020F0502020204030204" pitchFamily="34" charset="0"/>
                        <a:ea typeface="Calibri" panose="020F0502020204030204" pitchFamily="34" charset="0"/>
                      </a:endParaRPr>
                    </a:p>
                  </a:txBody>
                  <a:tcPr marT="0" marB="0" anchor="ctr"/>
                </a:tc>
                <a:tc>
                  <a:txBody>
                    <a:bodyPr/>
                    <a:lstStyle/>
                    <a:p>
                      <a:pPr marL="0" marR="0" algn="ctr">
                        <a:spcBef>
                          <a:spcPts val="0"/>
                        </a:spcBef>
                        <a:spcAft>
                          <a:spcPts val="0"/>
                        </a:spcAft>
                      </a:pPr>
                      <a:r>
                        <a:rPr lang="en-US" sz="2400" dirty="0">
                          <a:effectLst/>
                          <a:latin typeface="Calibri" panose="020F0502020204030204" pitchFamily="34" charset="0"/>
                          <a:ea typeface="Calibri" panose="020F0502020204030204" pitchFamily="34" charset="0"/>
                        </a:rPr>
                        <a:t> 8.8</a:t>
                      </a:r>
                      <a:r>
                        <a:rPr lang="en-US" sz="2400" dirty="0">
                          <a:solidFill>
                            <a:srgbClr val="000000"/>
                          </a:solidFill>
                          <a:effectLst/>
                          <a:latin typeface="Calibri" panose="020F0502020204030204" pitchFamily="34" charset="0"/>
                          <a:ea typeface="Calibri" panose="020F0502020204030204" pitchFamily="34" charset="0"/>
                        </a:rPr>
                        <a:t> </a:t>
                      </a:r>
                      <a:endParaRPr lang="en-US" sz="2400" dirty="0">
                        <a:effectLst/>
                        <a:latin typeface="Calibri" panose="020F0502020204030204" pitchFamily="34" charset="0"/>
                        <a:ea typeface="Calibri" panose="020F0502020204030204" pitchFamily="34" charset="0"/>
                      </a:endParaRPr>
                    </a:p>
                  </a:txBody>
                  <a:tcPr marT="0" marB="0" anchor="ctr"/>
                </a:tc>
                <a:extLst>
                  <a:ext uri="{0D108BD9-81ED-4DB2-BD59-A6C34878D82A}">
                    <a16:rowId xmlns:a16="http://schemas.microsoft.com/office/drawing/2014/main" val="2931542840"/>
                  </a:ext>
                </a:extLst>
              </a:tr>
              <a:tr h="413325">
                <a:tc>
                  <a:txBody>
                    <a:bodyPr/>
                    <a:lstStyle/>
                    <a:p>
                      <a:pPr algn="l" fontAlgn="b"/>
                      <a:r>
                        <a:rPr lang="en-US" sz="2400" u="none" strike="noStrike" dirty="0">
                          <a:effectLst/>
                        </a:rPr>
                        <a:t>-- Non-Essential</a:t>
                      </a:r>
                      <a:endParaRPr lang="en-US" sz="2400" b="0" i="0" u="none" strike="noStrike" dirty="0">
                        <a:solidFill>
                          <a:srgbClr val="000000"/>
                        </a:solidFill>
                        <a:effectLst/>
                        <a:latin typeface="Calibri" panose="020F0502020204030204" pitchFamily="34" charset="0"/>
                      </a:endParaRPr>
                    </a:p>
                  </a:txBody>
                  <a:tcPr marL="274320" marR="10160" marT="10160" marB="0" anchor="b"/>
                </a:tc>
                <a:tc>
                  <a:txBody>
                    <a:bodyPr/>
                    <a:lstStyle/>
                    <a:p>
                      <a:pPr marL="0" marR="0" algn="ctr">
                        <a:spcBef>
                          <a:spcPts val="0"/>
                        </a:spcBef>
                        <a:spcAft>
                          <a:spcPts val="0"/>
                        </a:spcAft>
                      </a:pPr>
                      <a:r>
                        <a:rPr lang="en-US" sz="2400" dirty="0">
                          <a:effectLst/>
                          <a:latin typeface="Calibri" panose="020F0502020204030204" pitchFamily="34" charset="0"/>
                          <a:ea typeface="Calibri" panose="020F0502020204030204" pitchFamily="34" charset="0"/>
                        </a:rPr>
                        <a:t> 2.0</a:t>
                      </a:r>
                      <a:r>
                        <a:rPr lang="en-US" sz="2400" dirty="0">
                          <a:solidFill>
                            <a:srgbClr val="000000"/>
                          </a:solidFill>
                          <a:effectLst/>
                          <a:latin typeface="Calibri" panose="020F0502020204030204" pitchFamily="34" charset="0"/>
                          <a:ea typeface="Calibri" panose="020F0502020204030204" pitchFamily="34" charset="0"/>
                        </a:rPr>
                        <a:t> </a:t>
                      </a:r>
                      <a:endParaRPr lang="en-US" sz="2400" dirty="0">
                        <a:effectLst/>
                        <a:latin typeface="Calibri" panose="020F0502020204030204" pitchFamily="34" charset="0"/>
                        <a:ea typeface="Calibri" panose="020F0502020204030204" pitchFamily="34" charset="0"/>
                      </a:endParaRPr>
                    </a:p>
                  </a:txBody>
                  <a:tcPr marT="0" marB="0" anchor="ctr"/>
                </a:tc>
                <a:tc>
                  <a:txBody>
                    <a:bodyPr/>
                    <a:lstStyle/>
                    <a:p>
                      <a:pPr marL="0" marR="0" algn="ctr">
                        <a:spcBef>
                          <a:spcPts val="0"/>
                        </a:spcBef>
                        <a:spcAft>
                          <a:spcPts val="0"/>
                        </a:spcAft>
                      </a:pPr>
                      <a:r>
                        <a:rPr lang="en-US" sz="2400" dirty="0">
                          <a:effectLst/>
                          <a:latin typeface="Calibri" panose="020F0502020204030204" pitchFamily="34" charset="0"/>
                          <a:ea typeface="Calibri" panose="020F0502020204030204" pitchFamily="34" charset="0"/>
                        </a:rPr>
                        <a:t> 4.5</a:t>
                      </a:r>
                      <a:r>
                        <a:rPr lang="en-US" sz="2400" dirty="0">
                          <a:solidFill>
                            <a:srgbClr val="000000"/>
                          </a:solidFill>
                          <a:effectLst/>
                          <a:latin typeface="Calibri" panose="020F0502020204030204" pitchFamily="34" charset="0"/>
                          <a:ea typeface="Calibri" panose="020F0502020204030204" pitchFamily="34" charset="0"/>
                        </a:rPr>
                        <a:t> </a:t>
                      </a:r>
                      <a:endParaRPr lang="en-US" sz="2400" dirty="0">
                        <a:effectLst/>
                        <a:latin typeface="Calibri" panose="020F0502020204030204" pitchFamily="34" charset="0"/>
                        <a:ea typeface="Calibri" panose="020F0502020204030204" pitchFamily="34" charset="0"/>
                      </a:endParaRPr>
                    </a:p>
                  </a:txBody>
                  <a:tcPr marT="0" marB="0" anchor="ctr"/>
                </a:tc>
                <a:extLst>
                  <a:ext uri="{0D108BD9-81ED-4DB2-BD59-A6C34878D82A}">
                    <a16:rowId xmlns:a16="http://schemas.microsoft.com/office/drawing/2014/main" val="2797378485"/>
                  </a:ext>
                </a:extLst>
              </a:tr>
              <a:tr h="413325">
                <a:tc>
                  <a:txBody>
                    <a:bodyPr/>
                    <a:lstStyle/>
                    <a:p>
                      <a:pPr algn="l" fontAlgn="b"/>
                      <a:r>
                        <a:rPr lang="en-US" sz="2400" b="1" u="none" strike="noStrike" kern="1200" dirty="0">
                          <a:solidFill>
                            <a:schemeClr val="lt1"/>
                          </a:solidFill>
                          <a:effectLst/>
                          <a:latin typeface="+mn-lt"/>
                          <a:ea typeface="+mn-ea"/>
                          <a:cs typeface="+mn-cs"/>
                        </a:rPr>
                        <a:t>-- Missing</a:t>
                      </a:r>
                    </a:p>
                  </a:txBody>
                  <a:tcPr marL="274320" marR="10160" marT="10160" marB="0" anchor="b"/>
                </a:tc>
                <a:tc>
                  <a:txBody>
                    <a:bodyPr/>
                    <a:lstStyle/>
                    <a:p>
                      <a:pPr marL="0" marR="0" algn="ctr">
                        <a:spcBef>
                          <a:spcPts val="0"/>
                        </a:spcBef>
                        <a:spcAft>
                          <a:spcPts val="0"/>
                        </a:spcAft>
                      </a:pPr>
                      <a:r>
                        <a:rPr lang="en-US" sz="2400" dirty="0">
                          <a:effectLst/>
                          <a:latin typeface="Calibri" panose="020F0502020204030204" pitchFamily="34" charset="0"/>
                          <a:ea typeface="Calibri" panose="020F0502020204030204" pitchFamily="34" charset="0"/>
                        </a:rPr>
                        <a:t>16.7</a:t>
                      </a:r>
                    </a:p>
                  </a:txBody>
                  <a:tcPr marT="0" marB="0" anchor="ctr"/>
                </a:tc>
                <a:tc>
                  <a:txBody>
                    <a:bodyPr/>
                    <a:lstStyle/>
                    <a:p>
                      <a:pPr marL="0" marR="0" algn="ctr">
                        <a:spcBef>
                          <a:spcPts val="0"/>
                        </a:spcBef>
                        <a:spcAft>
                          <a:spcPts val="0"/>
                        </a:spcAft>
                      </a:pPr>
                      <a:r>
                        <a:rPr lang="en-US" sz="2400" dirty="0">
                          <a:effectLst/>
                          <a:latin typeface="Calibri" panose="020F0502020204030204" pitchFamily="34" charset="0"/>
                          <a:ea typeface="Calibri" panose="020F0502020204030204" pitchFamily="34" charset="0"/>
                        </a:rPr>
                        <a:t>20.8</a:t>
                      </a:r>
                    </a:p>
                  </a:txBody>
                  <a:tcPr marT="0" marB="0" anchor="ctr"/>
                </a:tc>
                <a:extLst>
                  <a:ext uri="{0D108BD9-81ED-4DB2-BD59-A6C34878D82A}">
                    <a16:rowId xmlns:a16="http://schemas.microsoft.com/office/drawing/2014/main" val="2387255710"/>
                  </a:ext>
                </a:extLst>
              </a:tr>
            </a:tbl>
          </a:graphicData>
        </a:graphic>
      </p:graphicFrame>
    </p:spTree>
    <p:extLst>
      <p:ext uri="{BB962C8B-B14F-4D97-AF65-F5344CB8AC3E}">
        <p14:creationId xmlns:p14="http://schemas.microsoft.com/office/powerpoint/2010/main" val="621099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B07CA-B8A3-5003-2AB0-D3C78BA4AF2D}"/>
              </a:ext>
            </a:extLst>
          </p:cNvPr>
          <p:cNvSpPr>
            <a:spLocks noGrp="1"/>
          </p:cNvSpPr>
          <p:nvPr>
            <p:ph type="title"/>
          </p:nvPr>
        </p:nvSpPr>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2933" kern="1200" dirty="0">
                <a:solidFill>
                  <a:schemeClr val="tx1"/>
                </a:solidFill>
                <a:latin typeface="+mj-lt"/>
                <a:ea typeface="+mj-ea"/>
                <a:cs typeface="+mj-cs"/>
              </a:rPr>
              <a:t>Vaccination Rates (%), by Disability Status, Employment Status, and </a:t>
            </a:r>
            <a:br>
              <a:rPr lang="en-US" sz="2933" kern="1200" dirty="0">
                <a:solidFill>
                  <a:schemeClr val="tx1"/>
                </a:solidFill>
                <a:latin typeface="+mj-lt"/>
                <a:ea typeface="+mj-ea"/>
                <a:cs typeface="+mj-cs"/>
              </a:rPr>
            </a:br>
            <a:r>
              <a:rPr lang="en-US" sz="2933" kern="1200" dirty="0">
                <a:solidFill>
                  <a:schemeClr val="tx1"/>
                </a:solidFill>
                <a:latin typeface="+mj-lt"/>
                <a:ea typeface="+mj-ea"/>
                <a:cs typeface="+mj-cs"/>
              </a:rPr>
              <a:t>Work Setting</a:t>
            </a:r>
            <a:endParaRPr lang="en-US" sz="2933" dirty="0"/>
          </a:p>
        </p:txBody>
      </p:sp>
      <p:graphicFrame>
        <p:nvGraphicFramePr>
          <p:cNvPr id="3" name="Table 2">
            <a:extLst>
              <a:ext uri="{FF2B5EF4-FFF2-40B4-BE49-F238E27FC236}">
                <a16:creationId xmlns:a16="http://schemas.microsoft.com/office/drawing/2014/main" id="{3A57686E-C5EB-7D79-7C13-F81CB94DFBDC}"/>
              </a:ext>
            </a:extLst>
          </p:cNvPr>
          <p:cNvGraphicFramePr>
            <a:graphicFrameLocks noGrp="1"/>
          </p:cNvGraphicFramePr>
          <p:nvPr>
            <p:extLst>
              <p:ext uri="{D42A27DB-BD31-4B8C-83A1-F6EECF244321}">
                <p14:modId xmlns:p14="http://schemas.microsoft.com/office/powerpoint/2010/main" val="2837992587"/>
              </p:ext>
            </p:extLst>
          </p:nvPr>
        </p:nvGraphicFramePr>
        <p:xfrm>
          <a:off x="2854712" y="2168255"/>
          <a:ext cx="6413189" cy="3327267"/>
        </p:xfrm>
        <a:graphic>
          <a:graphicData uri="http://schemas.openxmlformats.org/drawingml/2006/table">
            <a:tbl>
              <a:tblPr firstRow="1" firstCol="1">
                <a:tableStyleId>{5C22544A-7EE6-4342-B048-85BDC9FD1C3A}</a:tableStyleId>
              </a:tblPr>
              <a:tblGrid>
                <a:gridCol w="2672163">
                  <a:extLst>
                    <a:ext uri="{9D8B030D-6E8A-4147-A177-3AD203B41FA5}">
                      <a16:colId xmlns:a16="http://schemas.microsoft.com/office/drawing/2014/main" val="770579325"/>
                    </a:ext>
                  </a:extLst>
                </a:gridCol>
                <a:gridCol w="1870513">
                  <a:extLst>
                    <a:ext uri="{9D8B030D-6E8A-4147-A177-3AD203B41FA5}">
                      <a16:colId xmlns:a16="http://schemas.microsoft.com/office/drawing/2014/main" val="2973990878"/>
                    </a:ext>
                  </a:extLst>
                </a:gridCol>
                <a:gridCol w="1870513">
                  <a:extLst>
                    <a:ext uri="{9D8B030D-6E8A-4147-A177-3AD203B41FA5}">
                      <a16:colId xmlns:a16="http://schemas.microsoft.com/office/drawing/2014/main" val="1910510430"/>
                    </a:ext>
                  </a:extLst>
                </a:gridCol>
              </a:tblGrid>
              <a:tr h="433992">
                <a:tc>
                  <a:txBody>
                    <a:bodyPr/>
                    <a:lstStyle/>
                    <a:p>
                      <a:pPr algn="l" fontAlgn="b"/>
                      <a:r>
                        <a:rPr lang="en-US" sz="2400" b="1" u="none" strike="noStrike" dirty="0">
                          <a:effectLst/>
                        </a:rPr>
                        <a:t>Group</a:t>
                      </a:r>
                      <a:endParaRPr lang="en-US" sz="2400" b="1" i="0" u="none" strike="noStrike" dirty="0">
                        <a:solidFill>
                          <a:srgbClr val="000000"/>
                        </a:solidFill>
                        <a:effectLst/>
                        <a:latin typeface="Calibri" panose="020F0502020204030204" pitchFamily="34" charset="0"/>
                      </a:endParaRPr>
                    </a:p>
                  </a:txBody>
                  <a:tcPr marR="10160" marT="10160" marB="0" anchor="b"/>
                </a:tc>
                <a:tc>
                  <a:txBody>
                    <a:bodyPr/>
                    <a:lstStyle/>
                    <a:p>
                      <a:pPr algn="ctr" fontAlgn="b"/>
                      <a:r>
                        <a:rPr lang="en-US" sz="2400" b="1" u="none" strike="noStrike" dirty="0">
                          <a:effectLst/>
                        </a:rPr>
                        <a:t>Disability</a:t>
                      </a:r>
                      <a:endParaRPr lang="en-US" sz="2400" b="1" i="0" u="none" strike="noStrike" dirty="0">
                        <a:solidFill>
                          <a:srgbClr val="000000"/>
                        </a:solidFill>
                        <a:effectLst/>
                        <a:latin typeface="Calibri" panose="020F0502020204030204" pitchFamily="34" charset="0"/>
                      </a:endParaRPr>
                    </a:p>
                  </a:txBody>
                  <a:tcPr marL="10160" marR="10160" marT="10160" marB="0" anchor="b"/>
                </a:tc>
                <a:tc>
                  <a:txBody>
                    <a:bodyPr/>
                    <a:lstStyle/>
                    <a:p>
                      <a:pPr algn="ctr" fontAlgn="b"/>
                      <a:r>
                        <a:rPr lang="en-US" sz="2400" b="1" u="none" strike="noStrike" dirty="0">
                          <a:effectLst/>
                        </a:rPr>
                        <a:t>No Disability</a:t>
                      </a:r>
                      <a:endParaRPr lang="en-US" sz="2400" b="1" i="0" u="none" strike="noStrike" dirty="0">
                        <a:solidFill>
                          <a:srgbClr val="000000"/>
                        </a:solidFill>
                        <a:effectLst/>
                        <a:latin typeface="Calibri" panose="020F0502020204030204" pitchFamily="34" charset="0"/>
                      </a:endParaRPr>
                    </a:p>
                  </a:txBody>
                  <a:tcPr marL="10160" marR="10160" marT="10160" marB="0" anchor="b"/>
                </a:tc>
                <a:extLst>
                  <a:ext uri="{0D108BD9-81ED-4DB2-BD59-A6C34878D82A}">
                    <a16:rowId xmlns:a16="http://schemas.microsoft.com/office/drawing/2014/main" val="828093454"/>
                  </a:ext>
                </a:extLst>
              </a:tr>
              <a:tr h="413325">
                <a:tc>
                  <a:txBody>
                    <a:bodyPr/>
                    <a:lstStyle/>
                    <a:p>
                      <a:pPr algn="l" fontAlgn="b"/>
                      <a:r>
                        <a:rPr lang="en-US" sz="2400" u="none" strike="noStrike" dirty="0">
                          <a:effectLst/>
                        </a:rPr>
                        <a:t>Total</a:t>
                      </a:r>
                      <a:endParaRPr lang="en-US" sz="2400" b="0" i="0" u="none" strike="noStrike" dirty="0">
                        <a:solidFill>
                          <a:srgbClr val="000000"/>
                        </a:solidFill>
                        <a:effectLst/>
                        <a:latin typeface="Calibri" panose="020F0502020204030204" pitchFamily="34" charset="0"/>
                      </a:endParaRPr>
                    </a:p>
                  </a:txBody>
                  <a:tcPr marR="10160" marT="10160" marB="0" anchor="b"/>
                </a:tc>
                <a:tc>
                  <a:txBody>
                    <a:bodyPr/>
                    <a:lstStyle/>
                    <a:p>
                      <a:pPr algn="ctr" fontAlgn="b"/>
                      <a:r>
                        <a:rPr lang="en-US" sz="2400" u="none" strike="noStrike" dirty="0">
                          <a:effectLst/>
                        </a:rPr>
                        <a:t>83</a:t>
                      </a:r>
                      <a:endParaRPr lang="en-US" sz="2400" b="0" i="0" u="none" strike="noStrike" dirty="0">
                        <a:solidFill>
                          <a:srgbClr val="000000"/>
                        </a:solidFill>
                        <a:effectLst/>
                        <a:latin typeface="Calibri" panose="020F0502020204030204" pitchFamily="34" charset="0"/>
                      </a:endParaRPr>
                    </a:p>
                  </a:txBody>
                  <a:tcPr marL="10160" marR="10160" marT="10160" marB="0" anchor="ctr"/>
                </a:tc>
                <a:tc>
                  <a:txBody>
                    <a:bodyPr/>
                    <a:lstStyle/>
                    <a:p>
                      <a:pPr algn="ctr" fontAlgn="b"/>
                      <a:r>
                        <a:rPr lang="en-US" sz="2400" u="none" strike="noStrike" dirty="0">
                          <a:effectLst/>
                        </a:rPr>
                        <a:t>86</a:t>
                      </a:r>
                      <a:endParaRPr lang="en-US" sz="2400" b="0" i="0" u="none" strike="noStrike" dirty="0">
                        <a:solidFill>
                          <a:srgbClr val="000000"/>
                        </a:solidFill>
                        <a:effectLst/>
                        <a:latin typeface="Calibri" panose="020F0502020204030204" pitchFamily="34" charset="0"/>
                      </a:endParaRPr>
                    </a:p>
                  </a:txBody>
                  <a:tcPr marL="10160" marR="10160" marT="10160" marB="0" anchor="ctr"/>
                </a:tc>
                <a:extLst>
                  <a:ext uri="{0D108BD9-81ED-4DB2-BD59-A6C34878D82A}">
                    <a16:rowId xmlns:a16="http://schemas.microsoft.com/office/drawing/2014/main" val="1405996729"/>
                  </a:ext>
                </a:extLst>
              </a:tr>
              <a:tr h="413325">
                <a:tc>
                  <a:txBody>
                    <a:bodyPr/>
                    <a:lstStyle/>
                    <a:p>
                      <a:pPr algn="l" fontAlgn="b"/>
                      <a:r>
                        <a:rPr lang="en-US" sz="2400" u="none" strike="noStrike" dirty="0">
                          <a:effectLst/>
                        </a:rPr>
                        <a:t>- Employed</a:t>
                      </a:r>
                      <a:endParaRPr lang="en-US" sz="2400" b="0" i="0" u="none" strike="noStrike" dirty="0">
                        <a:solidFill>
                          <a:srgbClr val="000000"/>
                        </a:solidFill>
                        <a:effectLst/>
                        <a:latin typeface="Calibri" panose="020F0502020204030204" pitchFamily="34" charset="0"/>
                      </a:endParaRPr>
                    </a:p>
                  </a:txBody>
                  <a:tcPr marR="10160" marT="10160" marB="0" anchor="b"/>
                </a:tc>
                <a:tc>
                  <a:txBody>
                    <a:bodyPr/>
                    <a:lstStyle/>
                    <a:p>
                      <a:pPr algn="ctr" fontAlgn="b"/>
                      <a:r>
                        <a:rPr lang="en-US" sz="2400" u="none" strike="noStrike" dirty="0">
                          <a:effectLst/>
                        </a:rPr>
                        <a:t>85</a:t>
                      </a:r>
                      <a:endParaRPr lang="en-US" sz="2400" b="0" i="0" u="none" strike="noStrike" dirty="0">
                        <a:solidFill>
                          <a:srgbClr val="000000"/>
                        </a:solidFill>
                        <a:effectLst/>
                        <a:latin typeface="Calibri" panose="020F0502020204030204" pitchFamily="34" charset="0"/>
                      </a:endParaRPr>
                    </a:p>
                  </a:txBody>
                  <a:tcPr marL="10160" marR="10160" marT="10160" marB="0" anchor="ctr"/>
                </a:tc>
                <a:tc>
                  <a:txBody>
                    <a:bodyPr/>
                    <a:lstStyle/>
                    <a:p>
                      <a:pPr algn="ctr" fontAlgn="b"/>
                      <a:r>
                        <a:rPr lang="en-US" sz="2400" u="none" strike="noStrike" dirty="0">
                          <a:effectLst/>
                        </a:rPr>
                        <a:t>85</a:t>
                      </a:r>
                      <a:endParaRPr lang="en-US" sz="2400" b="0" i="0" u="none" strike="noStrike" dirty="0">
                        <a:solidFill>
                          <a:srgbClr val="000000"/>
                        </a:solidFill>
                        <a:effectLst/>
                        <a:latin typeface="Calibri" panose="020F0502020204030204" pitchFamily="34" charset="0"/>
                      </a:endParaRPr>
                    </a:p>
                  </a:txBody>
                  <a:tcPr marL="10160" marR="10160" marT="10160" marB="0" anchor="ctr"/>
                </a:tc>
                <a:extLst>
                  <a:ext uri="{0D108BD9-81ED-4DB2-BD59-A6C34878D82A}">
                    <a16:rowId xmlns:a16="http://schemas.microsoft.com/office/drawing/2014/main" val="1277421496"/>
                  </a:ext>
                </a:extLst>
              </a:tr>
              <a:tr h="413325">
                <a:tc>
                  <a:txBody>
                    <a:bodyPr/>
                    <a:lstStyle/>
                    <a:p>
                      <a:pPr algn="l" fontAlgn="b"/>
                      <a:r>
                        <a:rPr lang="en-US" sz="2400" u="none" strike="noStrike" dirty="0">
                          <a:effectLst/>
                        </a:rPr>
                        <a:t>-- Remote</a:t>
                      </a:r>
                      <a:endParaRPr lang="en-US" sz="2400" b="0" i="0" u="none" strike="noStrike" dirty="0">
                        <a:solidFill>
                          <a:srgbClr val="000000"/>
                        </a:solidFill>
                        <a:effectLst/>
                        <a:latin typeface="Calibri" panose="020F0502020204030204" pitchFamily="34" charset="0"/>
                      </a:endParaRPr>
                    </a:p>
                  </a:txBody>
                  <a:tcPr marL="182880" marR="10160" marT="10160" marB="0" anchor="b"/>
                </a:tc>
                <a:tc>
                  <a:txBody>
                    <a:bodyPr/>
                    <a:lstStyle/>
                    <a:p>
                      <a:pPr algn="ctr" fontAlgn="b"/>
                      <a:r>
                        <a:rPr lang="en-US" sz="2400" u="none" strike="noStrike" dirty="0">
                          <a:effectLst/>
                        </a:rPr>
                        <a:t>86</a:t>
                      </a:r>
                      <a:endParaRPr lang="en-US" sz="2400" b="0" i="0" u="none" strike="noStrike" dirty="0">
                        <a:solidFill>
                          <a:srgbClr val="000000"/>
                        </a:solidFill>
                        <a:effectLst/>
                        <a:latin typeface="Calibri" panose="020F0502020204030204" pitchFamily="34" charset="0"/>
                      </a:endParaRPr>
                    </a:p>
                  </a:txBody>
                  <a:tcPr marL="10160" marR="10160" marT="10160" marB="0" anchor="ctr"/>
                </a:tc>
                <a:tc>
                  <a:txBody>
                    <a:bodyPr/>
                    <a:lstStyle/>
                    <a:p>
                      <a:pPr algn="ctr" fontAlgn="b"/>
                      <a:r>
                        <a:rPr lang="en-US" sz="2400" u="none" strike="noStrike" dirty="0">
                          <a:effectLst/>
                        </a:rPr>
                        <a:t>87</a:t>
                      </a:r>
                      <a:endParaRPr lang="en-US" sz="2400" b="0" i="0" u="none" strike="noStrike" dirty="0">
                        <a:solidFill>
                          <a:srgbClr val="000000"/>
                        </a:solidFill>
                        <a:effectLst/>
                        <a:latin typeface="Calibri" panose="020F0502020204030204" pitchFamily="34" charset="0"/>
                      </a:endParaRPr>
                    </a:p>
                  </a:txBody>
                  <a:tcPr marL="10160" marR="10160" marT="10160" marB="0" anchor="ctr"/>
                </a:tc>
                <a:extLst>
                  <a:ext uri="{0D108BD9-81ED-4DB2-BD59-A6C34878D82A}">
                    <a16:rowId xmlns:a16="http://schemas.microsoft.com/office/drawing/2014/main" val="3989219477"/>
                  </a:ext>
                </a:extLst>
              </a:tr>
              <a:tr h="413325">
                <a:tc>
                  <a:txBody>
                    <a:bodyPr/>
                    <a:lstStyle/>
                    <a:p>
                      <a:pPr algn="l" fontAlgn="b"/>
                      <a:r>
                        <a:rPr lang="en-US" sz="2400" u="none" strike="noStrike" dirty="0">
                          <a:effectLst/>
                        </a:rPr>
                        <a:t>-- Non-Remote</a:t>
                      </a:r>
                      <a:endParaRPr lang="en-US" sz="2400" b="0" i="0" u="none" strike="noStrike" dirty="0">
                        <a:solidFill>
                          <a:srgbClr val="000000"/>
                        </a:solidFill>
                        <a:effectLst/>
                        <a:latin typeface="Calibri" panose="020F0502020204030204" pitchFamily="34" charset="0"/>
                      </a:endParaRPr>
                    </a:p>
                  </a:txBody>
                  <a:tcPr marL="182880" marR="10160" marT="10160" marB="0" anchor="b"/>
                </a:tc>
                <a:tc>
                  <a:txBody>
                    <a:bodyPr/>
                    <a:lstStyle/>
                    <a:p>
                      <a:pPr algn="ctr" fontAlgn="b"/>
                      <a:r>
                        <a:rPr lang="en-US" sz="2400" u="none" strike="noStrike" dirty="0">
                          <a:effectLst/>
                        </a:rPr>
                        <a:t>84</a:t>
                      </a:r>
                      <a:endParaRPr lang="en-US" sz="2400" b="0" i="0" u="none" strike="noStrike" dirty="0">
                        <a:solidFill>
                          <a:srgbClr val="000000"/>
                        </a:solidFill>
                        <a:effectLst/>
                        <a:latin typeface="Calibri" panose="020F0502020204030204" pitchFamily="34" charset="0"/>
                      </a:endParaRPr>
                    </a:p>
                  </a:txBody>
                  <a:tcPr marL="10160" marR="10160" marT="10160" marB="0" anchor="ctr"/>
                </a:tc>
                <a:tc>
                  <a:txBody>
                    <a:bodyPr/>
                    <a:lstStyle/>
                    <a:p>
                      <a:pPr algn="ctr" fontAlgn="b"/>
                      <a:r>
                        <a:rPr lang="en-US" sz="2400" u="none" strike="noStrike" dirty="0">
                          <a:effectLst/>
                        </a:rPr>
                        <a:t>84</a:t>
                      </a:r>
                      <a:endParaRPr lang="en-US" sz="2400" b="0" i="0" u="none" strike="noStrike" dirty="0">
                        <a:solidFill>
                          <a:srgbClr val="000000"/>
                        </a:solidFill>
                        <a:effectLst/>
                        <a:latin typeface="Calibri" panose="020F0502020204030204" pitchFamily="34" charset="0"/>
                      </a:endParaRPr>
                    </a:p>
                  </a:txBody>
                  <a:tcPr marL="10160" marR="10160" marT="10160" marB="0" anchor="ctr"/>
                </a:tc>
                <a:extLst>
                  <a:ext uri="{0D108BD9-81ED-4DB2-BD59-A6C34878D82A}">
                    <a16:rowId xmlns:a16="http://schemas.microsoft.com/office/drawing/2014/main" val="1268064617"/>
                  </a:ext>
                </a:extLst>
              </a:tr>
              <a:tr h="413325">
                <a:tc>
                  <a:txBody>
                    <a:bodyPr/>
                    <a:lstStyle/>
                    <a:p>
                      <a:pPr algn="l" fontAlgn="b"/>
                      <a:r>
                        <a:rPr lang="en-US" sz="2400" u="none" strike="noStrike" dirty="0">
                          <a:effectLst/>
                        </a:rPr>
                        <a:t>--- Essential</a:t>
                      </a:r>
                      <a:endParaRPr lang="en-US" sz="2400" b="0" i="0" u="none" strike="noStrike" dirty="0">
                        <a:solidFill>
                          <a:srgbClr val="000000"/>
                        </a:solidFill>
                        <a:effectLst/>
                        <a:latin typeface="Calibri" panose="020F0502020204030204" pitchFamily="34" charset="0"/>
                      </a:endParaRPr>
                    </a:p>
                  </a:txBody>
                  <a:tcPr marL="274320" marR="10160" marT="10160" marB="0" anchor="b"/>
                </a:tc>
                <a:tc>
                  <a:txBody>
                    <a:bodyPr/>
                    <a:lstStyle/>
                    <a:p>
                      <a:pPr algn="ctr" fontAlgn="b"/>
                      <a:r>
                        <a:rPr lang="en-US" sz="2400" u="none" strike="noStrike" dirty="0">
                          <a:effectLst/>
                        </a:rPr>
                        <a:t>84</a:t>
                      </a:r>
                      <a:endParaRPr lang="en-US" sz="2400" b="0" i="0" u="none" strike="noStrike" dirty="0">
                        <a:solidFill>
                          <a:srgbClr val="000000"/>
                        </a:solidFill>
                        <a:effectLst/>
                        <a:latin typeface="Calibri" panose="020F0502020204030204" pitchFamily="34" charset="0"/>
                      </a:endParaRPr>
                    </a:p>
                  </a:txBody>
                  <a:tcPr marL="10160" marR="10160" marT="10160" marB="0" anchor="ctr"/>
                </a:tc>
                <a:tc>
                  <a:txBody>
                    <a:bodyPr/>
                    <a:lstStyle/>
                    <a:p>
                      <a:pPr algn="ctr" fontAlgn="b"/>
                      <a:r>
                        <a:rPr lang="en-US" sz="2400" u="none" strike="noStrike" dirty="0">
                          <a:effectLst/>
                        </a:rPr>
                        <a:t>84</a:t>
                      </a:r>
                      <a:endParaRPr lang="en-US" sz="2400" b="0" i="0" u="none" strike="noStrike" dirty="0">
                        <a:solidFill>
                          <a:srgbClr val="000000"/>
                        </a:solidFill>
                        <a:effectLst/>
                        <a:latin typeface="Calibri" panose="020F0502020204030204" pitchFamily="34" charset="0"/>
                      </a:endParaRPr>
                    </a:p>
                  </a:txBody>
                  <a:tcPr marL="10160" marR="10160" marT="10160" marB="0" anchor="ctr"/>
                </a:tc>
                <a:extLst>
                  <a:ext uri="{0D108BD9-81ED-4DB2-BD59-A6C34878D82A}">
                    <a16:rowId xmlns:a16="http://schemas.microsoft.com/office/drawing/2014/main" val="2931542840"/>
                  </a:ext>
                </a:extLst>
              </a:tr>
              <a:tr h="413325">
                <a:tc>
                  <a:txBody>
                    <a:bodyPr/>
                    <a:lstStyle/>
                    <a:p>
                      <a:pPr algn="l" fontAlgn="b"/>
                      <a:r>
                        <a:rPr lang="en-US" sz="2400" u="none" strike="noStrike" dirty="0">
                          <a:effectLst/>
                        </a:rPr>
                        <a:t>--- Non-Essential</a:t>
                      </a:r>
                      <a:endParaRPr lang="en-US" sz="2400" b="0" i="0" u="none" strike="noStrike" dirty="0">
                        <a:solidFill>
                          <a:srgbClr val="000000"/>
                        </a:solidFill>
                        <a:effectLst/>
                        <a:latin typeface="Calibri" panose="020F0502020204030204" pitchFamily="34" charset="0"/>
                      </a:endParaRPr>
                    </a:p>
                  </a:txBody>
                  <a:tcPr marL="274320" marR="10160" marT="10160" marB="0" anchor="b"/>
                </a:tc>
                <a:tc>
                  <a:txBody>
                    <a:bodyPr/>
                    <a:lstStyle/>
                    <a:p>
                      <a:pPr algn="ctr" fontAlgn="b"/>
                      <a:r>
                        <a:rPr lang="en-US" sz="2400" u="none" strike="noStrike" dirty="0">
                          <a:effectLst/>
                        </a:rPr>
                        <a:t>83</a:t>
                      </a:r>
                      <a:endParaRPr lang="en-US" sz="2400" b="0" i="0" u="none" strike="noStrike" dirty="0">
                        <a:solidFill>
                          <a:srgbClr val="000000"/>
                        </a:solidFill>
                        <a:effectLst/>
                        <a:latin typeface="Calibri" panose="020F0502020204030204" pitchFamily="34" charset="0"/>
                      </a:endParaRPr>
                    </a:p>
                  </a:txBody>
                  <a:tcPr marL="10160" marR="10160" marT="10160" marB="0" anchor="ctr"/>
                </a:tc>
                <a:tc>
                  <a:txBody>
                    <a:bodyPr/>
                    <a:lstStyle/>
                    <a:p>
                      <a:pPr algn="ctr" fontAlgn="b"/>
                      <a:r>
                        <a:rPr lang="en-US" sz="2400" u="none" strike="noStrike" dirty="0">
                          <a:effectLst/>
                        </a:rPr>
                        <a:t> 84</a:t>
                      </a:r>
                      <a:endParaRPr lang="en-US" sz="2400" b="0" i="0" u="none" strike="noStrike" dirty="0">
                        <a:solidFill>
                          <a:srgbClr val="000000"/>
                        </a:solidFill>
                        <a:effectLst/>
                        <a:latin typeface="Calibri" panose="020F0502020204030204" pitchFamily="34" charset="0"/>
                      </a:endParaRPr>
                    </a:p>
                  </a:txBody>
                  <a:tcPr marL="10160" marR="10160" marT="10160" marB="0" anchor="ctr"/>
                </a:tc>
                <a:extLst>
                  <a:ext uri="{0D108BD9-81ED-4DB2-BD59-A6C34878D82A}">
                    <a16:rowId xmlns:a16="http://schemas.microsoft.com/office/drawing/2014/main" val="2797378485"/>
                  </a:ext>
                </a:extLst>
              </a:tr>
              <a:tr h="413325">
                <a:tc>
                  <a:txBody>
                    <a:bodyPr/>
                    <a:lstStyle/>
                    <a:p>
                      <a:pPr algn="l" fontAlgn="b"/>
                      <a:r>
                        <a:rPr lang="en-US" sz="2400" u="none" strike="noStrike" dirty="0">
                          <a:effectLst/>
                        </a:rPr>
                        <a:t>- Not Employed</a:t>
                      </a:r>
                      <a:endParaRPr lang="en-US" sz="2400" b="0" i="0" u="none" strike="noStrike" dirty="0">
                        <a:solidFill>
                          <a:srgbClr val="000000"/>
                        </a:solidFill>
                        <a:effectLst/>
                        <a:latin typeface="Calibri" panose="020F0502020204030204" pitchFamily="34" charset="0"/>
                      </a:endParaRPr>
                    </a:p>
                  </a:txBody>
                  <a:tcPr marR="10160" marT="10160" marB="0" anchor="b"/>
                </a:tc>
                <a:tc>
                  <a:txBody>
                    <a:bodyPr/>
                    <a:lstStyle/>
                    <a:p>
                      <a:pPr algn="ctr" fontAlgn="b"/>
                      <a:r>
                        <a:rPr lang="en-US" sz="2400" u="none" strike="noStrike" dirty="0">
                          <a:effectLst/>
                        </a:rPr>
                        <a:t>82</a:t>
                      </a:r>
                      <a:endParaRPr lang="en-US" sz="2400" b="0" i="0" u="none" strike="noStrike" dirty="0">
                        <a:solidFill>
                          <a:srgbClr val="000000"/>
                        </a:solidFill>
                        <a:effectLst/>
                        <a:latin typeface="Calibri" panose="020F0502020204030204" pitchFamily="34" charset="0"/>
                      </a:endParaRPr>
                    </a:p>
                  </a:txBody>
                  <a:tcPr marL="10160" marR="10160" marT="10160" marB="0" anchor="ctr"/>
                </a:tc>
                <a:tc>
                  <a:txBody>
                    <a:bodyPr/>
                    <a:lstStyle/>
                    <a:p>
                      <a:pPr algn="ctr" fontAlgn="b"/>
                      <a:r>
                        <a:rPr lang="en-US" sz="2400" u="none" strike="noStrike" dirty="0">
                          <a:effectLst/>
                        </a:rPr>
                        <a:t> 87</a:t>
                      </a:r>
                      <a:endParaRPr lang="en-US" sz="2400" b="0" i="0" u="none" strike="noStrike" dirty="0">
                        <a:solidFill>
                          <a:srgbClr val="000000"/>
                        </a:solidFill>
                        <a:effectLst/>
                        <a:latin typeface="Calibri" panose="020F0502020204030204" pitchFamily="34" charset="0"/>
                      </a:endParaRPr>
                    </a:p>
                  </a:txBody>
                  <a:tcPr marL="10160" marR="10160" marT="10160" marB="0" anchor="ctr"/>
                </a:tc>
                <a:extLst>
                  <a:ext uri="{0D108BD9-81ED-4DB2-BD59-A6C34878D82A}">
                    <a16:rowId xmlns:a16="http://schemas.microsoft.com/office/drawing/2014/main" val="826721791"/>
                  </a:ext>
                </a:extLst>
              </a:tr>
            </a:tbl>
          </a:graphicData>
        </a:graphic>
      </p:graphicFrame>
    </p:spTree>
    <p:extLst>
      <p:ext uri="{BB962C8B-B14F-4D97-AF65-F5344CB8AC3E}">
        <p14:creationId xmlns:p14="http://schemas.microsoft.com/office/powerpoint/2010/main" val="3313603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B07CA-B8A3-5003-2AB0-D3C78BA4AF2D}"/>
              </a:ext>
            </a:extLst>
          </p:cNvPr>
          <p:cNvSpPr>
            <a:spLocks noGrp="1"/>
          </p:cNvSpPr>
          <p:nvPr>
            <p:ph type="title"/>
          </p:nvPr>
        </p:nvSpPr>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2933" kern="1200" dirty="0">
                <a:solidFill>
                  <a:schemeClr val="tx1"/>
                </a:solidFill>
                <a:latin typeface="+mj-lt"/>
                <a:ea typeface="+mj-ea"/>
                <a:cs typeface="+mj-cs"/>
              </a:rPr>
              <a:t>Relative Likelihood of Being Vaccinated between </a:t>
            </a:r>
            <a:br>
              <a:rPr lang="en-US" sz="2933" kern="1200" dirty="0">
                <a:solidFill>
                  <a:schemeClr val="tx1"/>
                </a:solidFill>
                <a:latin typeface="+mj-lt"/>
                <a:ea typeface="+mj-ea"/>
                <a:cs typeface="+mj-cs"/>
              </a:rPr>
            </a:br>
            <a:r>
              <a:rPr lang="en-US" sz="2933" kern="1200" dirty="0">
                <a:solidFill>
                  <a:schemeClr val="tx1"/>
                </a:solidFill>
                <a:latin typeface="+mj-lt"/>
                <a:ea typeface="+mj-ea"/>
                <a:cs typeface="+mj-cs"/>
              </a:rPr>
              <a:t>Workers with and without Disabilities, by Work Setting Intro</a:t>
            </a:r>
            <a:endParaRPr lang="en-US" sz="2933" dirty="0"/>
          </a:p>
        </p:txBody>
      </p:sp>
      <p:sp>
        <p:nvSpPr>
          <p:cNvPr id="5" name="TextBox 4" descr="Before Showing Detailed Graph: &#10;If “relative likelihood” is equal to 1, then workers with and without disabilities have the same likelihood of being vaccinated.">
            <a:extLst>
              <a:ext uri="{FF2B5EF4-FFF2-40B4-BE49-F238E27FC236}">
                <a16:creationId xmlns:a16="http://schemas.microsoft.com/office/drawing/2014/main" id="{D1AC0DB3-19B0-BD29-DC31-7385BD40B5D0}"/>
              </a:ext>
            </a:extLst>
          </p:cNvPr>
          <p:cNvSpPr txBox="1"/>
          <p:nvPr/>
        </p:nvSpPr>
        <p:spPr>
          <a:xfrm>
            <a:off x="2794605" y="2641799"/>
            <a:ext cx="7100552" cy="2687915"/>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3200" b="1" dirty="0"/>
              <a:t>Before Showing Detailed Graph:</a:t>
            </a:r>
            <a:r>
              <a:rPr lang="en-US" sz="3200" dirty="0"/>
              <a:t> </a:t>
            </a:r>
          </a:p>
          <a:p>
            <a:pPr>
              <a:spcBef>
                <a:spcPts val="800"/>
              </a:spcBef>
            </a:pPr>
            <a:r>
              <a:rPr lang="en-US" sz="3200" dirty="0"/>
              <a:t>If “relative likelihood” is equal to 1, then workers with and without disabilities have the same likelihood of being vaccinated.</a:t>
            </a:r>
          </a:p>
        </p:txBody>
      </p:sp>
      <p:sp>
        <p:nvSpPr>
          <p:cNvPr id="6" name="Rectangle 5">
            <a:extLst>
              <a:ext uri="{FF2B5EF4-FFF2-40B4-BE49-F238E27FC236}">
                <a16:creationId xmlns:a16="http://schemas.microsoft.com/office/drawing/2014/main" id="{E1B89F25-88D9-B2E4-5C02-F20DA2A5524F}"/>
              </a:ext>
              <a:ext uri="{C183D7F6-B498-43B3-948B-1728B52AA6E4}">
                <adec:decorative xmlns:adec="http://schemas.microsoft.com/office/drawing/2017/decorative" val="1"/>
              </a:ext>
            </a:extLst>
          </p:cNvPr>
          <p:cNvSpPr/>
          <p:nvPr/>
        </p:nvSpPr>
        <p:spPr>
          <a:xfrm>
            <a:off x="1557009" y="1499616"/>
            <a:ext cx="9265920" cy="512064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Tree>
    <p:extLst>
      <p:ext uri="{BB962C8B-B14F-4D97-AF65-F5344CB8AC3E}">
        <p14:creationId xmlns:p14="http://schemas.microsoft.com/office/powerpoint/2010/main" val="1944173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B07CA-B8A3-5003-2AB0-D3C78BA4AF2D}"/>
              </a:ext>
            </a:extLst>
          </p:cNvPr>
          <p:cNvSpPr>
            <a:spLocks noGrp="1"/>
          </p:cNvSpPr>
          <p:nvPr>
            <p:ph type="title"/>
          </p:nvPr>
        </p:nvSpPr>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2933" kern="1200" dirty="0">
                <a:solidFill>
                  <a:schemeClr val="tx1"/>
                </a:solidFill>
                <a:latin typeface="+mj-lt"/>
                <a:ea typeface="+mj-ea"/>
                <a:cs typeface="+mj-cs"/>
              </a:rPr>
              <a:t>Relative Likelihood of Being Vaccinated between </a:t>
            </a:r>
            <a:br>
              <a:rPr lang="en-US" sz="2933" kern="1200" dirty="0">
                <a:solidFill>
                  <a:schemeClr val="tx1"/>
                </a:solidFill>
                <a:latin typeface="+mj-lt"/>
                <a:ea typeface="+mj-ea"/>
                <a:cs typeface="+mj-cs"/>
              </a:rPr>
            </a:br>
            <a:r>
              <a:rPr lang="en-US" sz="2933" kern="1200" dirty="0">
                <a:solidFill>
                  <a:schemeClr val="tx1"/>
                </a:solidFill>
                <a:latin typeface="+mj-lt"/>
                <a:ea typeface="+mj-ea"/>
                <a:cs typeface="+mj-cs"/>
              </a:rPr>
              <a:t>Workers with and without Disabilities, by Work Setting</a:t>
            </a:r>
            <a:endParaRPr lang="en-US" sz="2933" dirty="0"/>
          </a:p>
        </p:txBody>
      </p:sp>
      <p:pic>
        <p:nvPicPr>
          <p:cNvPr id="4" name="Picture 1" descr="Photo of a bar chart with multiple bars, one for each work setting">
            <a:extLst>
              <a:ext uri="{FF2B5EF4-FFF2-40B4-BE49-F238E27FC236}">
                <a16:creationId xmlns:a16="http://schemas.microsoft.com/office/drawing/2014/main" id="{09676657-AA09-88DC-EDB7-67DFE0F895AB}"/>
              </a:ext>
            </a:extLst>
          </p:cNvPr>
          <p:cNvPicPr>
            <a:picLocks noGrp="1" noChangeAspect="1"/>
          </p:cNvPicPr>
          <p:nvPr/>
        </p:nvPicPr>
        <p:blipFill rotWithShape="1">
          <a:blip r:embed="rId2"/>
          <a:srcRect l="3114" t="7702" b="5529"/>
          <a:stretch/>
        </p:blipFill>
        <p:spPr bwMode="auto">
          <a:xfrm>
            <a:off x="1172583" y="1499808"/>
            <a:ext cx="9540197" cy="5270221"/>
          </a:xfrm>
          <a:prstGeom prst="rect">
            <a:avLst/>
          </a:prstGeom>
          <a:noFill/>
        </p:spPr>
      </p:pic>
    </p:spTree>
    <p:extLst>
      <p:ext uri="{BB962C8B-B14F-4D97-AF65-F5344CB8AC3E}">
        <p14:creationId xmlns:p14="http://schemas.microsoft.com/office/powerpoint/2010/main" val="130109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2" name="Title 1"/>
          <p:cNvSpPr>
            <a:spLocks noGrp="1"/>
          </p:cNvSpPr>
          <p:nvPr>
            <p:ph type="title"/>
          </p:nvPr>
        </p:nvSpPr>
        <p:spPr>
          <a:xfrm>
            <a:off x="838200" y="365125"/>
            <a:ext cx="10515600" cy="1325564"/>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lvl="0" indent="0">
              <a:buNone/>
            </a:pPr>
            <a:r>
              <a:rPr lang="en-US" sz="5467" dirty="0"/>
              <a:t>Findings … within Work Setting</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2"/>
            <a:ext cx="10853928" cy="18288"/>
          </a:xfrm>
          <a:custGeom>
            <a:avLst/>
            <a:gdLst>
              <a:gd name="connsiteX0" fmla="*/ 0 w 10853928"/>
              <a:gd name="connsiteY0" fmla="*/ 0 h 18288"/>
              <a:gd name="connsiteX1" fmla="*/ 578876 w 10853928"/>
              <a:gd name="connsiteY1" fmla="*/ 0 h 18288"/>
              <a:gd name="connsiteX2" fmla="*/ 1591909 w 10853928"/>
              <a:gd name="connsiteY2" fmla="*/ 0 h 18288"/>
              <a:gd name="connsiteX3" fmla="*/ 2170785 w 10853928"/>
              <a:gd name="connsiteY3" fmla="*/ 0 h 18288"/>
              <a:gd name="connsiteX4" fmla="*/ 2966740 w 10853928"/>
              <a:gd name="connsiteY4" fmla="*/ 0 h 18288"/>
              <a:gd name="connsiteX5" fmla="*/ 4088313 w 10853928"/>
              <a:gd name="connsiteY5" fmla="*/ 0 h 18288"/>
              <a:gd name="connsiteX6" fmla="*/ 4992806 w 10853928"/>
              <a:gd name="connsiteY6" fmla="*/ 0 h 18288"/>
              <a:gd name="connsiteX7" fmla="*/ 6005840 w 10853928"/>
              <a:gd name="connsiteY7" fmla="*/ 0 h 18288"/>
              <a:gd name="connsiteX8" fmla="*/ 6801794 w 10853928"/>
              <a:gd name="connsiteY8" fmla="*/ 0 h 18288"/>
              <a:gd name="connsiteX9" fmla="*/ 7706289 w 10853928"/>
              <a:gd name="connsiteY9" fmla="*/ 0 h 18288"/>
              <a:gd name="connsiteX10" fmla="*/ 8827861 w 10853928"/>
              <a:gd name="connsiteY10" fmla="*/ 0 h 18288"/>
              <a:gd name="connsiteX11" fmla="*/ 9515277 w 10853928"/>
              <a:gd name="connsiteY11" fmla="*/ 0 h 18288"/>
              <a:gd name="connsiteX12" fmla="*/ 10853928 w 10853928"/>
              <a:gd name="connsiteY12" fmla="*/ 0 h 18288"/>
              <a:gd name="connsiteX13" fmla="*/ 10853928 w 10853928"/>
              <a:gd name="connsiteY13" fmla="*/ 18288 h 18288"/>
              <a:gd name="connsiteX14" fmla="*/ 10057973 w 10853928"/>
              <a:gd name="connsiteY14" fmla="*/ 18288 h 18288"/>
              <a:gd name="connsiteX15" fmla="*/ 9479097 w 10853928"/>
              <a:gd name="connsiteY15" fmla="*/ 18288 h 18288"/>
              <a:gd name="connsiteX16" fmla="*/ 8574602 w 10853928"/>
              <a:gd name="connsiteY16" fmla="*/ 18288 h 18288"/>
              <a:gd name="connsiteX17" fmla="*/ 7887188 w 10853928"/>
              <a:gd name="connsiteY17" fmla="*/ 18288 h 18288"/>
              <a:gd name="connsiteX18" fmla="*/ 6982693 w 10853928"/>
              <a:gd name="connsiteY18" fmla="*/ 18288 h 18288"/>
              <a:gd name="connsiteX19" fmla="*/ 6078200 w 10853928"/>
              <a:gd name="connsiteY19" fmla="*/ 18288 h 18288"/>
              <a:gd name="connsiteX20" fmla="*/ 5173705 w 10853928"/>
              <a:gd name="connsiteY20" fmla="*/ 18288 h 18288"/>
              <a:gd name="connsiteX21" fmla="*/ 4269212 w 10853928"/>
              <a:gd name="connsiteY21" fmla="*/ 18288 h 18288"/>
              <a:gd name="connsiteX22" fmla="*/ 3473257 w 10853928"/>
              <a:gd name="connsiteY22" fmla="*/ 18288 h 18288"/>
              <a:gd name="connsiteX23" fmla="*/ 2460224 w 10853928"/>
              <a:gd name="connsiteY23" fmla="*/ 18288 h 18288"/>
              <a:gd name="connsiteX24" fmla="*/ 1555729 w 10853928"/>
              <a:gd name="connsiteY24" fmla="*/ 18288 h 18288"/>
              <a:gd name="connsiteX25" fmla="*/ 0 w 10853928"/>
              <a:gd name="connsiteY25" fmla="*/ 18288 h 18288"/>
              <a:gd name="connsiteX26" fmla="*/ 0 w 10853928"/>
              <a:gd name="connsiteY26" fmla="*/ 0 h 18288"/>
              <a:gd name="connsiteX0" fmla="*/ 0 w 10853928"/>
              <a:gd name="connsiteY0" fmla="*/ 0 h 18288"/>
              <a:gd name="connsiteX1" fmla="*/ 795954 w 10853928"/>
              <a:gd name="connsiteY1" fmla="*/ 0 h 18288"/>
              <a:gd name="connsiteX2" fmla="*/ 1374830 w 10853928"/>
              <a:gd name="connsiteY2" fmla="*/ 0 h 18288"/>
              <a:gd name="connsiteX3" fmla="*/ 2496404 w 10853928"/>
              <a:gd name="connsiteY3" fmla="*/ 0 h 18288"/>
              <a:gd name="connsiteX4" fmla="*/ 3292358 w 10853928"/>
              <a:gd name="connsiteY4" fmla="*/ 0 h 18288"/>
              <a:gd name="connsiteX5" fmla="*/ 4088313 w 10853928"/>
              <a:gd name="connsiteY5" fmla="*/ 0 h 18288"/>
              <a:gd name="connsiteX6" fmla="*/ 5209885 w 10853928"/>
              <a:gd name="connsiteY6" fmla="*/ 0 h 18288"/>
              <a:gd name="connsiteX7" fmla="*/ 5897301 w 10853928"/>
              <a:gd name="connsiteY7" fmla="*/ 0 h 18288"/>
              <a:gd name="connsiteX8" fmla="*/ 7018873 w 10853928"/>
              <a:gd name="connsiteY8" fmla="*/ 0 h 18288"/>
              <a:gd name="connsiteX9" fmla="*/ 8140446 w 10853928"/>
              <a:gd name="connsiteY9" fmla="*/ 0 h 18288"/>
              <a:gd name="connsiteX10" fmla="*/ 9044940 w 10853928"/>
              <a:gd name="connsiteY10" fmla="*/ 0 h 18288"/>
              <a:gd name="connsiteX11" fmla="*/ 10853928 w 10853928"/>
              <a:gd name="connsiteY11" fmla="*/ 0 h 18288"/>
              <a:gd name="connsiteX12" fmla="*/ 10853928 w 10853928"/>
              <a:gd name="connsiteY12" fmla="*/ 18288 h 18288"/>
              <a:gd name="connsiteX13" fmla="*/ 10275052 w 10853928"/>
              <a:gd name="connsiteY13" fmla="*/ 18288 h 18288"/>
              <a:gd name="connsiteX14" fmla="*/ 9153478 w 10853928"/>
              <a:gd name="connsiteY14" fmla="*/ 18288 h 18288"/>
              <a:gd name="connsiteX15" fmla="*/ 8466064 w 10853928"/>
              <a:gd name="connsiteY15" fmla="*/ 18288 h 18288"/>
              <a:gd name="connsiteX16" fmla="*/ 7561569 w 10853928"/>
              <a:gd name="connsiteY16" fmla="*/ 18288 h 18288"/>
              <a:gd name="connsiteX17" fmla="*/ 6439997 w 10853928"/>
              <a:gd name="connsiteY17" fmla="*/ 18288 h 18288"/>
              <a:gd name="connsiteX18" fmla="*/ 5535502 w 10853928"/>
              <a:gd name="connsiteY18" fmla="*/ 18288 h 18288"/>
              <a:gd name="connsiteX19" fmla="*/ 4956626 w 10853928"/>
              <a:gd name="connsiteY19" fmla="*/ 18288 h 18288"/>
              <a:gd name="connsiteX20" fmla="*/ 4269212 w 10853928"/>
              <a:gd name="connsiteY20" fmla="*/ 18288 h 18288"/>
              <a:gd name="connsiteX21" fmla="*/ 3147638 w 10853928"/>
              <a:gd name="connsiteY21" fmla="*/ 18288 h 18288"/>
              <a:gd name="connsiteX22" fmla="*/ 2243145 w 10853928"/>
              <a:gd name="connsiteY22" fmla="*/ 18288 h 18288"/>
              <a:gd name="connsiteX23" fmla="*/ 1555729 w 10853928"/>
              <a:gd name="connsiteY23" fmla="*/ 18288 h 18288"/>
              <a:gd name="connsiteX24" fmla="*/ 0 w 10853928"/>
              <a:gd name="connsiteY24" fmla="*/ 18288 h 18288"/>
              <a:gd name="connsiteX25" fmla="*/ 0 w 10853928"/>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853928" h="18288" fill="none" extrusionOk="0">
                <a:moveTo>
                  <a:pt x="0" y="0"/>
                </a:moveTo>
                <a:cubicBezTo>
                  <a:pt x="91120" y="-1449"/>
                  <a:pt x="399046" y="-21558"/>
                  <a:pt x="578876" y="0"/>
                </a:cubicBezTo>
                <a:cubicBezTo>
                  <a:pt x="703029" y="46358"/>
                  <a:pt x="1285087" y="54142"/>
                  <a:pt x="1591909" y="0"/>
                </a:cubicBezTo>
                <a:cubicBezTo>
                  <a:pt x="1930206" y="18013"/>
                  <a:pt x="1961461" y="12515"/>
                  <a:pt x="2170785" y="0"/>
                </a:cubicBezTo>
                <a:cubicBezTo>
                  <a:pt x="2404653" y="71"/>
                  <a:pt x="2613972" y="-31526"/>
                  <a:pt x="2966740" y="0"/>
                </a:cubicBezTo>
                <a:cubicBezTo>
                  <a:pt x="3328927" y="23478"/>
                  <a:pt x="3611470" y="12692"/>
                  <a:pt x="4088313" y="0"/>
                </a:cubicBezTo>
                <a:cubicBezTo>
                  <a:pt x="4583809" y="5999"/>
                  <a:pt x="4542506" y="37410"/>
                  <a:pt x="4992806" y="0"/>
                </a:cubicBezTo>
                <a:cubicBezTo>
                  <a:pt x="5471012" y="-7442"/>
                  <a:pt x="5653544" y="-60417"/>
                  <a:pt x="6005840" y="0"/>
                </a:cubicBezTo>
                <a:cubicBezTo>
                  <a:pt x="6315963" y="24763"/>
                  <a:pt x="6491966" y="-1208"/>
                  <a:pt x="6801794" y="0"/>
                </a:cubicBezTo>
                <a:cubicBezTo>
                  <a:pt x="7129608" y="-3212"/>
                  <a:pt x="7272430" y="26652"/>
                  <a:pt x="7706289" y="0"/>
                </a:cubicBezTo>
                <a:cubicBezTo>
                  <a:pt x="8090310" y="-9685"/>
                  <a:pt x="8361050" y="-41545"/>
                  <a:pt x="8827861" y="0"/>
                </a:cubicBezTo>
                <a:cubicBezTo>
                  <a:pt x="9290642" y="44486"/>
                  <a:pt x="9322286" y="29080"/>
                  <a:pt x="9515277" y="0"/>
                </a:cubicBezTo>
                <a:cubicBezTo>
                  <a:pt x="9735491" y="-3768"/>
                  <a:pt x="10354797" y="-26814"/>
                  <a:pt x="10853928" y="0"/>
                </a:cubicBezTo>
                <a:cubicBezTo>
                  <a:pt x="10852921" y="4128"/>
                  <a:pt x="10853941" y="12483"/>
                  <a:pt x="10853928" y="18288"/>
                </a:cubicBezTo>
                <a:cubicBezTo>
                  <a:pt x="10543560" y="-28233"/>
                  <a:pt x="10247239" y="13772"/>
                  <a:pt x="10057973" y="18288"/>
                </a:cubicBezTo>
                <a:cubicBezTo>
                  <a:pt x="9863998" y="6862"/>
                  <a:pt x="9627928" y="-10225"/>
                  <a:pt x="9479097" y="18288"/>
                </a:cubicBezTo>
                <a:cubicBezTo>
                  <a:pt x="9371779" y="9678"/>
                  <a:pt x="8808673" y="47693"/>
                  <a:pt x="8574602" y="18288"/>
                </a:cubicBezTo>
                <a:cubicBezTo>
                  <a:pt x="8387209" y="-38683"/>
                  <a:pt x="8192927" y="10608"/>
                  <a:pt x="7887188" y="18288"/>
                </a:cubicBezTo>
                <a:cubicBezTo>
                  <a:pt x="7575675" y="64113"/>
                  <a:pt x="7234248" y="14538"/>
                  <a:pt x="6982693" y="18288"/>
                </a:cubicBezTo>
                <a:cubicBezTo>
                  <a:pt x="6690876" y="-22375"/>
                  <a:pt x="6316142" y="51776"/>
                  <a:pt x="6078200" y="18288"/>
                </a:cubicBezTo>
                <a:cubicBezTo>
                  <a:pt x="5776834" y="6045"/>
                  <a:pt x="5527272" y="-29721"/>
                  <a:pt x="5173705" y="18288"/>
                </a:cubicBezTo>
                <a:cubicBezTo>
                  <a:pt x="4812900" y="28299"/>
                  <a:pt x="4630309" y="-1597"/>
                  <a:pt x="4269212" y="18288"/>
                </a:cubicBezTo>
                <a:cubicBezTo>
                  <a:pt x="3895637" y="50203"/>
                  <a:pt x="3664928" y="-8187"/>
                  <a:pt x="3473257" y="18288"/>
                </a:cubicBezTo>
                <a:cubicBezTo>
                  <a:pt x="3262061" y="42766"/>
                  <a:pt x="2643279" y="42616"/>
                  <a:pt x="2460224" y="18288"/>
                </a:cubicBezTo>
                <a:cubicBezTo>
                  <a:pt x="2207326" y="-40643"/>
                  <a:pt x="1837010" y="-1389"/>
                  <a:pt x="1555729" y="18288"/>
                </a:cubicBezTo>
                <a:cubicBezTo>
                  <a:pt x="1249398" y="34153"/>
                  <a:pt x="440131" y="48176"/>
                  <a:pt x="0" y="18288"/>
                </a:cubicBezTo>
                <a:cubicBezTo>
                  <a:pt x="-473" y="12867"/>
                  <a:pt x="664" y="4087"/>
                  <a:pt x="0" y="0"/>
                </a:cubicBezTo>
                <a:close/>
              </a:path>
              <a:path w="10853928" h="18288" stroke="0" extrusionOk="0">
                <a:moveTo>
                  <a:pt x="0" y="0"/>
                </a:moveTo>
                <a:cubicBezTo>
                  <a:pt x="123306" y="-44270"/>
                  <a:pt x="505580" y="-5785"/>
                  <a:pt x="795954" y="0"/>
                </a:cubicBezTo>
                <a:cubicBezTo>
                  <a:pt x="1086833" y="-26373"/>
                  <a:pt x="1115323" y="9680"/>
                  <a:pt x="1374830" y="0"/>
                </a:cubicBezTo>
                <a:cubicBezTo>
                  <a:pt x="1661327" y="-31063"/>
                  <a:pt x="2212585" y="-28648"/>
                  <a:pt x="2496404" y="0"/>
                </a:cubicBezTo>
                <a:cubicBezTo>
                  <a:pt x="2820479" y="36066"/>
                  <a:pt x="3022945" y="-40888"/>
                  <a:pt x="3292358" y="0"/>
                </a:cubicBezTo>
                <a:cubicBezTo>
                  <a:pt x="3589494" y="35574"/>
                  <a:pt x="3718889" y="674"/>
                  <a:pt x="4088313" y="0"/>
                </a:cubicBezTo>
                <a:cubicBezTo>
                  <a:pt x="4404558" y="-16059"/>
                  <a:pt x="4958538" y="110079"/>
                  <a:pt x="5209885" y="0"/>
                </a:cubicBezTo>
                <a:cubicBezTo>
                  <a:pt x="5500428" y="-43285"/>
                  <a:pt x="5578231" y="-13061"/>
                  <a:pt x="5897301" y="0"/>
                </a:cubicBezTo>
                <a:cubicBezTo>
                  <a:pt x="6233578" y="-11139"/>
                  <a:pt x="6766778" y="-7052"/>
                  <a:pt x="7018873" y="0"/>
                </a:cubicBezTo>
                <a:cubicBezTo>
                  <a:pt x="7363727" y="-234"/>
                  <a:pt x="7629151" y="9629"/>
                  <a:pt x="8140446" y="0"/>
                </a:cubicBezTo>
                <a:cubicBezTo>
                  <a:pt x="8690932" y="-15045"/>
                  <a:pt x="8608138" y="3185"/>
                  <a:pt x="9044940" y="0"/>
                </a:cubicBezTo>
                <a:cubicBezTo>
                  <a:pt x="9420482" y="-16476"/>
                  <a:pt x="10106372" y="8257"/>
                  <a:pt x="10853928" y="0"/>
                </a:cubicBezTo>
                <a:cubicBezTo>
                  <a:pt x="10853022" y="7273"/>
                  <a:pt x="10853377" y="12402"/>
                  <a:pt x="10853928" y="18288"/>
                </a:cubicBezTo>
                <a:cubicBezTo>
                  <a:pt x="10617025" y="7618"/>
                  <a:pt x="10512797" y="7399"/>
                  <a:pt x="10275052" y="18288"/>
                </a:cubicBezTo>
                <a:cubicBezTo>
                  <a:pt x="10102639" y="-18431"/>
                  <a:pt x="9567824" y="-38749"/>
                  <a:pt x="9153478" y="18288"/>
                </a:cubicBezTo>
                <a:cubicBezTo>
                  <a:pt x="8771931" y="23385"/>
                  <a:pt x="8700748" y="43131"/>
                  <a:pt x="8466064" y="18288"/>
                </a:cubicBezTo>
                <a:cubicBezTo>
                  <a:pt x="8277093" y="7410"/>
                  <a:pt x="7942272" y="-46092"/>
                  <a:pt x="7561569" y="18288"/>
                </a:cubicBezTo>
                <a:cubicBezTo>
                  <a:pt x="7181523" y="28936"/>
                  <a:pt x="6966083" y="89696"/>
                  <a:pt x="6439997" y="18288"/>
                </a:cubicBezTo>
                <a:cubicBezTo>
                  <a:pt x="5889512" y="-43749"/>
                  <a:pt x="5791946" y="37991"/>
                  <a:pt x="5535502" y="18288"/>
                </a:cubicBezTo>
                <a:cubicBezTo>
                  <a:pt x="5261818" y="-24141"/>
                  <a:pt x="5177991" y="43194"/>
                  <a:pt x="4956626" y="18288"/>
                </a:cubicBezTo>
                <a:cubicBezTo>
                  <a:pt x="4738777" y="3724"/>
                  <a:pt x="4607306" y="35640"/>
                  <a:pt x="4269212" y="18288"/>
                </a:cubicBezTo>
                <a:cubicBezTo>
                  <a:pt x="3966813" y="13367"/>
                  <a:pt x="3414061" y="16692"/>
                  <a:pt x="3147638" y="18288"/>
                </a:cubicBezTo>
                <a:cubicBezTo>
                  <a:pt x="2888508" y="81583"/>
                  <a:pt x="2554650" y="20801"/>
                  <a:pt x="2243145" y="18288"/>
                </a:cubicBezTo>
                <a:cubicBezTo>
                  <a:pt x="1910742" y="-7793"/>
                  <a:pt x="1760375" y="-16780"/>
                  <a:pt x="1555729" y="18288"/>
                </a:cubicBezTo>
                <a:cubicBezTo>
                  <a:pt x="1334771" y="52696"/>
                  <a:pt x="399768" y="44039"/>
                  <a:pt x="0" y="18288"/>
                </a:cubicBezTo>
                <a:cubicBezTo>
                  <a:pt x="472" y="10345"/>
                  <a:pt x="441" y="6577"/>
                  <a:pt x="0" y="0"/>
                </a:cubicBezTo>
                <a:close/>
              </a:path>
              <a:path w="10853928" h="18288" fill="none" stroke="0" extrusionOk="0">
                <a:moveTo>
                  <a:pt x="0" y="0"/>
                </a:moveTo>
                <a:cubicBezTo>
                  <a:pt x="106935" y="32"/>
                  <a:pt x="349855" y="6139"/>
                  <a:pt x="578876" y="0"/>
                </a:cubicBezTo>
                <a:cubicBezTo>
                  <a:pt x="821450" y="16632"/>
                  <a:pt x="1224887" y="-17853"/>
                  <a:pt x="1591909" y="0"/>
                </a:cubicBezTo>
                <a:cubicBezTo>
                  <a:pt x="1923201" y="21343"/>
                  <a:pt x="1961840" y="12878"/>
                  <a:pt x="2170785" y="0"/>
                </a:cubicBezTo>
                <a:cubicBezTo>
                  <a:pt x="2344844" y="-25905"/>
                  <a:pt x="2663271" y="-776"/>
                  <a:pt x="2966740" y="0"/>
                </a:cubicBezTo>
                <a:cubicBezTo>
                  <a:pt x="3360073" y="28215"/>
                  <a:pt x="3629434" y="-56959"/>
                  <a:pt x="4088313" y="0"/>
                </a:cubicBezTo>
                <a:cubicBezTo>
                  <a:pt x="4570021" y="-2620"/>
                  <a:pt x="4535665" y="38353"/>
                  <a:pt x="4992806" y="0"/>
                </a:cubicBezTo>
                <a:cubicBezTo>
                  <a:pt x="5439926" y="-79256"/>
                  <a:pt x="5659865" y="21524"/>
                  <a:pt x="6005840" y="0"/>
                </a:cubicBezTo>
                <a:cubicBezTo>
                  <a:pt x="6348513" y="29165"/>
                  <a:pt x="6500878" y="1118"/>
                  <a:pt x="6801794" y="0"/>
                </a:cubicBezTo>
                <a:cubicBezTo>
                  <a:pt x="7103720" y="647"/>
                  <a:pt x="7300108" y="51953"/>
                  <a:pt x="7706289" y="0"/>
                </a:cubicBezTo>
                <a:cubicBezTo>
                  <a:pt x="8150195" y="-12516"/>
                  <a:pt x="8364863" y="-4590"/>
                  <a:pt x="8827861" y="0"/>
                </a:cubicBezTo>
                <a:cubicBezTo>
                  <a:pt x="9297064" y="52566"/>
                  <a:pt x="9320554" y="35099"/>
                  <a:pt x="9515277" y="0"/>
                </a:cubicBezTo>
                <a:cubicBezTo>
                  <a:pt x="9779615" y="-92277"/>
                  <a:pt x="10359071" y="-135100"/>
                  <a:pt x="10853928" y="0"/>
                </a:cubicBezTo>
                <a:cubicBezTo>
                  <a:pt x="10853051" y="3877"/>
                  <a:pt x="10853361" y="12338"/>
                  <a:pt x="10853928" y="18288"/>
                </a:cubicBezTo>
                <a:cubicBezTo>
                  <a:pt x="10500305" y="-13097"/>
                  <a:pt x="10239719" y="26745"/>
                  <a:pt x="10057973" y="18288"/>
                </a:cubicBezTo>
                <a:cubicBezTo>
                  <a:pt x="9875311" y="-6631"/>
                  <a:pt x="9614647" y="3161"/>
                  <a:pt x="9479097" y="18288"/>
                </a:cubicBezTo>
                <a:cubicBezTo>
                  <a:pt x="9331887" y="45239"/>
                  <a:pt x="8771905" y="53499"/>
                  <a:pt x="8574602" y="18288"/>
                </a:cubicBezTo>
                <a:cubicBezTo>
                  <a:pt x="8380157" y="3345"/>
                  <a:pt x="8212286" y="23818"/>
                  <a:pt x="7887188" y="18288"/>
                </a:cubicBezTo>
                <a:cubicBezTo>
                  <a:pt x="7571806" y="24347"/>
                  <a:pt x="7223167" y="65784"/>
                  <a:pt x="6982693" y="18288"/>
                </a:cubicBezTo>
                <a:cubicBezTo>
                  <a:pt x="6688730" y="-21021"/>
                  <a:pt x="6321452" y="52468"/>
                  <a:pt x="6078200" y="18288"/>
                </a:cubicBezTo>
                <a:cubicBezTo>
                  <a:pt x="5835390" y="-64019"/>
                  <a:pt x="5474642" y="7637"/>
                  <a:pt x="5173705" y="18288"/>
                </a:cubicBezTo>
                <a:cubicBezTo>
                  <a:pt x="4854042" y="55800"/>
                  <a:pt x="4616514" y="22681"/>
                  <a:pt x="4269212" y="18288"/>
                </a:cubicBezTo>
                <a:cubicBezTo>
                  <a:pt x="3900990" y="71304"/>
                  <a:pt x="3623110" y="-29851"/>
                  <a:pt x="3473257" y="18288"/>
                </a:cubicBezTo>
                <a:cubicBezTo>
                  <a:pt x="3317762" y="50007"/>
                  <a:pt x="2671606" y="12430"/>
                  <a:pt x="2460224" y="18288"/>
                </a:cubicBezTo>
                <a:cubicBezTo>
                  <a:pt x="2260656" y="14707"/>
                  <a:pt x="1819630" y="47037"/>
                  <a:pt x="1555729" y="18288"/>
                </a:cubicBezTo>
                <a:cubicBezTo>
                  <a:pt x="1260966" y="45770"/>
                  <a:pt x="446802" y="-26774"/>
                  <a:pt x="0" y="18288"/>
                </a:cubicBezTo>
                <a:cubicBezTo>
                  <a:pt x="578" y="12250"/>
                  <a:pt x="1001" y="332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3" name="Content Placeholder 2"/>
          <p:cNvSpPr>
            <a:spLocks noGrp="1"/>
          </p:cNvSpPr>
          <p:nvPr>
            <p:ph idx="1"/>
          </p:nvPr>
        </p:nvSpPr>
        <p:spPr>
          <a:xfrm>
            <a:off x="838200" y="1929384"/>
            <a:ext cx="10515600" cy="4251960"/>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2933" dirty="0"/>
              <a:t>Worker </a:t>
            </a:r>
            <a:r>
              <a:rPr lang="en-US" sz="2933" u="sng" dirty="0"/>
              <a:t>with</a:t>
            </a:r>
            <a:r>
              <a:rPr lang="en-US" sz="2933" dirty="0"/>
              <a:t> disabilities working in the </a:t>
            </a:r>
            <a:r>
              <a:rPr lang="en-US" sz="2933" u="sng" dirty="0"/>
              <a:t>US Postal Service</a:t>
            </a:r>
            <a:r>
              <a:rPr lang="en-US" sz="2933" dirty="0"/>
              <a:t> were only 49.9% vaccinated, </a:t>
            </a:r>
          </a:p>
          <a:p>
            <a:r>
              <a:rPr lang="en-US" sz="2933" dirty="0"/>
              <a:t>Workers </a:t>
            </a:r>
            <a:r>
              <a:rPr lang="en-US" sz="2933" u="sng" dirty="0"/>
              <a:t>without</a:t>
            </a:r>
            <a:r>
              <a:rPr lang="en-US" sz="2933" dirty="0"/>
              <a:t> disabilities working in the </a:t>
            </a:r>
            <a:r>
              <a:rPr lang="en-US" sz="2933" u="sng" dirty="0"/>
              <a:t>US Postal Service</a:t>
            </a:r>
            <a:r>
              <a:rPr lang="en-US" sz="2933" dirty="0"/>
              <a:t> were 77.4% vaccinated </a:t>
            </a:r>
          </a:p>
          <a:p>
            <a:r>
              <a:rPr lang="en-US" sz="2933" dirty="0"/>
              <a:t>A “relative likelihood” of 0.645.</a:t>
            </a:r>
          </a:p>
          <a:p>
            <a:r>
              <a:rPr lang="en-US" sz="2933" dirty="0"/>
              <a:t>Meaning that in the </a:t>
            </a:r>
            <a:r>
              <a:rPr lang="en-US" sz="2933" u="sng" dirty="0"/>
              <a:t>US Postal Service</a:t>
            </a:r>
            <a:r>
              <a:rPr lang="en-US" sz="2933" dirty="0"/>
              <a:t>, workers </a:t>
            </a:r>
            <a:r>
              <a:rPr lang="en-US" sz="2933" u="sng" dirty="0"/>
              <a:t>with</a:t>
            </a:r>
            <a:r>
              <a:rPr lang="en-US" sz="2933" dirty="0"/>
              <a:t> disabilities were 0.645 times as likely (less likely) to be vaccinated that workers </a:t>
            </a:r>
            <a:r>
              <a:rPr lang="en-US" sz="2933" u="sng" dirty="0"/>
              <a:t>without</a:t>
            </a:r>
            <a:r>
              <a:rPr lang="en-US" sz="2933" dirty="0"/>
              <a:t> disabilities.</a:t>
            </a:r>
          </a:p>
        </p:txBody>
      </p:sp>
    </p:spTree>
    <p:extLst>
      <p:ext uri="{BB962C8B-B14F-4D97-AF65-F5344CB8AC3E}">
        <p14:creationId xmlns:p14="http://schemas.microsoft.com/office/powerpoint/2010/main" val="3205328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B07CA-B8A3-5003-2AB0-D3C78BA4AF2D}"/>
              </a:ext>
            </a:extLst>
          </p:cNvPr>
          <p:cNvSpPr>
            <a:spLocks noGrp="1"/>
          </p:cNvSpPr>
          <p:nvPr>
            <p:ph type="title"/>
          </p:nvPr>
        </p:nvSpPr>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2933" kern="1200" dirty="0">
                <a:solidFill>
                  <a:schemeClr val="tx1"/>
                </a:solidFill>
                <a:latin typeface="+mj-lt"/>
                <a:ea typeface="+mj-ea"/>
                <a:cs typeface="+mj-cs"/>
              </a:rPr>
              <a:t>Among </a:t>
            </a:r>
            <a:r>
              <a:rPr lang="en-US" sz="2933" dirty="0"/>
              <a:t>Workers with Disabilities: </a:t>
            </a:r>
            <a:r>
              <a:rPr lang="en-US" sz="2933" kern="1200" dirty="0">
                <a:solidFill>
                  <a:schemeClr val="tx1"/>
                </a:solidFill>
                <a:latin typeface="+mj-lt"/>
                <a:ea typeface="+mj-ea"/>
                <a:cs typeface="+mj-cs"/>
              </a:rPr>
              <a:t>Relative Likelihood of Being Vaccinated between “</a:t>
            </a:r>
            <a:r>
              <a:rPr lang="en-US" sz="2933" dirty="0"/>
              <a:t>In</a:t>
            </a:r>
            <a:r>
              <a:rPr lang="en-US" sz="2933" kern="1200" dirty="0">
                <a:solidFill>
                  <a:schemeClr val="tx1"/>
                </a:solidFill>
                <a:latin typeface="+mj-lt"/>
                <a:ea typeface="+mj-ea"/>
                <a:cs typeface="+mj-cs"/>
              </a:rPr>
              <a:t>-Setting Workers”</a:t>
            </a:r>
            <a:r>
              <a:rPr lang="en-US" sz="2933" dirty="0"/>
              <a:t> and At-Home </a:t>
            </a:r>
            <a:r>
              <a:rPr lang="en-US" sz="2933" kern="1200" dirty="0">
                <a:solidFill>
                  <a:schemeClr val="tx1"/>
                </a:solidFill>
                <a:latin typeface="+mj-lt"/>
                <a:ea typeface="+mj-ea"/>
                <a:cs typeface="+mj-cs"/>
              </a:rPr>
              <a:t>Workers Intro</a:t>
            </a:r>
            <a:endParaRPr lang="en-US" sz="2933" dirty="0"/>
          </a:p>
        </p:txBody>
      </p:sp>
      <p:sp>
        <p:nvSpPr>
          <p:cNvPr id="5" name="Rectangle 4">
            <a:extLst>
              <a:ext uri="{FF2B5EF4-FFF2-40B4-BE49-F238E27FC236}">
                <a16:creationId xmlns:a16="http://schemas.microsoft.com/office/drawing/2014/main" id="{231D9EA6-C3C0-3AD8-A463-D5BE54444C9D}"/>
              </a:ext>
              <a:ext uri="{C183D7F6-B498-43B3-948B-1728B52AA6E4}">
                <adec:decorative xmlns:adec="http://schemas.microsoft.com/office/drawing/2017/decorative" val="1"/>
              </a:ext>
            </a:extLst>
          </p:cNvPr>
          <p:cNvSpPr/>
          <p:nvPr/>
        </p:nvSpPr>
        <p:spPr>
          <a:xfrm>
            <a:off x="1418469" y="1333361"/>
            <a:ext cx="9265920" cy="540105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3" name="TextBox 2" descr="Before Showing Detailed Graph: &#10;If “relative likelihood” is equal to 1, then in-setting workers and at-home workers have the same likelihood of being vaccinated.">
            <a:extLst>
              <a:ext uri="{FF2B5EF4-FFF2-40B4-BE49-F238E27FC236}">
                <a16:creationId xmlns:a16="http://schemas.microsoft.com/office/drawing/2014/main" id="{7A7D87AB-F174-7B17-28B8-9DC8B245C52B}"/>
              </a:ext>
            </a:extLst>
          </p:cNvPr>
          <p:cNvSpPr txBox="1"/>
          <p:nvPr/>
        </p:nvSpPr>
        <p:spPr>
          <a:xfrm>
            <a:off x="2794605" y="2641799"/>
            <a:ext cx="7100552" cy="2687915"/>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3200" b="1" dirty="0"/>
              <a:t>Before Showing Detailed Graph:</a:t>
            </a:r>
            <a:r>
              <a:rPr lang="en-US" sz="3200" dirty="0"/>
              <a:t> </a:t>
            </a:r>
          </a:p>
          <a:p>
            <a:pPr>
              <a:spcBef>
                <a:spcPts val="800"/>
              </a:spcBef>
            </a:pPr>
            <a:r>
              <a:rPr lang="en-US" sz="3200" dirty="0"/>
              <a:t>If “relative likelihood” is equal to 1, then in-setting workers and at-home workers have the same likelihood of being vaccinated.</a:t>
            </a:r>
          </a:p>
        </p:txBody>
      </p:sp>
    </p:spTree>
    <p:extLst>
      <p:ext uri="{BB962C8B-B14F-4D97-AF65-F5344CB8AC3E}">
        <p14:creationId xmlns:p14="http://schemas.microsoft.com/office/powerpoint/2010/main" val="3999237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B07CA-B8A3-5003-2AB0-D3C78BA4AF2D}"/>
              </a:ext>
            </a:extLst>
          </p:cNvPr>
          <p:cNvSpPr>
            <a:spLocks noGrp="1"/>
          </p:cNvSpPr>
          <p:nvPr>
            <p:ph type="title"/>
          </p:nvPr>
        </p:nvSpPr>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2933" kern="1200" dirty="0">
                <a:solidFill>
                  <a:schemeClr val="tx1"/>
                </a:solidFill>
                <a:latin typeface="+mj-lt"/>
                <a:ea typeface="+mj-ea"/>
                <a:cs typeface="+mj-cs"/>
              </a:rPr>
              <a:t>Among </a:t>
            </a:r>
            <a:r>
              <a:rPr lang="en-US" sz="2933" dirty="0"/>
              <a:t>Workers with Disabilities: </a:t>
            </a:r>
            <a:r>
              <a:rPr lang="en-US" sz="2933" kern="1200" dirty="0">
                <a:solidFill>
                  <a:schemeClr val="tx1"/>
                </a:solidFill>
                <a:latin typeface="+mj-lt"/>
                <a:ea typeface="+mj-ea"/>
                <a:cs typeface="+mj-cs"/>
              </a:rPr>
              <a:t>Relative Likelihood of Being Vaccinated between “In-Setting Workers”</a:t>
            </a:r>
            <a:r>
              <a:rPr lang="en-US" sz="2933" dirty="0"/>
              <a:t> and At-Home </a:t>
            </a:r>
            <a:r>
              <a:rPr lang="en-US" sz="2933" kern="1200" dirty="0">
                <a:solidFill>
                  <a:schemeClr val="tx1"/>
                </a:solidFill>
                <a:latin typeface="+mj-lt"/>
                <a:ea typeface="+mj-ea"/>
                <a:cs typeface="+mj-cs"/>
              </a:rPr>
              <a:t>Workers</a:t>
            </a:r>
            <a:endParaRPr lang="en-US" sz="2933" dirty="0"/>
          </a:p>
        </p:txBody>
      </p:sp>
      <p:pic>
        <p:nvPicPr>
          <p:cNvPr id="3" name="Picture 1" descr="Photo of a bar chart with multiple bars, one for each work setting">
            <a:extLst>
              <a:ext uri="{FF2B5EF4-FFF2-40B4-BE49-F238E27FC236}">
                <a16:creationId xmlns:a16="http://schemas.microsoft.com/office/drawing/2014/main" id="{3E098F32-99D1-E6F2-D542-005138709783}"/>
              </a:ext>
            </a:extLst>
          </p:cNvPr>
          <p:cNvPicPr>
            <a:picLocks noGrp="1" noChangeAspect="1"/>
          </p:cNvPicPr>
          <p:nvPr/>
        </p:nvPicPr>
        <p:blipFill rotWithShape="1">
          <a:blip r:embed="rId2"/>
          <a:srcRect l="2935" t="7377" b="6074"/>
          <a:stretch/>
        </p:blipFill>
        <p:spPr bwMode="auto">
          <a:xfrm>
            <a:off x="1035891" y="1330037"/>
            <a:ext cx="9897703" cy="5443691"/>
          </a:xfrm>
          <a:prstGeom prst="rect">
            <a:avLst/>
          </a:prstGeom>
          <a:noFill/>
        </p:spPr>
      </p:pic>
    </p:spTree>
    <p:extLst>
      <p:ext uri="{BB962C8B-B14F-4D97-AF65-F5344CB8AC3E}">
        <p14:creationId xmlns:p14="http://schemas.microsoft.com/office/powerpoint/2010/main" val="1867163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B612-089B-43B1-A7C9-2A063982DD40}"/>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Up Front Matters</a:t>
            </a:r>
            <a:endParaRPr lang="en-US" dirty="0"/>
          </a:p>
        </p:txBody>
      </p:sp>
      <p:sp>
        <p:nvSpPr>
          <p:cNvPr id="3" name="Content Placeholder 2">
            <a:extLst>
              <a:ext uri="{FF2B5EF4-FFF2-40B4-BE49-F238E27FC236}">
                <a16:creationId xmlns:a16="http://schemas.microsoft.com/office/drawing/2014/main" id="{6901AE3E-DB21-4A95-985A-E2E6BBEC9F27}"/>
              </a:ext>
            </a:extLst>
          </p:cNvPr>
          <p:cNvSpPr>
            <a:spLocks noGrp="1"/>
          </p:cNvSpPr>
          <p:nvPr>
            <p:ph idx="1"/>
          </p:nvPr>
        </p:nvSpPr>
        <p:spPr/>
        <p:txBody>
          <a:bodyPr/>
          <a:lstStyle/>
          <a:p>
            <a:pPr>
              <a:spcBef>
                <a:spcPts val="1800"/>
              </a:spcBef>
            </a:pPr>
            <a:r>
              <a:rPr lang="en-US" sz="2800" dirty="0">
                <a:latin typeface="Calibri" panose="020F0502020204030204" pitchFamily="34" charset="0"/>
                <a:cs typeface="Calibri" panose="020F0502020204030204" pitchFamily="34" charset="0"/>
              </a:rPr>
              <a:t>This webinar is being recorded. We will post an archive of along side the Monthly nTIDE broadcast on our webinar, each month, on our website at </a:t>
            </a:r>
            <a:r>
              <a:rPr lang="en-US" sz="2800" u="sng" dirty="0">
                <a:latin typeface="Calibri" panose="020F0502020204030204" pitchFamily="34" charset="0"/>
                <a:cs typeface="Calibri" panose="020F0502020204030204" pitchFamily="34" charset="0"/>
                <a:hlinkClick r:id="rId4"/>
              </a:rPr>
              <a:t>www.researchondisability.org/nTIDE</a:t>
            </a:r>
            <a:r>
              <a:rPr lang="en-US" sz="2800" dirty="0">
                <a:latin typeface="Calibri" panose="020F0502020204030204" pitchFamily="34" charset="0"/>
                <a:cs typeface="Calibri" panose="020F0502020204030204" pitchFamily="34" charset="0"/>
              </a:rPr>
              <a:t>. This site will also provide copies of the presentations, the speakers’ bios, full transcripts, and other valuable resources.</a:t>
            </a:r>
          </a:p>
          <a:p>
            <a:pPr>
              <a:spcBef>
                <a:spcPts val="1800"/>
              </a:spcBef>
            </a:pPr>
            <a:r>
              <a:rPr lang="en-US" sz="2800" dirty="0">
                <a:latin typeface="Calibri" panose="020F0502020204030204" pitchFamily="34" charset="0"/>
                <a:cs typeface="Calibri" panose="020F0502020204030204" pitchFamily="34" charset="0"/>
              </a:rPr>
              <a:t>As an attendee of this webinar, you are a viewer. To ask questions of the speakers, click on the Q &amp; A box on your webinar screen and type your questions into the box. Speakers will review these questions and provide answers during the last section of the webinar. Some questions may be answered directly in the Q &amp; A box. </a:t>
            </a:r>
          </a:p>
          <a:p>
            <a:pPr marL="0" indent="0">
              <a:buNone/>
            </a:pPr>
            <a:endParaRPr lang="en-US" dirty="0">
              <a:latin typeface="Calibri" panose="020F0502020204030204" pitchFamily="34" charset="0"/>
              <a:cs typeface="Calibri" panose="020F0502020204030204" pitchFamily="34" charset="0"/>
            </a:endParaRPr>
          </a:p>
        </p:txBody>
      </p:sp>
      <p:pic>
        <p:nvPicPr>
          <p:cNvPr id="6" name="nTIDE-2" descr="audio file for the intro text on slide 3">
            <a:hlinkClick r:id="" action="ppaction://media"/>
            <a:extLst>
              <a:ext uri="{FF2B5EF4-FFF2-40B4-BE49-F238E27FC236}">
                <a16:creationId xmlns:a16="http://schemas.microsoft.com/office/drawing/2014/main" id="{7BEBF58B-7E86-4D70-AA4F-B216C6A8DA37}"/>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9AD725F9-8C59-4563-9DE6-D2BF04E1B733}" label="nTIDE-2 subtitle" lang="" r:embed="rId5"/>
                        </p173:trackLst>
                      </p173:tracksInfo>
                    </p:ext>
                  </p14:extLst>
                </p14:media>
              </p:ext>
            </p:extLst>
          </p:nvPr>
        </p:nvPicPr>
        <p:blipFill>
          <a:blip r:embed="rId6"/>
          <a:stretch>
            <a:fillRect/>
          </a:stretch>
        </p:blipFill>
        <p:spPr>
          <a:xfrm>
            <a:off x="76200" y="685800"/>
            <a:ext cx="533400" cy="533400"/>
          </a:xfrm>
          <a:prstGeom prst="rect">
            <a:avLst/>
          </a:prstGeom>
        </p:spPr>
      </p:pic>
      <p:sp>
        <p:nvSpPr>
          <p:cNvPr id="4" name="Date Placeholder 3">
            <a:extLst>
              <a:ext uri="{FF2B5EF4-FFF2-40B4-BE49-F238E27FC236}">
                <a16:creationId xmlns:a16="http://schemas.microsoft.com/office/drawing/2014/main" id="{7B6C1A9F-E6E1-4666-AC80-2B4B1F6B4AD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978E3353-AAEC-4BB7-BD97-5458D8183A57}"/>
              </a:ext>
            </a:extLst>
          </p:cNvPr>
          <p:cNvSpPr>
            <a:spLocks noGrp="1"/>
          </p:cNvSpPr>
          <p:nvPr>
            <p:ph type="sldNum" sz="quarter" idx="12"/>
          </p:nvPr>
        </p:nvSpPr>
        <p:spPr/>
        <p:txBody>
          <a:bodyPr/>
          <a:lstStyle/>
          <a:p>
            <a:fld id="{9C637C1D-740A-4EE7-9AC7-DE15DA94B719}" type="slidenum">
              <a:rPr lang="en-US" smtClean="0"/>
              <a:t>3</a:t>
            </a:fld>
            <a:endParaRPr lang="en-US"/>
          </a:p>
        </p:txBody>
      </p:sp>
    </p:spTree>
    <p:extLst>
      <p:ext uri="{BB962C8B-B14F-4D97-AF65-F5344CB8AC3E}">
        <p14:creationId xmlns:p14="http://schemas.microsoft.com/office/powerpoint/2010/main" val="1544049043"/>
      </p:ext>
    </p:extLst>
  </p:cSld>
  <p:clrMapOvr>
    <a:masterClrMapping/>
  </p:clrMapOvr>
  <mc:AlternateContent xmlns:mc="http://schemas.openxmlformats.org/markup-compatibility/2006" xmlns:p14="http://schemas.microsoft.com/office/powerpoint/2010/main">
    <mc:Choice Requires="p14">
      <p:transition p14:dur="380" advClick="0" advTm="380"/>
    </mc:Choice>
    <mc:Fallback xmlns="">
      <p:transition advClick="0" advTm="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2" name="Title 1"/>
          <p:cNvSpPr>
            <a:spLocks noGrp="1"/>
          </p:cNvSpPr>
          <p:nvPr>
            <p:ph type="title"/>
          </p:nvPr>
        </p:nvSpPr>
        <p:spPr>
          <a:xfrm>
            <a:off x="406400" y="365125"/>
            <a:ext cx="11434619" cy="1325564"/>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lvl="0" indent="0">
              <a:buNone/>
            </a:pPr>
            <a:r>
              <a:rPr lang="en-US" sz="5467" dirty="0"/>
              <a:t>Findings … Among Workers with Disabilities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2"/>
            <a:ext cx="10853928" cy="18288"/>
          </a:xfrm>
          <a:custGeom>
            <a:avLst/>
            <a:gdLst>
              <a:gd name="connsiteX0" fmla="*/ 0 w 10853928"/>
              <a:gd name="connsiteY0" fmla="*/ 0 h 18288"/>
              <a:gd name="connsiteX1" fmla="*/ 578876 w 10853928"/>
              <a:gd name="connsiteY1" fmla="*/ 0 h 18288"/>
              <a:gd name="connsiteX2" fmla="*/ 1591909 w 10853928"/>
              <a:gd name="connsiteY2" fmla="*/ 0 h 18288"/>
              <a:gd name="connsiteX3" fmla="*/ 2170785 w 10853928"/>
              <a:gd name="connsiteY3" fmla="*/ 0 h 18288"/>
              <a:gd name="connsiteX4" fmla="*/ 2966740 w 10853928"/>
              <a:gd name="connsiteY4" fmla="*/ 0 h 18288"/>
              <a:gd name="connsiteX5" fmla="*/ 4088313 w 10853928"/>
              <a:gd name="connsiteY5" fmla="*/ 0 h 18288"/>
              <a:gd name="connsiteX6" fmla="*/ 4992806 w 10853928"/>
              <a:gd name="connsiteY6" fmla="*/ 0 h 18288"/>
              <a:gd name="connsiteX7" fmla="*/ 6005840 w 10853928"/>
              <a:gd name="connsiteY7" fmla="*/ 0 h 18288"/>
              <a:gd name="connsiteX8" fmla="*/ 6801794 w 10853928"/>
              <a:gd name="connsiteY8" fmla="*/ 0 h 18288"/>
              <a:gd name="connsiteX9" fmla="*/ 7706289 w 10853928"/>
              <a:gd name="connsiteY9" fmla="*/ 0 h 18288"/>
              <a:gd name="connsiteX10" fmla="*/ 8827861 w 10853928"/>
              <a:gd name="connsiteY10" fmla="*/ 0 h 18288"/>
              <a:gd name="connsiteX11" fmla="*/ 9515277 w 10853928"/>
              <a:gd name="connsiteY11" fmla="*/ 0 h 18288"/>
              <a:gd name="connsiteX12" fmla="*/ 10853928 w 10853928"/>
              <a:gd name="connsiteY12" fmla="*/ 0 h 18288"/>
              <a:gd name="connsiteX13" fmla="*/ 10853928 w 10853928"/>
              <a:gd name="connsiteY13" fmla="*/ 18288 h 18288"/>
              <a:gd name="connsiteX14" fmla="*/ 10057973 w 10853928"/>
              <a:gd name="connsiteY14" fmla="*/ 18288 h 18288"/>
              <a:gd name="connsiteX15" fmla="*/ 9479097 w 10853928"/>
              <a:gd name="connsiteY15" fmla="*/ 18288 h 18288"/>
              <a:gd name="connsiteX16" fmla="*/ 8574602 w 10853928"/>
              <a:gd name="connsiteY16" fmla="*/ 18288 h 18288"/>
              <a:gd name="connsiteX17" fmla="*/ 7887188 w 10853928"/>
              <a:gd name="connsiteY17" fmla="*/ 18288 h 18288"/>
              <a:gd name="connsiteX18" fmla="*/ 6982693 w 10853928"/>
              <a:gd name="connsiteY18" fmla="*/ 18288 h 18288"/>
              <a:gd name="connsiteX19" fmla="*/ 6078200 w 10853928"/>
              <a:gd name="connsiteY19" fmla="*/ 18288 h 18288"/>
              <a:gd name="connsiteX20" fmla="*/ 5173705 w 10853928"/>
              <a:gd name="connsiteY20" fmla="*/ 18288 h 18288"/>
              <a:gd name="connsiteX21" fmla="*/ 4269212 w 10853928"/>
              <a:gd name="connsiteY21" fmla="*/ 18288 h 18288"/>
              <a:gd name="connsiteX22" fmla="*/ 3473257 w 10853928"/>
              <a:gd name="connsiteY22" fmla="*/ 18288 h 18288"/>
              <a:gd name="connsiteX23" fmla="*/ 2460224 w 10853928"/>
              <a:gd name="connsiteY23" fmla="*/ 18288 h 18288"/>
              <a:gd name="connsiteX24" fmla="*/ 1555729 w 10853928"/>
              <a:gd name="connsiteY24" fmla="*/ 18288 h 18288"/>
              <a:gd name="connsiteX25" fmla="*/ 0 w 10853928"/>
              <a:gd name="connsiteY25" fmla="*/ 18288 h 18288"/>
              <a:gd name="connsiteX26" fmla="*/ 0 w 10853928"/>
              <a:gd name="connsiteY26" fmla="*/ 0 h 18288"/>
              <a:gd name="connsiteX0" fmla="*/ 0 w 10853928"/>
              <a:gd name="connsiteY0" fmla="*/ 0 h 18288"/>
              <a:gd name="connsiteX1" fmla="*/ 795954 w 10853928"/>
              <a:gd name="connsiteY1" fmla="*/ 0 h 18288"/>
              <a:gd name="connsiteX2" fmla="*/ 1374830 w 10853928"/>
              <a:gd name="connsiteY2" fmla="*/ 0 h 18288"/>
              <a:gd name="connsiteX3" fmla="*/ 2496404 w 10853928"/>
              <a:gd name="connsiteY3" fmla="*/ 0 h 18288"/>
              <a:gd name="connsiteX4" fmla="*/ 3292358 w 10853928"/>
              <a:gd name="connsiteY4" fmla="*/ 0 h 18288"/>
              <a:gd name="connsiteX5" fmla="*/ 4088313 w 10853928"/>
              <a:gd name="connsiteY5" fmla="*/ 0 h 18288"/>
              <a:gd name="connsiteX6" fmla="*/ 5209885 w 10853928"/>
              <a:gd name="connsiteY6" fmla="*/ 0 h 18288"/>
              <a:gd name="connsiteX7" fmla="*/ 5897301 w 10853928"/>
              <a:gd name="connsiteY7" fmla="*/ 0 h 18288"/>
              <a:gd name="connsiteX8" fmla="*/ 7018873 w 10853928"/>
              <a:gd name="connsiteY8" fmla="*/ 0 h 18288"/>
              <a:gd name="connsiteX9" fmla="*/ 8140446 w 10853928"/>
              <a:gd name="connsiteY9" fmla="*/ 0 h 18288"/>
              <a:gd name="connsiteX10" fmla="*/ 9044940 w 10853928"/>
              <a:gd name="connsiteY10" fmla="*/ 0 h 18288"/>
              <a:gd name="connsiteX11" fmla="*/ 10853928 w 10853928"/>
              <a:gd name="connsiteY11" fmla="*/ 0 h 18288"/>
              <a:gd name="connsiteX12" fmla="*/ 10853928 w 10853928"/>
              <a:gd name="connsiteY12" fmla="*/ 18288 h 18288"/>
              <a:gd name="connsiteX13" fmla="*/ 10275052 w 10853928"/>
              <a:gd name="connsiteY13" fmla="*/ 18288 h 18288"/>
              <a:gd name="connsiteX14" fmla="*/ 9153478 w 10853928"/>
              <a:gd name="connsiteY14" fmla="*/ 18288 h 18288"/>
              <a:gd name="connsiteX15" fmla="*/ 8466064 w 10853928"/>
              <a:gd name="connsiteY15" fmla="*/ 18288 h 18288"/>
              <a:gd name="connsiteX16" fmla="*/ 7561569 w 10853928"/>
              <a:gd name="connsiteY16" fmla="*/ 18288 h 18288"/>
              <a:gd name="connsiteX17" fmla="*/ 6439997 w 10853928"/>
              <a:gd name="connsiteY17" fmla="*/ 18288 h 18288"/>
              <a:gd name="connsiteX18" fmla="*/ 5535502 w 10853928"/>
              <a:gd name="connsiteY18" fmla="*/ 18288 h 18288"/>
              <a:gd name="connsiteX19" fmla="*/ 4956626 w 10853928"/>
              <a:gd name="connsiteY19" fmla="*/ 18288 h 18288"/>
              <a:gd name="connsiteX20" fmla="*/ 4269212 w 10853928"/>
              <a:gd name="connsiteY20" fmla="*/ 18288 h 18288"/>
              <a:gd name="connsiteX21" fmla="*/ 3147638 w 10853928"/>
              <a:gd name="connsiteY21" fmla="*/ 18288 h 18288"/>
              <a:gd name="connsiteX22" fmla="*/ 2243145 w 10853928"/>
              <a:gd name="connsiteY22" fmla="*/ 18288 h 18288"/>
              <a:gd name="connsiteX23" fmla="*/ 1555729 w 10853928"/>
              <a:gd name="connsiteY23" fmla="*/ 18288 h 18288"/>
              <a:gd name="connsiteX24" fmla="*/ 0 w 10853928"/>
              <a:gd name="connsiteY24" fmla="*/ 18288 h 18288"/>
              <a:gd name="connsiteX25" fmla="*/ 0 w 10853928"/>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853928" h="18288" fill="none" extrusionOk="0">
                <a:moveTo>
                  <a:pt x="0" y="0"/>
                </a:moveTo>
                <a:cubicBezTo>
                  <a:pt x="91120" y="-1449"/>
                  <a:pt x="399046" y="-21558"/>
                  <a:pt x="578876" y="0"/>
                </a:cubicBezTo>
                <a:cubicBezTo>
                  <a:pt x="703029" y="46358"/>
                  <a:pt x="1285087" y="54142"/>
                  <a:pt x="1591909" y="0"/>
                </a:cubicBezTo>
                <a:cubicBezTo>
                  <a:pt x="1930206" y="18013"/>
                  <a:pt x="1961461" y="12515"/>
                  <a:pt x="2170785" y="0"/>
                </a:cubicBezTo>
                <a:cubicBezTo>
                  <a:pt x="2404653" y="71"/>
                  <a:pt x="2613972" y="-31526"/>
                  <a:pt x="2966740" y="0"/>
                </a:cubicBezTo>
                <a:cubicBezTo>
                  <a:pt x="3328927" y="23478"/>
                  <a:pt x="3611470" y="12692"/>
                  <a:pt x="4088313" y="0"/>
                </a:cubicBezTo>
                <a:cubicBezTo>
                  <a:pt x="4583809" y="5999"/>
                  <a:pt x="4542506" y="37410"/>
                  <a:pt x="4992806" y="0"/>
                </a:cubicBezTo>
                <a:cubicBezTo>
                  <a:pt x="5471012" y="-7442"/>
                  <a:pt x="5653544" y="-60417"/>
                  <a:pt x="6005840" y="0"/>
                </a:cubicBezTo>
                <a:cubicBezTo>
                  <a:pt x="6315963" y="24763"/>
                  <a:pt x="6491966" y="-1208"/>
                  <a:pt x="6801794" y="0"/>
                </a:cubicBezTo>
                <a:cubicBezTo>
                  <a:pt x="7129608" y="-3212"/>
                  <a:pt x="7272430" y="26652"/>
                  <a:pt x="7706289" y="0"/>
                </a:cubicBezTo>
                <a:cubicBezTo>
                  <a:pt x="8090310" y="-9685"/>
                  <a:pt x="8361050" y="-41545"/>
                  <a:pt x="8827861" y="0"/>
                </a:cubicBezTo>
                <a:cubicBezTo>
                  <a:pt x="9290642" y="44486"/>
                  <a:pt x="9322286" y="29080"/>
                  <a:pt x="9515277" y="0"/>
                </a:cubicBezTo>
                <a:cubicBezTo>
                  <a:pt x="9735491" y="-3768"/>
                  <a:pt x="10354797" y="-26814"/>
                  <a:pt x="10853928" y="0"/>
                </a:cubicBezTo>
                <a:cubicBezTo>
                  <a:pt x="10852921" y="4128"/>
                  <a:pt x="10853941" y="12483"/>
                  <a:pt x="10853928" y="18288"/>
                </a:cubicBezTo>
                <a:cubicBezTo>
                  <a:pt x="10543560" y="-28233"/>
                  <a:pt x="10247239" y="13772"/>
                  <a:pt x="10057973" y="18288"/>
                </a:cubicBezTo>
                <a:cubicBezTo>
                  <a:pt x="9863998" y="6862"/>
                  <a:pt x="9627928" y="-10225"/>
                  <a:pt x="9479097" y="18288"/>
                </a:cubicBezTo>
                <a:cubicBezTo>
                  <a:pt x="9371779" y="9678"/>
                  <a:pt x="8808673" y="47693"/>
                  <a:pt x="8574602" y="18288"/>
                </a:cubicBezTo>
                <a:cubicBezTo>
                  <a:pt x="8387209" y="-38683"/>
                  <a:pt x="8192927" y="10608"/>
                  <a:pt x="7887188" y="18288"/>
                </a:cubicBezTo>
                <a:cubicBezTo>
                  <a:pt x="7575675" y="64113"/>
                  <a:pt x="7234248" y="14538"/>
                  <a:pt x="6982693" y="18288"/>
                </a:cubicBezTo>
                <a:cubicBezTo>
                  <a:pt x="6690876" y="-22375"/>
                  <a:pt x="6316142" y="51776"/>
                  <a:pt x="6078200" y="18288"/>
                </a:cubicBezTo>
                <a:cubicBezTo>
                  <a:pt x="5776834" y="6045"/>
                  <a:pt x="5527272" y="-29721"/>
                  <a:pt x="5173705" y="18288"/>
                </a:cubicBezTo>
                <a:cubicBezTo>
                  <a:pt x="4812900" y="28299"/>
                  <a:pt x="4630309" y="-1597"/>
                  <a:pt x="4269212" y="18288"/>
                </a:cubicBezTo>
                <a:cubicBezTo>
                  <a:pt x="3895637" y="50203"/>
                  <a:pt x="3664928" y="-8187"/>
                  <a:pt x="3473257" y="18288"/>
                </a:cubicBezTo>
                <a:cubicBezTo>
                  <a:pt x="3262061" y="42766"/>
                  <a:pt x="2643279" y="42616"/>
                  <a:pt x="2460224" y="18288"/>
                </a:cubicBezTo>
                <a:cubicBezTo>
                  <a:pt x="2207326" y="-40643"/>
                  <a:pt x="1837010" y="-1389"/>
                  <a:pt x="1555729" y="18288"/>
                </a:cubicBezTo>
                <a:cubicBezTo>
                  <a:pt x="1249398" y="34153"/>
                  <a:pt x="440131" y="48176"/>
                  <a:pt x="0" y="18288"/>
                </a:cubicBezTo>
                <a:cubicBezTo>
                  <a:pt x="-473" y="12867"/>
                  <a:pt x="664" y="4087"/>
                  <a:pt x="0" y="0"/>
                </a:cubicBezTo>
                <a:close/>
              </a:path>
              <a:path w="10853928" h="18288" stroke="0" extrusionOk="0">
                <a:moveTo>
                  <a:pt x="0" y="0"/>
                </a:moveTo>
                <a:cubicBezTo>
                  <a:pt x="123306" y="-44270"/>
                  <a:pt x="505580" y="-5785"/>
                  <a:pt x="795954" y="0"/>
                </a:cubicBezTo>
                <a:cubicBezTo>
                  <a:pt x="1086833" y="-26373"/>
                  <a:pt x="1115323" y="9680"/>
                  <a:pt x="1374830" y="0"/>
                </a:cubicBezTo>
                <a:cubicBezTo>
                  <a:pt x="1661327" y="-31063"/>
                  <a:pt x="2212585" y="-28648"/>
                  <a:pt x="2496404" y="0"/>
                </a:cubicBezTo>
                <a:cubicBezTo>
                  <a:pt x="2820479" y="36066"/>
                  <a:pt x="3022945" y="-40888"/>
                  <a:pt x="3292358" y="0"/>
                </a:cubicBezTo>
                <a:cubicBezTo>
                  <a:pt x="3589494" y="35574"/>
                  <a:pt x="3718889" y="674"/>
                  <a:pt x="4088313" y="0"/>
                </a:cubicBezTo>
                <a:cubicBezTo>
                  <a:pt x="4404558" y="-16059"/>
                  <a:pt x="4958538" y="110079"/>
                  <a:pt x="5209885" y="0"/>
                </a:cubicBezTo>
                <a:cubicBezTo>
                  <a:pt x="5500428" y="-43285"/>
                  <a:pt x="5578231" y="-13061"/>
                  <a:pt x="5897301" y="0"/>
                </a:cubicBezTo>
                <a:cubicBezTo>
                  <a:pt x="6233578" y="-11139"/>
                  <a:pt x="6766778" y="-7052"/>
                  <a:pt x="7018873" y="0"/>
                </a:cubicBezTo>
                <a:cubicBezTo>
                  <a:pt x="7363727" y="-234"/>
                  <a:pt x="7629151" y="9629"/>
                  <a:pt x="8140446" y="0"/>
                </a:cubicBezTo>
                <a:cubicBezTo>
                  <a:pt x="8690932" y="-15045"/>
                  <a:pt x="8608138" y="3185"/>
                  <a:pt x="9044940" y="0"/>
                </a:cubicBezTo>
                <a:cubicBezTo>
                  <a:pt x="9420482" y="-16476"/>
                  <a:pt x="10106372" y="8257"/>
                  <a:pt x="10853928" y="0"/>
                </a:cubicBezTo>
                <a:cubicBezTo>
                  <a:pt x="10853022" y="7273"/>
                  <a:pt x="10853377" y="12402"/>
                  <a:pt x="10853928" y="18288"/>
                </a:cubicBezTo>
                <a:cubicBezTo>
                  <a:pt x="10617025" y="7618"/>
                  <a:pt x="10512797" y="7399"/>
                  <a:pt x="10275052" y="18288"/>
                </a:cubicBezTo>
                <a:cubicBezTo>
                  <a:pt x="10102639" y="-18431"/>
                  <a:pt x="9567824" y="-38749"/>
                  <a:pt x="9153478" y="18288"/>
                </a:cubicBezTo>
                <a:cubicBezTo>
                  <a:pt x="8771931" y="23385"/>
                  <a:pt x="8700748" y="43131"/>
                  <a:pt x="8466064" y="18288"/>
                </a:cubicBezTo>
                <a:cubicBezTo>
                  <a:pt x="8277093" y="7410"/>
                  <a:pt x="7942272" y="-46092"/>
                  <a:pt x="7561569" y="18288"/>
                </a:cubicBezTo>
                <a:cubicBezTo>
                  <a:pt x="7181523" y="28936"/>
                  <a:pt x="6966083" y="89696"/>
                  <a:pt x="6439997" y="18288"/>
                </a:cubicBezTo>
                <a:cubicBezTo>
                  <a:pt x="5889512" y="-43749"/>
                  <a:pt x="5791946" y="37991"/>
                  <a:pt x="5535502" y="18288"/>
                </a:cubicBezTo>
                <a:cubicBezTo>
                  <a:pt x="5261818" y="-24141"/>
                  <a:pt x="5177991" y="43194"/>
                  <a:pt x="4956626" y="18288"/>
                </a:cubicBezTo>
                <a:cubicBezTo>
                  <a:pt x="4738777" y="3724"/>
                  <a:pt x="4607306" y="35640"/>
                  <a:pt x="4269212" y="18288"/>
                </a:cubicBezTo>
                <a:cubicBezTo>
                  <a:pt x="3966813" y="13367"/>
                  <a:pt x="3414061" y="16692"/>
                  <a:pt x="3147638" y="18288"/>
                </a:cubicBezTo>
                <a:cubicBezTo>
                  <a:pt x="2888508" y="81583"/>
                  <a:pt x="2554650" y="20801"/>
                  <a:pt x="2243145" y="18288"/>
                </a:cubicBezTo>
                <a:cubicBezTo>
                  <a:pt x="1910742" y="-7793"/>
                  <a:pt x="1760375" y="-16780"/>
                  <a:pt x="1555729" y="18288"/>
                </a:cubicBezTo>
                <a:cubicBezTo>
                  <a:pt x="1334771" y="52696"/>
                  <a:pt x="399768" y="44039"/>
                  <a:pt x="0" y="18288"/>
                </a:cubicBezTo>
                <a:cubicBezTo>
                  <a:pt x="472" y="10345"/>
                  <a:pt x="441" y="6577"/>
                  <a:pt x="0" y="0"/>
                </a:cubicBezTo>
                <a:close/>
              </a:path>
              <a:path w="10853928" h="18288" fill="none" stroke="0" extrusionOk="0">
                <a:moveTo>
                  <a:pt x="0" y="0"/>
                </a:moveTo>
                <a:cubicBezTo>
                  <a:pt x="106935" y="32"/>
                  <a:pt x="349855" y="6139"/>
                  <a:pt x="578876" y="0"/>
                </a:cubicBezTo>
                <a:cubicBezTo>
                  <a:pt x="821450" y="16632"/>
                  <a:pt x="1224887" y="-17853"/>
                  <a:pt x="1591909" y="0"/>
                </a:cubicBezTo>
                <a:cubicBezTo>
                  <a:pt x="1923201" y="21343"/>
                  <a:pt x="1961840" y="12878"/>
                  <a:pt x="2170785" y="0"/>
                </a:cubicBezTo>
                <a:cubicBezTo>
                  <a:pt x="2344844" y="-25905"/>
                  <a:pt x="2663271" y="-776"/>
                  <a:pt x="2966740" y="0"/>
                </a:cubicBezTo>
                <a:cubicBezTo>
                  <a:pt x="3360073" y="28215"/>
                  <a:pt x="3629434" y="-56959"/>
                  <a:pt x="4088313" y="0"/>
                </a:cubicBezTo>
                <a:cubicBezTo>
                  <a:pt x="4570021" y="-2620"/>
                  <a:pt x="4535665" y="38353"/>
                  <a:pt x="4992806" y="0"/>
                </a:cubicBezTo>
                <a:cubicBezTo>
                  <a:pt x="5439926" y="-79256"/>
                  <a:pt x="5659865" y="21524"/>
                  <a:pt x="6005840" y="0"/>
                </a:cubicBezTo>
                <a:cubicBezTo>
                  <a:pt x="6348513" y="29165"/>
                  <a:pt x="6500878" y="1118"/>
                  <a:pt x="6801794" y="0"/>
                </a:cubicBezTo>
                <a:cubicBezTo>
                  <a:pt x="7103720" y="647"/>
                  <a:pt x="7300108" y="51953"/>
                  <a:pt x="7706289" y="0"/>
                </a:cubicBezTo>
                <a:cubicBezTo>
                  <a:pt x="8150195" y="-12516"/>
                  <a:pt x="8364863" y="-4590"/>
                  <a:pt x="8827861" y="0"/>
                </a:cubicBezTo>
                <a:cubicBezTo>
                  <a:pt x="9297064" y="52566"/>
                  <a:pt x="9320554" y="35099"/>
                  <a:pt x="9515277" y="0"/>
                </a:cubicBezTo>
                <a:cubicBezTo>
                  <a:pt x="9779615" y="-92277"/>
                  <a:pt x="10359071" y="-135100"/>
                  <a:pt x="10853928" y="0"/>
                </a:cubicBezTo>
                <a:cubicBezTo>
                  <a:pt x="10853051" y="3877"/>
                  <a:pt x="10853361" y="12338"/>
                  <a:pt x="10853928" y="18288"/>
                </a:cubicBezTo>
                <a:cubicBezTo>
                  <a:pt x="10500305" y="-13097"/>
                  <a:pt x="10239719" y="26745"/>
                  <a:pt x="10057973" y="18288"/>
                </a:cubicBezTo>
                <a:cubicBezTo>
                  <a:pt x="9875311" y="-6631"/>
                  <a:pt x="9614647" y="3161"/>
                  <a:pt x="9479097" y="18288"/>
                </a:cubicBezTo>
                <a:cubicBezTo>
                  <a:pt x="9331887" y="45239"/>
                  <a:pt x="8771905" y="53499"/>
                  <a:pt x="8574602" y="18288"/>
                </a:cubicBezTo>
                <a:cubicBezTo>
                  <a:pt x="8380157" y="3345"/>
                  <a:pt x="8212286" y="23818"/>
                  <a:pt x="7887188" y="18288"/>
                </a:cubicBezTo>
                <a:cubicBezTo>
                  <a:pt x="7571806" y="24347"/>
                  <a:pt x="7223167" y="65784"/>
                  <a:pt x="6982693" y="18288"/>
                </a:cubicBezTo>
                <a:cubicBezTo>
                  <a:pt x="6688730" y="-21021"/>
                  <a:pt x="6321452" y="52468"/>
                  <a:pt x="6078200" y="18288"/>
                </a:cubicBezTo>
                <a:cubicBezTo>
                  <a:pt x="5835390" y="-64019"/>
                  <a:pt x="5474642" y="7637"/>
                  <a:pt x="5173705" y="18288"/>
                </a:cubicBezTo>
                <a:cubicBezTo>
                  <a:pt x="4854042" y="55800"/>
                  <a:pt x="4616514" y="22681"/>
                  <a:pt x="4269212" y="18288"/>
                </a:cubicBezTo>
                <a:cubicBezTo>
                  <a:pt x="3900990" y="71304"/>
                  <a:pt x="3623110" y="-29851"/>
                  <a:pt x="3473257" y="18288"/>
                </a:cubicBezTo>
                <a:cubicBezTo>
                  <a:pt x="3317762" y="50007"/>
                  <a:pt x="2671606" y="12430"/>
                  <a:pt x="2460224" y="18288"/>
                </a:cubicBezTo>
                <a:cubicBezTo>
                  <a:pt x="2260656" y="14707"/>
                  <a:pt x="1819630" y="47037"/>
                  <a:pt x="1555729" y="18288"/>
                </a:cubicBezTo>
                <a:cubicBezTo>
                  <a:pt x="1260966" y="45770"/>
                  <a:pt x="446802" y="-26774"/>
                  <a:pt x="0" y="18288"/>
                </a:cubicBezTo>
                <a:cubicBezTo>
                  <a:pt x="578" y="12250"/>
                  <a:pt x="1001" y="332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3" name="Content Placeholder 2"/>
          <p:cNvSpPr>
            <a:spLocks noGrp="1"/>
          </p:cNvSpPr>
          <p:nvPr>
            <p:ph idx="1"/>
          </p:nvPr>
        </p:nvSpPr>
        <p:spPr>
          <a:xfrm>
            <a:off x="838200" y="1929384"/>
            <a:ext cx="10515600" cy="4251960"/>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lvl="0" indent="0">
              <a:buNone/>
            </a:pPr>
            <a:r>
              <a:rPr lang="en-US" sz="2933" b="1" dirty="0"/>
              <a:t>Among workers with disabilities, when comparing “in-setting’ workers to total at-home workers: </a:t>
            </a:r>
          </a:p>
          <a:p>
            <a:pPr lvl="0" indent="-300559">
              <a:buFontTx/>
              <a:buChar char="-"/>
            </a:pPr>
            <a:r>
              <a:rPr lang="en-US" sz="2667" dirty="0"/>
              <a:t>Low vaccination rates were found in the … </a:t>
            </a:r>
          </a:p>
          <a:p>
            <a:pPr lvl="1" indent="-230712">
              <a:buFontTx/>
              <a:buChar char="-"/>
            </a:pPr>
            <a:r>
              <a:rPr lang="en-US" sz="2400" dirty="0"/>
              <a:t>United States Postal Service</a:t>
            </a:r>
          </a:p>
          <a:p>
            <a:pPr lvl="1" indent="-230712">
              <a:buFontTx/>
              <a:buChar char="-"/>
            </a:pPr>
            <a:r>
              <a:rPr lang="en-US" sz="2400" dirty="0"/>
              <a:t>Other job deemed essential during the COVID-19 pandemic”, </a:t>
            </a:r>
          </a:p>
          <a:p>
            <a:pPr lvl="1" indent="-230712">
              <a:buFontTx/>
              <a:buChar char="-"/>
            </a:pPr>
            <a:r>
              <a:rPr lang="en-US" sz="2400" dirty="0"/>
              <a:t>Food and beverage stores, </a:t>
            </a:r>
          </a:p>
          <a:p>
            <a:pPr lvl="1" indent="-230712">
              <a:buFontTx/>
              <a:buChar char="-"/>
            </a:pPr>
            <a:r>
              <a:rPr lang="en-US" sz="2400" dirty="0"/>
              <a:t>Correctional facilities, </a:t>
            </a:r>
          </a:p>
          <a:p>
            <a:pPr lvl="1" indent="-230712">
              <a:buFontTx/>
              <a:buChar char="-"/>
            </a:pPr>
            <a:r>
              <a:rPr lang="en-US" sz="2400" dirty="0"/>
              <a:t>Agriculture, forestry, fishing, or hunting settings,</a:t>
            </a:r>
          </a:p>
          <a:p>
            <a:pPr lvl="1" indent="-230712">
              <a:buFontTx/>
              <a:buChar char="-"/>
            </a:pPr>
            <a:r>
              <a:rPr lang="en-US" sz="2400" dirty="0"/>
              <a:t>Non-essential worker settings</a:t>
            </a:r>
          </a:p>
        </p:txBody>
      </p:sp>
    </p:spTree>
    <p:extLst>
      <p:ext uri="{BB962C8B-B14F-4D97-AF65-F5344CB8AC3E}">
        <p14:creationId xmlns:p14="http://schemas.microsoft.com/office/powerpoint/2010/main" val="1535339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2" name="Title 1"/>
          <p:cNvSpPr>
            <a:spLocks noGrp="1"/>
          </p:cNvSpPr>
          <p:nvPr>
            <p:ph type="title"/>
          </p:nvPr>
        </p:nvSpPr>
        <p:spPr>
          <a:xfrm>
            <a:off x="5297762" y="329184"/>
            <a:ext cx="6251111" cy="1783080"/>
          </a:xfrm>
        </p:spPr>
        <p:txBody>
          <a:bodyPr anchor="b">
            <a:normAutofit fontScale="9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lvl="0" indent="0">
              <a:lnSpc>
                <a:spcPct val="90000"/>
              </a:lnSpc>
              <a:buNone/>
            </a:pPr>
            <a:r>
              <a:rPr lang="en-US" sz="5467" dirty="0">
                <a:hlinkClick r:id="rId2" tooltip="Interactive Data Dashboard (Beta Version)"/>
              </a:rPr>
              <a:t>Interactive Dashboard (Beta Version)</a:t>
            </a:r>
            <a:endParaRPr lang="en-US" sz="5467" dirty="0"/>
          </a:p>
        </p:txBody>
      </p:sp>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848717 w 4243589"/>
              <a:gd name="connsiteY1" fmla="*/ 0 h 18288"/>
              <a:gd name="connsiteX2" fmla="*/ 1697435 w 4243589"/>
              <a:gd name="connsiteY2" fmla="*/ 0 h 18288"/>
              <a:gd name="connsiteX3" fmla="*/ 2546153 w 4243589"/>
              <a:gd name="connsiteY3" fmla="*/ 0 h 18288"/>
              <a:gd name="connsiteX4" fmla="*/ 3309999 w 4243589"/>
              <a:gd name="connsiteY4" fmla="*/ 0 h 18288"/>
              <a:gd name="connsiteX5" fmla="*/ 4243589 w 4243589"/>
              <a:gd name="connsiteY5" fmla="*/ 0 h 18288"/>
              <a:gd name="connsiteX6" fmla="*/ 4243589 w 4243589"/>
              <a:gd name="connsiteY6" fmla="*/ 18288 h 18288"/>
              <a:gd name="connsiteX7" fmla="*/ 3479742 w 4243589"/>
              <a:gd name="connsiteY7" fmla="*/ 18288 h 18288"/>
              <a:gd name="connsiteX8" fmla="*/ 2758333 w 4243589"/>
              <a:gd name="connsiteY8" fmla="*/ 18288 h 18288"/>
              <a:gd name="connsiteX9" fmla="*/ 1909614 w 4243589"/>
              <a:gd name="connsiteY9" fmla="*/ 18288 h 18288"/>
              <a:gd name="connsiteX10" fmla="*/ 1145769 w 4243589"/>
              <a:gd name="connsiteY10" fmla="*/ 18288 h 18288"/>
              <a:gd name="connsiteX11" fmla="*/ 0 w 4243589"/>
              <a:gd name="connsiteY11" fmla="*/ 18288 h 18288"/>
              <a:gd name="connsiteX12" fmla="*/ 0 w 4243589"/>
              <a:gd name="connsiteY12" fmla="*/ 0 h 18288"/>
              <a:gd name="connsiteX0" fmla="*/ 0 w 4243589"/>
              <a:gd name="connsiteY0" fmla="*/ 0 h 18288"/>
              <a:gd name="connsiteX1" fmla="*/ 763846 w 4243589"/>
              <a:gd name="connsiteY1" fmla="*/ 0 h 18288"/>
              <a:gd name="connsiteX2" fmla="*/ 1485255 w 4243589"/>
              <a:gd name="connsiteY2" fmla="*/ 0 h 18288"/>
              <a:gd name="connsiteX3" fmla="*/ 2249102 w 4243589"/>
              <a:gd name="connsiteY3" fmla="*/ 0 h 18288"/>
              <a:gd name="connsiteX4" fmla="*/ 3097819 w 4243589"/>
              <a:gd name="connsiteY4" fmla="*/ 0 h 18288"/>
              <a:gd name="connsiteX5" fmla="*/ 4243589 w 4243589"/>
              <a:gd name="connsiteY5" fmla="*/ 0 h 18288"/>
              <a:gd name="connsiteX6" fmla="*/ 4243589 w 4243589"/>
              <a:gd name="connsiteY6" fmla="*/ 18288 h 18288"/>
              <a:gd name="connsiteX7" fmla="*/ 3394871 w 4243589"/>
              <a:gd name="connsiteY7" fmla="*/ 18288 h 18288"/>
              <a:gd name="connsiteX8" fmla="*/ 2461281 w 4243589"/>
              <a:gd name="connsiteY8" fmla="*/ 18288 h 18288"/>
              <a:gd name="connsiteX9" fmla="*/ 1739871 w 4243589"/>
              <a:gd name="connsiteY9" fmla="*/ 18288 h 18288"/>
              <a:gd name="connsiteX10" fmla="*/ 806281 w 4243589"/>
              <a:gd name="connsiteY10" fmla="*/ 18288 h 18288"/>
              <a:gd name="connsiteX11" fmla="*/ 0 w 4243589"/>
              <a:gd name="connsiteY11" fmla="*/ 18288 h 18288"/>
              <a:gd name="connsiteX12" fmla="*/ 0 w 4243589"/>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3589" h="18288" fill="none" extrusionOk="0">
                <a:moveTo>
                  <a:pt x="0" y="0"/>
                </a:moveTo>
                <a:cubicBezTo>
                  <a:pt x="290837" y="47651"/>
                  <a:pt x="557721" y="24050"/>
                  <a:pt x="848717" y="0"/>
                </a:cubicBezTo>
                <a:cubicBezTo>
                  <a:pt x="1156027" y="-17743"/>
                  <a:pt x="1345108" y="-8887"/>
                  <a:pt x="1697435" y="0"/>
                </a:cubicBezTo>
                <a:cubicBezTo>
                  <a:pt x="2047677" y="-8180"/>
                  <a:pt x="2270630" y="-43591"/>
                  <a:pt x="2546153" y="0"/>
                </a:cubicBezTo>
                <a:cubicBezTo>
                  <a:pt x="2825274" y="-4904"/>
                  <a:pt x="2934261" y="-25844"/>
                  <a:pt x="3309999" y="0"/>
                </a:cubicBezTo>
                <a:cubicBezTo>
                  <a:pt x="3668624" y="37675"/>
                  <a:pt x="3997182" y="-65666"/>
                  <a:pt x="4243589" y="0"/>
                </a:cubicBezTo>
                <a:cubicBezTo>
                  <a:pt x="4243116" y="5955"/>
                  <a:pt x="4244355" y="12005"/>
                  <a:pt x="4243589" y="18288"/>
                </a:cubicBezTo>
                <a:cubicBezTo>
                  <a:pt x="3928079" y="19777"/>
                  <a:pt x="3824957" y="9822"/>
                  <a:pt x="3479742" y="18288"/>
                </a:cubicBezTo>
                <a:cubicBezTo>
                  <a:pt x="3124019" y="5548"/>
                  <a:pt x="3097769" y="23010"/>
                  <a:pt x="2758333" y="18288"/>
                </a:cubicBezTo>
                <a:cubicBezTo>
                  <a:pt x="2429051" y="1319"/>
                  <a:pt x="2287849" y="33045"/>
                  <a:pt x="1909614" y="18288"/>
                </a:cubicBezTo>
                <a:cubicBezTo>
                  <a:pt x="1549999" y="-40122"/>
                  <a:pt x="1312198" y="3138"/>
                  <a:pt x="1145769" y="18288"/>
                </a:cubicBezTo>
                <a:cubicBezTo>
                  <a:pt x="1000456" y="-37518"/>
                  <a:pt x="278835" y="52567"/>
                  <a:pt x="0" y="18288"/>
                </a:cubicBezTo>
                <a:cubicBezTo>
                  <a:pt x="-806" y="11055"/>
                  <a:pt x="-230" y="4171"/>
                  <a:pt x="0" y="0"/>
                </a:cubicBezTo>
                <a:close/>
              </a:path>
              <a:path w="4243589" h="18288" stroke="0" extrusionOk="0">
                <a:moveTo>
                  <a:pt x="0" y="0"/>
                </a:moveTo>
                <a:cubicBezTo>
                  <a:pt x="301286" y="-50579"/>
                  <a:pt x="550853" y="18048"/>
                  <a:pt x="763846" y="0"/>
                </a:cubicBezTo>
                <a:cubicBezTo>
                  <a:pt x="998335" y="-3915"/>
                  <a:pt x="1241561" y="14372"/>
                  <a:pt x="1485255" y="0"/>
                </a:cubicBezTo>
                <a:cubicBezTo>
                  <a:pt x="1780693" y="2210"/>
                  <a:pt x="2020744" y="48669"/>
                  <a:pt x="2249102" y="0"/>
                </a:cubicBezTo>
                <a:cubicBezTo>
                  <a:pt x="2493224" y="-18083"/>
                  <a:pt x="2908385" y="-15797"/>
                  <a:pt x="3097819" y="0"/>
                </a:cubicBezTo>
                <a:cubicBezTo>
                  <a:pt x="3333180" y="67745"/>
                  <a:pt x="3871546" y="-48099"/>
                  <a:pt x="4243589" y="0"/>
                </a:cubicBezTo>
                <a:cubicBezTo>
                  <a:pt x="4242172" y="7348"/>
                  <a:pt x="4242785" y="12508"/>
                  <a:pt x="4243589" y="18288"/>
                </a:cubicBezTo>
                <a:cubicBezTo>
                  <a:pt x="4002917" y="-84158"/>
                  <a:pt x="3685088" y="44169"/>
                  <a:pt x="3394871" y="18288"/>
                </a:cubicBezTo>
                <a:cubicBezTo>
                  <a:pt x="3106302" y="12333"/>
                  <a:pt x="2865204" y="16880"/>
                  <a:pt x="2461281" y="18288"/>
                </a:cubicBezTo>
                <a:cubicBezTo>
                  <a:pt x="2044106" y="35943"/>
                  <a:pt x="1935415" y="-8961"/>
                  <a:pt x="1739871" y="18288"/>
                </a:cubicBezTo>
                <a:cubicBezTo>
                  <a:pt x="1562371" y="41804"/>
                  <a:pt x="1238541" y="13004"/>
                  <a:pt x="806281" y="18288"/>
                </a:cubicBezTo>
                <a:cubicBezTo>
                  <a:pt x="364223" y="52115"/>
                  <a:pt x="176311" y="-24181"/>
                  <a:pt x="0" y="18288"/>
                </a:cubicBezTo>
                <a:cubicBezTo>
                  <a:pt x="165" y="10283"/>
                  <a:pt x="949" y="7899"/>
                  <a:pt x="0" y="0"/>
                </a:cubicBezTo>
                <a:close/>
              </a:path>
              <a:path w="4243589" h="18288" fill="none" stroke="0" extrusionOk="0">
                <a:moveTo>
                  <a:pt x="0" y="0"/>
                </a:moveTo>
                <a:cubicBezTo>
                  <a:pt x="299088" y="52453"/>
                  <a:pt x="538165" y="-15921"/>
                  <a:pt x="848717" y="0"/>
                </a:cubicBezTo>
                <a:cubicBezTo>
                  <a:pt x="1124414" y="4909"/>
                  <a:pt x="1319831" y="13130"/>
                  <a:pt x="1697435" y="0"/>
                </a:cubicBezTo>
                <a:cubicBezTo>
                  <a:pt x="2086276" y="-18211"/>
                  <a:pt x="2241951" y="-5273"/>
                  <a:pt x="2546153" y="0"/>
                </a:cubicBezTo>
                <a:cubicBezTo>
                  <a:pt x="2843045" y="29405"/>
                  <a:pt x="2962958" y="-20809"/>
                  <a:pt x="3309999" y="0"/>
                </a:cubicBezTo>
                <a:cubicBezTo>
                  <a:pt x="3720841" y="52869"/>
                  <a:pt x="4005048" y="-45875"/>
                  <a:pt x="4243589" y="0"/>
                </a:cubicBezTo>
                <a:cubicBezTo>
                  <a:pt x="4243607" y="4686"/>
                  <a:pt x="4243859" y="13316"/>
                  <a:pt x="4243589" y="18288"/>
                </a:cubicBezTo>
                <a:cubicBezTo>
                  <a:pt x="3940118" y="26405"/>
                  <a:pt x="3813690" y="23710"/>
                  <a:pt x="3479742" y="18288"/>
                </a:cubicBezTo>
                <a:cubicBezTo>
                  <a:pt x="3122897" y="3644"/>
                  <a:pt x="3104571" y="21375"/>
                  <a:pt x="2758333" y="18288"/>
                </a:cubicBezTo>
                <a:cubicBezTo>
                  <a:pt x="2422684" y="-4852"/>
                  <a:pt x="2267711" y="44549"/>
                  <a:pt x="1909614" y="18288"/>
                </a:cubicBezTo>
                <a:cubicBezTo>
                  <a:pt x="1528793" y="-61536"/>
                  <a:pt x="1345555" y="-10839"/>
                  <a:pt x="1145769" y="18288"/>
                </a:cubicBezTo>
                <a:cubicBezTo>
                  <a:pt x="1050279" y="80007"/>
                  <a:pt x="294109" y="28601"/>
                  <a:pt x="0" y="18288"/>
                </a:cubicBezTo>
                <a:cubicBezTo>
                  <a:pt x="-311" y="10987"/>
                  <a:pt x="-733" y="466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3716"/>
                      <a:gd name="connsiteX1" fmla="*/ 636538 w 3182692"/>
                      <a:gd name="connsiteY1" fmla="*/ 0 h 13716"/>
                      <a:gd name="connsiteX2" fmla="*/ 1273077 w 3182692"/>
                      <a:gd name="connsiteY2" fmla="*/ 0 h 13716"/>
                      <a:gd name="connsiteX3" fmla="*/ 1909615 w 3182692"/>
                      <a:gd name="connsiteY3" fmla="*/ 0 h 13716"/>
                      <a:gd name="connsiteX4" fmla="*/ 2482500 w 3182692"/>
                      <a:gd name="connsiteY4" fmla="*/ 0 h 13716"/>
                      <a:gd name="connsiteX5" fmla="*/ 3182692 w 3182692"/>
                      <a:gd name="connsiteY5" fmla="*/ 0 h 13716"/>
                      <a:gd name="connsiteX6" fmla="*/ 3182692 w 3182692"/>
                      <a:gd name="connsiteY6" fmla="*/ 13716 h 13716"/>
                      <a:gd name="connsiteX7" fmla="*/ 2609807 w 3182692"/>
                      <a:gd name="connsiteY7" fmla="*/ 13716 h 13716"/>
                      <a:gd name="connsiteX8" fmla="*/ 2068750 w 3182692"/>
                      <a:gd name="connsiteY8" fmla="*/ 13716 h 13716"/>
                      <a:gd name="connsiteX9" fmla="*/ 1432211 w 3182692"/>
                      <a:gd name="connsiteY9" fmla="*/ 13716 h 13716"/>
                      <a:gd name="connsiteX10" fmla="*/ 859327 w 3182692"/>
                      <a:gd name="connsiteY10" fmla="*/ 13716 h 13716"/>
                      <a:gd name="connsiteX11" fmla="*/ 0 w 3182692"/>
                      <a:gd name="connsiteY11" fmla="*/ 13716 h 13716"/>
                      <a:gd name="connsiteX12" fmla="*/ 0 w 3182692"/>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3716"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2906" y="4075"/>
                          <a:pt x="3183008" y="9784"/>
                          <a:pt x="3182692" y="13716"/>
                        </a:cubicBezTo>
                        <a:cubicBezTo>
                          <a:pt x="2947402" y="17868"/>
                          <a:pt x="2876226" y="22619"/>
                          <a:pt x="2609807" y="13716"/>
                        </a:cubicBezTo>
                        <a:cubicBezTo>
                          <a:pt x="2343389" y="4813"/>
                          <a:pt x="2326689" y="21007"/>
                          <a:pt x="2068750" y="13716"/>
                        </a:cubicBezTo>
                        <a:cubicBezTo>
                          <a:pt x="1810811" y="6425"/>
                          <a:pt x="1713836" y="43647"/>
                          <a:pt x="1432211" y="13716"/>
                        </a:cubicBezTo>
                        <a:cubicBezTo>
                          <a:pt x="1150586" y="-16215"/>
                          <a:pt x="982765" y="-825"/>
                          <a:pt x="859327" y="13716"/>
                        </a:cubicBezTo>
                        <a:cubicBezTo>
                          <a:pt x="735889" y="28257"/>
                          <a:pt x="254183" y="30659"/>
                          <a:pt x="0" y="13716"/>
                        </a:cubicBezTo>
                        <a:cubicBezTo>
                          <a:pt x="-535" y="8247"/>
                          <a:pt x="-201" y="2959"/>
                          <a:pt x="0" y="0"/>
                        </a:cubicBezTo>
                        <a:close/>
                      </a:path>
                      <a:path w="3182692" h="13716"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2126" y="5320"/>
                          <a:pt x="3182368" y="9001"/>
                          <a:pt x="3182692" y="13716"/>
                        </a:cubicBezTo>
                        <a:cubicBezTo>
                          <a:pt x="3026065" y="-15421"/>
                          <a:pt x="2775006" y="18495"/>
                          <a:pt x="2546154" y="13716"/>
                        </a:cubicBezTo>
                        <a:cubicBezTo>
                          <a:pt x="2317302" y="8937"/>
                          <a:pt x="2168173" y="-13085"/>
                          <a:pt x="1845961" y="13716"/>
                        </a:cubicBezTo>
                        <a:cubicBezTo>
                          <a:pt x="1523749" y="40517"/>
                          <a:pt x="1450078" y="-5416"/>
                          <a:pt x="1304904" y="13716"/>
                        </a:cubicBezTo>
                        <a:cubicBezTo>
                          <a:pt x="1159730" y="32848"/>
                          <a:pt x="942635" y="-14593"/>
                          <a:pt x="604711" y="13716"/>
                        </a:cubicBezTo>
                        <a:cubicBezTo>
                          <a:pt x="266787" y="42025"/>
                          <a:pt x="141927" y="-12967"/>
                          <a:pt x="0" y="13716"/>
                        </a:cubicBezTo>
                        <a:cubicBezTo>
                          <a:pt x="58" y="7834"/>
                          <a:pt x="453" y="583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3" name="Content Placeholder 2"/>
          <p:cNvSpPr>
            <a:spLocks noGrp="1"/>
          </p:cNvSpPr>
          <p:nvPr>
            <p:ph idx="1"/>
          </p:nvPr>
        </p:nvSpPr>
        <p:spPr>
          <a:xfrm>
            <a:off x="5273469" y="2655917"/>
            <a:ext cx="6715331" cy="3483864"/>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lvl="0" indent="0">
              <a:buNone/>
            </a:pPr>
            <a:r>
              <a:rPr lang="en-US" sz="2933" dirty="0"/>
              <a:t>For additional statistics at both national and state level, please visit our interactive dashboard.</a:t>
            </a:r>
          </a:p>
          <a:p>
            <a:pPr marL="0" lvl="0" indent="0">
              <a:buNone/>
            </a:pPr>
            <a:r>
              <a:rPr lang="en-US" sz="2667" dirty="0"/>
              <a:t> </a:t>
            </a:r>
            <a:endParaRPr lang="en-US" sz="2667" dirty="0">
              <a:hlinkClick r:id="rId2"/>
            </a:endParaRPr>
          </a:p>
        </p:txBody>
      </p:sp>
      <p:pic>
        <p:nvPicPr>
          <p:cNvPr id="10" name="Picture 9" descr="Intentionally blurry photo of the web page with lots of numbers and bar charts.">
            <a:extLst>
              <a:ext uri="{FF2B5EF4-FFF2-40B4-BE49-F238E27FC236}">
                <a16:creationId xmlns:a16="http://schemas.microsoft.com/office/drawing/2014/main" id="{644BDD68-C7A7-3B1B-507D-7D321F14FB54}"/>
              </a:ext>
            </a:extLst>
          </p:cNvPr>
          <p:cNvPicPr>
            <a:picLocks noChangeAspect="1"/>
          </p:cNvPicPr>
          <p:nvPr/>
        </p:nvPicPr>
        <p:blipFill>
          <a:blip r:embed="rId3"/>
          <a:stretch>
            <a:fillRect/>
          </a:stretch>
        </p:blipFill>
        <p:spPr>
          <a:xfrm>
            <a:off x="1193185" y="734322"/>
            <a:ext cx="3414056" cy="5592549"/>
          </a:xfrm>
          <a:prstGeom prst="rect">
            <a:avLst/>
          </a:prstGeom>
        </p:spPr>
      </p:pic>
      <p:sp>
        <p:nvSpPr>
          <p:cNvPr id="13" name="TextBox 12">
            <a:extLst>
              <a:ext uri="{FF2B5EF4-FFF2-40B4-BE49-F238E27FC236}">
                <a16:creationId xmlns:a16="http://schemas.microsoft.com/office/drawing/2014/main" id="{29DF44F3-1CB4-0FB6-9364-CEFD23EF2CF9}"/>
              </a:ext>
            </a:extLst>
          </p:cNvPr>
          <p:cNvSpPr txBox="1"/>
          <p:nvPr/>
        </p:nvSpPr>
        <p:spPr>
          <a:xfrm>
            <a:off x="984791" y="203193"/>
            <a:ext cx="3672892" cy="584775"/>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3200" dirty="0"/>
              <a:t>[Intentionally Blurry]</a:t>
            </a:r>
          </a:p>
        </p:txBody>
      </p:sp>
    </p:spTree>
    <p:extLst>
      <p:ext uri="{BB962C8B-B14F-4D97-AF65-F5344CB8AC3E}">
        <p14:creationId xmlns:p14="http://schemas.microsoft.com/office/powerpoint/2010/main" val="1757478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2" name="Title 1"/>
          <p:cNvSpPr>
            <a:spLocks noGrp="1"/>
          </p:cNvSpPr>
          <p:nvPr>
            <p:ph type="title"/>
          </p:nvPr>
        </p:nvSpPr>
        <p:spPr>
          <a:xfrm>
            <a:off x="838200" y="365125"/>
            <a:ext cx="10515600" cy="1325564"/>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lvl="0" indent="0">
              <a:buNone/>
            </a:pPr>
            <a:r>
              <a:rPr lang="en-US" sz="5467"/>
              <a:t>Discussion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2"/>
            <a:ext cx="10853928" cy="18288"/>
          </a:xfrm>
          <a:custGeom>
            <a:avLst/>
            <a:gdLst>
              <a:gd name="connsiteX0" fmla="*/ 0 w 10853928"/>
              <a:gd name="connsiteY0" fmla="*/ 0 h 18288"/>
              <a:gd name="connsiteX1" fmla="*/ 578876 w 10853928"/>
              <a:gd name="connsiteY1" fmla="*/ 0 h 18288"/>
              <a:gd name="connsiteX2" fmla="*/ 1591909 w 10853928"/>
              <a:gd name="connsiteY2" fmla="*/ 0 h 18288"/>
              <a:gd name="connsiteX3" fmla="*/ 2170785 w 10853928"/>
              <a:gd name="connsiteY3" fmla="*/ 0 h 18288"/>
              <a:gd name="connsiteX4" fmla="*/ 2966740 w 10853928"/>
              <a:gd name="connsiteY4" fmla="*/ 0 h 18288"/>
              <a:gd name="connsiteX5" fmla="*/ 4088313 w 10853928"/>
              <a:gd name="connsiteY5" fmla="*/ 0 h 18288"/>
              <a:gd name="connsiteX6" fmla="*/ 4992806 w 10853928"/>
              <a:gd name="connsiteY6" fmla="*/ 0 h 18288"/>
              <a:gd name="connsiteX7" fmla="*/ 6005840 w 10853928"/>
              <a:gd name="connsiteY7" fmla="*/ 0 h 18288"/>
              <a:gd name="connsiteX8" fmla="*/ 6801794 w 10853928"/>
              <a:gd name="connsiteY8" fmla="*/ 0 h 18288"/>
              <a:gd name="connsiteX9" fmla="*/ 7706289 w 10853928"/>
              <a:gd name="connsiteY9" fmla="*/ 0 h 18288"/>
              <a:gd name="connsiteX10" fmla="*/ 8827861 w 10853928"/>
              <a:gd name="connsiteY10" fmla="*/ 0 h 18288"/>
              <a:gd name="connsiteX11" fmla="*/ 9515277 w 10853928"/>
              <a:gd name="connsiteY11" fmla="*/ 0 h 18288"/>
              <a:gd name="connsiteX12" fmla="*/ 10853928 w 10853928"/>
              <a:gd name="connsiteY12" fmla="*/ 0 h 18288"/>
              <a:gd name="connsiteX13" fmla="*/ 10853928 w 10853928"/>
              <a:gd name="connsiteY13" fmla="*/ 18288 h 18288"/>
              <a:gd name="connsiteX14" fmla="*/ 10057973 w 10853928"/>
              <a:gd name="connsiteY14" fmla="*/ 18288 h 18288"/>
              <a:gd name="connsiteX15" fmla="*/ 9479097 w 10853928"/>
              <a:gd name="connsiteY15" fmla="*/ 18288 h 18288"/>
              <a:gd name="connsiteX16" fmla="*/ 8574602 w 10853928"/>
              <a:gd name="connsiteY16" fmla="*/ 18288 h 18288"/>
              <a:gd name="connsiteX17" fmla="*/ 7887188 w 10853928"/>
              <a:gd name="connsiteY17" fmla="*/ 18288 h 18288"/>
              <a:gd name="connsiteX18" fmla="*/ 6982693 w 10853928"/>
              <a:gd name="connsiteY18" fmla="*/ 18288 h 18288"/>
              <a:gd name="connsiteX19" fmla="*/ 6078200 w 10853928"/>
              <a:gd name="connsiteY19" fmla="*/ 18288 h 18288"/>
              <a:gd name="connsiteX20" fmla="*/ 5173705 w 10853928"/>
              <a:gd name="connsiteY20" fmla="*/ 18288 h 18288"/>
              <a:gd name="connsiteX21" fmla="*/ 4269212 w 10853928"/>
              <a:gd name="connsiteY21" fmla="*/ 18288 h 18288"/>
              <a:gd name="connsiteX22" fmla="*/ 3473257 w 10853928"/>
              <a:gd name="connsiteY22" fmla="*/ 18288 h 18288"/>
              <a:gd name="connsiteX23" fmla="*/ 2460224 w 10853928"/>
              <a:gd name="connsiteY23" fmla="*/ 18288 h 18288"/>
              <a:gd name="connsiteX24" fmla="*/ 1555729 w 10853928"/>
              <a:gd name="connsiteY24" fmla="*/ 18288 h 18288"/>
              <a:gd name="connsiteX25" fmla="*/ 0 w 10853928"/>
              <a:gd name="connsiteY25" fmla="*/ 18288 h 18288"/>
              <a:gd name="connsiteX26" fmla="*/ 0 w 10853928"/>
              <a:gd name="connsiteY26" fmla="*/ 0 h 18288"/>
              <a:gd name="connsiteX0" fmla="*/ 0 w 10853928"/>
              <a:gd name="connsiteY0" fmla="*/ 0 h 18288"/>
              <a:gd name="connsiteX1" fmla="*/ 795954 w 10853928"/>
              <a:gd name="connsiteY1" fmla="*/ 0 h 18288"/>
              <a:gd name="connsiteX2" fmla="*/ 1374830 w 10853928"/>
              <a:gd name="connsiteY2" fmla="*/ 0 h 18288"/>
              <a:gd name="connsiteX3" fmla="*/ 2496404 w 10853928"/>
              <a:gd name="connsiteY3" fmla="*/ 0 h 18288"/>
              <a:gd name="connsiteX4" fmla="*/ 3292358 w 10853928"/>
              <a:gd name="connsiteY4" fmla="*/ 0 h 18288"/>
              <a:gd name="connsiteX5" fmla="*/ 4088313 w 10853928"/>
              <a:gd name="connsiteY5" fmla="*/ 0 h 18288"/>
              <a:gd name="connsiteX6" fmla="*/ 5209885 w 10853928"/>
              <a:gd name="connsiteY6" fmla="*/ 0 h 18288"/>
              <a:gd name="connsiteX7" fmla="*/ 5897301 w 10853928"/>
              <a:gd name="connsiteY7" fmla="*/ 0 h 18288"/>
              <a:gd name="connsiteX8" fmla="*/ 7018873 w 10853928"/>
              <a:gd name="connsiteY8" fmla="*/ 0 h 18288"/>
              <a:gd name="connsiteX9" fmla="*/ 8140446 w 10853928"/>
              <a:gd name="connsiteY9" fmla="*/ 0 h 18288"/>
              <a:gd name="connsiteX10" fmla="*/ 9044940 w 10853928"/>
              <a:gd name="connsiteY10" fmla="*/ 0 h 18288"/>
              <a:gd name="connsiteX11" fmla="*/ 10853928 w 10853928"/>
              <a:gd name="connsiteY11" fmla="*/ 0 h 18288"/>
              <a:gd name="connsiteX12" fmla="*/ 10853928 w 10853928"/>
              <a:gd name="connsiteY12" fmla="*/ 18288 h 18288"/>
              <a:gd name="connsiteX13" fmla="*/ 10275052 w 10853928"/>
              <a:gd name="connsiteY13" fmla="*/ 18288 h 18288"/>
              <a:gd name="connsiteX14" fmla="*/ 9153478 w 10853928"/>
              <a:gd name="connsiteY14" fmla="*/ 18288 h 18288"/>
              <a:gd name="connsiteX15" fmla="*/ 8466064 w 10853928"/>
              <a:gd name="connsiteY15" fmla="*/ 18288 h 18288"/>
              <a:gd name="connsiteX16" fmla="*/ 7561569 w 10853928"/>
              <a:gd name="connsiteY16" fmla="*/ 18288 h 18288"/>
              <a:gd name="connsiteX17" fmla="*/ 6439997 w 10853928"/>
              <a:gd name="connsiteY17" fmla="*/ 18288 h 18288"/>
              <a:gd name="connsiteX18" fmla="*/ 5535502 w 10853928"/>
              <a:gd name="connsiteY18" fmla="*/ 18288 h 18288"/>
              <a:gd name="connsiteX19" fmla="*/ 4956626 w 10853928"/>
              <a:gd name="connsiteY19" fmla="*/ 18288 h 18288"/>
              <a:gd name="connsiteX20" fmla="*/ 4269212 w 10853928"/>
              <a:gd name="connsiteY20" fmla="*/ 18288 h 18288"/>
              <a:gd name="connsiteX21" fmla="*/ 3147638 w 10853928"/>
              <a:gd name="connsiteY21" fmla="*/ 18288 h 18288"/>
              <a:gd name="connsiteX22" fmla="*/ 2243145 w 10853928"/>
              <a:gd name="connsiteY22" fmla="*/ 18288 h 18288"/>
              <a:gd name="connsiteX23" fmla="*/ 1555729 w 10853928"/>
              <a:gd name="connsiteY23" fmla="*/ 18288 h 18288"/>
              <a:gd name="connsiteX24" fmla="*/ 0 w 10853928"/>
              <a:gd name="connsiteY24" fmla="*/ 18288 h 18288"/>
              <a:gd name="connsiteX25" fmla="*/ 0 w 10853928"/>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853928" h="18288" fill="none" extrusionOk="0">
                <a:moveTo>
                  <a:pt x="0" y="0"/>
                </a:moveTo>
                <a:cubicBezTo>
                  <a:pt x="91120" y="-1449"/>
                  <a:pt x="399046" y="-21558"/>
                  <a:pt x="578876" y="0"/>
                </a:cubicBezTo>
                <a:cubicBezTo>
                  <a:pt x="703029" y="46358"/>
                  <a:pt x="1285087" y="54142"/>
                  <a:pt x="1591909" y="0"/>
                </a:cubicBezTo>
                <a:cubicBezTo>
                  <a:pt x="1930206" y="18013"/>
                  <a:pt x="1961461" y="12515"/>
                  <a:pt x="2170785" y="0"/>
                </a:cubicBezTo>
                <a:cubicBezTo>
                  <a:pt x="2404653" y="71"/>
                  <a:pt x="2613972" y="-31526"/>
                  <a:pt x="2966740" y="0"/>
                </a:cubicBezTo>
                <a:cubicBezTo>
                  <a:pt x="3328927" y="23478"/>
                  <a:pt x="3611470" y="12692"/>
                  <a:pt x="4088313" y="0"/>
                </a:cubicBezTo>
                <a:cubicBezTo>
                  <a:pt x="4583809" y="5999"/>
                  <a:pt x="4542506" y="37410"/>
                  <a:pt x="4992806" y="0"/>
                </a:cubicBezTo>
                <a:cubicBezTo>
                  <a:pt x="5471012" y="-7442"/>
                  <a:pt x="5653544" y="-60417"/>
                  <a:pt x="6005840" y="0"/>
                </a:cubicBezTo>
                <a:cubicBezTo>
                  <a:pt x="6315963" y="24763"/>
                  <a:pt x="6491966" y="-1208"/>
                  <a:pt x="6801794" y="0"/>
                </a:cubicBezTo>
                <a:cubicBezTo>
                  <a:pt x="7129608" y="-3212"/>
                  <a:pt x="7272430" y="26652"/>
                  <a:pt x="7706289" y="0"/>
                </a:cubicBezTo>
                <a:cubicBezTo>
                  <a:pt x="8090310" y="-9685"/>
                  <a:pt x="8361050" y="-41545"/>
                  <a:pt x="8827861" y="0"/>
                </a:cubicBezTo>
                <a:cubicBezTo>
                  <a:pt x="9290642" y="44486"/>
                  <a:pt x="9322286" y="29080"/>
                  <a:pt x="9515277" y="0"/>
                </a:cubicBezTo>
                <a:cubicBezTo>
                  <a:pt x="9735491" y="-3768"/>
                  <a:pt x="10354797" y="-26814"/>
                  <a:pt x="10853928" y="0"/>
                </a:cubicBezTo>
                <a:cubicBezTo>
                  <a:pt x="10852921" y="4128"/>
                  <a:pt x="10853941" y="12483"/>
                  <a:pt x="10853928" y="18288"/>
                </a:cubicBezTo>
                <a:cubicBezTo>
                  <a:pt x="10543560" y="-28233"/>
                  <a:pt x="10247239" y="13772"/>
                  <a:pt x="10057973" y="18288"/>
                </a:cubicBezTo>
                <a:cubicBezTo>
                  <a:pt x="9863998" y="6862"/>
                  <a:pt x="9627928" y="-10225"/>
                  <a:pt x="9479097" y="18288"/>
                </a:cubicBezTo>
                <a:cubicBezTo>
                  <a:pt x="9371779" y="9678"/>
                  <a:pt x="8808673" y="47693"/>
                  <a:pt x="8574602" y="18288"/>
                </a:cubicBezTo>
                <a:cubicBezTo>
                  <a:pt x="8387209" y="-38683"/>
                  <a:pt x="8192927" y="10608"/>
                  <a:pt x="7887188" y="18288"/>
                </a:cubicBezTo>
                <a:cubicBezTo>
                  <a:pt x="7575675" y="64113"/>
                  <a:pt x="7234248" y="14538"/>
                  <a:pt x="6982693" y="18288"/>
                </a:cubicBezTo>
                <a:cubicBezTo>
                  <a:pt x="6690876" y="-22375"/>
                  <a:pt x="6316142" y="51776"/>
                  <a:pt x="6078200" y="18288"/>
                </a:cubicBezTo>
                <a:cubicBezTo>
                  <a:pt x="5776834" y="6045"/>
                  <a:pt x="5527272" y="-29721"/>
                  <a:pt x="5173705" y="18288"/>
                </a:cubicBezTo>
                <a:cubicBezTo>
                  <a:pt x="4812900" y="28299"/>
                  <a:pt x="4630309" y="-1597"/>
                  <a:pt x="4269212" y="18288"/>
                </a:cubicBezTo>
                <a:cubicBezTo>
                  <a:pt x="3895637" y="50203"/>
                  <a:pt x="3664928" y="-8187"/>
                  <a:pt x="3473257" y="18288"/>
                </a:cubicBezTo>
                <a:cubicBezTo>
                  <a:pt x="3262061" y="42766"/>
                  <a:pt x="2643279" y="42616"/>
                  <a:pt x="2460224" y="18288"/>
                </a:cubicBezTo>
                <a:cubicBezTo>
                  <a:pt x="2207326" y="-40643"/>
                  <a:pt x="1837010" y="-1389"/>
                  <a:pt x="1555729" y="18288"/>
                </a:cubicBezTo>
                <a:cubicBezTo>
                  <a:pt x="1249398" y="34153"/>
                  <a:pt x="440131" y="48176"/>
                  <a:pt x="0" y="18288"/>
                </a:cubicBezTo>
                <a:cubicBezTo>
                  <a:pt x="-473" y="12867"/>
                  <a:pt x="664" y="4087"/>
                  <a:pt x="0" y="0"/>
                </a:cubicBezTo>
                <a:close/>
              </a:path>
              <a:path w="10853928" h="18288" stroke="0" extrusionOk="0">
                <a:moveTo>
                  <a:pt x="0" y="0"/>
                </a:moveTo>
                <a:cubicBezTo>
                  <a:pt x="123306" y="-44270"/>
                  <a:pt x="505580" y="-5785"/>
                  <a:pt x="795954" y="0"/>
                </a:cubicBezTo>
                <a:cubicBezTo>
                  <a:pt x="1086833" y="-26373"/>
                  <a:pt x="1115323" y="9680"/>
                  <a:pt x="1374830" y="0"/>
                </a:cubicBezTo>
                <a:cubicBezTo>
                  <a:pt x="1661327" y="-31063"/>
                  <a:pt x="2212585" y="-28648"/>
                  <a:pt x="2496404" y="0"/>
                </a:cubicBezTo>
                <a:cubicBezTo>
                  <a:pt x="2820479" y="36066"/>
                  <a:pt x="3022945" y="-40888"/>
                  <a:pt x="3292358" y="0"/>
                </a:cubicBezTo>
                <a:cubicBezTo>
                  <a:pt x="3589494" y="35574"/>
                  <a:pt x="3718889" y="674"/>
                  <a:pt x="4088313" y="0"/>
                </a:cubicBezTo>
                <a:cubicBezTo>
                  <a:pt x="4404558" y="-16059"/>
                  <a:pt x="4958538" y="110079"/>
                  <a:pt x="5209885" y="0"/>
                </a:cubicBezTo>
                <a:cubicBezTo>
                  <a:pt x="5500428" y="-43285"/>
                  <a:pt x="5578231" y="-13061"/>
                  <a:pt x="5897301" y="0"/>
                </a:cubicBezTo>
                <a:cubicBezTo>
                  <a:pt x="6233578" y="-11139"/>
                  <a:pt x="6766778" y="-7052"/>
                  <a:pt x="7018873" y="0"/>
                </a:cubicBezTo>
                <a:cubicBezTo>
                  <a:pt x="7363727" y="-234"/>
                  <a:pt x="7629151" y="9629"/>
                  <a:pt x="8140446" y="0"/>
                </a:cubicBezTo>
                <a:cubicBezTo>
                  <a:pt x="8690932" y="-15045"/>
                  <a:pt x="8608138" y="3185"/>
                  <a:pt x="9044940" y="0"/>
                </a:cubicBezTo>
                <a:cubicBezTo>
                  <a:pt x="9420482" y="-16476"/>
                  <a:pt x="10106372" y="8257"/>
                  <a:pt x="10853928" y="0"/>
                </a:cubicBezTo>
                <a:cubicBezTo>
                  <a:pt x="10853022" y="7273"/>
                  <a:pt x="10853377" y="12402"/>
                  <a:pt x="10853928" y="18288"/>
                </a:cubicBezTo>
                <a:cubicBezTo>
                  <a:pt x="10617025" y="7618"/>
                  <a:pt x="10512797" y="7399"/>
                  <a:pt x="10275052" y="18288"/>
                </a:cubicBezTo>
                <a:cubicBezTo>
                  <a:pt x="10102639" y="-18431"/>
                  <a:pt x="9567824" y="-38749"/>
                  <a:pt x="9153478" y="18288"/>
                </a:cubicBezTo>
                <a:cubicBezTo>
                  <a:pt x="8771931" y="23385"/>
                  <a:pt x="8700748" y="43131"/>
                  <a:pt x="8466064" y="18288"/>
                </a:cubicBezTo>
                <a:cubicBezTo>
                  <a:pt x="8277093" y="7410"/>
                  <a:pt x="7942272" y="-46092"/>
                  <a:pt x="7561569" y="18288"/>
                </a:cubicBezTo>
                <a:cubicBezTo>
                  <a:pt x="7181523" y="28936"/>
                  <a:pt x="6966083" y="89696"/>
                  <a:pt x="6439997" y="18288"/>
                </a:cubicBezTo>
                <a:cubicBezTo>
                  <a:pt x="5889512" y="-43749"/>
                  <a:pt x="5791946" y="37991"/>
                  <a:pt x="5535502" y="18288"/>
                </a:cubicBezTo>
                <a:cubicBezTo>
                  <a:pt x="5261818" y="-24141"/>
                  <a:pt x="5177991" y="43194"/>
                  <a:pt x="4956626" y="18288"/>
                </a:cubicBezTo>
                <a:cubicBezTo>
                  <a:pt x="4738777" y="3724"/>
                  <a:pt x="4607306" y="35640"/>
                  <a:pt x="4269212" y="18288"/>
                </a:cubicBezTo>
                <a:cubicBezTo>
                  <a:pt x="3966813" y="13367"/>
                  <a:pt x="3414061" y="16692"/>
                  <a:pt x="3147638" y="18288"/>
                </a:cubicBezTo>
                <a:cubicBezTo>
                  <a:pt x="2888508" y="81583"/>
                  <a:pt x="2554650" y="20801"/>
                  <a:pt x="2243145" y="18288"/>
                </a:cubicBezTo>
                <a:cubicBezTo>
                  <a:pt x="1910742" y="-7793"/>
                  <a:pt x="1760375" y="-16780"/>
                  <a:pt x="1555729" y="18288"/>
                </a:cubicBezTo>
                <a:cubicBezTo>
                  <a:pt x="1334771" y="52696"/>
                  <a:pt x="399768" y="44039"/>
                  <a:pt x="0" y="18288"/>
                </a:cubicBezTo>
                <a:cubicBezTo>
                  <a:pt x="472" y="10345"/>
                  <a:pt x="441" y="6577"/>
                  <a:pt x="0" y="0"/>
                </a:cubicBezTo>
                <a:close/>
              </a:path>
              <a:path w="10853928" h="18288" fill="none" stroke="0" extrusionOk="0">
                <a:moveTo>
                  <a:pt x="0" y="0"/>
                </a:moveTo>
                <a:cubicBezTo>
                  <a:pt x="106935" y="32"/>
                  <a:pt x="349855" y="6139"/>
                  <a:pt x="578876" y="0"/>
                </a:cubicBezTo>
                <a:cubicBezTo>
                  <a:pt x="821450" y="16632"/>
                  <a:pt x="1224887" y="-17853"/>
                  <a:pt x="1591909" y="0"/>
                </a:cubicBezTo>
                <a:cubicBezTo>
                  <a:pt x="1923201" y="21343"/>
                  <a:pt x="1961840" y="12878"/>
                  <a:pt x="2170785" y="0"/>
                </a:cubicBezTo>
                <a:cubicBezTo>
                  <a:pt x="2344844" y="-25905"/>
                  <a:pt x="2663271" y="-776"/>
                  <a:pt x="2966740" y="0"/>
                </a:cubicBezTo>
                <a:cubicBezTo>
                  <a:pt x="3360073" y="28215"/>
                  <a:pt x="3629434" y="-56959"/>
                  <a:pt x="4088313" y="0"/>
                </a:cubicBezTo>
                <a:cubicBezTo>
                  <a:pt x="4570021" y="-2620"/>
                  <a:pt x="4535665" y="38353"/>
                  <a:pt x="4992806" y="0"/>
                </a:cubicBezTo>
                <a:cubicBezTo>
                  <a:pt x="5439926" y="-79256"/>
                  <a:pt x="5659865" y="21524"/>
                  <a:pt x="6005840" y="0"/>
                </a:cubicBezTo>
                <a:cubicBezTo>
                  <a:pt x="6348513" y="29165"/>
                  <a:pt x="6500878" y="1118"/>
                  <a:pt x="6801794" y="0"/>
                </a:cubicBezTo>
                <a:cubicBezTo>
                  <a:pt x="7103720" y="647"/>
                  <a:pt x="7300108" y="51953"/>
                  <a:pt x="7706289" y="0"/>
                </a:cubicBezTo>
                <a:cubicBezTo>
                  <a:pt x="8150195" y="-12516"/>
                  <a:pt x="8364863" y="-4590"/>
                  <a:pt x="8827861" y="0"/>
                </a:cubicBezTo>
                <a:cubicBezTo>
                  <a:pt x="9297064" y="52566"/>
                  <a:pt x="9320554" y="35099"/>
                  <a:pt x="9515277" y="0"/>
                </a:cubicBezTo>
                <a:cubicBezTo>
                  <a:pt x="9779615" y="-92277"/>
                  <a:pt x="10359071" y="-135100"/>
                  <a:pt x="10853928" y="0"/>
                </a:cubicBezTo>
                <a:cubicBezTo>
                  <a:pt x="10853051" y="3877"/>
                  <a:pt x="10853361" y="12338"/>
                  <a:pt x="10853928" y="18288"/>
                </a:cubicBezTo>
                <a:cubicBezTo>
                  <a:pt x="10500305" y="-13097"/>
                  <a:pt x="10239719" y="26745"/>
                  <a:pt x="10057973" y="18288"/>
                </a:cubicBezTo>
                <a:cubicBezTo>
                  <a:pt x="9875311" y="-6631"/>
                  <a:pt x="9614647" y="3161"/>
                  <a:pt x="9479097" y="18288"/>
                </a:cubicBezTo>
                <a:cubicBezTo>
                  <a:pt x="9331887" y="45239"/>
                  <a:pt x="8771905" y="53499"/>
                  <a:pt x="8574602" y="18288"/>
                </a:cubicBezTo>
                <a:cubicBezTo>
                  <a:pt x="8380157" y="3345"/>
                  <a:pt x="8212286" y="23818"/>
                  <a:pt x="7887188" y="18288"/>
                </a:cubicBezTo>
                <a:cubicBezTo>
                  <a:pt x="7571806" y="24347"/>
                  <a:pt x="7223167" y="65784"/>
                  <a:pt x="6982693" y="18288"/>
                </a:cubicBezTo>
                <a:cubicBezTo>
                  <a:pt x="6688730" y="-21021"/>
                  <a:pt x="6321452" y="52468"/>
                  <a:pt x="6078200" y="18288"/>
                </a:cubicBezTo>
                <a:cubicBezTo>
                  <a:pt x="5835390" y="-64019"/>
                  <a:pt x="5474642" y="7637"/>
                  <a:pt x="5173705" y="18288"/>
                </a:cubicBezTo>
                <a:cubicBezTo>
                  <a:pt x="4854042" y="55800"/>
                  <a:pt x="4616514" y="22681"/>
                  <a:pt x="4269212" y="18288"/>
                </a:cubicBezTo>
                <a:cubicBezTo>
                  <a:pt x="3900990" y="71304"/>
                  <a:pt x="3623110" y="-29851"/>
                  <a:pt x="3473257" y="18288"/>
                </a:cubicBezTo>
                <a:cubicBezTo>
                  <a:pt x="3317762" y="50007"/>
                  <a:pt x="2671606" y="12430"/>
                  <a:pt x="2460224" y="18288"/>
                </a:cubicBezTo>
                <a:cubicBezTo>
                  <a:pt x="2260656" y="14707"/>
                  <a:pt x="1819630" y="47037"/>
                  <a:pt x="1555729" y="18288"/>
                </a:cubicBezTo>
                <a:cubicBezTo>
                  <a:pt x="1260966" y="45770"/>
                  <a:pt x="446802" y="-26774"/>
                  <a:pt x="0" y="18288"/>
                </a:cubicBezTo>
                <a:cubicBezTo>
                  <a:pt x="578" y="12250"/>
                  <a:pt x="1001" y="332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3" name="Content Placeholder 2"/>
          <p:cNvSpPr>
            <a:spLocks noGrp="1"/>
          </p:cNvSpPr>
          <p:nvPr>
            <p:ph idx="1"/>
          </p:nvPr>
        </p:nvSpPr>
        <p:spPr>
          <a:xfrm>
            <a:off x="838200" y="1929384"/>
            <a:ext cx="10515600" cy="4251960"/>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r>
              <a:rPr lang="en-US" sz="2667" dirty="0"/>
              <a:t>Data can guide continued vaccine distribution to target both the most vulnerable sub-groups (by work setting and demographics), and the group of respondents “[who] plan to wait and see if it is safe and may get it later”; thereby ensuring both an equitable and highly impactful vaccine campaign.</a:t>
            </a:r>
          </a:p>
          <a:p>
            <a:pPr lvl="0"/>
            <a:r>
              <a:rPr lang="en-US" sz="2667" dirty="0"/>
              <a:t>Significant disparities are observed within work setting.</a:t>
            </a:r>
          </a:p>
          <a:p>
            <a:pPr lvl="0"/>
            <a:r>
              <a:rPr lang="en-US" sz="2667" dirty="0"/>
              <a:t>Data helps to inform effective strategies facing future infectious diseases outbreak/vaccination</a:t>
            </a:r>
          </a:p>
          <a:p>
            <a:pPr lvl="0"/>
            <a:r>
              <a:rPr lang="en-US" sz="2667" dirty="0"/>
              <a:t>Continued research looking into “why” - barriers and difficulties in the workplace as well as best practices</a:t>
            </a:r>
          </a:p>
        </p:txBody>
      </p:sp>
    </p:spTree>
    <p:extLst>
      <p:ext uri="{BB962C8B-B14F-4D97-AF65-F5344CB8AC3E}">
        <p14:creationId xmlns:p14="http://schemas.microsoft.com/office/powerpoint/2010/main" val="4006462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2" name="Title 1"/>
          <p:cNvSpPr>
            <a:spLocks noGrp="1"/>
          </p:cNvSpPr>
          <p:nvPr>
            <p:ph type="title"/>
          </p:nvPr>
        </p:nvSpPr>
        <p:spPr>
          <a:xfrm>
            <a:off x="5297762" y="329184"/>
            <a:ext cx="6251111" cy="1783080"/>
          </a:xfrm>
        </p:spPr>
        <p:txBody>
          <a:bodyPr anchor="b">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lvl="0" indent="0">
              <a:buNone/>
            </a:pPr>
            <a:r>
              <a:rPr lang="en-US" sz="5467"/>
              <a:t>Potential future work</a:t>
            </a:r>
          </a:p>
        </p:txBody>
      </p:sp>
      <p:pic>
        <p:nvPicPr>
          <p:cNvPr id="5" name="Picture 4" descr="Working space background">
            <a:extLst>
              <a:ext uri="{FF2B5EF4-FFF2-40B4-BE49-F238E27FC236}">
                <a16:creationId xmlns:a16="http://schemas.microsoft.com/office/drawing/2014/main" id="{15FC53E2-B33B-E96C-C3A5-1052C6035267}"/>
              </a:ext>
            </a:extLst>
          </p:cNvPr>
          <p:cNvPicPr>
            <a:picLocks noChangeAspect="1"/>
          </p:cNvPicPr>
          <p:nvPr/>
        </p:nvPicPr>
        <p:blipFill rotWithShape="1">
          <a:blip r:embed="rId2"/>
          <a:srcRect l="54670"/>
          <a:stretch/>
        </p:blipFill>
        <p:spPr>
          <a:xfrm>
            <a:off x="27" y="13"/>
            <a:ext cx="4657317" cy="6857987"/>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848717 w 4243589"/>
              <a:gd name="connsiteY1" fmla="*/ 0 h 18288"/>
              <a:gd name="connsiteX2" fmla="*/ 1697435 w 4243589"/>
              <a:gd name="connsiteY2" fmla="*/ 0 h 18288"/>
              <a:gd name="connsiteX3" fmla="*/ 2546153 w 4243589"/>
              <a:gd name="connsiteY3" fmla="*/ 0 h 18288"/>
              <a:gd name="connsiteX4" fmla="*/ 3309999 w 4243589"/>
              <a:gd name="connsiteY4" fmla="*/ 0 h 18288"/>
              <a:gd name="connsiteX5" fmla="*/ 4243589 w 4243589"/>
              <a:gd name="connsiteY5" fmla="*/ 0 h 18288"/>
              <a:gd name="connsiteX6" fmla="*/ 4243589 w 4243589"/>
              <a:gd name="connsiteY6" fmla="*/ 18288 h 18288"/>
              <a:gd name="connsiteX7" fmla="*/ 3479742 w 4243589"/>
              <a:gd name="connsiteY7" fmla="*/ 18288 h 18288"/>
              <a:gd name="connsiteX8" fmla="*/ 2758333 w 4243589"/>
              <a:gd name="connsiteY8" fmla="*/ 18288 h 18288"/>
              <a:gd name="connsiteX9" fmla="*/ 1909614 w 4243589"/>
              <a:gd name="connsiteY9" fmla="*/ 18288 h 18288"/>
              <a:gd name="connsiteX10" fmla="*/ 1145769 w 4243589"/>
              <a:gd name="connsiteY10" fmla="*/ 18288 h 18288"/>
              <a:gd name="connsiteX11" fmla="*/ 0 w 4243589"/>
              <a:gd name="connsiteY11" fmla="*/ 18288 h 18288"/>
              <a:gd name="connsiteX12" fmla="*/ 0 w 4243589"/>
              <a:gd name="connsiteY12" fmla="*/ 0 h 18288"/>
              <a:gd name="connsiteX0" fmla="*/ 0 w 4243589"/>
              <a:gd name="connsiteY0" fmla="*/ 0 h 18288"/>
              <a:gd name="connsiteX1" fmla="*/ 763846 w 4243589"/>
              <a:gd name="connsiteY1" fmla="*/ 0 h 18288"/>
              <a:gd name="connsiteX2" fmla="*/ 1485255 w 4243589"/>
              <a:gd name="connsiteY2" fmla="*/ 0 h 18288"/>
              <a:gd name="connsiteX3" fmla="*/ 2249102 w 4243589"/>
              <a:gd name="connsiteY3" fmla="*/ 0 h 18288"/>
              <a:gd name="connsiteX4" fmla="*/ 3097819 w 4243589"/>
              <a:gd name="connsiteY4" fmla="*/ 0 h 18288"/>
              <a:gd name="connsiteX5" fmla="*/ 4243589 w 4243589"/>
              <a:gd name="connsiteY5" fmla="*/ 0 h 18288"/>
              <a:gd name="connsiteX6" fmla="*/ 4243589 w 4243589"/>
              <a:gd name="connsiteY6" fmla="*/ 18288 h 18288"/>
              <a:gd name="connsiteX7" fmla="*/ 3394871 w 4243589"/>
              <a:gd name="connsiteY7" fmla="*/ 18288 h 18288"/>
              <a:gd name="connsiteX8" fmla="*/ 2461281 w 4243589"/>
              <a:gd name="connsiteY8" fmla="*/ 18288 h 18288"/>
              <a:gd name="connsiteX9" fmla="*/ 1739871 w 4243589"/>
              <a:gd name="connsiteY9" fmla="*/ 18288 h 18288"/>
              <a:gd name="connsiteX10" fmla="*/ 806281 w 4243589"/>
              <a:gd name="connsiteY10" fmla="*/ 18288 h 18288"/>
              <a:gd name="connsiteX11" fmla="*/ 0 w 4243589"/>
              <a:gd name="connsiteY11" fmla="*/ 18288 h 18288"/>
              <a:gd name="connsiteX12" fmla="*/ 0 w 4243589"/>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3589" h="18288" fill="none" extrusionOk="0">
                <a:moveTo>
                  <a:pt x="0" y="0"/>
                </a:moveTo>
                <a:cubicBezTo>
                  <a:pt x="290837" y="47651"/>
                  <a:pt x="557721" y="24050"/>
                  <a:pt x="848717" y="0"/>
                </a:cubicBezTo>
                <a:cubicBezTo>
                  <a:pt x="1156027" y="-17743"/>
                  <a:pt x="1345108" y="-8887"/>
                  <a:pt x="1697435" y="0"/>
                </a:cubicBezTo>
                <a:cubicBezTo>
                  <a:pt x="2047677" y="-8180"/>
                  <a:pt x="2270630" y="-43591"/>
                  <a:pt x="2546153" y="0"/>
                </a:cubicBezTo>
                <a:cubicBezTo>
                  <a:pt x="2825274" y="-4904"/>
                  <a:pt x="2934261" y="-25844"/>
                  <a:pt x="3309999" y="0"/>
                </a:cubicBezTo>
                <a:cubicBezTo>
                  <a:pt x="3668624" y="37675"/>
                  <a:pt x="3997182" y="-65666"/>
                  <a:pt x="4243589" y="0"/>
                </a:cubicBezTo>
                <a:cubicBezTo>
                  <a:pt x="4243116" y="5955"/>
                  <a:pt x="4244355" y="12005"/>
                  <a:pt x="4243589" y="18288"/>
                </a:cubicBezTo>
                <a:cubicBezTo>
                  <a:pt x="3928079" y="19777"/>
                  <a:pt x="3824957" y="9822"/>
                  <a:pt x="3479742" y="18288"/>
                </a:cubicBezTo>
                <a:cubicBezTo>
                  <a:pt x="3124019" y="5548"/>
                  <a:pt x="3097769" y="23010"/>
                  <a:pt x="2758333" y="18288"/>
                </a:cubicBezTo>
                <a:cubicBezTo>
                  <a:pt x="2429051" y="1319"/>
                  <a:pt x="2287849" y="33045"/>
                  <a:pt x="1909614" y="18288"/>
                </a:cubicBezTo>
                <a:cubicBezTo>
                  <a:pt x="1549999" y="-40122"/>
                  <a:pt x="1312198" y="3138"/>
                  <a:pt x="1145769" y="18288"/>
                </a:cubicBezTo>
                <a:cubicBezTo>
                  <a:pt x="1000456" y="-37518"/>
                  <a:pt x="278835" y="52567"/>
                  <a:pt x="0" y="18288"/>
                </a:cubicBezTo>
                <a:cubicBezTo>
                  <a:pt x="-806" y="11055"/>
                  <a:pt x="-230" y="4171"/>
                  <a:pt x="0" y="0"/>
                </a:cubicBezTo>
                <a:close/>
              </a:path>
              <a:path w="4243589" h="18288" stroke="0" extrusionOk="0">
                <a:moveTo>
                  <a:pt x="0" y="0"/>
                </a:moveTo>
                <a:cubicBezTo>
                  <a:pt x="301286" y="-50579"/>
                  <a:pt x="550853" y="18048"/>
                  <a:pt x="763846" y="0"/>
                </a:cubicBezTo>
                <a:cubicBezTo>
                  <a:pt x="998335" y="-3915"/>
                  <a:pt x="1241561" y="14372"/>
                  <a:pt x="1485255" y="0"/>
                </a:cubicBezTo>
                <a:cubicBezTo>
                  <a:pt x="1780693" y="2210"/>
                  <a:pt x="2020744" y="48669"/>
                  <a:pt x="2249102" y="0"/>
                </a:cubicBezTo>
                <a:cubicBezTo>
                  <a:pt x="2493224" y="-18083"/>
                  <a:pt x="2908385" y="-15797"/>
                  <a:pt x="3097819" y="0"/>
                </a:cubicBezTo>
                <a:cubicBezTo>
                  <a:pt x="3333180" y="67745"/>
                  <a:pt x="3871546" y="-48099"/>
                  <a:pt x="4243589" y="0"/>
                </a:cubicBezTo>
                <a:cubicBezTo>
                  <a:pt x="4242172" y="7348"/>
                  <a:pt x="4242785" y="12508"/>
                  <a:pt x="4243589" y="18288"/>
                </a:cubicBezTo>
                <a:cubicBezTo>
                  <a:pt x="4002917" y="-84158"/>
                  <a:pt x="3685088" y="44169"/>
                  <a:pt x="3394871" y="18288"/>
                </a:cubicBezTo>
                <a:cubicBezTo>
                  <a:pt x="3106302" y="12333"/>
                  <a:pt x="2865204" y="16880"/>
                  <a:pt x="2461281" y="18288"/>
                </a:cubicBezTo>
                <a:cubicBezTo>
                  <a:pt x="2044106" y="35943"/>
                  <a:pt x="1935415" y="-8961"/>
                  <a:pt x="1739871" y="18288"/>
                </a:cubicBezTo>
                <a:cubicBezTo>
                  <a:pt x="1562371" y="41804"/>
                  <a:pt x="1238541" y="13004"/>
                  <a:pt x="806281" y="18288"/>
                </a:cubicBezTo>
                <a:cubicBezTo>
                  <a:pt x="364223" y="52115"/>
                  <a:pt x="176311" y="-24181"/>
                  <a:pt x="0" y="18288"/>
                </a:cubicBezTo>
                <a:cubicBezTo>
                  <a:pt x="165" y="10283"/>
                  <a:pt x="949" y="7899"/>
                  <a:pt x="0" y="0"/>
                </a:cubicBezTo>
                <a:close/>
              </a:path>
              <a:path w="4243589" h="18288" fill="none" stroke="0" extrusionOk="0">
                <a:moveTo>
                  <a:pt x="0" y="0"/>
                </a:moveTo>
                <a:cubicBezTo>
                  <a:pt x="299088" y="52453"/>
                  <a:pt x="538165" y="-15921"/>
                  <a:pt x="848717" y="0"/>
                </a:cubicBezTo>
                <a:cubicBezTo>
                  <a:pt x="1124414" y="4909"/>
                  <a:pt x="1319831" y="13130"/>
                  <a:pt x="1697435" y="0"/>
                </a:cubicBezTo>
                <a:cubicBezTo>
                  <a:pt x="2086276" y="-18211"/>
                  <a:pt x="2241951" y="-5273"/>
                  <a:pt x="2546153" y="0"/>
                </a:cubicBezTo>
                <a:cubicBezTo>
                  <a:pt x="2843045" y="29405"/>
                  <a:pt x="2962958" y="-20809"/>
                  <a:pt x="3309999" y="0"/>
                </a:cubicBezTo>
                <a:cubicBezTo>
                  <a:pt x="3720841" y="52869"/>
                  <a:pt x="4005048" y="-45875"/>
                  <a:pt x="4243589" y="0"/>
                </a:cubicBezTo>
                <a:cubicBezTo>
                  <a:pt x="4243607" y="4686"/>
                  <a:pt x="4243859" y="13316"/>
                  <a:pt x="4243589" y="18288"/>
                </a:cubicBezTo>
                <a:cubicBezTo>
                  <a:pt x="3940118" y="26405"/>
                  <a:pt x="3813690" y="23710"/>
                  <a:pt x="3479742" y="18288"/>
                </a:cubicBezTo>
                <a:cubicBezTo>
                  <a:pt x="3122897" y="3644"/>
                  <a:pt x="3104571" y="21375"/>
                  <a:pt x="2758333" y="18288"/>
                </a:cubicBezTo>
                <a:cubicBezTo>
                  <a:pt x="2422684" y="-4852"/>
                  <a:pt x="2267711" y="44549"/>
                  <a:pt x="1909614" y="18288"/>
                </a:cubicBezTo>
                <a:cubicBezTo>
                  <a:pt x="1528793" y="-61536"/>
                  <a:pt x="1345555" y="-10839"/>
                  <a:pt x="1145769" y="18288"/>
                </a:cubicBezTo>
                <a:cubicBezTo>
                  <a:pt x="1050279" y="80007"/>
                  <a:pt x="294109" y="28601"/>
                  <a:pt x="0" y="18288"/>
                </a:cubicBezTo>
                <a:cubicBezTo>
                  <a:pt x="-311" y="10987"/>
                  <a:pt x="-733" y="466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3716"/>
                      <a:gd name="connsiteX1" fmla="*/ 636538 w 3182692"/>
                      <a:gd name="connsiteY1" fmla="*/ 0 h 13716"/>
                      <a:gd name="connsiteX2" fmla="*/ 1273077 w 3182692"/>
                      <a:gd name="connsiteY2" fmla="*/ 0 h 13716"/>
                      <a:gd name="connsiteX3" fmla="*/ 1909615 w 3182692"/>
                      <a:gd name="connsiteY3" fmla="*/ 0 h 13716"/>
                      <a:gd name="connsiteX4" fmla="*/ 2482500 w 3182692"/>
                      <a:gd name="connsiteY4" fmla="*/ 0 h 13716"/>
                      <a:gd name="connsiteX5" fmla="*/ 3182692 w 3182692"/>
                      <a:gd name="connsiteY5" fmla="*/ 0 h 13716"/>
                      <a:gd name="connsiteX6" fmla="*/ 3182692 w 3182692"/>
                      <a:gd name="connsiteY6" fmla="*/ 13716 h 13716"/>
                      <a:gd name="connsiteX7" fmla="*/ 2609807 w 3182692"/>
                      <a:gd name="connsiteY7" fmla="*/ 13716 h 13716"/>
                      <a:gd name="connsiteX8" fmla="*/ 2068750 w 3182692"/>
                      <a:gd name="connsiteY8" fmla="*/ 13716 h 13716"/>
                      <a:gd name="connsiteX9" fmla="*/ 1432211 w 3182692"/>
                      <a:gd name="connsiteY9" fmla="*/ 13716 h 13716"/>
                      <a:gd name="connsiteX10" fmla="*/ 859327 w 3182692"/>
                      <a:gd name="connsiteY10" fmla="*/ 13716 h 13716"/>
                      <a:gd name="connsiteX11" fmla="*/ 0 w 3182692"/>
                      <a:gd name="connsiteY11" fmla="*/ 13716 h 13716"/>
                      <a:gd name="connsiteX12" fmla="*/ 0 w 3182692"/>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3716"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2906" y="4075"/>
                          <a:pt x="3183008" y="9784"/>
                          <a:pt x="3182692" y="13716"/>
                        </a:cubicBezTo>
                        <a:cubicBezTo>
                          <a:pt x="2947402" y="17868"/>
                          <a:pt x="2876226" y="22619"/>
                          <a:pt x="2609807" y="13716"/>
                        </a:cubicBezTo>
                        <a:cubicBezTo>
                          <a:pt x="2343389" y="4813"/>
                          <a:pt x="2326689" y="21007"/>
                          <a:pt x="2068750" y="13716"/>
                        </a:cubicBezTo>
                        <a:cubicBezTo>
                          <a:pt x="1810811" y="6425"/>
                          <a:pt x="1713836" y="43647"/>
                          <a:pt x="1432211" y="13716"/>
                        </a:cubicBezTo>
                        <a:cubicBezTo>
                          <a:pt x="1150586" y="-16215"/>
                          <a:pt x="982765" y="-825"/>
                          <a:pt x="859327" y="13716"/>
                        </a:cubicBezTo>
                        <a:cubicBezTo>
                          <a:pt x="735889" y="28257"/>
                          <a:pt x="254183" y="30659"/>
                          <a:pt x="0" y="13716"/>
                        </a:cubicBezTo>
                        <a:cubicBezTo>
                          <a:pt x="-535" y="8247"/>
                          <a:pt x="-201" y="2959"/>
                          <a:pt x="0" y="0"/>
                        </a:cubicBezTo>
                        <a:close/>
                      </a:path>
                      <a:path w="3182692" h="13716"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2126" y="5320"/>
                          <a:pt x="3182368" y="9001"/>
                          <a:pt x="3182692" y="13716"/>
                        </a:cubicBezTo>
                        <a:cubicBezTo>
                          <a:pt x="3026065" y="-15421"/>
                          <a:pt x="2775006" y="18495"/>
                          <a:pt x="2546154" y="13716"/>
                        </a:cubicBezTo>
                        <a:cubicBezTo>
                          <a:pt x="2317302" y="8937"/>
                          <a:pt x="2168173" y="-13085"/>
                          <a:pt x="1845961" y="13716"/>
                        </a:cubicBezTo>
                        <a:cubicBezTo>
                          <a:pt x="1523749" y="40517"/>
                          <a:pt x="1450078" y="-5416"/>
                          <a:pt x="1304904" y="13716"/>
                        </a:cubicBezTo>
                        <a:cubicBezTo>
                          <a:pt x="1159730" y="32848"/>
                          <a:pt x="942635" y="-14593"/>
                          <a:pt x="604711" y="13716"/>
                        </a:cubicBezTo>
                        <a:cubicBezTo>
                          <a:pt x="266787" y="42025"/>
                          <a:pt x="141927" y="-12967"/>
                          <a:pt x="0" y="13716"/>
                        </a:cubicBezTo>
                        <a:cubicBezTo>
                          <a:pt x="58" y="7834"/>
                          <a:pt x="453" y="583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3" name="Content Placeholder 2"/>
          <p:cNvSpPr>
            <a:spLocks noGrp="1"/>
          </p:cNvSpPr>
          <p:nvPr>
            <p:ph idx="1"/>
          </p:nvPr>
        </p:nvSpPr>
        <p:spPr>
          <a:xfrm>
            <a:off x="5297762" y="2706624"/>
            <a:ext cx="6251111" cy="3483864"/>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r>
              <a:rPr lang="en-US" sz="2667" dirty="0"/>
              <a:t>Looking into demographic composition of the highly “distrustful” unvaccinated (“I don’t trust the government”, “I don’t trust the COVID-19 vaccines”)</a:t>
            </a:r>
          </a:p>
          <a:p>
            <a:pPr lvl="0"/>
            <a:r>
              <a:rPr lang="en-US" sz="2667" dirty="0"/>
              <a:t>Looking into the demographic composition of workers with disabilities  within the US </a:t>
            </a:r>
            <a:r>
              <a:rPr lang="en-US" sz="2667"/>
              <a:t>Postal Service.</a:t>
            </a:r>
            <a:endParaRPr lang="en-US" sz="2667" dirty="0"/>
          </a:p>
        </p:txBody>
      </p:sp>
    </p:spTree>
    <p:extLst>
      <p:ext uri="{BB962C8B-B14F-4D97-AF65-F5344CB8AC3E}">
        <p14:creationId xmlns:p14="http://schemas.microsoft.com/office/powerpoint/2010/main" val="854563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lvl="0" indent="0">
              <a:buNone/>
            </a:pPr>
            <a:r>
              <a:t>References</a:t>
            </a:r>
          </a:p>
        </p:txBody>
      </p:sp>
      <p:sp>
        <p:nvSpPr>
          <p:cNvPr id="3" name="Content Placeholder 2"/>
          <p:cNvSpPr>
            <a:spLocks noGrp="1"/>
          </p:cNvSpPr>
          <p:nvPr>
            <p:ph idx="1"/>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lvl="0" indent="0">
              <a:buNone/>
            </a:pPr>
            <a:r>
              <a:t>[1] Amanda Reichard, Michelle Stransky, Debra Brucker &amp; Andrew Houtenville (2019)</a:t>
            </a:r>
            <a:r>
              <a:rPr lang="en-US"/>
              <a:t>.</a:t>
            </a:r>
            <a:r>
              <a:t> </a:t>
            </a:r>
            <a:r>
              <a:rPr dirty="0"/>
              <a:t>The relationship between employment and health and health care among working-age adults with and without disabilities in the United States, Disability and Rehabilitation, 41:19, 2299-2307, DOI: 10.1080/09638288.2018.1465131</a:t>
            </a:r>
          </a:p>
        </p:txBody>
      </p:sp>
    </p:spTree>
    <p:extLst>
      <p:ext uri="{BB962C8B-B14F-4D97-AF65-F5344CB8AC3E}">
        <p14:creationId xmlns:p14="http://schemas.microsoft.com/office/powerpoint/2010/main" val="903235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Q &amp; A</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pPr>
            <a:r>
              <a:rPr lang="en-US" sz="3200" dirty="0">
                <a:latin typeface="Calibri" panose="020F0502020204030204" pitchFamily="34" charset="0"/>
                <a:cs typeface="Microsoft Sans Serif" pitchFamily="34" charset="0"/>
              </a:rPr>
              <a:t>Use “Q&amp;A” button on Zoom to ask a questions</a:t>
            </a:r>
          </a:p>
          <a:p>
            <a:pPr marL="283464" indent="-285750">
              <a:spcBef>
                <a:spcPts val="2400"/>
              </a:spcBef>
            </a:pPr>
            <a:r>
              <a:rPr lang="en-US" sz="3200" dirty="0">
                <a:latin typeface="Calibri" panose="020F0502020204030204" pitchFamily="34" charset="0"/>
                <a:cs typeface="Microsoft Sans Serif" pitchFamily="34" charset="0"/>
              </a:rPr>
              <a:t>Slides will be archived at</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a:t>
            </a:r>
            <a:r>
              <a:rPr lang="en-US" sz="2800" dirty="0">
                <a:latin typeface="Calibri" panose="020F0502020204030204" pitchFamily="34" charset="0"/>
                <a:cs typeface="Microsoft Sans Serif" pitchFamily="34" charset="0"/>
                <a:sym typeface="Wingdings 3" panose="05040102010807070707" pitchFamily="18" charset="2"/>
              </a:rPr>
              <a:t>  </a:t>
            </a:r>
            <a:r>
              <a:rPr lang="en-US" sz="2800" dirty="0">
                <a:latin typeface="Calibri" panose="020F0502020204030204" pitchFamily="34" charset="0"/>
                <a:cs typeface="Microsoft Sans Serif" pitchFamily="34" charset="0"/>
                <a:sym typeface="Wingdings 3" panose="05040102010807070707" pitchFamily="18" charset="2"/>
                <a:hlinkClick r:id="rId2"/>
              </a:rPr>
              <a:t>https://www.researchondisability.org/ntide-episodes-list</a:t>
            </a:r>
            <a:r>
              <a:rPr lang="en-US" sz="2800" dirty="0">
                <a:latin typeface="Calibri" panose="020F0502020204030204" pitchFamily="34" charset="0"/>
                <a:cs typeface="Microsoft Sans Serif" pitchFamily="34" charset="0"/>
                <a:sym typeface="Wingdings 3" panose="05040102010807070707" pitchFamily="18" charset="2"/>
              </a:rPr>
              <a:t> </a:t>
            </a:r>
            <a:endParaRPr lang="en-US" sz="3200" b="1" dirty="0">
              <a:latin typeface="Calibri" panose="020F0502020204030204" pitchFamily="34" charset="0"/>
            </a:endParaRPr>
          </a:p>
          <a:p>
            <a:pPr marL="283464" indent="-285750">
              <a:spcBef>
                <a:spcPts val="2400"/>
              </a:spcBef>
            </a:pPr>
            <a:r>
              <a:rPr lang="en-US" sz="3200" dirty="0">
                <a:latin typeface="Calibri" panose="020F0502020204030204" pitchFamily="34" charset="0"/>
                <a:cs typeface="Microsoft Sans Serif" pitchFamily="34" charset="0"/>
              </a:rPr>
              <a:t>Take our feedback survey at</a:t>
            </a:r>
            <a:br>
              <a:rPr lang="en-US" sz="3600" dirty="0">
                <a:latin typeface="Calibri" panose="020F0502020204030204" pitchFamily="34" charset="0"/>
                <a:cs typeface="Microsoft Sans Serif" pitchFamily="34" charset="0"/>
              </a:rPr>
            </a:br>
            <a:r>
              <a:rPr lang="en-US" dirty="0">
                <a:latin typeface="Calibri" panose="020F0502020204030204" pitchFamily="34" charset="0"/>
                <a:cs typeface="Microsoft Sans Serif" pitchFamily="34" charset="0"/>
              </a:rPr>
              <a:t>     </a:t>
            </a:r>
            <a:r>
              <a:rPr lang="en-US" sz="2800" dirty="0">
                <a:latin typeface="Calibri" panose="020F0502020204030204" pitchFamily="34" charset="0"/>
                <a:cs typeface="Microsoft Sans Serif" pitchFamily="34" charset="0"/>
                <a:sym typeface="Wingdings 3" panose="05040102010807070707" pitchFamily="18" charset="2"/>
              </a:rPr>
              <a:t></a:t>
            </a:r>
            <a:r>
              <a:rPr lang="en-US" dirty="0">
                <a:latin typeface="Calibri" panose="020F0502020204030204" pitchFamily="34" charset="0"/>
                <a:cs typeface="Microsoft Sans Serif" pitchFamily="34" charset="0"/>
              </a:rPr>
              <a:t> </a:t>
            </a:r>
            <a:r>
              <a:rPr lang="en-US" sz="2800" dirty="0">
                <a:latin typeface="Calibri" panose="020F0502020204030204" pitchFamily="34" charset="0"/>
                <a:cs typeface="Microsoft Sans Serif" pitchFamily="34" charset="0"/>
                <a:sym typeface="Wingdings 3" panose="05040102010807070707" pitchFamily="18" charset="2"/>
                <a:hlinkClick r:id="rId2"/>
              </a:rPr>
              <a:t>https://www.researchondisability.org/ntide-episodes-list</a:t>
            </a:r>
            <a:endParaRPr lang="en-US" b="1" dirty="0">
              <a:latin typeface="Calibri" panose="020F0502020204030204" pitchFamily="34" charset="0"/>
            </a:endParaRPr>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35</a:t>
            </a:fld>
            <a:endParaRPr lang="en-US"/>
          </a:p>
        </p:txBody>
      </p:sp>
      <p:pic>
        <p:nvPicPr>
          <p:cNvPr id="6" name="Picture 5">
            <a:extLst>
              <a:ext uri="{FF2B5EF4-FFF2-40B4-BE49-F238E27FC236}">
                <a16:creationId xmlns:a16="http://schemas.microsoft.com/office/drawing/2014/main" id="{F28EB550-BD71-4B32-99F8-E339BE80271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071592" y="1955382"/>
            <a:ext cx="994829" cy="763475"/>
          </a:xfrm>
          <a:prstGeom prst="rect">
            <a:avLst/>
          </a:prstGeom>
        </p:spPr>
      </p:pic>
    </p:spTree>
    <p:extLst>
      <p:ext uri="{BB962C8B-B14F-4D97-AF65-F5344CB8AC3E}">
        <p14:creationId xmlns:p14="http://schemas.microsoft.com/office/powerpoint/2010/main" val="3229120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Thank You!</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Thanks to our partners: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UNH/Institute on Disability (www.ResearchOnDisability.org)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Kessler Foundation (www.KesslerFoundation.org)</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AUCD (www.AUCD.org)	</a:t>
            </a:r>
          </a:p>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Contact us: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Email: Disability.Statistics@unh.edu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Call: </a:t>
            </a:r>
            <a:r>
              <a:rPr lang="en-US" sz="2800" dirty="0">
                <a:latin typeface="Calibri" panose="020F0502020204030204" pitchFamily="34" charset="0"/>
              </a:rPr>
              <a:t>866-538-9521 (toll free</a:t>
            </a:r>
            <a:r>
              <a:rPr lang="en-US" sz="3200" dirty="0">
                <a:latin typeface="Calibri" panose="020F0502020204030204" pitchFamily="34" charset="0"/>
              </a:rPr>
              <a:t>)</a:t>
            </a:r>
            <a:endParaRPr lang="en-US" sz="3200" b="1" dirty="0">
              <a:latin typeface="Calibri" panose="020F0502020204030204" pitchFamily="34" charset="0"/>
            </a:endParaRPr>
          </a:p>
          <a:p>
            <a:pPr marL="285750" indent="-285750">
              <a:spcBef>
                <a:spcPts val="1800"/>
              </a:spcBef>
              <a:buFont typeface="Arial" panose="020B0604020202020204" pitchFamily="34" charset="0"/>
              <a:buChar char="•"/>
            </a:pPr>
            <a:r>
              <a:rPr lang="en-US" sz="3200" dirty="0">
                <a:latin typeface="Calibri" panose="020F0502020204030204" pitchFamily="34" charset="0"/>
              </a:rPr>
              <a:t>Twitter at </a:t>
            </a:r>
            <a:r>
              <a:rPr lang="en-US" sz="3200" i="1" dirty="0">
                <a:latin typeface="Calibri" panose="020F0502020204030204" pitchFamily="34" charset="0"/>
              </a:rPr>
              <a:t>#nTIDELearn  </a:t>
            </a:r>
            <a:endParaRPr lang="en-US" sz="32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36</a:t>
            </a:fld>
            <a:endParaRPr lang="en-US"/>
          </a:p>
        </p:txBody>
      </p:sp>
      <p:pic>
        <p:nvPicPr>
          <p:cNvPr id="9" name="Picture 3">
            <a:extLst>
              <a:ext uri="{FF2B5EF4-FFF2-40B4-BE49-F238E27FC236}">
                <a16:creationId xmlns:a16="http://schemas.microsoft.com/office/drawing/2014/main" id="{50F9D74D-F681-44D6-8D11-5356F11F74C9}"/>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9287" y="5272087"/>
            <a:ext cx="471413" cy="37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780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Thank You!</a:t>
            </a:r>
            <a:r>
              <a:rPr lang="en-US" b="1" u="sng" dirty="0">
                <a:solidFill>
                  <a:schemeClr val="bg1"/>
                </a:solidFill>
                <a:latin typeface="Calibri" panose="020F0502020204030204" pitchFamily="34" charset="0"/>
              </a:rPr>
              <a:t> </a:t>
            </a:r>
            <a:r>
              <a:rPr lang="en-US" sz="800" b="1" u="sng" dirty="0">
                <a:solidFill>
                  <a:schemeClr val="bg1"/>
                </a:solidFill>
                <a:latin typeface="Calibri" panose="020F0502020204030204" pitchFamily="34" charset="0"/>
              </a:rPr>
              <a:t>audio</a:t>
            </a:r>
            <a:endParaRPr lang="en-US" sz="800" dirty="0">
              <a:solidFill>
                <a:schemeClr val="bg1"/>
              </a:solidFill>
            </a:endParaRPr>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Thanks to our partners: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UNH/Institute on Disability (www.ResearchOnDisability.org)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Kessler Foundation (www.KesslerFoundation.org)</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AUCD (www.AUCD.org)	</a:t>
            </a:r>
          </a:p>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Contact us: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Email: Disability.Statistics@unh.edu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Call: </a:t>
            </a:r>
            <a:r>
              <a:rPr lang="en-US" sz="2800" dirty="0">
                <a:latin typeface="Calibri" panose="020F0502020204030204" pitchFamily="34" charset="0"/>
              </a:rPr>
              <a:t>866-538-9521 (toll free</a:t>
            </a:r>
            <a:r>
              <a:rPr lang="en-US" sz="3200" dirty="0">
                <a:latin typeface="Calibri" panose="020F0502020204030204" pitchFamily="34" charset="0"/>
              </a:rPr>
              <a:t>)</a:t>
            </a:r>
            <a:endParaRPr lang="en-US" sz="3200" b="1" dirty="0">
              <a:latin typeface="Calibri" panose="020F0502020204030204" pitchFamily="34" charset="0"/>
            </a:endParaRPr>
          </a:p>
          <a:p>
            <a:pPr marL="285750" indent="-285750">
              <a:spcBef>
                <a:spcPts val="1800"/>
              </a:spcBef>
              <a:buFont typeface="Arial" panose="020B0604020202020204" pitchFamily="34" charset="0"/>
              <a:buChar char="•"/>
            </a:pPr>
            <a:r>
              <a:rPr lang="en-US" sz="3200" dirty="0">
                <a:latin typeface="Calibri" panose="020F0502020204030204" pitchFamily="34" charset="0"/>
              </a:rPr>
              <a:t>Twitter at </a:t>
            </a:r>
            <a:r>
              <a:rPr lang="en-US" sz="3200" i="1" dirty="0">
                <a:latin typeface="Calibri" panose="020F0502020204030204" pitchFamily="34" charset="0"/>
              </a:rPr>
              <a:t>#nTIDELearn  </a:t>
            </a:r>
            <a:endParaRPr lang="en-US" sz="3200" dirty="0">
              <a:latin typeface="Calibri" panose="020F0502020204030204" pitchFamily="34" charset="0"/>
            </a:endParaRPr>
          </a:p>
          <a:p>
            <a:endParaRPr lang="en-US" dirty="0"/>
          </a:p>
        </p:txBody>
      </p:sp>
      <p:pic>
        <p:nvPicPr>
          <p:cNvPr id="7" name="nTIDE-4" descr="audio icon to start end music">
            <a:hlinkClick r:id="" action="ppaction://media"/>
            <a:extLst>
              <a:ext uri="{FF2B5EF4-FFF2-40B4-BE49-F238E27FC236}">
                <a16:creationId xmlns:a16="http://schemas.microsoft.com/office/drawing/2014/main" id="{455604EA-1F46-4130-A5D1-B3D9F9C5DADB}"/>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2762C9EC-AEAA-416E-B6A8-DF788730F307}" label="nTIDE-4 subtitle" lang="" r:embed="rId4"/>
                        </p173:trackLst>
                      </p173:tracksInfo>
                    </p:ext>
                  </p14:extLst>
                </p14:media>
              </p:ext>
            </p:extLst>
          </p:nvPr>
        </p:nvPicPr>
        <p:blipFill>
          <a:blip r:embed="rId5"/>
          <a:stretch>
            <a:fillRect/>
          </a:stretch>
        </p:blipFill>
        <p:spPr>
          <a:xfrm>
            <a:off x="1651000" y="707817"/>
            <a:ext cx="489366" cy="489366"/>
          </a:xfrm>
          <a:prstGeom prst="rect">
            <a:avLst/>
          </a:prstGeom>
        </p:spPr>
      </p:pic>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37</a:t>
            </a:fld>
            <a:endParaRPr lang="en-US"/>
          </a:p>
        </p:txBody>
      </p:sp>
      <p:pic>
        <p:nvPicPr>
          <p:cNvPr id="9" name="Picture 3">
            <a:extLst>
              <a:ext uri="{FF2B5EF4-FFF2-40B4-BE49-F238E27FC236}">
                <a16:creationId xmlns:a16="http://schemas.microsoft.com/office/drawing/2014/main" id="{50F9D74D-F681-44D6-8D11-5356F11F74C9}"/>
              </a:ext>
              <a:ext uri="{C183D7F6-B498-43B3-948B-1728B52AA6E4}">
                <adec:decorative xmlns:adec="http://schemas.microsoft.com/office/drawing/2017/decorative" val="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9287" y="5272087"/>
            <a:ext cx="471413" cy="37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31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5C845-D721-4621-87B2-1390D24BA4BD}"/>
              </a:ext>
            </a:extLst>
          </p:cNvPr>
          <p:cNvSpPr>
            <a:spLocks noGrp="1"/>
          </p:cNvSpPr>
          <p:nvPr>
            <p:ph type="title"/>
          </p:nvPr>
        </p:nvSpPr>
        <p:spPr>
          <a:xfrm>
            <a:off x="841248" y="365125"/>
            <a:ext cx="10515600" cy="1325563"/>
          </a:xfrm>
        </p:spPr>
        <p:txBody>
          <a:bodyPr/>
          <a:lstStyle/>
          <a:p>
            <a:pPr algn="ctr"/>
            <a:r>
              <a:rPr lang="en-US" sz="4400" b="1" u="sng" dirty="0">
                <a:solidFill>
                  <a:schemeClr val="tx1"/>
                </a:solidFill>
                <a:latin typeface="Calibri" panose="020F0502020204030204" pitchFamily="34" charset="0"/>
              </a:rPr>
              <a:t>Up Front Matters Continued</a:t>
            </a:r>
            <a:endParaRPr lang="en-US" dirty="0"/>
          </a:p>
        </p:txBody>
      </p:sp>
      <p:sp>
        <p:nvSpPr>
          <p:cNvPr id="3" name="Content Placeholder 2">
            <a:extLst>
              <a:ext uri="{FF2B5EF4-FFF2-40B4-BE49-F238E27FC236}">
                <a16:creationId xmlns:a16="http://schemas.microsoft.com/office/drawing/2014/main" id="{55965AF0-4D19-480B-96BC-78B9D429F4A7}"/>
              </a:ext>
            </a:extLst>
          </p:cNvPr>
          <p:cNvSpPr>
            <a:spLocks noGrp="1"/>
          </p:cNvSpPr>
          <p:nvPr>
            <p:ph idx="1"/>
          </p:nvPr>
        </p:nvSpPr>
        <p:spPr/>
        <p:txBody>
          <a:bodyPr/>
          <a:lstStyle/>
          <a:p>
            <a:r>
              <a:rPr lang="en-US" sz="2800" dirty="0">
                <a:latin typeface="Calibri" panose="020F0502020204030204" pitchFamily="34" charset="0"/>
                <a:cs typeface="Calibri" panose="020F0502020204030204" pitchFamily="34" charset="0"/>
              </a:rPr>
              <a:t>If you have any questions following this recording, please contact us at </a:t>
            </a:r>
            <a:r>
              <a:rPr lang="en-US" sz="2800" u="sng" dirty="0">
                <a:latin typeface="Calibri" panose="020F0502020204030204" pitchFamily="34" charset="0"/>
                <a:cs typeface="Calibri" panose="020F0502020204030204" pitchFamily="34" charset="0"/>
                <a:hlinkClick r:id="rId4"/>
              </a:rPr>
              <a:t>disability.statistics@unh.edu</a:t>
            </a:r>
            <a:r>
              <a:rPr lang="en-US" sz="2800" dirty="0">
                <a:latin typeface="Calibri" panose="020F0502020204030204" pitchFamily="34" charset="0"/>
                <a:cs typeface="Calibri" panose="020F0502020204030204" pitchFamily="34" charset="0"/>
              </a:rPr>
              <a:t>, or toll free at 866-538-9521 for more information. Thanks for joining us. Enjoy today's webinar!</a:t>
            </a:r>
          </a:p>
          <a:p>
            <a:endParaRPr lang="en-US" dirty="0">
              <a:latin typeface="Calibri" panose="020F0502020204030204" pitchFamily="34" charset="0"/>
              <a:cs typeface="Calibri" panose="020F0502020204030204" pitchFamily="34" charset="0"/>
            </a:endParaRPr>
          </a:p>
        </p:txBody>
      </p:sp>
      <p:pic>
        <p:nvPicPr>
          <p:cNvPr id="6" name="nTIDE-3" descr="audio recording for text on slide 4">
            <a:hlinkClick r:id="" action="ppaction://media"/>
            <a:extLst>
              <a:ext uri="{FF2B5EF4-FFF2-40B4-BE49-F238E27FC236}">
                <a16:creationId xmlns:a16="http://schemas.microsoft.com/office/drawing/2014/main" id="{1EBEF609-0148-4D2B-86AF-CCA882B45E65}"/>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A2558E83-39CD-41CA-9558-C3E587345DCB}" label="nTIDE-3 subtitle" lang="" r:embed="rId5"/>
                        </p173:trackLst>
                      </p173:tracksInfo>
                    </p:ext>
                  </p14:extLst>
                </p14:media>
              </p:ext>
            </p:extLst>
          </p:nvPr>
        </p:nvPicPr>
        <p:blipFill>
          <a:blip r:embed="rId6"/>
          <a:stretch>
            <a:fillRect/>
          </a:stretch>
        </p:blipFill>
        <p:spPr>
          <a:xfrm>
            <a:off x="76200" y="685800"/>
            <a:ext cx="485201" cy="485201"/>
          </a:xfrm>
          <a:prstGeom prst="rect">
            <a:avLst/>
          </a:prstGeom>
        </p:spPr>
      </p:pic>
      <p:sp>
        <p:nvSpPr>
          <p:cNvPr id="4" name="Date Placeholder 3">
            <a:extLst>
              <a:ext uri="{FF2B5EF4-FFF2-40B4-BE49-F238E27FC236}">
                <a16:creationId xmlns:a16="http://schemas.microsoft.com/office/drawing/2014/main" id="{AAB9E55A-7AC7-4290-88F6-719F922A66E8}"/>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BC62395-EDC5-484E-9B9E-D01AEBA3EFFE}"/>
              </a:ext>
            </a:extLst>
          </p:cNvPr>
          <p:cNvSpPr>
            <a:spLocks noGrp="1"/>
          </p:cNvSpPr>
          <p:nvPr>
            <p:ph type="sldNum" sz="quarter" idx="12"/>
          </p:nvPr>
        </p:nvSpPr>
        <p:spPr/>
        <p:txBody>
          <a:bodyPr/>
          <a:lstStyle/>
          <a:p>
            <a:fld id="{9C637C1D-740A-4EE7-9AC7-DE15DA94B719}" type="slidenum">
              <a:rPr lang="en-US" smtClean="0"/>
              <a:t>4</a:t>
            </a:fld>
            <a:endParaRPr lang="en-US"/>
          </a:p>
        </p:txBody>
      </p:sp>
    </p:spTree>
    <p:extLst>
      <p:ext uri="{BB962C8B-B14F-4D97-AF65-F5344CB8AC3E}">
        <p14:creationId xmlns:p14="http://schemas.microsoft.com/office/powerpoint/2010/main" val="1567393462"/>
      </p:ext>
    </p:extLst>
  </p:cSld>
  <p:clrMapOvr>
    <a:masterClrMapping/>
  </p:clrMapOvr>
  <mc:AlternateContent xmlns:mc="http://schemas.openxmlformats.org/markup-compatibility/2006" xmlns:p14="http://schemas.microsoft.com/office/powerpoint/2010/main">
    <mc:Choice Requires="p14">
      <p:transition spd="slow" p14:dur="2000" advClick="0" advTm="180"/>
    </mc:Choice>
    <mc:Fallback xmlns="">
      <p:transition spd="slow" advClick="0" advTm="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2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9EABC25-AC82-4A68-B16D-1584F2D13CF3}"/>
              </a:ext>
            </a:extLst>
          </p:cNvPr>
          <p:cNvSpPr>
            <a:spLocks noGrp="1"/>
          </p:cNvSpPr>
          <p:nvPr>
            <p:ph type="title"/>
          </p:nvPr>
        </p:nvSpPr>
        <p:spPr>
          <a:xfrm>
            <a:off x="838200" y="365125"/>
            <a:ext cx="10515600" cy="1325563"/>
          </a:xfrm>
        </p:spPr>
        <p:txBody>
          <a:bodyPr/>
          <a:lstStyle/>
          <a:p>
            <a:pPr algn="ctr"/>
            <a:r>
              <a:rPr lang="en-US" sz="4400" b="1" u="sng" dirty="0">
                <a:solidFill>
                  <a:schemeClr val="tx1"/>
                </a:solidFill>
                <a:latin typeface="Calibri" panose="020F0502020204030204" pitchFamily="34" charset="0"/>
                <a:cs typeface="Calibri" panose="020F0502020204030204" pitchFamily="34" charset="0"/>
              </a:rPr>
              <a:t>ASL Interpreter &amp; Closed Captioning </a:t>
            </a:r>
            <a:endParaRPr lang="en-US" u="sng" dirty="0"/>
          </a:p>
        </p:txBody>
      </p:sp>
      <p:sp>
        <p:nvSpPr>
          <p:cNvPr id="3" name="Content Placeholder 2">
            <a:extLst>
              <a:ext uri="{FF2B5EF4-FFF2-40B4-BE49-F238E27FC236}">
                <a16:creationId xmlns:a16="http://schemas.microsoft.com/office/drawing/2014/main" id="{1E9BFE24-B735-4B7E-9906-DCB7103581A7}"/>
              </a:ext>
            </a:extLst>
          </p:cNvPr>
          <p:cNvSpPr>
            <a:spLocks noGrp="1"/>
          </p:cNvSpPr>
          <p:nvPr>
            <p:ph idx="1"/>
          </p:nvPr>
        </p:nvSpPr>
        <p:spPr>
          <a:xfrm>
            <a:off x="784233" y="1815123"/>
            <a:ext cx="10102842" cy="4351338"/>
          </a:xfrm>
        </p:spPr>
        <p:txBody>
          <a:bodyPr>
            <a:normAutofit/>
          </a:bodyPr>
          <a:lstStyle/>
          <a:p>
            <a:pPr>
              <a:defRPr/>
            </a:pPr>
            <a:r>
              <a:rPr lang="en-US" dirty="0">
                <a:latin typeface="Calibri" panose="020F0502020204030204" pitchFamily="34" charset="0"/>
                <a:ea typeface="Calibri" panose="020F0502020204030204" pitchFamily="34" charset="0"/>
                <a:cs typeface="Calibri" panose="020F0502020204030204" pitchFamily="34" charset="0"/>
              </a:rPr>
              <a:t>To see </a:t>
            </a:r>
            <a:r>
              <a:rPr lang="en-US" u="sng" dirty="0">
                <a:latin typeface="Calibri" panose="020F0502020204030204" pitchFamily="34" charset="0"/>
                <a:ea typeface="Calibri" panose="020F0502020204030204" pitchFamily="34" charset="0"/>
                <a:cs typeface="Calibri" panose="020F0502020204030204" pitchFamily="34" charset="0"/>
              </a:rPr>
              <a:t>interpreter</a:t>
            </a:r>
            <a:r>
              <a:rPr lang="en-US" dirty="0">
                <a:latin typeface="Calibri" panose="020F0502020204030204" pitchFamily="34" charset="0"/>
                <a:ea typeface="Calibri" panose="020F0502020204030204" pitchFamily="34" charset="0"/>
                <a:cs typeface="Calibri" panose="020F0502020204030204" pitchFamily="34" charset="0"/>
              </a:rPr>
              <a:t> and the gallery of speakers at the same time, we recommend using a computer or laptop, rather than  a phone or tablet</a:t>
            </a:r>
            <a:r>
              <a:rPr lang="en-US" dirty="0">
                <a:effectLst/>
                <a:latin typeface="Calibri" panose="020F0502020204030204" pitchFamily="34" charset="0"/>
                <a:ea typeface="Calibri" panose="020F0502020204030204" pitchFamily="34" charset="0"/>
                <a:cs typeface="Calibri" panose="020F0502020204030204" pitchFamily="34" charset="0"/>
              </a:rPr>
              <a:t>.</a:t>
            </a:r>
          </a:p>
          <a:p>
            <a:pPr>
              <a:spcBef>
                <a:spcPts val="2800"/>
              </a:spcBef>
              <a:defRPr/>
            </a:pPr>
            <a:r>
              <a:rPr lang="en-US" sz="2800" kern="0" dirty="0">
                <a:latin typeface="Calibri" panose="020F0502020204030204" pitchFamily="34" charset="0"/>
                <a:cs typeface="Calibri" panose="020F0502020204030204" pitchFamily="34" charset="0"/>
              </a:rPr>
              <a:t>For closed captioning, click on the Closed Caption button and select Show Subtitle or View Full Transcript.</a:t>
            </a:r>
          </a:p>
          <a:p>
            <a:pPr>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a:defRPr/>
            </a:pPr>
            <a:endParaRPr lang="en-US" dirty="0">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3A25D95B-DDDE-47E7-8861-A898EEECC2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394FC385-25BD-420B-8A5C-EEDDCB4A56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81309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About the nTIDE Deeper Dive</a:t>
            </a:r>
            <a:endParaRPr lang="en-US" dirty="0"/>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a:xfrm>
            <a:off x="818950" y="1719750"/>
            <a:ext cx="10515600" cy="4351338"/>
          </a:xfrm>
        </p:spPr>
        <p:txBody>
          <a:bodyPr>
            <a:normAutofit/>
          </a:bodyPr>
          <a:lstStyle/>
          <a:p>
            <a:pPr marL="233363" lvl="1">
              <a:spcBef>
                <a:spcPts val="1800"/>
              </a:spcBef>
            </a:pPr>
            <a:r>
              <a:rPr lang="en-US" sz="3000" dirty="0">
                <a:latin typeface="Calibri" panose="020F0502020204030204" pitchFamily="34" charset="0"/>
              </a:rPr>
              <a:t>Occurs at noon Eastern-time on two weeks after the first Friday day of each month (when </a:t>
            </a:r>
            <a:r>
              <a:rPr lang="en-US" sz="3000" u="sng" dirty="0">
                <a:latin typeface="Calibri" panose="020F0502020204030204" pitchFamily="34" charset="0"/>
              </a:rPr>
              <a:t>nTIDE Report</a:t>
            </a:r>
            <a:r>
              <a:rPr lang="en-US" sz="3000" dirty="0">
                <a:latin typeface="Calibri" panose="020F0502020204030204" pitchFamily="34" charset="0"/>
              </a:rPr>
              <a:t> is released).</a:t>
            </a:r>
          </a:p>
          <a:p>
            <a:pPr marL="233363" lvl="1">
              <a:spcBef>
                <a:spcPts val="1800"/>
              </a:spcBef>
            </a:pPr>
            <a:r>
              <a:rPr lang="en-US" sz="3000" dirty="0">
                <a:latin typeface="Calibri" panose="020F0502020204030204" pitchFamily="34" charset="0"/>
              </a:rPr>
              <a:t>A joint effort of the University of New Hampshire, Kessler Foundation, and the Association of University Centers on Disabilities (AUCD).</a:t>
            </a:r>
          </a:p>
          <a:p>
            <a:pPr marL="233363" lvl="1">
              <a:spcBef>
                <a:spcPts val="1800"/>
              </a:spcBef>
            </a:pPr>
            <a:r>
              <a:rPr lang="en-US" sz="3000" dirty="0">
                <a:latin typeface="Calibri" panose="020F0502020204030204" pitchFamily="34" charset="0"/>
              </a:rPr>
              <a:t>Each month, the nTIDE Deeper Dive focuses on specific sub-populations within the population with disabilities.</a:t>
            </a:r>
          </a:p>
          <a:p>
            <a:pPr marL="233363" lvl="1">
              <a:spcBef>
                <a:spcPts val="1800"/>
              </a:spcBef>
            </a:pPr>
            <a:r>
              <a:rPr lang="en-US" sz="3000" dirty="0">
                <a:latin typeface="Calibri" panose="020F0502020204030204" pitchFamily="34" charset="0"/>
              </a:rPr>
              <a:t>Brings in a guest speaker to provide greater context.</a:t>
            </a:r>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6</a:t>
            </a:fld>
            <a:endParaRPr lang="en-US"/>
          </a:p>
        </p:txBody>
      </p:sp>
    </p:spTree>
    <p:extLst>
      <p:ext uri="{BB962C8B-B14F-4D97-AF65-F5344CB8AC3E}">
        <p14:creationId xmlns:p14="http://schemas.microsoft.com/office/powerpoint/2010/main" val="538596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0CFAC-9458-45E1-B068-9439448C4AED}"/>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Today’s Agenda</a:t>
            </a:r>
            <a:endParaRPr lang="en-US" dirty="0"/>
          </a:p>
        </p:txBody>
      </p:sp>
      <p:sp>
        <p:nvSpPr>
          <p:cNvPr id="3" name="Content Placeholder 2">
            <a:extLst>
              <a:ext uri="{FF2B5EF4-FFF2-40B4-BE49-F238E27FC236}">
                <a16:creationId xmlns:a16="http://schemas.microsoft.com/office/drawing/2014/main" id="{208AB114-3388-4571-913A-BFFBCE5A3F57}"/>
              </a:ext>
            </a:extLst>
          </p:cNvPr>
          <p:cNvSpPr>
            <a:spLocks noGrp="1"/>
          </p:cNvSpPr>
          <p:nvPr>
            <p:ph idx="1"/>
          </p:nvPr>
        </p:nvSpPr>
        <p:spPr/>
        <p:txBody>
          <a:bodyPr/>
          <a:lstStyle/>
          <a:p>
            <a:pPr marL="1828800" indent="-1810512">
              <a:spcBef>
                <a:spcPts val="1200"/>
              </a:spcBef>
              <a:buNone/>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12:00 pm: 	Welcome and Introduction</a:t>
            </a:r>
          </a:p>
          <a:p>
            <a:pPr marL="3027363" indent="-3008313">
              <a:spcBef>
                <a:spcPts val="1200"/>
              </a:spcBef>
              <a:buNone/>
              <a:tabLst>
                <a:tab pos="2743200" algn="l"/>
              </a:tabLst>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12:05 pm:	</a:t>
            </a:r>
            <a:r>
              <a:rPr lang="en-US" dirty="0">
                <a:latin typeface="Calibri" panose="020F0502020204030204" pitchFamily="34" charset="0"/>
              </a:rPr>
              <a:t>Moderator: </a:t>
            </a:r>
            <a:r>
              <a:rPr lang="en-US" sz="2800" dirty="0">
                <a:latin typeface="Calibri" panose="020F0502020204030204" pitchFamily="34" charset="0"/>
              </a:rPr>
              <a:t>Andrew Houtenville</a:t>
            </a:r>
          </a:p>
          <a:p>
            <a:pPr marL="3027363" indent="-3008313">
              <a:spcBef>
                <a:spcPts val="300"/>
              </a:spcBef>
              <a:buNone/>
              <a:tabLst>
                <a:tab pos="2743200" algn="l"/>
              </a:tabLst>
            </a:pPr>
            <a:r>
              <a:rPr lang="en-US" dirty="0">
                <a:latin typeface="Calibri" panose="020F0502020204030204" pitchFamily="34" charset="0"/>
              </a:rPr>
              <a:t>	</a:t>
            </a:r>
            <a:r>
              <a:rPr lang="en-US" dirty="0">
                <a:latin typeface="Calibri" panose="020F0502020204030204" pitchFamily="34" charset="0"/>
                <a:sym typeface="Wingdings 3" panose="05040102010807070707" pitchFamily="18" charset="2"/>
              </a:rPr>
              <a:t></a:t>
            </a:r>
            <a:r>
              <a:rPr lang="en-US" sz="2800" dirty="0">
                <a:latin typeface="Calibri" panose="020F0502020204030204" pitchFamily="34" charset="0"/>
              </a:rPr>
              <a:t> Reviews the nTIDE (First Friday) statistics</a:t>
            </a:r>
          </a:p>
          <a:p>
            <a:pPr marL="476250" indent="-457200">
              <a:lnSpc>
                <a:spcPct val="100000"/>
              </a:lnSpc>
              <a:spcBef>
                <a:spcPts val="1200"/>
              </a:spcBef>
              <a:tabLst>
                <a:tab pos="2743200" algn="l"/>
              </a:tabLst>
            </a:pPr>
            <a:r>
              <a:rPr lang="en-US" sz="2800" dirty="0">
                <a:latin typeface="Calibri" panose="020F0502020204030204" pitchFamily="34" charset="0"/>
              </a:rPr>
              <a:t>12:20 pm:	</a:t>
            </a:r>
            <a:r>
              <a:rPr lang="en-US" dirty="0">
                <a:latin typeface="Calibri" panose="020F0502020204030204" pitchFamily="34" charset="0"/>
              </a:rPr>
              <a:t>Guest Speaker: Nate Thomas, Institute on 	Disability/UNH</a:t>
            </a:r>
            <a:endParaRPr lang="en-US" sz="2800" dirty="0">
              <a:latin typeface="Calibri" panose="020F0502020204030204" pitchFamily="34" charset="0"/>
            </a:endParaRPr>
          </a:p>
          <a:p>
            <a:pPr marL="1828800" indent="-1810512">
              <a:spcBef>
                <a:spcPts val="1200"/>
              </a:spcBef>
              <a:buNone/>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12:35 pm:	Open Q&amp;A Period</a:t>
            </a:r>
          </a:p>
          <a:p>
            <a:endParaRPr lang="en-US" dirty="0"/>
          </a:p>
        </p:txBody>
      </p:sp>
      <p:sp>
        <p:nvSpPr>
          <p:cNvPr id="4" name="Date Placeholder 3">
            <a:extLst>
              <a:ext uri="{FF2B5EF4-FFF2-40B4-BE49-F238E27FC236}">
                <a16:creationId xmlns:a16="http://schemas.microsoft.com/office/drawing/2014/main" id="{A756111C-A699-4E23-AF55-0931F21AFCF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CE56EE4-6ECB-4D96-BD76-4355D4C4E1AF}"/>
              </a:ext>
            </a:extLst>
          </p:cNvPr>
          <p:cNvSpPr>
            <a:spLocks noGrp="1"/>
          </p:cNvSpPr>
          <p:nvPr>
            <p:ph type="sldNum" sz="quarter" idx="12"/>
          </p:nvPr>
        </p:nvSpPr>
        <p:spPr/>
        <p:txBody>
          <a:bodyPr/>
          <a:lstStyle/>
          <a:p>
            <a:fld id="{9C637C1D-740A-4EE7-9AC7-DE15DA94B719}" type="slidenum">
              <a:rPr lang="en-US" smtClean="0"/>
              <a:t>7</a:t>
            </a:fld>
            <a:endParaRPr lang="en-US"/>
          </a:p>
        </p:txBody>
      </p:sp>
    </p:spTree>
    <p:extLst>
      <p:ext uri="{BB962C8B-B14F-4D97-AF65-F5344CB8AC3E}">
        <p14:creationId xmlns:p14="http://schemas.microsoft.com/office/powerpoint/2010/main" val="3367475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921B-3DF1-4162-9FD7-205D06299F16}"/>
              </a:ext>
            </a:extLst>
          </p:cNvPr>
          <p:cNvSpPr>
            <a:spLocks noGrp="1"/>
          </p:cNvSpPr>
          <p:nvPr>
            <p:ph type="title"/>
          </p:nvPr>
        </p:nvSpPr>
        <p:spPr>
          <a:xfrm>
            <a:off x="838200" y="2203257"/>
            <a:ext cx="10515600" cy="1325563"/>
          </a:xfrm>
        </p:spPr>
        <p:txBody>
          <a:bodyPr>
            <a:normAutofit fontScale="90000"/>
          </a:bodyPr>
          <a:lstStyle/>
          <a:p>
            <a:pPr algn="ctr"/>
            <a:r>
              <a:rPr lang="en-US" sz="4400" b="1" u="sng" dirty="0">
                <a:solidFill>
                  <a:schemeClr val="tx1"/>
                </a:solidFill>
                <a:latin typeface="Calibri" panose="020F0502020204030204" pitchFamily="34" charset="0"/>
                <a:cs typeface="Calibri" panose="020F0502020204030204" pitchFamily="34" charset="0"/>
              </a:rPr>
              <a:t>The Numbers </a:t>
            </a:r>
            <a:br>
              <a:rPr lang="en-US" sz="4400" b="1" u="sng" dirty="0">
                <a:solidFill>
                  <a:schemeClr val="tx1"/>
                </a:solidFill>
                <a:latin typeface="Calibri" panose="020F0502020204030204" pitchFamily="34" charset="0"/>
                <a:cs typeface="Calibri" panose="020F0502020204030204" pitchFamily="34" charset="0"/>
              </a:rPr>
            </a:br>
            <a:br>
              <a:rPr lang="en-US" sz="4400" b="1" u="sng" dirty="0">
                <a:solidFill>
                  <a:schemeClr val="tx1"/>
                </a:solidFill>
                <a:latin typeface="Calibri" panose="020F0502020204030204" pitchFamily="34" charset="0"/>
                <a:cs typeface="Calibri" panose="020F0502020204030204" pitchFamily="34" charset="0"/>
              </a:rPr>
            </a:br>
            <a:r>
              <a:rPr lang="en-US" sz="4400" b="1" dirty="0">
                <a:solidFill>
                  <a:schemeClr val="tx1"/>
                </a:solidFill>
                <a:latin typeface="Calibri" panose="020F0502020204030204" pitchFamily="34" charset="0"/>
                <a:cs typeface="Calibri" panose="020F0502020204030204" pitchFamily="34" charset="0"/>
              </a:rPr>
              <a:t>From July’s “First Friday” nTIDE </a:t>
            </a:r>
            <a:endParaRPr lang="en-US"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789424B8-2A2F-445C-90AA-9692BD4C5D2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ECA5BE27-6528-4E47-9E58-6E4C3F8DFBEE}"/>
              </a:ext>
            </a:extLst>
          </p:cNvPr>
          <p:cNvSpPr>
            <a:spLocks noGrp="1"/>
          </p:cNvSpPr>
          <p:nvPr>
            <p:ph type="sldNum" sz="quarter" idx="12"/>
          </p:nvPr>
        </p:nvSpPr>
        <p:spPr/>
        <p:txBody>
          <a:bodyPr/>
          <a:lstStyle/>
          <a:p>
            <a:fld id="{9C637C1D-740A-4EE7-9AC7-DE15DA94B719}" type="slidenum">
              <a:rPr lang="en-US" smtClean="0"/>
              <a:t>8</a:t>
            </a:fld>
            <a:endParaRPr lang="en-US"/>
          </a:p>
        </p:txBody>
      </p:sp>
    </p:spTree>
    <p:extLst>
      <p:ext uri="{BB962C8B-B14F-4D97-AF65-F5344CB8AC3E}">
        <p14:creationId xmlns:p14="http://schemas.microsoft.com/office/powerpoint/2010/main" val="2972209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9</a:t>
            </a:fld>
            <a:endParaRPr lang="en-US"/>
          </a:p>
        </p:txBody>
      </p:sp>
    </p:spTree>
    <p:extLst>
      <p:ext uri="{BB962C8B-B14F-4D97-AF65-F5344CB8AC3E}">
        <p14:creationId xmlns:p14="http://schemas.microsoft.com/office/powerpoint/2010/main" val="2491864597"/>
      </p:ext>
    </p:extLst>
  </p:cSld>
  <p:clrMapOvr>
    <a:masterClrMapping/>
  </p:clrMapOvr>
</p:sld>
</file>

<file path=ppt/theme/theme1.xml><?xml version="1.0" encoding="utf-8"?>
<a:theme xmlns:a="http://schemas.openxmlformats.org/drawingml/2006/main" name="2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015E9C2F62A04D8E5072CE357391F8" ma:contentTypeVersion="2" ma:contentTypeDescription="Create a new document." ma:contentTypeScope="" ma:versionID="2262463df2beeb76f6bf1b6cbcf6dc86">
  <xsd:schema xmlns:xsd="http://www.w3.org/2001/XMLSchema" xmlns:xs="http://www.w3.org/2001/XMLSchema" xmlns:p="http://schemas.microsoft.com/office/2006/metadata/properties" xmlns:ns3="af1aecce-9966-48e2-adf8-ad84ee7f2c0f" targetNamespace="http://schemas.microsoft.com/office/2006/metadata/properties" ma:root="true" ma:fieldsID="a77094892c8f3730db53e0fe2134b2ea" ns3:_="">
    <xsd:import namespace="af1aecce-9966-48e2-adf8-ad84ee7f2c0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1aecce-9966-48e2-adf8-ad84ee7f2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8ECAD1-5D6A-4885-A5A8-6A469323B40F}">
  <ds:schemaRefs>
    <ds:schemaRef ds:uri="af1aecce-9966-48e2-adf8-ad84ee7f2c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2D5A9C1-89C8-4876-9660-866F4774CAB2}">
  <ds:schemaRefs>
    <ds:schemaRef ds:uri="http://schemas.microsoft.com/sharepoint/v3/contenttype/forms"/>
  </ds:schemaRefs>
</ds:datastoreItem>
</file>

<file path=customXml/itemProps3.xml><?xml version="1.0" encoding="utf-8"?>
<ds:datastoreItem xmlns:ds="http://schemas.openxmlformats.org/officeDocument/2006/customXml" ds:itemID="{55F3AE54-E525-407A-9473-4F14C43EA8FD}">
  <ds:schemaRefs>
    <ds:schemaRef ds:uri="http://schemas.microsoft.com/office/infopath/2007/PartnerControls"/>
    <ds:schemaRef ds:uri="http://schemas.microsoft.com/office/2006/metadata/properties"/>
    <ds:schemaRef ds:uri="http://schemas.openxmlformats.org/package/2006/metadata/core-properties"/>
    <ds:schemaRef ds:uri="http://purl.org/dc/terms/"/>
    <ds:schemaRef ds:uri="http://purl.org/dc/dcmitype/"/>
    <ds:schemaRef ds:uri="af1aecce-9966-48e2-adf8-ad84ee7f2c0f"/>
    <ds:schemaRef ds:uri="http://www.w3.org/XML/1998/namespace"/>
    <ds:schemaRef ds:uri="http://schemas.microsoft.com/office/2006/documentManagement/typ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nTIDE Template</Template>
  <TotalTime>4273</TotalTime>
  <Words>1958</Words>
  <Application>Microsoft Office PowerPoint</Application>
  <PresentationFormat>Widescreen</PresentationFormat>
  <Paragraphs>219</Paragraphs>
  <Slides>37</Slides>
  <Notes>3</Notes>
  <HiddenSlides>0</HiddenSlides>
  <MMClips>4</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37</vt:i4>
      </vt:variant>
    </vt:vector>
  </HeadingPairs>
  <TitlesOfParts>
    <vt:vector size="46" baseType="lpstr">
      <vt:lpstr>Arial</vt:lpstr>
      <vt:lpstr>Calibri</vt:lpstr>
      <vt:lpstr>Calibri Light</vt:lpstr>
      <vt:lpstr>Myriad Pro</vt:lpstr>
      <vt:lpstr>2_nTIDE Lunch and Learn PPT Template</vt:lpstr>
      <vt:lpstr>Custom Design</vt:lpstr>
      <vt:lpstr>1_Custom Design</vt:lpstr>
      <vt:lpstr>3_nTIDE Lunch and Learn PPT Template</vt:lpstr>
      <vt:lpstr>Office Theme</vt:lpstr>
      <vt:lpstr>nTIDE Lunch &amp; Learn Webinar Series</vt:lpstr>
      <vt:lpstr>nTIDE Lunch &amp; Learn Webinar Series (audio)</vt:lpstr>
      <vt:lpstr>Up Front Matters</vt:lpstr>
      <vt:lpstr>Up Front Matters Continued</vt:lpstr>
      <vt:lpstr>ASL Interpreter &amp; Closed Captioning </vt:lpstr>
      <vt:lpstr>About the nTIDE Deeper Dive</vt:lpstr>
      <vt:lpstr>Today’s Agenda</vt:lpstr>
      <vt:lpstr>The Numbers   From July’s “First Friday” nTIDE </vt:lpstr>
      <vt:lpstr>Employment -to-  Population  Ratio</vt:lpstr>
      <vt:lpstr>Employment -to-  Population  Ratio: May</vt:lpstr>
      <vt:lpstr>Employment -to-  Population  Ratio: June</vt:lpstr>
      <vt:lpstr>Labor  Force Participation Rate</vt:lpstr>
      <vt:lpstr>Labor  Force Participation Rate: May</vt:lpstr>
      <vt:lpstr>Labor  Force Participation Rate: June</vt:lpstr>
      <vt:lpstr>nTIDE Guest Speaker</vt:lpstr>
      <vt:lpstr>Deeper Dive: COVID-19 vaccination patterns of workers with disabilities within work setting</vt:lpstr>
      <vt:lpstr>Study Background</vt:lpstr>
      <vt:lpstr>Household Pulse Survey by Census Bureau</vt:lpstr>
      <vt:lpstr>Defining Essential Work Settings pg. 1</vt:lpstr>
      <vt:lpstr>Defining Essential Work Settings pg. 2</vt:lpstr>
      <vt:lpstr>Defining Essential Work Settings pg. 3</vt:lpstr>
      <vt:lpstr>Definition of Disability</vt:lpstr>
      <vt:lpstr>Employment-to-Population Ratio (%),  by Disability Status and Work Setting</vt:lpstr>
      <vt:lpstr>Vaccination Rates (%), by Disability Status, Employment Status, and  Work Setting</vt:lpstr>
      <vt:lpstr>Relative Likelihood of Being Vaccinated between  Workers with and without Disabilities, by Work Setting Intro</vt:lpstr>
      <vt:lpstr>Relative Likelihood of Being Vaccinated between  Workers with and without Disabilities, by Work Setting</vt:lpstr>
      <vt:lpstr>Findings … within Work Setting</vt:lpstr>
      <vt:lpstr>Among Workers with Disabilities: Relative Likelihood of Being Vaccinated between “In-Setting Workers” and At-Home Workers Intro</vt:lpstr>
      <vt:lpstr>Among Workers with Disabilities: Relative Likelihood of Being Vaccinated between “In-Setting Workers” and At-Home Workers</vt:lpstr>
      <vt:lpstr>Findings … Among Workers with Disabilities</vt:lpstr>
      <vt:lpstr>Interactive Dashboard (Beta Version)</vt:lpstr>
      <vt:lpstr>Discussion</vt:lpstr>
      <vt:lpstr>Potential future work</vt:lpstr>
      <vt:lpstr>References</vt:lpstr>
      <vt:lpstr>Q &amp; A</vt:lpstr>
      <vt:lpstr>Thank You!</vt:lpstr>
      <vt:lpstr>Thank You! audio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Filanoski, Kate</dc:creator>
  <cp:lastModifiedBy>Kate Filanoski</cp:lastModifiedBy>
  <cp:revision>206</cp:revision>
  <dcterms:created xsi:type="dcterms:W3CDTF">2020-09-03T15:55:14Z</dcterms:created>
  <dcterms:modified xsi:type="dcterms:W3CDTF">2023-07-21T20:36:55Z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0x0101002E015E9C2F62A04D8E5072CE357391F8</vt:lpwstr>
  </property>
</Properties>
</file>