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3732" r:id="rId5"/>
    <p:sldMasterId id="2147483648" r:id="rId6"/>
    <p:sldMasterId id="2147486352" r:id="rId7"/>
    <p:sldMasterId id="2147483683" r:id="rId8"/>
    <p:sldMasterId id="2147486377" r:id="rId9"/>
    <p:sldMasterId id="2147483698" r:id="rId10"/>
    <p:sldMasterId id="2147483702" r:id="rId11"/>
    <p:sldMasterId id="2147483696" r:id="rId12"/>
    <p:sldMasterId id="2147486426" r:id="rId13"/>
  </p:sldMasterIdLst>
  <p:notesMasterIdLst>
    <p:notesMasterId r:id="rId52"/>
  </p:notesMasterIdLst>
  <p:handoutMasterIdLst>
    <p:handoutMasterId r:id="rId53"/>
  </p:handoutMasterIdLst>
  <p:sldIdLst>
    <p:sldId id="257" r:id="rId14"/>
    <p:sldId id="573" r:id="rId15"/>
    <p:sldId id="256" r:id="rId16"/>
    <p:sldId id="260" r:id="rId17"/>
    <p:sldId id="261" r:id="rId18"/>
    <p:sldId id="12109" r:id="rId19"/>
    <p:sldId id="262" r:id="rId20"/>
    <p:sldId id="582" r:id="rId21"/>
    <p:sldId id="305" r:id="rId22"/>
    <p:sldId id="304" r:id="rId23"/>
    <p:sldId id="303" r:id="rId24"/>
    <p:sldId id="264" r:id="rId25"/>
    <p:sldId id="12023" r:id="rId26"/>
    <p:sldId id="12094" r:id="rId27"/>
    <p:sldId id="12096" r:id="rId28"/>
    <p:sldId id="12095" r:id="rId29"/>
    <p:sldId id="11946" r:id="rId30"/>
    <p:sldId id="12117" r:id="rId31"/>
    <p:sldId id="12118" r:id="rId32"/>
    <p:sldId id="12119" r:id="rId33"/>
    <p:sldId id="12120" r:id="rId34"/>
    <p:sldId id="12121" r:id="rId35"/>
    <p:sldId id="12122" r:id="rId36"/>
    <p:sldId id="12123" r:id="rId37"/>
    <p:sldId id="12124" r:id="rId38"/>
    <p:sldId id="12125" r:id="rId39"/>
    <p:sldId id="12126" r:id="rId40"/>
    <p:sldId id="308" r:id="rId41"/>
    <p:sldId id="12110" r:id="rId42"/>
    <p:sldId id="12111" r:id="rId43"/>
    <p:sldId id="12112" r:id="rId44"/>
    <p:sldId id="12113" r:id="rId45"/>
    <p:sldId id="12114" r:id="rId46"/>
    <p:sldId id="12115" r:id="rId47"/>
    <p:sldId id="12116" r:id="rId48"/>
    <p:sldId id="274" r:id="rId49"/>
    <p:sldId id="507" r:id="rId50"/>
    <p:sldId id="506"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61DD6-9267-48AB-9CFA-5A6000730272}" v="54" dt="2023-05-05T15:32:29.630"/>
    <p1510:client id="{06DF7EC1-218F-4146-8150-0A080980BBBC}" v="18" dt="2023-05-05T14:42:11.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49" autoAdjust="0"/>
  </p:normalViewPr>
  <p:slideViewPr>
    <p:cSldViewPr snapToGrid="0">
      <p:cViewPr varScale="1">
        <p:scale>
          <a:sx n="59" d="100"/>
          <a:sy n="59" d="100"/>
        </p:scale>
        <p:origin x="62" y="317"/>
      </p:cViewPr>
      <p:guideLst/>
    </p:cSldViewPr>
  </p:slideViewPr>
  <p:outlineViewPr>
    <p:cViewPr>
      <p:scale>
        <a:sx n="33" d="100"/>
        <a:sy n="33" d="100"/>
      </p:scale>
      <p:origin x="0" y="-9806"/>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outenville" userId="aea22101-bd61-4dfe-a17f-14b576307e93" providerId="ADAL" clId="{9C571247-73B0-486E-A39F-DA96658D215A}"/>
    <pc:docChg chg="modSld">
      <pc:chgData name="Andrew Houtenville" userId="aea22101-bd61-4dfe-a17f-14b576307e93" providerId="ADAL" clId="{9C571247-73B0-486E-A39F-DA96658D215A}" dt="2023-01-09T12:30:49.171" v="17" actId="20577"/>
      <pc:docMkLst>
        <pc:docMk/>
      </pc:docMkLst>
      <pc:sldChg chg="modSp mod">
        <pc:chgData name="Andrew Houtenville" userId="aea22101-bd61-4dfe-a17f-14b576307e93" providerId="ADAL" clId="{9C571247-73B0-486E-A39F-DA96658D215A}" dt="2023-01-09T12:30:49.171" v="17" actId="20577"/>
        <pc:sldMkLst>
          <pc:docMk/>
          <pc:sldMk cId="2237022372" sldId="582"/>
        </pc:sldMkLst>
        <pc:spChg chg="mod">
          <ac:chgData name="Andrew Houtenville" userId="aea22101-bd61-4dfe-a17f-14b576307e93" providerId="ADAL" clId="{9C571247-73B0-486E-A39F-DA96658D215A}" dt="2023-01-09T12:30:49.171" v="17" actId="20577"/>
          <ac:spMkLst>
            <pc:docMk/>
            <pc:sldMk cId="2237022372" sldId="582"/>
            <ac:spMk id="3" creationId="{4B922925-3559-40AC-B514-4AFF24DE8FDB}"/>
          </ac:spMkLst>
        </pc:spChg>
      </pc:sldChg>
    </pc:docChg>
  </pc:docChgLst>
  <pc:docChgLst>
    <pc:chgData name="Kate Filanoski" userId="5879a14f-9eb3-4e75-8352-1b2941159ca7" providerId="ADAL" clId="{05C61DD6-9267-48AB-9CFA-5A6000730272}"/>
    <pc:docChg chg="undo custSel addSld delSld modSld">
      <pc:chgData name="Kate Filanoski" userId="5879a14f-9eb3-4e75-8352-1b2941159ca7" providerId="ADAL" clId="{05C61DD6-9267-48AB-9CFA-5A6000730272}" dt="2023-05-05T15:43:21.773" v="1355" actId="962"/>
      <pc:docMkLst>
        <pc:docMk/>
      </pc:docMkLst>
      <pc:sldChg chg="modSp">
        <pc:chgData name="Kate Filanoski" userId="5879a14f-9eb3-4e75-8352-1b2941159ca7" providerId="ADAL" clId="{05C61DD6-9267-48AB-9CFA-5A6000730272}" dt="2023-05-05T15:29:04.433" v="1283" actId="13244"/>
        <pc:sldMkLst>
          <pc:docMk/>
          <pc:sldMk cId="1544049043" sldId="256"/>
        </pc:sldMkLst>
        <pc:picChg chg="mod">
          <ac:chgData name="Kate Filanoski" userId="5879a14f-9eb3-4e75-8352-1b2941159ca7" providerId="ADAL" clId="{05C61DD6-9267-48AB-9CFA-5A6000730272}" dt="2023-05-05T15:29:04.433" v="1283" actId="13244"/>
          <ac:picMkLst>
            <pc:docMk/>
            <pc:sldMk cId="1544049043" sldId="256"/>
            <ac:picMk id="6" creationId="{7BEBF58B-7E86-4D70-AA4F-B216C6A8DA37}"/>
          </ac:picMkLst>
        </pc:picChg>
      </pc:sldChg>
      <pc:sldChg chg="modSp">
        <pc:chgData name="Kate Filanoski" userId="5879a14f-9eb3-4e75-8352-1b2941159ca7" providerId="ADAL" clId="{05C61DD6-9267-48AB-9CFA-5A6000730272}" dt="2023-05-05T15:31:31.478" v="1303" actId="20577"/>
        <pc:sldMkLst>
          <pc:docMk/>
          <pc:sldMk cId="1567393462" sldId="260"/>
        </pc:sldMkLst>
        <pc:spChg chg="mod">
          <ac:chgData name="Kate Filanoski" userId="5879a14f-9eb3-4e75-8352-1b2941159ca7" providerId="ADAL" clId="{05C61DD6-9267-48AB-9CFA-5A6000730272}" dt="2023-05-05T15:31:31.478" v="1303" actId="20577"/>
          <ac:spMkLst>
            <pc:docMk/>
            <pc:sldMk cId="1567393462" sldId="260"/>
            <ac:spMk id="9" creationId="{EC7C465D-539C-4E61-868E-5BC640D1E185}"/>
          </ac:spMkLst>
        </pc:spChg>
        <pc:picChg chg="mod">
          <ac:chgData name="Kate Filanoski" userId="5879a14f-9eb3-4e75-8352-1b2941159ca7" providerId="ADAL" clId="{05C61DD6-9267-48AB-9CFA-5A6000730272}" dt="2023-05-05T15:28:58.501" v="1282" actId="13244"/>
          <ac:picMkLst>
            <pc:docMk/>
            <pc:sldMk cId="1567393462" sldId="260"/>
            <ac:picMk id="6" creationId="{1EBEF609-0148-4D2B-86AF-CCA882B45E65}"/>
          </ac:picMkLst>
        </pc:picChg>
      </pc:sldChg>
      <pc:sldChg chg="modSp">
        <pc:chgData name="Kate Filanoski" userId="5879a14f-9eb3-4e75-8352-1b2941159ca7" providerId="ADAL" clId="{05C61DD6-9267-48AB-9CFA-5A6000730272}" dt="2023-05-05T15:30:15.409" v="1291" actId="962"/>
        <pc:sldMkLst>
          <pc:docMk/>
          <pc:sldMk cId="3249569449" sldId="274"/>
        </pc:sldMkLst>
        <pc:picChg chg="mod">
          <ac:chgData name="Kate Filanoski" userId="5879a14f-9eb3-4e75-8352-1b2941159ca7" providerId="ADAL" clId="{05C61DD6-9267-48AB-9CFA-5A6000730272}" dt="2023-05-05T15:30:15.409" v="1291" actId="962"/>
          <ac:picMkLst>
            <pc:docMk/>
            <pc:sldMk cId="3249569449" sldId="274"/>
            <ac:picMk id="7" creationId="{3ED6B128-8BBE-4548-83FA-174348EB03D5}"/>
          </ac:picMkLst>
        </pc:picChg>
      </pc:sldChg>
      <pc:sldChg chg="modSp">
        <pc:chgData name="Kate Filanoski" userId="5879a14f-9eb3-4e75-8352-1b2941159ca7" providerId="ADAL" clId="{05C61DD6-9267-48AB-9CFA-5A6000730272}" dt="2023-05-05T15:30:01.848" v="1290" actId="13244"/>
        <pc:sldMkLst>
          <pc:docMk/>
          <pc:sldMk cId="2754830181" sldId="506"/>
        </pc:sldMkLst>
        <pc:picChg chg="mod">
          <ac:chgData name="Kate Filanoski" userId="5879a14f-9eb3-4e75-8352-1b2941159ca7" providerId="ADAL" clId="{05C61DD6-9267-48AB-9CFA-5A6000730272}" dt="2023-05-05T15:30:01.848" v="1290" actId="13244"/>
          <ac:picMkLst>
            <pc:docMk/>
            <pc:sldMk cId="2754830181" sldId="506"/>
            <ac:picMk id="10" creationId="{4D44247C-3914-4CA2-9538-B83542AE17E5}"/>
          </ac:picMkLst>
        </pc:picChg>
      </pc:sldChg>
      <pc:sldChg chg="modSp mod">
        <pc:chgData name="Kate Filanoski" userId="5879a14f-9eb3-4e75-8352-1b2941159ca7" providerId="ADAL" clId="{05C61DD6-9267-48AB-9CFA-5A6000730272}" dt="2023-05-05T15:32:29.629" v="1331" actId="20577"/>
        <pc:sldMkLst>
          <pc:docMk/>
          <pc:sldMk cId="4011066312" sldId="11946"/>
        </pc:sldMkLst>
        <pc:spChg chg="mod">
          <ac:chgData name="Kate Filanoski" userId="5879a14f-9eb3-4e75-8352-1b2941159ca7" providerId="ADAL" clId="{05C61DD6-9267-48AB-9CFA-5A6000730272}" dt="2023-05-05T15:32:29.629" v="1331" actId="20577"/>
          <ac:spMkLst>
            <pc:docMk/>
            <pc:sldMk cId="4011066312" sldId="11946"/>
            <ac:spMk id="2" creationId="{CAD9B724-0BBC-4052-8F50-158D8643067E}"/>
          </ac:spMkLst>
        </pc:spChg>
        <pc:picChg chg="mod">
          <ac:chgData name="Kate Filanoski" userId="5879a14f-9eb3-4e75-8352-1b2941159ca7" providerId="ADAL" clId="{05C61DD6-9267-48AB-9CFA-5A6000730272}" dt="2023-05-05T15:24:39.189" v="1123" actId="962"/>
          <ac:picMkLst>
            <pc:docMk/>
            <pc:sldMk cId="4011066312" sldId="11946"/>
            <ac:picMk id="22" creationId="{0D08B1DD-F020-B514-C62C-0D3472181F20}"/>
          </ac:picMkLst>
        </pc:picChg>
      </pc:sldChg>
      <pc:sldChg chg="modSp mod">
        <pc:chgData name="Kate Filanoski" userId="5879a14f-9eb3-4e75-8352-1b2941159ca7" providerId="ADAL" clId="{05C61DD6-9267-48AB-9CFA-5A6000730272}" dt="2023-05-05T15:32:10.910" v="1309" actId="20577"/>
        <pc:sldMkLst>
          <pc:docMk/>
          <pc:sldMk cId="2491864597" sldId="12023"/>
        </pc:sldMkLst>
        <pc:spChg chg="mod">
          <ac:chgData name="Kate Filanoski" userId="5879a14f-9eb3-4e75-8352-1b2941159ca7" providerId="ADAL" clId="{05C61DD6-9267-48AB-9CFA-5A6000730272}" dt="2023-05-05T15:32:10.910" v="1309" actId="20577"/>
          <ac:spMkLst>
            <pc:docMk/>
            <pc:sldMk cId="2491864597" sldId="12023"/>
            <ac:spMk id="2" creationId="{CAD9B724-0BBC-4052-8F50-158D8643067E}"/>
          </ac:spMkLst>
        </pc:spChg>
        <pc:picChg chg="mod">
          <ac:chgData name="Kate Filanoski" userId="5879a14f-9eb3-4e75-8352-1b2941159ca7" providerId="ADAL" clId="{05C61DD6-9267-48AB-9CFA-5A6000730272}" dt="2023-05-05T15:21:32.062" v="735" actId="962"/>
          <ac:picMkLst>
            <pc:docMk/>
            <pc:sldMk cId="2491864597" sldId="12023"/>
            <ac:picMk id="10" creationId="{B0A6137B-B19E-E883-36C3-6EE7FA75E072}"/>
          </ac:picMkLst>
        </pc:picChg>
      </pc:sldChg>
      <pc:sldChg chg="modSp mod">
        <pc:chgData name="Kate Filanoski" userId="5879a14f-9eb3-4e75-8352-1b2941159ca7" providerId="ADAL" clId="{05C61DD6-9267-48AB-9CFA-5A6000730272}" dt="2023-05-05T15:32:14.558" v="1315" actId="20577"/>
        <pc:sldMkLst>
          <pc:docMk/>
          <pc:sldMk cId="323406302" sldId="12094"/>
        </pc:sldMkLst>
        <pc:spChg chg="mod">
          <ac:chgData name="Kate Filanoski" userId="5879a14f-9eb3-4e75-8352-1b2941159ca7" providerId="ADAL" clId="{05C61DD6-9267-48AB-9CFA-5A6000730272}" dt="2023-05-05T15:32:14.558" v="1315" actId="20577"/>
          <ac:spMkLst>
            <pc:docMk/>
            <pc:sldMk cId="323406302" sldId="12094"/>
            <ac:spMk id="2" creationId="{CAD9B724-0BBC-4052-8F50-158D8643067E}"/>
          </ac:spMkLst>
        </pc:spChg>
        <pc:picChg chg="mod">
          <ac:chgData name="Kate Filanoski" userId="5879a14f-9eb3-4e75-8352-1b2941159ca7" providerId="ADAL" clId="{05C61DD6-9267-48AB-9CFA-5A6000730272}" dt="2023-05-05T15:22:46.944" v="873" actId="962"/>
          <ac:picMkLst>
            <pc:docMk/>
            <pc:sldMk cId="323406302" sldId="12094"/>
            <ac:picMk id="10" creationId="{0C40A756-0D15-D544-E0A7-DE517FB012AA}"/>
          </ac:picMkLst>
        </pc:picChg>
      </pc:sldChg>
      <pc:sldChg chg="modSp mod">
        <pc:chgData name="Kate Filanoski" userId="5879a14f-9eb3-4e75-8352-1b2941159ca7" providerId="ADAL" clId="{05C61DD6-9267-48AB-9CFA-5A6000730272}" dt="2023-05-05T15:32:25.614" v="1325" actId="20577"/>
        <pc:sldMkLst>
          <pc:docMk/>
          <pc:sldMk cId="3357822432" sldId="12095"/>
        </pc:sldMkLst>
        <pc:spChg chg="mod">
          <ac:chgData name="Kate Filanoski" userId="5879a14f-9eb3-4e75-8352-1b2941159ca7" providerId="ADAL" clId="{05C61DD6-9267-48AB-9CFA-5A6000730272}" dt="2023-05-05T15:32:25.614" v="1325" actId="20577"/>
          <ac:spMkLst>
            <pc:docMk/>
            <pc:sldMk cId="3357822432" sldId="12095"/>
            <ac:spMk id="2" creationId="{CAD9B724-0BBC-4052-8F50-158D8643067E}"/>
          </ac:spMkLst>
        </pc:spChg>
        <pc:picChg chg="mod">
          <ac:chgData name="Kate Filanoski" userId="5879a14f-9eb3-4e75-8352-1b2941159ca7" providerId="ADAL" clId="{05C61DD6-9267-48AB-9CFA-5A6000730272}" dt="2023-05-05T15:23:32.413" v="963" actId="962"/>
          <ac:picMkLst>
            <pc:docMk/>
            <pc:sldMk cId="3357822432" sldId="12095"/>
            <ac:picMk id="22" creationId="{D7EE252D-CA90-0B56-4E69-932DE16BFD3B}"/>
          </ac:picMkLst>
        </pc:picChg>
      </pc:sldChg>
      <pc:sldChg chg="del">
        <pc:chgData name="Kate Filanoski" userId="5879a14f-9eb3-4e75-8352-1b2941159ca7" providerId="ADAL" clId="{05C61DD6-9267-48AB-9CFA-5A6000730272}" dt="2023-05-05T15:42:38.736" v="1337" actId="47"/>
        <pc:sldMkLst>
          <pc:docMk/>
          <pc:sldMk cId="2992606388" sldId="12098"/>
        </pc:sldMkLst>
      </pc:sldChg>
      <pc:sldChg chg="modSp mod">
        <pc:chgData name="Kate Filanoski" userId="5879a14f-9eb3-4e75-8352-1b2941159ca7" providerId="ADAL" clId="{05C61DD6-9267-48AB-9CFA-5A6000730272}" dt="2023-05-05T15:29:28.213" v="1286" actId="13244"/>
        <pc:sldMkLst>
          <pc:docMk/>
          <pc:sldMk cId="494388865" sldId="12109"/>
        </pc:sldMkLst>
        <pc:spChg chg="mod">
          <ac:chgData name="Kate Filanoski" userId="5879a14f-9eb3-4e75-8352-1b2941159ca7" providerId="ADAL" clId="{05C61DD6-9267-48AB-9CFA-5A6000730272}" dt="2023-05-05T15:29:15.389" v="1284" actId="13244"/>
          <ac:spMkLst>
            <pc:docMk/>
            <pc:sldMk cId="494388865" sldId="12109"/>
            <ac:spMk id="4" creationId="{6CB762AE-40ED-47E6-BED3-33D0544212FA}"/>
          </ac:spMkLst>
        </pc:spChg>
        <pc:spChg chg="mod">
          <ac:chgData name="Kate Filanoski" userId="5879a14f-9eb3-4e75-8352-1b2941159ca7" providerId="ADAL" clId="{05C61DD6-9267-48AB-9CFA-5A6000730272}" dt="2023-05-05T15:29:18.310" v="1285" actId="13244"/>
          <ac:spMkLst>
            <pc:docMk/>
            <pc:sldMk cId="494388865" sldId="12109"/>
            <ac:spMk id="5" creationId="{44649C42-8B52-44F6-B27D-1D53143ED712}"/>
          </ac:spMkLst>
        </pc:spChg>
        <pc:picChg chg="mod">
          <ac:chgData name="Kate Filanoski" userId="5879a14f-9eb3-4e75-8352-1b2941159ca7" providerId="ADAL" clId="{05C61DD6-9267-48AB-9CFA-5A6000730272}" dt="2023-05-05T15:18:43.118" v="197" actId="962"/>
          <ac:picMkLst>
            <pc:docMk/>
            <pc:sldMk cId="494388865" sldId="12109"/>
            <ac:picMk id="11" creationId="{EEFAE1D9-5B40-B1B4-ECFB-A87AE1172D05}"/>
          </ac:picMkLst>
        </pc:picChg>
        <pc:picChg chg="mod">
          <ac:chgData name="Kate Filanoski" userId="5879a14f-9eb3-4e75-8352-1b2941159ca7" providerId="ADAL" clId="{05C61DD6-9267-48AB-9CFA-5A6000730272}" dt="2023-05-05T15:29:28.213" v="1286" actId="13244"/>
          <ac:picMkLst>
            <pc:docMk/>
            <pc:sldMk cId="494388865" sldId="12109"/>
            <ac:picMk id="12" creationId="{58ABE535-34CC-2224-3D83-5C618C827AD0}"/>
          </ac:picMkLst>
        </pc:picChg>
      </pc:sldChg>
      <pc:sldChg chg="modSp mod">
        <pc:chgData name="Kate Filanoski" userId="5879a14f-9eb3-4e75-8352-1b2941159ca7" providerId="ADAL" clId="{05C61DD6-9267-48AB-9CFA-5A6000730272}" dt="2023-05-05T15:28:06.768" v="1276" actId="33553"/>
        <pc:sldMkLst>
          <pc:docMk/>
          <pc:sldMk cId="2010861967" sldId="12110"/>
        </pc:sldMkLst>
        <pc:spChg chg="mod">
          <ac:chgData name="Kate Filanoski" userId="5879a14f-9eb3-4e75-8352-1b2941159ca7" providerId="ADAL" clId="{05C61DD6-9267-48AB-9CFA-5A6000730272}" dt="2023-05-05T15:28:06.768" v="1276" actId="33553"/>
          <ac:spMkLst>
            <pc:docMk/>
            <pc:sldMk cId="2010861967" sldId="12110"/>
            <ac:spMk id="94" creationId="{00000000-0000-0000-0000-000000000000}"/>
          </ac:spMkLst>
        </pc:spChg>
        <pc:spChg chg="mod">
          <ac:chgData name="Kate Filanoski" userId="5879a14f-9eb3-4e75-8352-1b2941159ca7" providerId="ADAL" clId="{05C61DD6-9267-48AB-9CFA-5A6000730272}" dt="2023-05-05T15:27:59.387" v="1275" actId="33553"/>
          <ac:spMkLst>
            <pc:docMk/>
            <pc:sldMk cId="2010861967" sldId="12110"/>
            <ac:spMk id="95" creationId="{00000000-0000-0000-0000-000000000000}"/>
          </ac:spMkLst>
        </pc:spChg>
        <pc:spChg chg="mod">
          <ac:chgData name="Kate Filanoski" userId="5879a14f-9eb3-4e75-8352-1b2941159ca7" providerId="ADAL" clId="{05C61DD6-9267-48AB-9CFA-5A6000730272}" dt="2023-05-05T15:24:45.506" v="1124" actId="962"/>
          <ac:spMkLst>
            <pc:docMk/>
            <pc:sldMk cId="2010861967" sldId="12110"/>
            <ac:spMk id="96" creationId="{00000000-0000-0000-0000-000000000000}"/>
          </ac:spMkLst>
        </pc:spChg>
        <pc:spChg chg="mod">
          <ac:chgData name="Kate Filanoski" userId="5879a14f-9eb3-4e75-8352-1b2941159ca7" providerId="ADAL" clId="{05C61DD6-9267-48AB-9CFA-5A6000730272}" dt="2023-05-05T15:24:47.327" v="1125" actId="962"/>
          <ac:spMkLst>
            <pc:docMk/>
            <pc:sldMk cId="2010861967" sldId="12110"/>
            <ac:spMk id="97" creationId="{00000000-0000-0000-0000-000000000000}"/>
          </ac:spMkLst>
        </pc:spChg>
      </pc:sldChg>
      <pc:sldChg chg="modSp mod">
        <pc:chgData name="Kate Filanoski" userId="5879a14f-9eb3-4e75-8352-1b2941159ca7" providerId="ADAL" clId="{05C61DD6-9267-48AB-9CFA-5A6000730272}" dt="2023-05-05T15:29:48.120" v="1288" actId="13244"/>
        <pc:sldMkLst>
          <pc:docMk/>
          <pc:sldMk cId="1950483132" sldId="12111"/>
        </pc:sldMkLst>
        <pc:spChg chg="mod">
          <ac:chgData name="Kate Filanoski" userId="5879a14f-9eb3-4e75-8352-1b2941159ca7" providerId="ADAL" clId="{05C61DD6-9267-48AB-9CFA-5A6000730272}" dt="2023-05-05T15:28:14.774" v="1277" actId="33553"/>
          <ac:spMkLst>
            <pc:docMk/>
            <pc:sldMk cId="1950483132" sldId="12111"/>
            <ac:spMk id="100" creationId="{00000000-0000-0000-0000-000000000000}"/>
          </ac:spMkLst>
        </pc:spChg>
        <pc:grpChg chg="mod">
          <ac:chgData name="Kate Filanoski" userId="5879a14f-9eb3-4e75-8352-1b2941159ca7" providerId="ADAL" clId="{05C61DD6-9267-48AB-9CFA-5A6000730272}" dt="2023-05-05T15:29:48.120" v="1288" actId="13244"/>
          <ac:grpSpMkLst>
            <pc:docMk/>
            <pc:sldMk cId="1950483132" sldId="12111"/>
            <ac:grpSpMk id="105" creationId="{00000000-0000-0000-0000-000000000000}"/>
          </ac:grpSpMkLst>
        </pc:grpChg>
        <pc:grpChg chg="mod">
          <ac:chgData name="Kate Filanoski" userId="5879a14f-9eb3-4e75-8352-1b2941159ca7" providerId="ADAL" clId="{05C61DD6-9267-48AB-9CFA-5A6000730272}" dt="2023-05-05T15:29:45.553" v="1287" actId="13244"/>
          <ac:grpSpMkLst>
            <pc:docMk/>
            <pc:sldMk cId="1950483132" sldId="12111"/>
            <ac:grpSpMk id="111" creationId="{00000000-0000-0000-0000-000000000000}"/>
          </ac:grpSpMkLst>
        </pc:grpChg>
      </pc:sldChg>
      <pc:sldChg chg="modSp add mod">
        <pc:chgData name="Kate Filanoski" userId="5879a14f-9eb3-4e75-8352-1b2941159ca7" providerId="ADAL" clId="{05C61DD6-9267-48AB-9CFA-5A6000730272}" dt="2023-05-05T15:43:21.773" v="1355" actId="962"/>
        <pc:sldMkLst>
          <pc:docMk/>
          <pc:sldMk cId="1689347815" sldId="12117"/>
        </pc:sldMkLst>
        <pc:picChg chg="mod">
          <ac:chgData name="Kate Filanoski" userId="5879a14f-9eb3-4e75-8352-1b2941159ca7" providerId="ADAL" clId="{05C61DD6-9267-48AB-9CFA-5A6000730272}" dt="2023-05-05T15:43:21.773" v="1355" actId="962"/>
          <ac:picMkLst>
            <pc:docMk/>
            <pc:sldMk cId="1689347815" sldId="12117"/>
            <ac:picMk id="6" creationId="{C3771944-BC74-41A2-B9D9-CAE0A9533CA2}"/>
          </ac:picMkLst>
        </pc:picChg>
      </pc:sldChg>
      <pc:sldChg chg="add">
        <pc:chgData name="Kate Filanoski" userId="5879a14f-9eb3-4e75-8352-1b2941159ca7" providerId="ADAL" clId="{05C61DD6-9267-48AB-9CFA-5A6000730272}" dt="2023-05-05T15:42:34.643" v="1333"/>
        <pc:sldMkLst>
          <pc:docMk/>
          <pc:sldMk cId="2135054318" sldId="12118"/>
        </pc:sldMkLst>
      </pc:sldChg>
      <pc:sldChg chg="add">
        <pc:chgData name="Kate Filanoski" userId="5879a14f-9eb3-4e75-8352-1b2941159ca7" providerId="ADAL" clId="{05C61DD6-9267-48AB-9CFA-5A6000730272}" dt="2023-05-05T15:42:34.643" v="1333"/>
        <pc:sldMkLst>
          <pc:docMk/>
          <pc:sldMk cId="2088885890" sldId="12119"/>
        </pc:sldMkLst>
      </pc:sldChg>
      <pc:sldChg chg="add">
        <pc:chgData name="Kate Filanoski" userId="5879a14f-9eb3-4e75-8352-1b2941159ca7" providerId="ADAL" clId="{05C61DD6-9267-48AB-9CFA-5A6000730272}" dt="2023-05-05T15:42:34.643" v="1333"/>
        <pc:sldMkLst>
          <pc:docMk/>
          <pc:sldMk cId="2245161364" sldId="12120"/>
        </pc:sldMkLst>
      </pc:sldChg>
      <pc:sldChg chg="modSp add mod">
        <pc:chgData name="Kate Filanoski" userId="5879a14f-9eb3-4e75-8352-1b2941159ca7" providerId="ADAL" clId="{05C61DD6-9267-48AB-9CFA-5A6000730272}" dt="2023-05-05T15:42:34.664" v="1334" actId="27636"/>
        <pc:sldMkLst>
          <pc:docMk/>
          <pc:sldMk cId="3604256546" sldId="12121"/>
        </pc:sldMkLst>
        <pc:spChg chg="mod">
          <ac:chgData name="Kate Filanoski" userId="5879a14f-9eb3-4e75-8352-1b2941159ca7" providerId="ADAL" clId="{05C61DD6-9267-48AB-9CFA-5A6000730272}" dt="2023-05-05T15:42:34.664" v="1334" actId="27636"/>
          <ac:spMkLst>
            <pc:docMk/>
            <pc:sldMk cId="3604256546" sldId="12121"/>
            <ac:spMk id="3" creationId="{72076B96-AAB0-B947-5270-D15FCDFE3CF0}"/>
          </ac:spMkLst>
        </pc:spChg>
      </pc:sldChg>
      <pc:sldChg chg="add">
        <pc:chgData name="Kate Filanoski" userId="5879a14f-9eb3-4e75-8352-1b2941159ca7" providerId="ADAL" clId="{05C61DD6-9267-48AB-9CFA-5A6000730272}" dt="2023-05-05T15:42:34.643" v="1333"/>
        <pc:sldMkLst>
          <pc:docMk/>
          <pc:sldMk cId="3218904224" sldId="12122"/>
        </pc:sldMkLst>
      </pc:sldChg>
      <pc:sldChg chg="add">
        <pc:chgData name="Kate Filanoski" userId="5879a14f-9eb3-4e75-8352-1b2941159ca7" providerId="ADAL" clId="{05C61DD6-9267-48AB-9CFA-5A6000730272}" dt="2023-05-05T15:42:34.643" v="1333"/>
        <pc:sldMkLst>
          <pc:docMk/>
          <pc:sldMk cId="2966757840" sldId="12123"/>
        </pc:sldMkLst>
      </pc:sldChg>
      <pc:sldChg chg="modSp add mod">
        <pc:chgData name="Kate Filanoski" userId="5879a14f-9eb3-4e75-8352-1b2941159ca7" providerId="ADAL" clId="{05C61DD6-9267-48AB-9CFA-5A6000730272}" dt="2023-05-05T15:42:34.691" v="1335" actId="27636"/>
        <pc:sldMkLst>
          <pc:docMk/>
          <pc:sldMk cId="1913844012" sldId="12124"/>
        </pc:sldMkLst>
        <pc:spChg chg="mod">
          <ac:chgData name="Kate Filanoski" userId="5879a14f-9eb3-4e75-8352-1b2941159ca7" providerId="ADAL" clId="{05C61DD6-9267-48AB-9CFA-5A6000730272}" dt="2023-05-05T15:42:34.691" v="1335" actId="27636"/>
          <ac:spMkLst>
            <pc:docMk/>
            <pc:sldMk cId="1913844012" sldId="12124"/>
            <ac:spMk id="3" creationId="{272628AD-1E3E-7954-B1D5-45004A174838}"/>
          </ac:spMkLst>
        </pc:spChg>
      </pc:sldChg>
      <pc:sldChg chg="modSp add mod">
        <pc:chgData name="Kate Filanoski" userId="5879a14f-9eb3-4e75-8352-1b2941159ca7" providerId="ADAL" clId="{05C61DD6-9267-48AB-9CFA-5A6000730272}" dt="2023-05-05T15:42:34.697" v="1336" actId="27636"/>
        <pc:sldMkLst>
          <pc:docMk/>
          <pc:sldMk cId="4139323157" sldId="12125"/>
        </pc:sldMkLst>
        <pc:spChg chg="mod">
          <ac:chgData name="Kate Filanoski" userId="5879a14f-9eb3-4e75-8352-1b2941159ca7" providerId="ADAL" clId="{05C61DD6-9267-48AB-9CFA-5A6000730272}" dt="2023-05-05T15:42:34.697" v="1336" actId="27636"/>
          <ac:spMkLst>
            <pc:docMk/>
            <pc:sldMk cId="4139323157" sldId="12125"/>
            <ac:spMk id="3" creationId="{5306AF60-6BFE-3253-9DAD-595E15C7A9F9}"/>
          </ac:spMkLst>
        </pc:spChg>
      </pc:sldChg>
      <pc:sldChg chg="add">
        <pc:chgData name="Kate Filanoski" userId="5879a14f-9eb3-4e75-8352-1b2941159ca7" providerId="ADAL" clId="{05C61DD6-9267-48AB-9CFA-5A6000730272}" dt="2023-05-05T15:42:34.643" v="1333"/>
        <pc:sldMkLst>
          <pc:docMk/>
          <pc:sldMk cId="711120883" sldId="12126"/>
        </pc:sldMkLst>
      </pc:sldChg>
    </pc:docChg>
  </pc:docChgLst>
  <pc:docChgLst>
    <pc:chgData name="Karen Volle" userId="56a017f8-fff7-4347-a03a-e4e7c9199847" providerId="ADAL" clId="{E19063F2-0213-4937-BFCE-C8793A1ACCC1}"/>
    <pc:docChg chg="custSel addSld modSld sldOrd addMainMaster">
      <pc:chgData name="Karen Volle" userId="56a017f8-fff7-4347-a03a-e4e7c9199847" providerId="ADAL" clId="{E19063F2-0213-4937-BFCE-C8793A1ACCC1}" dt="2023-05-02T15:13:14.849" v="66" actId="2711"/>
      <pc:docMkLst>
        <pc:docMk/>
      </pc:docMkLst>
      <pc:sldChg chg="ord">
        <pc:chgData name="Karen Volle" userId="56a017f8-fff7-4347-a03a-e4e7c9199847" providerId="ADAL" clId="{E19063F2-0213-4937-BFCE-C8793A1ACCC1}" dt="2023-05-02T15:09:31.151" v="29"/>
        <pc:sldMkLst>
          <pc:docMk/>
          <pc:sldMk cId="538596775" sldId="262"/>
        </pc:sldMkLst>
      </pc:sldChg>
      <pc:sldChg chg="addSp modSp mod">
        <pc:chgData name="Karen Volle" userId="56a017f8-fff7-4347-a03a-e4e7c9199847" providerId="ADAL" clId="{E19063F2-0213-4937-BFCE-C8793A1ACCC1}" dt="2023-05-02T15:11:30.183" v="63" actId="1076"/>
        <pc:sldMkLst>
          <pc:docMk/>
          <pc:sldMk cId="2538107748" sldId="308"/>
        </pc:sldMkLst>
        <pc:spChg chg="mod">
          <ac:chgData name="Karen Volle" userId="56a017f8-fff7-4347-a03a-e4e7c9199847" providerId="ADAL" clId="{E19063F2-0213-4937-BFCE-C8793A1ACCC1}" dt="2023-05-02T15:11:30.183" v="63" actId="1076"/>
          <ac:spMkLst>
            <pc:docMk/>
            <pc:sldMk cId="2538107748" sldId="308"/>
            <ac:spMk id="3" creationId="{0C80CB56-72AF-65E2-40B8-220420CAAD66}"/>
          </ac:spMkLst>
        </pc:spChg>
        <pc:picChg chg="add mod">
          <ac:chgData name="Karen Volle" userId="56a017f8-fff7-4347-a03a-e4e7c9199847" providerId="ADAL" clId="{E19063F2-0213-4937-BFCE-C8793A1ACCC1}" dt="2023-05-02T15:11:24.426" v="62" actId="1076"/>
          <ac:picMkLst>
            <pc:docMk/>
            <pc:sldMk cId="2538107748" sldId="308"/>
            <ac:picMk id="7" creationId="{C182F4FD-AACA-DED7-06B6-8A368376A7B9}"/>
          </ac:picMkLst>
        </pc:picChg>
      </pc:sldChg>
      <pc:sldChg chg="modSp mod">
        <pc:chgData name="Karen Volle" userId="56a017f8-fff7-4347-a03a-e4e7c9199847" providerId="ADAL" clId="{E19063F2-0213-4937-BFCE-C8793A1ACCC1}" dt="2023-05-02T15:13:14.849" v="66" actId="2711"/>
        <pc:sldMkLst>
          <pc:docMk/>
          <pc:sldMk cId="2237022372" sldId="582"/>
        </pc:sldMkLst>
        <pc:spChg chg="mod">
          <ac:chgData name="Karen Volle" userId="56a017f8-fff7-4347-a03a-e4e7c9199847" providerId="ADAL" clId="{E19063F2-0213-4937-BFCE-C8793A1ACCC1}" dt="2023-05-02T15:13:14.849" v="66" actId="2711"/>
          <ac:spMkLst>
            <pc:docMk/>
            <pc:sldMk cId="2237022372" sldId="582"/>
            <ac:spMk id="3" creationId="{4B922925-3559-40AC-B514-4AFF24DE8FDB}"/>
          </ac:spMkLst>
        </pc:spChg>
      </pc:sldChg>
      <pc:sldChg chg="add">
        <pc:chgData name="Karen Volle" userId="56a017f8-fff7-4347-a03a-e4e7c9199847" providerId="ADAL" clId="{E19063F2-0213-4937-BFCE-C8793A1ACCC1}" dt="2023-05-02T15:11:55.597" v="65"/>
        <pc:sldMkLst>
          <pc:docMk/>
          <pc:sldMk cId="2010861967" sldId="12110"/>
        </pc:sldMkLst>
      </pc:sldChg>
      <pc:sldChg chg="add">
        <pc:chgData name="Karen Volle" userId="56a017f8-fff7-4347-a03a-e4e7c9199847" providerId="ADAL" clId="{E19063F2-0213-4937-BFCE-C8793A1ACCC1}" dt="2023-05-02T15:11:55.597" v="65"/>
        <pc:sldMkLst>
          <pc:docMk/>
          <pc:sldMk cId="1950483132" sldId="12111"/>
        </pc:sldMkLst>
      </pc:sldChg>
      <pc:sldChg chg="add">
        <pc:chgData name="Karen Volle" userId="56a017f8-fff7-4347-a03a-e4e7c9199847" providerId="ADAL" clId="{E19063F2-0213-4937-BFCE-C8793A1ACCC1}" dt="2023-05-02T15:11:55.597" v="65"/>
        <pc:sldMkLst>
          <pc:docMk/>
          <pc:sldMk cId="604957664" sldId="12112"/>
        </pc:sldMkLst>
      </pc:sldChg>
      <pc:sldChg chg="add">
        <pc:chgData name="Karen Volle" userId="56a017f8-fff7-4347-a03a-e4e7c9199847" providerId="ADAL" clId="{E19063F2-0213-4937-BFCE-C8793A1ACCC1}" dt="2023-05-02T15:11:55.597" v="65"/>
        <pc:sldMkLst>
          <pc:docMk/>
          <pc:sldMk cId="3603966485" sldId="12113"/>
        </pc:sldMkLst>
      </pc:sldChg>
      <pc:sldChg chg="add">
        <pc:chgData name="Karen Volle" userId="56a017f8-fff7-4347-a03a-e4e7c9199847" providerId="ADAL" clId="{E19063F2-0213-4937-BFCE-C8793A1ACCC1}" dt="2023-05-02T15:11:55.597" v="65"/>
        <pc:sldMkLst>
          <pc:docMk/>
          <pc:sldMk cId="3864795990" sldId="12114"/>
        </pc:sldMkLst>
      </pc:sldChg>
      <pc:sldChg chg="add">
        <pc:chgData name="Karen Volle" userId="56a017f8-fff7-4347-a03a-e4e7c9199847" providerId="ADAL" clId="{E19063F2-0213-4937-BFCE-C8793A1ACCC1}" dt="2023-05-02T15:11:55.597" v="65"/>
        <pc:sldMkLst>
          <pc:docMk/>
          <pc:sldMk cId="29505737" sldId="12115"/>
        </pc:sldMkLst>
      </pc:sldChg>
      <pc:sldChg chg="add">
        <pc:chgData name="Karen Volle" userId="56a017f8-fff7-4347-a03a-e4e7c9199847" providerId="ADAL" clId="{E19063F2-0213-4937-BFCE-C8793A1ACCC1}" dt="2023-05-02T15:11:55.597" v="65"/>
        <pc:sldMkLst>
          <pc:docMk/>
          <pc:sldMk cId="801897501" sldId="12116"/>
        </pc:sldMkLst>
      </pc:sldChg>
      <pc:sldMasterChg chg="add addSldLayout">
        <pc:chgData name="Karen Volle" userId="56a017f8-fff7-4347-a03a-e4e7c9199847" providerId="ADAL" clId="{E19063F2-0213-4937-BFCE-C8793A1ACCC1}" dt="2023-05-02T15:11:55.581" v="64" actId="27028"/>
        <pc:sldMasterMkLst>
          <pc:docMk/>
          <pc:sldMasterMk cId="0" sldId="2147486426"/>
        </pc:sldMasterMkLst>
        <pc:sldLayoutChg chg="add">
          <pc:chgData name="Karen Volle" userId="56a017f8-fff7-4347-a03a-e4e7c9199847" providerId="ADAL" clId="{E19063F2-0213-4937-BFCE-C8793A1ACCC1}" dt="2023-05-02T15:11:55.581" v="64" actId="27028"/>
          <pc:sldLayoutMkLst>
            <pc:docMk/>
            <pc:sldMasterMk cId="0" sldId="2147486426"/>
            <pc:sldLayoutMk cId="0" sldId="2147483649"/>
          </pc:sldLayoutMkLst>
        </pc:sldLayoutChg>
        <pc:sldLayoutChg chg="add">
          <pc:chgData name="Karen Volle" userId="56a017f8-fff7-4347-a03a-e4e7c9199847" providerId="ADAL" clId="{E19063F2-0213-4937-BFCE-C8793A1ACCC1}" dt="2023-05-02T15:11:55.581" v="64" actId="27028"/>
          <pc:sldLayoutMkLst>
            <pc:docMk/>
            <pc:sldMasterMk cId="0" sldId="2147486426"/>
            <pc:sldLayoutMk cId="0" sldId="2147483650"/>
          </pc:sldLayoutMkLst>
        </pc:sldLayoutChg>
        <pc:sldLayoutChg chg="add">
          <pc:chgData name="Karen Volle" userId="56a017f8-fff7-4347-a03a-e4e7c9199847" providerId="ADAL" clId="{E19063F2-0213-4937-BFCE-C8793A1ACCC1}" dt="2023-05-02T15:11:55.581" v="64" actId="27028"/>
          <pc:sldLayoutMkLst>
            <pc:docMk/>
            <pc:sldMasterMk cId="0" sldId="2147486426"/>
            <pc:sldLayoutMk cId="0" sldId="2147483652"/>
          </pc:sldLayoutMkLst>
        </pc:sldLayoutChg>
        <pc:sldLayoutChg chg="add">
          <pc:chgData name="Karen Volle" userId="56a017f8-fff7-4347-a03a-e4e7c9199847" providerId="ADAL" clId="{E19063F2-0213-4937-BFCE-C8793A1ACCC1}" dt="2023-05-02T15:11:55.581" v="64" actId="27028"/>
          <pc:sldLayoutMkLst>
            <pc:docMk/>
            <pc:sldMasterMk cId="0" sldId="2147486426"/>
            <pc:sldLayoutMk cId="0" sldId="2147483653"/>
          </pc:sldLayoutMkLst>
        </pc:sldLayoutChg>
        <pc:sldLayoutChg chg="add">
          <pc:chgData name="Karen Volle" userId="56a017f8-fff7-4347-a03a-e4e7c9199847" providerId="ADAL" clId="{E19063F2-0213-4937-BFCE-C8793A1ACCC1}" dt="2023-05-02T15:11:55.581" v="64" actId="27028"/>
          <pc:sldLayoutMkLst>
            <pc:docMk/>
            <pc:sldMasterMk cId="0" sldId="2147486426"/>
            <pc:sldLayoutMk cId="0" sldId="2147483654"/>
          </pc:sldLayoutMkLst>
        </pc:sldLayoutChg>
      </pc:sldMasterChg>
    </pc:docChg>
  </pc:docChgLst>
  <pc:docChgLst>
    <pc:chgData name="Andrew Houtenville" userId="aea22101-bd61-4dfe-a17f-14b576307e93" providerId="ADAL" clId="{06DF7EC1-218F-4146-8150-0A080980BBBC}"/>
    <pc:docChg chg="custSel delSld modSld sldOrd">
      <pc:chgData name="Andrew Houtenville" userId="aea22101-bd61-4dfe-a17f-14b576307e93" providerId="ADAL" clId="{06DF7EC1-218F-4146-8150-0A080980BBBC}" dt="2023-05-05T14:46:49.114" v="58" actId="1036"/>
      <pc:docMkLst>
        <pc:docMk/>
      </pc:docMkLst>
      <pc:sldChg chg="addSp delSp modSp mod">
        <pc:chgData name="Andrew Houtenville" userId="aea22101-bd61-4dfe-a17f-14b576307e93" providerId="ADAL" clId="{06DF7EC1-218F-4146-8150-0A080980BBBC}" dt="2023-05-05T14:45:43.970" v="39" actId="1076"/>
        <pc:sldMkLst>
          <pc:docMk/>
          <pc:sldMk cId="4011066312" sldId="11946"/>
        </pc:sldMkLst>
        <pc:spChg chg="add mod">
          <ac:chgData name="Andrew Houtenville" userId="aea22101-bd61-4dfe-a17f-14b576307e93" providerId="ADAL" clId="{06DF7EC1-218F-4146-8150-0A080980BBBC}" dt="2023-05-05T14:27:14.471" v="12"/>
          <ac:spMkLst>
            <pc:docMk/>
            <pc:sldMk cId="4011066312" sldId="11946"/>
            <ac:spMk id="7" creationId="{C842EF3C-23BB-4E74-8252-E12CC77D083A}"/>
          </ac:spMkLst>
        </pc:spChg>
        <pc:spChg chg="add mod">
          <ac:chgData name="Andrew Houtenville" userId="aea22101-bd61-4dfe-a17f-14b576307e93" providerId="ADAL" clId="{06DF7EC1-218F-4146-8150-0A080980BBBC}" dt="2023-05-05T14:27:25.773" v="16"/>
          <ac:spMkLst>
            <pc:docMk/>
            <pc:sldMk cId="4011066312" sldId="11946"/>
            <ac:spMk id="16" creationId="{C842EF3C-23BB-4E74-8252-E12CC77D083A}"/>
          </ac:spMkLst>
        </pc:spChg>
        <pc:grpChg chg="add mod">
          <ac:chgData name="Andrew Houtenville" userId="aea22101-bd61-4dfe-a17f-14b576307e93" providerId="ADAL" clId="{06DF7EC1-218F-4146-8150-0A080980BBBC}" dt="2023-05-05T14:27:14.471" v="12"/>
          <ac:grpSpMkLst>
            <pc:docMk/>
            <pc:sldMk cId="4011066312" sldId="11946"/>
            <ac:grpSpMk id="3" creationId="{1462CF0B-E740-F527-9748-DDEAF30E9A16}"/>
          </ac:grpSpMkLst>
        </pc:grpChg>
        <pc:grpChg chg="add mod">
          <ac:chgData name="Andrew Houtenville" userId="aea22101-bd61-4dfe-a17f-14b576307e93" providerId="ADAL" clId="{06DF7EC1-218F-4146-8150-0A080980BBBC}" dt="2023-05-05T14:27:14.471" v="12"/>
          <ac:grpSpMkLst>
            <pc:docMk/>
            <pc:sldMk cId="4011066312" sldId="11946"/>
            <ac:grpSpMk id="6" creationId="{CE4C2747-9E68-4ACE-9143-EA047B1728DC}"/>
          </ac:grpSpMkLst>
        </pc:grpChg>
        <pc:grpChg chg="add mod">
          <ac:chgData name="Andrew Houtenville" userId="aea22101-bd61-4dfe-a17f-14b576307e93" providerId="ADAL" clId="{06DF7EC1-218F-4146-8150-0A080980BBBC}" dt="2023-05-05T14:27:14.471" v="12"/>
          <ac:grpSpMkLst>
            <pc:docMk/>
            <pc:sldMk cId="4011066312" sldId="11946"/>
            <ac:grpSpMk id="10" creationId="{0C0472D1-4E85-A437-0447-E9EA7CDCE23B}"/>
          </ac:grpSpMkLst>
        </pc:grpChg>
        <pc:grpChg chg="add mod">
          <ac:chgData name="Andrew Houtenville" userId="aea22101-bd61-4dfe-a17f-14b576307e93" providerId="ADAL" clId="{06DF7EC1-218F-4146-8150-0A080980BBBC}" dt="2023-05-05T14:27:25.773" v="16"/>
          <ac:grpSpMkLst>
            <pc:docMk/>
            <pc:sldMk cId="4011066312" sldId="11946"/>
            <ac:grpSpMk id="14" creationId="{1462CF0B-E740-F527-9748-DDEAF30E9A16}"/>
          </ac:grpSpMkLst>
        </pc:grpChg>
        <pc:grpChg chg="add mod">
          <ac:chgData name="Andrew Houtenville" userId="aea22101-bd61-4dfe-a17f-14b576307e93" providerId="ADAL" clId="{06DF7EC1-218F-4146-8150-0A080980BBBC}" dt="2023-05-05T14:27:25.773" v="16"/>
          <ac:grpSpMkLst>
            <pc:docMk/>
            <pc:sldMk cId="4011066312" sldId="11946"/>
            <ac:grpSpMk id="15" creationId="{CE4C2747-9E68-4ACE-9143-EA047B1728DC}"/>
          </ac:grpSpMkLst>
        </pc:grpChg>
        <pc:grpChg chg="add mod">
          <ac:chgData name="Andrew Houtenville" userId="aea22101-bd61-4dfe-a17f-14b576307e93" providerId="ADAL" clId="{06DF7EC1-218F-4146-8150-0A080980BBBC}" dt="2023-05-05T14:27:25.773" v="16"/>
          <ac:grpSpMkLst>
            <pc:docMk/>
            <pc:sldMk cId="4011066312" sldId="11946"/>
            <ac:grpSpMk id="19" creationId="{0C0472D1-4E85-A437-0447-E9EA7CDCE23B}"/>
          </ac:grpSpMkLst>
        </pc:grpChg>
        <pc:graphicFrameChg chg="add mod">
          <ac:chgData name="Andrew Houtenville" userId="aea22101-bd61-4dfe-a17f-14b576307e93" providerId="ADAL" clId="{06DF7EC1-218F-4146-8150-0A080980BBBC}" dt="2023-05-05T14:27:14.471" v="12"/>
          <ac:graphicFrameMkLst>
            <pc:docMk/>
            <pc:sldMk cId="4011066312" sldId="11946"/>
            <ac:graphicFrameMk id="8" creationId="{E2AE2032-E32C-7327-D871-50283F9EE055}"/>
          </ac:graphicFrameMkLst>
        </pc:graphicFrameChg>
        <pc:graphicFrameChg chg="add mod">
          <ac:chgData name="Andrew Houtenville" userId="aea22101-bd61-4dfe-a17f-14b576307e93" providerId="ADAL" clId="{06DF7EC1-218F-4146-8150-0A080980BBBC}" dt="2023-05-05T14:27:14.471" v="12"/>
          <ac:graphicFrameMkLst>
            <pc:docMk/>
            <pc:sldMk cId="4011066312" sldId="11946"/>
            <ac:graphicFrameMk id="9" creationId="{9EC82F56-6BA6-1D2A-EA1D-5EE89BE8D025}"/>
          </ac:graphicFrameMkLst>
        </pc:graphicFrameChg>
        <pc:graphicFrameChg chg="add mod">
          <ac:chgData name="Andrew Houtenville" userId="aea22101-bd61-4dfe-a17f-14b576307e93" providerId="ADAL" clId="{06DF7EC1-218F-4146-8150-0A080980BBBC}" dt="2023-05-05T14:27:25.773" v="16"/>
          <ac:graphicFrameMkLst>
            <pc:docMk/>
            <pc:sldMk cId="4011066312" sldId="11946"/>
            <ac:graphicFrameMk id="17" creationId="{E2AE2032-E32C-7327-D871-50283F9EE055}"/>
          </ac:graphicFrameMkLst>
        </pc:graphicFrameChg>
        <pc:graphicFrameChg chg="add mod">
          <ac:chgData name="Andrew Houtenville" userId="aea22101-bd61-4dfe-a17f-14b576307e93" providerId="ADAL" clId="{06DF7EC1-218F-4146-8150-0A080980BBBC}" dt="2023-05-05T14:27:25.773" v="16"/>
          <ac:graphicFrameMkLst>
            <pc:docMk/>
            <pc:sldMk cId="4011066312" sldId="11946"/>
            <ac:graphicFrameMk id="18" creationId="{9EC82F56-6BA6-1D2A-EA1D-5EE89BE8D025}"/>
          </ac:graphicFrameMkLst>
        </pc:graphicFrameChg>
        <pc:picChg chg="del">
          <ac:chgData name="Andrew Houtenville" userId="aea22101-bd61-4dfe-a17f-14b576307e93" providerId="ADAL" clId="{06DF7EC1-218F-4146-8150-0A080980BBBC}" dt="2023-05-05T14:25:46.752" v="2" actId="478"/>
          <ac:picMkLst>
            <pc:docMk/>
            <pc:sldMk cId="4011066312" sldId="11946"/>
            <ac:picMk id="13" creationId="{381DA42D-5F12-4E65-C21D-339F69C2BE5E}"/>
          </ac:picMkLst>
        </pc:picChg>
        <pc:picChg chg="add mod">
          <ac:chgData name="Andrew Houtenville" userId="aea22101-bd61-4dfe-a17f-14b576307e93" providerId="ADAL" clId="{06DF7EC1-218F-4146-8150-0A080980BBBC}" dt="2023-05-05T14:45:43.970" v="39" actId="1076"/>
          <ac:picMkLst>
            <pc:docMk/>
            <pc:sldMk cId="4011066312" sldId="11946"/>
            <ac:picMk id="22" creationId="{0D08B1DD-F020-B514-C62C-0D3472181F20}"/>
          </ac:picMkLst>
        </pc:picChg>
        <pc:cxnChg chg="add mod">
          <ac:chgData name="Andrew Houtenville" userId="aea22101-bd61-4dfe-a17f-14b576307e93" providerId="ADAL" clId="{06DF7EC1-218F-4146-8150-0A080980BBBC}" dt="2023-05-05T14:27:14.471" v="12"/>
          <ac:cxnSpMkLst>
            <pc:docMk/>
            <pc:sldMk cId="4011066312" sldId="11946"/>
            <ac:cxnSpMk id="11" creationId="{5D1FFC91-243B-E835-9181-DBB995F65419}"/>
          </ac:cxnSpMkLst>
        </pc:cxnChg>
        <pc:cxnChg chg="add mod">
          <ac:chgData name="Andrew Houtenville" userId="aea22101-bd61-4dfe-a17f-14b576307e93" providerId="ADAL" clId="{06DF7EC1-218F-4146-8150-0A080980BBBC}" dt="2023-05-05T14:27:14.471" v="12"/>
          <ac:cxnSpMkLst>
            <pc:docMk/>
            <pc:sldMk cId="4011066312" sldId="11946"/>
            <ac:cxnSpMk id="12" creationId="{515A6AA6-A9F3-D8EB-90FA-3DD3CB305DAB}"/>
          </ac:cxnSpMkLst>
        </pc:cxnChg>
        <pc:cxnChg chg="add mod">
          <ac:chgData name="Andrew Houtenville" userId="aea22101-bd61-4dfe-a17f-14b576307e93" providerId="ADAL" clId="{06DF7EC1-218F-4146-8150-0A080980BBBC}" dt="2023-05-05T14:27:25.773" v="16"/>
          <ac:cxnSpMkLst>
            <pc:docMk/>
            <pc:sldMk cId="4011066312" sldId="11946"/>
            <ac:cxnSpMk id="20" creationId="{5D1FFC91-243B-E835-9181-DBB995F65419}"/>
          </ac:cxnSpMkLst>
        </pc:cxnChg>
        <pc:cxnChg chg="add mod">
          <ac:chgData name="Andrew Houtenville" userId="aea22101-bd61-4dfe-a17f-14b576307e93" providerId="ADAL" clId="{06DF7EC1-218F-4146-8150-0A080980BBBC}" dt="2023-05-05T14:27:25.773" v="16"/>
          <ac:cxnSpMkLst>
            <pc:docMk/>
            <pc:sldMk cId="4011066312" sldId="11946"/>
            <ac:cxnSpMk id="21" creationId="{515A6AA6-A9F3-D8EB-90FA-3DD3CB305DAB}"/>
          </ac:cxnSpMkLst>
        </pc:cxnChg>
      </pc:sldChg>
      <pc:sldChg chg="addSp modSp mod">
        <pc:chgData name="Andrew Houtenville" userId="aea22101-bd61-4dfe-a17f-14b576307e93" providerId="ADAL" clId="{06DF7EC1-218F-4146-8150-0A080980BBBC}" dt="2023-05-05T14:46:49.114" v="58" actId="1036"/>
        <pc:sldMkLst>
          <pc:docMk/>
          <pc:sldMk cId="2491864597" sldId="12023"/>
        </pc:sldMkLst>
        <pc:spChg chg="add mod">
          <ac:chgData name="Andrew Houtenville" userId="aea22101-bd61-4dfe-a17f-14b576307e93" providerId="ADAL" clId="{06DF7EC1-218F-4146-8150-0A080980BBBC}" dt="2023-05-05T14:39:16.627" v="25"/>
          <ac:spMkLst>
            <pc:docMk/>
            <pc:sldMk cId="2491864597" sldId="12023"/>
            <ac:spMk id="7" creationId="{923725DB-2AB6-9989-1651-E09E47BC93E9}"/>
          </ac:spMkLst>
        </pc:spChg>
        <pc:grpChg chg="add mod">
          <ac:chgData name="Andrew Houtenville" userId="aea22101-bd61-4dfe-a17f-14b576307e93" providerId="ADAL" clId="{06DF7EC1-218F-4146-8150-0A080980BBBC}" dt="2023-05-05T14:39:16.627" v="25"/>
          <ac:grpSpMkLst>
            <pc:docMk/>
            <pc:sldMk cId="2491864597" sldId="12023"/>
            <ac:grpSpMk id="3" creationId="{04EE3A8E-E23F-43CF-8EE6-7C0283F5392A}"/>
          </ac:grpSpMkLst>
        </pc:grpChg>
        <pc:grpChg chg="add mod">
          <ac:chgData name="Andrew Houtenville" userId="aea22101-bd61-4dfe-a17f-14b576307e93" providerId="ADAL" clId="{06DF7EC1-218F-4146-8150-0A080980BBBC}" dt="2023-05-05T14:39:16.627" v="25"/>
          <ac:grpSpMkLst>
            <pc:docMk/>
            <pc:sldMk cId="2491864597" sldId="12023"/>
            <ac:grpSpMk id="6" creationId="{72B23856-6A92-EF6B-9ED7-E84A057C0178}"/>
          </ac:grpSpMkLst>
        </pc:grpChg>
        <pc:graphicFrameChg chg="add mod">
          <ac:chgData name="Andrew Houtenville" userId="aea22101-bd61-4dfe-a17f-14b576307e93" providerId="ADAL" clId="{06DF7EC1-218F-4146-8150-0A080980BBBC}" dt="2023-05-05T14:39:16.627" v="25"/>
          <ac:graphicFrameMkLst>
            <pc:docMk/>
            <pc:sldMk cId="2491864597" sldId="12023"/>
            <ac:graphicFrameMk id="8" creationId="{3CADD309-AD71-1A9C-2363-8A4107F85657}"/>
          </ac:graphicFrameMkLst>
        </pc:graphicFrameChg>
        <pc:graphicFrameChg chg="add mod">
          <ac:chgData name="Andrew Houtenville" userId="aea22101-bd61-4dfe-a17f-14b576307e93" providerId="ADAL" clId="{06DF7EC1-218F-4146-8150-0A080980BBBC}" dt="2023-05-05T14:39:16.627" v="25"/>
          <ac:graphicFrameMkLst>
            <pc:docMk/>
            <pc:sldMk cId="2491864597" sldId="12023"/>
            <ac:graphicFrameMk id="9" creationId="{0B85CFE9-05C4-3265-1D40-49C5219FB6C9}"/>
          </ac:graphicFrameMkLst>
        </pc:graphicFrameChg>
        <pc:picChg chg="add mod">
          <ac:chgData name="Andrew Houtenville" userId="aea22101-bd61-4dfe-a17f-14b576307e93" providerId="ADAL" clId="{06DF7EC1-218F-4146-8150-0A080980BBBC}" dt="2023-05-05T14:46:49.114" v="58" actId="1036"/>
          <ac:picMkLst>
            <pc:docMk/>
            <pc:sldMk cId="2491864597" sldId="12023"/>
            <ac:picMk id="10" creationId="{B0A6137B-B19E-E883-36C3-6EE7FA75E072}"/>
          </ac:picMkLst>
        </pc:picChg>
      </pc:sldChg>
      <pc:sldChg chg="del">
        <pc:chgData name="Andrew Houtenville" userId="aea22101-bd61-4dfe-a17f-14b576307e93" providerId="ADAL" clId="{06DF7EC1-218F-4146-8150-0A080980BBBC}" dt="2023-05-05T14:25:43.669" v="1" actId="47"/>
        <pc:sldMkLst>
          <pc:docMk/>
          <pc:sldMk cId="2017358822" sldId="12093"/>
        </pc:sldMkLst>
      </pc:sldChg>
      <pc:sldChg chg="addSp delSp modSp mod">
        <pc:chgData name="Andrew Houtenville" userId="aea22101-bd61-4dfe-a17f-14b576307e93" providerId="ADAL" clId="{06DF7EC1-218F-4146-8150-0A080980BBBC}" dt="2023-05-05T14:46:44.838" v="51" actId="1036"/>
        <pc:sldMkLst>
          <pc:docMk/>
          <pc:sldMk cId="323406302" sldId="12094"/>
        </pc:sldMkLst>
        <pc:spChg chg="add mod">
          <ac:chgData name="Andrew Houtenville" userId="aea22101-bd61-4dfe-a17f-14b576307e93" providerId="ADAL" clId="{06DF7EC1-218F-4146-8150-0A080980BBBC}" dt="2023-05-05T14:25:58.238" v="7"/>
          <ac:spMkLst>
            <pc:docMk/>
            <pc:sldMk cId="323406302" sldId="12094"/>
            <ac:spMk id="7" creationId="{5BA37875-AD96-4F6A-9E7D-51F79BEDCBBA}"/>
          </ac:spMkLst>
        </pc:spChg>
        <pc:grpChg chg="add mod">
          <ac:chgData name="Andrew Houtenville" userId="aea22101-bd61-4dfe-a17f-14b576307e93" providerId="ADAL" clId="{06DF7EC1-218F-4146-8150-0A080980BBBC}" dt="2023-05-05T14:25:58.238" v="7"/>
          <ac:grpSpMkLst>
            <pc:docMk/>
            <pc:sldMk cId="323406302" sldId="12094"/>
            <ac:grpSpMk id="3" creationId="{2FC29CC6-1D12-A092-1CD6-3BB2DD3FD101}"/>
          </ac:grpSpMkLst>
        </pc:grpChg>
        <pc:grpChg chg="add mod">
          <ac:chgData name="Andrew Houtenville" userId="aea22101-bd61-4dfe-a17f-14b576307e93" providerId="ADAL" clId="{06DF7EC1-218F-4146-8150-0A080980BBBC}" dt="2023-05-05T14:25:58.238" v="7"/>
          <ac:grpSpMkLst>
            <pc:docMk/>
            <pc:sldMk cId="323406302" sldId="12094"/>
            <ac:grpSpMk id="6" creationId="{1FB394B5-9256-4010-97C7-2DACB6D53B0B}"/>
          </ac:grpSpMkLst>
        </pc:grpChg>
        <pc:graphicFrameChg chg="add mod">
          <ac:chgData name="Andrew Houtenville" userId="aea22101-bd61-4dfe-a17f-14b576307e93" providerId="ADAL" clId="{06DF7EC1-218F-4146-8150-0A080980BBBC}" dt="2023-05-05T14:25:58.238" v="7"/>
          <ac:graphicFrameMkLst>
            <pc:docMk/>
            <pc:sldMk cId="323406302" sldId="12094"/>
            <ac:graphicFrameMk id="8" creationId="{80354D53-BDD5-4BA0-525C-29DF5530B685}"/>
          </ac:graphicFrameMkLst>
        </pc:graphicFrameChg>
        <pc:graphicFrameChg chg="add mod">
          <ac:chgData name="Andrew Houtenville" userId="aea22101-bd61-4dfe-a17f-14b576307e93" providerId="ADAL" clId="{06DF7EC1-218F-4146-8150-0A080980BBBC}" dt="2023-05-05T14:25:58.238" v="7"/>
          <ac:graphicFrameMkLst>
            <pc:docMk/>
            <pc:sldMk cId="323406302" sldId="12094"/>
            <ac:graphicFrameMk id="9" creationId="{744364B4-7D5A-1355-4F53-2CF7AA11D547}"/>
          </ac:graphicFrameMkLst>
        </pc:graphicFrameChg>
        <pc:picChg chg="add mod">
          <ac:chgData name="Andrew Houtenville" userId="aea22101-bd61-4dfe-a17f-14b576307e93" providerId="ADAL" clId="{06DF7EC1-218F-4146-8150-0A080980BBBC}" dt="2023-05-05T14:46:44.838" v="51" actId="1036"/>
          <ac:picMkLst>
            <pc:docMk/>
            <pc:sldMk cId="323406302" sldId="12094"/>
            <ac:picMk id="10" creationId="{0C40A756-0D15-D544-E0A7-DE517FB012AA}"/>
          </ac:picMkLst>
        </pc:picChg>
        <pc:picChg chg="del">
          <ac:chgData name="Andrew Houtenville" userId="aea22101-bd61-4dfe-a17f-14b576307e93" providerId="ADAL" clId="{06DF7EC1-218F-4146-8150-0A080980BBBC}" dt="2023-05-05T14:25:38.930" v="0" actId="478"/>
          <ac:picMkLst>
            <pc:docMk/>
            <pc:sldMk cId="323406302" sldId="12094"/>
            <ac:picMk id="16" creationId="{BD9FDA20-F3BD-C444-61DE-E1692BA837C2}"/>
          </ac:picMkLst>
        </pc:picChg>
      </pc:sldChg>
      <pc:sldChg chg="addSp delSp modSp mod ord">
        <pc:chgData name="Andrew Houtenville" userId="aea22101-bd61-4dfe-a17f-14b576307e93" providerId="ADAL" clId="{06DF7EC1-218F-4146-8150-0A080980BBBC}" dt="2023-05-05T14:45:56.436" v="40" actId="1038"/>
        <pc:sldMkLst>
          <pc:docMk/>
          <pc:sldMk cId="3357822432" sldId="12095"/>
        </pc:sldMkLst>
        <pc:spChg chg="add mod">
          <ac:chgData name="Andrew Houtenville" userId="aea22101-bd61-4dfe-a17f-14b576307e93" providerId="ADAL" clId="{06DF7EC1-218F-4146-8150-0A080980BBBC}" dt="2023-05-05T14:41:57.037" v="30"/>
          <ac:spMkLst>
            <pc:docMk/>
            <pc:sldMk cId="3357822432" sldId="12095"/>
            <ac:spMk id="7" creationId="{B1464C5C-06F2-2A3C-E43E-118BB526E7D8}"/>
          </ac:spMkLst>
        </pc:spChg>
        <pc:spChg chg="add mod">
          <ac:chgData name="Andrew Houtenville" userId="aea22101-bd61-4dfe-a17f-14b576307e93" providerId="ADAL" clId="{06DF7EC1-218F-4146-8150-0A080980BBBC}" dt="2023-05-05T14:42:11.196" v="34"/>
          <ac:spMkLst>
            <pc:docMk/>
            <pc:sldMk cId="3357822432" sldId="12095"/>
            <ac:spMk id="16" creationId="{B1464C5C-06F2-2A3C-E43E-118BB526E7D8}"/>
          </ac:spMkLst>
        </pc:spChg>
        <pc:grpChg chg="add mod">
          <ac:chgData name="Andrew Houtenville" userId="aea22101-bd61-4dfe-a17f-14b576307e93" providerId="ADAL" clId="{06DF7EC1-218F-4146-8150-0A080980BBBC}" dt="2023-05-05T14:41:57.037" v="30"/>
          <ac:grpSpMkLst>
            <pc:docMk/>
            <pc:sldMk cId="3357822432" sldId="12095"/>
            <ac:grpSpMk id="3" creationId="{5AB04B21-8E2E-4650-8823-48D73FA1C576}"/>
          </ac:grpSpMkLst>
        </pc:grpChg>
        <pc:grpChg chg="add mod">
          <ac:chgData name="Andrew Houtenville" userId="aea22101-bd61-4dfe-a17f-14b576307e93" providerId="ADAL" clId="{06DF7EC1-218F-4146-8150-0A080980BBBC}" dt="2023-05-05T14:41:57.037" v="30"/>
          <ac:grpSpMkLst>
            <pc:docMk/>
            <pc:sldMk cId="3357822432" sldId="12095"/>
            <ac:grpSpMk id="6" creationId="{CB01F943-943B-5960-EE3E-59B144DE400E}"/>
          </ac:grpSpMkLst>
        </pc:grpChg>
        <pc:grpChg chg="add mod">
          <ac:chgData name="Andrew Houtenville" userId="aea22101-bd61-4dfe-a17f-14b576307e93" providerId="ADAL" clId="{06DF7EC1-218F-4146-8150-0A080980BBBC}" dt="2023-05-05T14:41:57.037" v="30"/>
          <ac:grpSpMkLst>
            <pc:docMk/>
            <pc:sldMk cId="3357822432" sldId="12095"/>
            <ac:grpSpMk id="10" creationId="{F41E9FE9-9BA8-C876-B3DD-3A3EC6DE97F1}"/>
          </ac:grpSpMkLst>
        </pc:grpChg>
        <pc:grpChg chg="add mod">
          <ac:chgData name="Andrew Houtenville" userId="aea22101-bd61-4dfe-a17f-14b576307e93" providerId="ADAL" clId="{06DF7EC1-218F-4146-8150-0A080980BBBC}" dt="2023-05-05T14:42:11.196" v="34"/>
          <ac:grpSpMkLst>
            <pc:docMk/>
            <pc:sldMk cId="3357822432" sldId="12095"/>
            <ac:grpSpMk id="13" creationId="{5AB04B21-8E2E-4650-8823-48D73FA1C576}"/>
          </ac:grpSpMkLst>
        </pc:grpChg>
        <pc:grpChg chg="add mod">
          <ac:chgData name="Andrew Houtenville" userId="aea22101-bd61-4dfe-a17f-14b576307e93" providerId="ADAL" clId="{06DF7EC1-218F-4146-8150-0A080980BBBC}" dt="2023-05-05T14:42:11.196" v="34"/>
          <ac:grpSpMkLst>
            <pc:docMk/>
            <pc:sldMk cId="3357822432" sldId="12095"/>
            <ac:grpSpMk id="15" creationId="{CB01F943-943B-5960-EE3E-59B144DE400E}"/>
          </ac:grpSpMkLst>
        </pc:grpChg>
        <pc:grpChg chg="add mod">
          <ac:chgData name="Andrew Houtenville" userId="aea22101-bd61-4dfe-a17f-14b576307e93" providerId="ADAL" clId="{06DF7EC1-218F-4146-8150-0A080980BBBC}" dt="2023-05-05T14:42:11.196" v="34"/>
          <ac:grpSpMkLst>
            <pc:docMk/>
            <pc:sldMk cId="3357822432" sldId="12095"/>
            <ac:grpSpMk id="19" creationId="{F41E9FE9-9BA8-C876-B3DD-3A3EC6DE97F1}"/>
          </ac:grpSpMkLst>
        </pc:grpChg>
        <pc:graphicFrameChg chg="add mod">
          <ac:chgData name="Andrew Houtenville" userId="aea22101-bd61-4dfe-a17f-14b576307e93" providerId="ADAL" clId="{06DF7EC1-218F-4146-8150-0A080980BBBC}" dt="2023-05-05T14:41:57.037" v="30"/>
          <ac:graphicFrameMkLst>
            <pc:docMk/>
            <pc:sldMk cId="3357822432" sldId="12095"/>
            <ac:graphicFrameMk id="8" creationId="{36AFCA11-61DB-8E3E-A15D-FD49B6E168EE}"/>
          </ac:graphicFrameMkLst>
        </pc:graphicFrameChg>
        <pc:graphicFrameChg chg="add mod">
          <ac:chgData name="Andrew Houtenville" userId="aea22101-bd61-4dfe-a17f-14b576307e93" providerId="ADAL" clId="{06DF7EC1-218F-4146-8150-0A080980BBBC}" dt="2023-05-05T14:41:57.037" v="30"/>
          <ac:graphicFrameMkLst>
            <pc:docMk/>
            <pc:sldMk cId="3357822432" sldId="12095"/>
            <ac:graphicFrameMk id="9" creationId="{72FCF50E-BE3D-7DF4-E581-8CD37D8E5868}"/>
          </ac:graphicFrameMkLst>
        </pc:graphicFrameChg>
        <pc:graphicFrameChg chg="add mod">
          <ac:chgData name="Andrew Houtenville" userId="aea22101-bd61-4dfe-a17f-14b576307e93" providerId="ADAL" clId="{06DF7EC1-218F-4146-8150-0A080980BBBC}" dt="2023-05-05T14:42:11.196" v="34"/>
          <ac:graphicFrameMkLst>
            <pc:docMk/>
            <pc:sldMk cId="3357822432" sldId="12095"/>
            <ac:graphicFrameMk id="17" creationId="{36AFCA11-61DB-8E3E-A15D-FD49B6E168EE}"/>
          </ac:graphicFrameMkLst>
        </pc:graphicFrameChg>
        <pc:graphicFrameChg chg="add mod">
          <ac:chgData name="Andrew Houtenville" userId="aea22101-bd61-4dfe-a17f-14b576307e93" providerId="ADAL" clId="{06DF7EC1-218F-4146-8150-0A080980BBBC}" dt="2023-05-05T14:42:11.196" v="34"/>
          <ac:graphicFrameMkLst>
            <pc:docMk/>
            <pc:sldMk cId="3357822432" sldId="12095"/>
            <ac:graphicFrameMk id="18" creationId="{72FCF50E-BE3D-7DF4-E581-8CD37D8E5868}"/>
          </ac:graphicFrameMkLst>
        </pc:graphicFrameChg>
        <pc:picChg chg="del">
          <ac:chgData name="Andrew Houtenville" userId="aea22101-bd61-4dfe-a17f-14b576307e93" providerId="ADAL" clId="{06DF7EC1-218F-4146-8150-0A080980BBBC}" dt="2023-05-05T14:25:50.249" v="3" actId="478"/>
          <ac:picMkLst>
            <pc:docMk/>
            <pc:sldMk cId="3357822432" sldId="12095"/>
            <ac:picMk id="14" creationId="{888F031B-5BFC-7109-09BA-8EE3B7BD1875}"/>
          </ac:picMkLst>
        </pc:picChg>
        <pc:picChg chg="add mod">
          <ac:chgData name="Andrew Houtenville" userId="aea22101-bd61-4dfe-a17f-14b576307e93" providerId="ADAL" clId="{06DF7EC1-218F-4146-8150-0A080980BBBC}" dt="2023-05-05T14:45:56.436" v="40" actId="1038"/>
          <ac:picMkLst>
            <pc:docMk/>
            <pc:sldMk cId="3357822432" sldId="12095"/>
            <ac:picMk id="22" creationId="{D7EE252D-CA90-0B56-4E69-932DE16BFD3B}"/>
          </ac:picMkLst>
        </pc:picChg>
        <pc:cxnChg chg="add mod">
          <ac:chgData name="Andrew Houtenville" userId="aea22101-bd61-4dfe-a17f-14b576307e93" providerId="ADAL" clId="{06DF7EC1-218F-4146-8150-0A080980BBBC}" dt="2023-05-05T14:41:57.037" v="30"/>
          <ac:cxnSpMkLst>
            <pc:docMk/>
            <pc:sldMk cId="3357822432" sldId="12095"/>
            <ac:cxnSpMk id="11" creationId="{8BABE303-D2B6-52F4-7635-EE3BEBDD41AD}"/>
          </ac:cxnSpMkLst>
        </pc:cxnChg>
        <pc:cxnChg chg="add mod">
          <ac:chgData name="Andrew Houtenville" userId="aea22101-bd61-4dfe-a17f-14b576307e93" providerId="ADAL" clId="{06DF7EC1-218F-4146-8150-0A080980BBBC}" dt="2023-05-05T14:41:57.037" v="30"/>
          <ac:cxnSpMkLst>
            <pc:docMk/>
            <pc:sldMk cId="3357822432" sldId="12095"/>
            <ac:cxnSpMk id="12" creationId="{5095D0E8-4D39-6EFD-5B47-5BBC97292069}"/>
          </ac:cxnSpMkLst>
        </pc:cxnChg>
        <pc:cxnChg chg="add mod">
          <ac:chgData name="Andrew Houtenville" userId="aea22101-bd61-4dfe-a17f-14b576307e93" providerId="ADAL" clId="{06DF7EC1-218F-4146-8150-0A080980BBBC}" dt="2023-05-05T14:42:11.196" v="34"/>
          <ac:cxnSpMkLst>
            <pc:docMk/>
            <pc:sldMk cId="3357822432" sldId="12095"/>
            <ac:cxnSpMk id="20" creationId="{8BABE303-D2B6-52F4-7635-EE3BEBDD41AD}"/>
          </ac:cxnSpMkLst>
        </pc:cxnChg>
        <pc:cxnChg chg="add mod">
          <ac:chgData name="Andrew Houtenville" userId="aea22101-bd61-4dfe-a17f-14b576307e93" providerId="ADAL" clId="{06DF7EC1-218F-4146-8150-0A080980BBBC}" dt="2023-05-05T14:42:11.196" v="34"/>
          <ac:cxnSpMkLst>
            <pc:docMk/>
            <pc:sldMk cId="3357822432" sldId="12095"/>
            <ac:cxnSpMk id="21" creationId="{5095D0E8-4D39-6EFD-5B47-5BBC97292069}"/>
          </ac:cxnSpMkLst>
        </pc:cxnChg>
      </pc:sldChg>
    </pc:docChg>
  </pc:docChgLst>
  <pc:docChgLst>
    <pc:chgData name="Karen Volle" userId="56a017f8-fff7-4347-a03a-e4e7c9199847" providerId="ADAL" clId="{A5C7820A-669C-4332-93FB-2992C32996D0}"/>
    <pc:docChg chg="undo custSel addSld delSld modSld">
      <pc:chgData name="Karen Volle" userId="56a017f8-fff7-4347-a03a-e4e7c9199847" providerId="ADAL" clId="{A5C7820A-669C-4332-93FB-2992C32996D0}" dt="2023-04-25T15:15:56.260" v="37" actId="47"/>
      <pc:docMkLst>
        <pc:docMk/>
      </pc:docMkLst>
      <pc:sldChg chg="modSp mod">
        <pc:chgData name="Karen Volle" userId="56a017f8-fff7-4347-a03a-e4e7c9199847" providerId="ADAL" clId="{A5C7820A-669C-4332-93FB-2992C32996D0}" dt="2023-04-25T15:13:41.288" v="6" actId="20577"/>
        <pc:sldMkLst>
          <pc:docMk/>
          <pc:sldMk cId="2419022558" sldId="257"/>
        </pc:sldMkLst>
        <pc:spChg chg="mod">
          <ac:chgData name="Karen Volle" userId="56a017f8-fff7-4347-a03a-e4e7c9199847" providerId="ADAL" clId="{A5C7820A-669C-4332-93FB-2992C32996D0}" dt="2023-04-25T15:13:41.288" v="6" actId="20577"/>
          <ac:spMkLst>
            <pc:docMk/>
            <pc:sldMk cId="2419022558" sldId="257"/>
            <ac:spMk id="3" creationId="{514675EA-F78D-48A7-B127-E5D3889F7E0D}"/>
          </ac:spMkLst>
        </pc:spChg>
      </pc:sldChg>
      <pc:sldChg chg="delSp modSp mod">
        <pc:chgData name="Karen Volle" userId="56a017f8-fff7-4347-a03a-e4e7c9199847" providerId="ADAL" clId="{A5C7820A-669C-4332-93FB-2992C32996D0}" dt="2023-04-25T15:15:38.979" v="36" actId="20577"/>
        <pc:sldMkLst>
          <pc:docMk/>
          <pc:sldMk cId="2538107748" sldId="308"/>
        </pc:sldMkLst>
        <pc:spChg chg="mod">
          <ac:chgData name="Karen Volle" userId="56a017f8-fff7-4347-a03a-e4e7c9199847" providerId="ADAL" clId="{A5C7820A-669C-4332-93FB-2992C32996D0}" dt="2023-04-25T15:15:38.979" v="36" actId="20577"/>
          <ac:spMkLst>
            <pc:docMk/>
            <pc:sldMk cId="2538107748" sldId="308"/>
            <ac:spMk id="3" creationId="{0C80CB56-72AF-65E2-40B8-220420CAAD66}"/>
          </ac:spMkLst>
        </pc:spChg>
        <pc:picChg chg="del">
          <ac:chgData name="Karen Volle" userId="56a017f8-fff7-4347-a03a-e4e7c9199847" providerId="ADAL" clId="{A5C7820A-669C-4332-93FB-2992C32996D0}" dt="2023-04-25T15:15:26.231" v="30" actId="478"/>
          <ac:picMkLst>
            <pc:docMk/>
            <pc:sldMk cId="2538107748" sldId="308"/>
            <ac:picMk id="7" creationId="{4A376C36-F9B6-92B3-8168-8E09DDA3621E}"/>
          </ac:picMkLst>
        </pc:picChg>
      </pc:sldChg>
      <pc:sldChg chg="modSp add del mod">
        <pc:chgData name="Karen Volle" userId="56a017f8-fff7-4347-a03a-e4e7c9199847" providerId="ADAL" clId="{A5C7820A-669C-4332-93FB-2992C32996D0}" dt="2023-04-25T15:15:16.798" v="29" actId="47"/>
        <pc:sldMkLst>
          <pc:docMk/>
          <pc:sldMk cId="1666627125" sldId="420"/>
        </pc:sldMkLst>
        <pc:spChg chg="mod">
          <ac:chgData name="Karen Volle" userId="56a017f8-fff7-4347-a03a-e4e7c9199847" providerId="ADAL" clId="{A5C7820A-669C-4332-93FB-2992C32996D0}" dt="2023-04-25T15:14:51.965" v="24" actId="27636"/>
          <ac:spMkLst>
            <pc:docMk/>
            <pc:sldMk cId="1666627125" sldId="420"/>
            <ac:spMk id="3" creationId="{5AA40450-A7A2-859E-2B16-99C8A1A77E98}"/>
          </ac:spMkLst>
        </pc:spChg>
      </pc:sldChg>
      <pc:sldChg chg="del">
        <pc:chgData name="Karen Volle" userId="56a017f8-fff7-4347-a03a-e4e7c9199847" providerId="ADAL" clId="{A5C7820A-669C-4332-93FB-2992C32996D0}" dt="2023-04-25T15:15:16.798" v="29" actId="47"/>
        <pc:sldMkLst>
          <pc:docMk/>
          <pc:sldMk cId="1370885751" sldId="425"/>
        </pc:sldMkLst>
      </pc:sldChg>
      <pc:sldChg chg="del">
        <pc:chgData name="Karen Volle" userId="56a017f8-fff7-4347-a03a-e4e7c9199847" providerId="ADAL" clId="{A5C7820A-669C-4332-93FB-2992C32996D0}" dt="2023-04-25T15:15:16.798" v="29" actId="47"/>
        <pc:sldMkLst>
          <pc:docMk/>
          <pc:sldMk cId="1374164338" sldId="428"/>
        </pc:sldMkLst>
      </pc:sldChg>
      <pc:sldChg chg="modSp add del mod">
        <pc:chgData name="Karen Volle" userId="56a017f8-fff7-4347-a03a-e4e7c9199847" providerId="ADAL" clId="{A5C7820A-669C-4332-93FB-2992C32996D0}" dt="2023-04-25T15:15:16.798" v="29" actId="47"/>
        <pc:sldMkLst>
          <pc:docMk/>
          <pc:sldMk cId="168880437" sldId="434"/>
        </pc:sldMkLst>
        <pc:spChg chg="mod">
          <ac:chgData name="Karen Volle" userId="56a017f8-fff7-4347-a03a-e4e7c9199847" providerId="ADAL" clId="{A5C7820A-669C-4332-93FB-2992C32996D0}" dt="2023-04-25T15:14:51.996" v="25" actId="27636"/>
          <ac:spMkLst>
            <pc:docMk/>
            <pc:sldMk cId="168880437" sldId="434"/>
            <ac:spMk id="3" creationId="{7E0DEFBD-63CC-9073-C26B-93979DE80745}"/>
          </ac:spMkLst>
        </pc:spChg>
      </pc:sldChg>
      <pc:sldChg chg="del">
        <pc:chgData name="Karen Volle" userId="56a017f8-fff7-4347-a03a-e4e7c9199847" providerId="ADAL" clId="{A5C7820A-669C-4332-93FB-2992C32996D0}" dt="2023-04-25T15:15:16.798" v="29" actId="47"/>
        <pc:sldMkLst>
          <pc:docMk/>
          <pc:sldMk cId="2645331569" sldId="438"/>
        </pc:sldMkLst>
      </pc:sldChg>
      <pc:sldChg chg="del">
        <pc:chgData name="Karen Volle" userId="56a017f8-fff7-4347-a03a-e4e7c9199847" providerId="ADAL" clId="{A5C7820A-669C-4332-93FB-2992C32996D0}" dt="2023-04-25T15:15:16.798" v="29" actId="47"/>
        <pc:sldMkLst>
          <pc:docMk/>
          <pc:sldMk cId="2135054318" sldId="442"/>
        </pc:sldMkLst>
      </pc:sldChg>
      <pc:sldChg chg="add del">
        <pc:chgData name="Karen Volle" userId="56a017f8-fff7-4347-a03a-e4e7c9199847" providerId="ADAL" clId="{A5C7820A-669C-4332-93FB-2992C32996D0}" dt="2023-04-25T15:15:16.798" v="29" actId="47"/>
        <pc:sldMkLst>
          <pc:docMk/>
          <pc:sldMk cId="1294334760" sldId="443"/>
        </pc:sldMkLst>
      </pc:sldChg>
      <pc:sldChg chg="add del">
        <pc:chgData name="Karen Volle" userId="56a017f8-fff7-4347-a03a-e4e7c9199847" providerId="ADAL" clId="{A5C7820A-669C-4332-93FB-2992C32996D0}" dt="2023-04-25T15:15:16.798" v="29" actId="47"/>
        <pc:sldMkLst>
          <pc:docMk/>
          <pc:sldMk cId="379707910" sldId="445"/>
        </pc:sldMkLst>
      </pc:sldChg>
      <pc:sldChg chg="modSp mod">
        <pc:chgData name="Karen Volle" userId="56a017f8-fff7-4347-a03a-e4e7c9199847" providerId="ADAL" clId="{A5C7820A-669C-4332-93FB-2992C32996D0}" dt="2023-04-25T15:13:55.974" v="15" actId="20577"/>
        <pc:sldMkLst>
          <pc:docMk/>
          <pc:sldMk cId="1301611488" sldId="573"/>
        </pc:sldMkLst>
        <pc:spChg chg="mod">
          <ac:chgData name="Karen Volle" userId="56a017f8-fff7-4347-a03a-e4e7c9199847" providerId="ADAL" clId="{A5C7820A-669C-4332-93FB-2992C32996D0}" dt="2023-04-25T15:13:55.974" v="15" actId="20577"/>
          <ac:spMkLst>
            <pc:docMk/>
            <pc:sldMk cId="1301611488" sldId="573"/>
            <ac:spMk id="3" creationId="{514675EA-F78D-48A7-B127-E5D3889F7E0D}"/>
          </ac:spMkLst>
        </pc:spChg>
      </pc:sldChg>
      <pc:sldChg chg="modSp mod">
        <pc:chgData name="Karen Volle" userId="56a017f8-fff7-4347-a03a-e4e7c9199847" providerId="ADAL" clId="{A5C7820A-669C-4332-93FB-2992C32996D0}" dt="2023-04-25T15:14:59.549" v="28" actId="20577"/>
        <pc:sldMkLst>
          <pc:docMk/>
          <pc:sldMk cId="2237022372" sldId="582"/>
        </pc:sldMkLst>
        <pc:spChg chg="mod">
          <ac:chgData name="Karen Volle" userId="56a017f8-fff7-4347-a03a-e4e7c9199847" providerId="ADAL" clId="{A5C7820A-669C-4332-93FB-2992C32996D0}" dt="2023-04-25T15:14:59.549" v="28" actId="20577"/>
          <ac:spMkLst>
            <pc:docMk/>
            <pc:sldMk cId="2237022372" sldId="582"/>
            <ac:spMk id="3" creationId="{4B922925-3559-40AC-B514-4AFF24DE8FDB}"/>
          </ac:spMkLst>
        </pc:spChg>
      </pc:sldChg>
      <pc:sldChg chg="del">
        <pc:chgData name="Karen Volle" userId="56a017f8-fff7-4347-a03a-e4e7c9199847" providerId="ADAL" clId="{A5C7820A-669C-4332-93FB-2992C32996D0}" dt="2023-04-25T15:15:56.260" v="37" actId="47"/>
        <pc:sldMkLst>
          <pc:docMk/>
          <pc:sldMk cId="1558567346" sldId="12110"/>
        </pc:sldMkLst>
      </pc:sldChg>
      <pc:sldChg chg="del">
        <pc:chgData name="Karen Volle" userId="56a017f8-fff7-4347-a03a-e4e7c9199847" providerId="ADAL" clId="{A5C7820A-669C-4332-93FB-2992C32996D0}" dt="2023-04-25T15:15:56.260" v="37" actId="47"/>
        <pc:sldMkLst>
          <pc:docMk/>
          <pc:sldMk cId="920839939" sldId="12111"/>
        </pc:sldMkLst>
      </pc:sldChg>
      <pc:sldChg chg="del">
        <pc:chgData name="Karen Volle" userId="56a017f8-fff7-4347-a03a-e4e7c9199847" providerId="ADAL" clId="{A5C7820A-669C-4332-93FB-2992C32996D0}" dt="2023-04-25T15:15:56.260" v="37" actId="47"/>
        <pc:sldMkLst>
          <pc:docMk/>
          <pc:sldMk cId="3475761329" sldId="12112"/>
        </pc:sldMkLst>
      </pc:sldChg>
      <pc:sldChg chg="del">
        <pc:chgData name="Karen Volle" userId="56a017f8-fff7-4347-a03a-e4e7c9199847" providerId="ADAL" clId="{A5C7820A-669C-4332-93FB-2992C32996D0}" dt="2023-04-25T15:15:56.260" v="37" actId="47"/>
        <pc:sldMkLst>
          <pc:docMk/>
          <pc:sldMk cId="2798533309" sldId="12113"/>
        </pc:sldMkLst>
      </pc:sldChg>
      <pc:sldChg chg="del">
        <pc:chgData name="Karen Volle" userId="56a017f8-fff7-4347-a03a-e4e7c9199847" providerId="ADAL" clId="{A5C7820A-669C-4332-93FB-2992C32996D0}" dt="2023-04-25T15:15:56.260" v="37" actId="47"/>
        <pc:sldMkLst>
          <pc:docMk/>
          <pc:sldMk cId="3762317261" sldId="12114"/>
        </pc:sldMkLst>
      </pc:sldChg>
      <pc:sldChg chg="del">
        <pc:chgData name="Karen Volle" userId="56a017f8-fff7-4347-a03a-e4e7c9199847" providerId="ADAL" clId="{A5C7820A-669C-4332-93FB-2992C32996D0}" dt="2023-04-25T15:15:56.260" v="37" actId="47"/>
        <pc:sldMkLst>
          <pc:docMk/>
          <pc:sldMk cId="2091993149" sldId="12115"/>
        </pc:sldMkLst>
      </pc:sldChg>
      <pc:sldMasterChg chg="delSldLayout">
        <pc:chgData name="Karen Volle" userId="56a017f8-fff7-4347-a03a-e4e7c9199847" providerId="ADAL" clId="{A5C7820A-669C-4332-93FB-2992C32996D0}" dt="2023-04-25T15:15:56.260" v="37" actId="47"/>
        <pc:sldMasterMkLst>
          <pc:docMk/>
          <pc:sldMasterMk cId="1768810688" sldId="2147483698"/>
        </pc:sldMasterMkLst>
        <pc:sldLayoutChg chg="del">
          <pc:chgData name="Karen Volle" userId="56a017f8-fff7-4347-a03a-e4e7c9199847" providerId="ADAL" clId="{A5C7820A-669C-4332-93FB-2992C32996D0}" dt="2023-04-25T15:15:56.260" v="37" actId="47"/>
          <pc:sldLayoutMkLst>
            <pc:docMk/>
            <pc:sldMasterMk cId="1768810688" sldId="2147483698"/>
            <pc:sldLayoutMk cId="3513265211" sldId="2147483717"/>
          </pc:sldLayoutMkLst>
        </pc:sldLayoutChg>
      </pc:sldMasterChg>
    </pc:docChg>
  </pc:docChgLst>
  <pc:docChgLst>
    <pc:chgData name="Andrew Houtenville" userId="aea22101-bd61-4dfe-a17f-14b576307e93" providerId="ADAL" clId="{FED32268-AA68-4008-9BED-D833619625DD}"/>
    <pc:docChg chg="undo custSel delSld modSld sldOrd">
      <pc:chgData name="Andrew Houtenville" userId="aea22101-bd61-4dfe-a17f-14b576307e93" providerId="ADAL" clId="{FED32268-AA68-4008-9BED-D833619625DD}" dt="2023-04-07T14:01:55.531" v="246" actId="478"/>
      <pc:docMkLst>
        <pc:docMk/>
      </pc:docMkLst>
      <pc:sldChg chg="modSp mod">
        <pc:chgData name="Andrew Houtenville" userId="aea22101-bd61-4dfe-a17f-14b576307e93" providerId="ADAL" clId="{FED32268-AA68-4008-9BED-D833619625DD}" dt="2023-04-07T13:39:23.952" v="25" actId="27636"/>
        <pc:sldMkLst>
          <pc:docMk/>
          <pc:sldMk cId="1544049043" sldId="256"/>
        </pc:sldMkLst>
        <pc:spChg chg="mod">
          <ac:chgData name="Andrew Houtenville" userId="aea22101-bd61-4dfe-a17f-14b576307e93" providerId="ADAL" clId="{FED32268-AA68-4008-9BED-D833619625DD}" dt="2023-04-07T13:39:23.952" v="25" actId="27636"/>
          <ac:spMkLst>
            <pc:docMk/>
            <pc:sldMk cId="1544049043" sldId="256"/>
            <ac:spMk id="3" creationId="{6901AE3E-DB21-4A95-985A-E2E6BBEC9F27}"/>
          </ac:spMkLst>
        </pc:spChg>
      </pc:sldChg>
      <pc:sldChg chg="modSp mod">
        <pc:chgData name="Andrew Houtenville" userId="aea22101-bd61-4dfe-a17f-14b576307e93" providerId="ADAL" clId="{FED32268-AA68-4008-9BED-D833619625DD}" dt="2023-04-07T13:39:23.944" v="23" actId="27636"/>
        <pc:sldMkLst>
          <pc:docMk/>
          <pc:sldMk cId="2419022558" sldId="257"/>
        </pc:sldMkLst>
        <pc:spChg chg="mod">
          <ac:chgData name="Andrew Houtenville" userId="aea22101-bd61-4dfe-a17f-14b576307e93" providerId="ADAL" clId="{FED32268-AA68-4008-9BED-D833619625DD}" dt="2023-04-07T13:39:23.944" v="23" actId="27636"/>
          <ac:spMkLst>
            <pc:docMk/>
            <pc:sldMk cId="2419022558" sldId="257"/>
            <ac:spMk id="2" creationId="{A27CB7AF-1173-445E-BB38-8E208A36F26D}"/>
          </ac:spMkLst>
        </pc:spChg>
        <pc:spChg chg="mod">
          <ac:chgData name="Andrew Houtenville" userId="aea22101-bd61-4dfe-a17f-14b576307e93" providerId="ADAL" clId="{FED32268-AA68-4008-9BED-D833619625DD}" dt="2023-04-07T13:35:59.845" v="2" actId="948"/>
          <ac:spMkLst>
            <pc:docMk/>
            <pc:sldMk cId="2419022558" sldId="257"/>
            <ac:spMk id="3" creationId="{514675EA-F78D-48A7-B127-E5D3889F7E0D}"/>
          </ac:spMkLst>
        </pc:spChg>
      </pc:sldChg>
      <pc:sldChg chg="del">
        <pc:chgData name="Andrew Houtenville" userId="aea22101-bd61-4dfe-a17f-14b576307e93" providerId="ADAL" clId="{FED32268-AA68-4008-9BED-D833619625DD}" dt="2023-04-07T14:01:45.522" v="245" actId="47"/>
        <pc:sldMkLst>
          <pc:docMk/>
          <pc:sldMk cId="1689347815" sldId="306"/>
        </pc:sldMkLst>
      </pc:sldChg>
      <pc:sldChg chg="modSp mod">
        <pc:chgData name="Andrew Houtenville" userId="aea22101-bd61-4dfe-a17f-14b576307e93" providerId="ADAL" clId="{FED32268-AA68-4008-9BED-D833619625DD}" dt="2023-04-07T13:39:23.932" v="21" actId="27636"/>
        <pc:sldMkLst>
          <pc:docMk/>
          <pc:sldMk cId="1666627125" sldId="420"/>
        </pc:sldMkLst>
        <pc:spChg chg="mod">
          <ac:chgData name="Andrew Houtenville" userId="aea22101-bd61-4dfe-a17f-14b576307e93" providerId="ADAL" clId="{FED32268-AA68-4008-9BED-D833619625DD}" dt="2023-04-07T13:39:23.932" v="21" actId="27636"/>
          <ac:spMkLst>
            <pc:docMk/>
            <pc:sldMk cId="1666627125" sldId="420"/>
            <ac:spMk id="3" creationId="{5AA40450-A7A2-859E-2B16-99C8A1A77E98}"/>
          </ac:spMkLst>
        </pc:spChg>
      </pc:sldChg>
      <pc:sldChg chg="modSp mod">
        <pc:chgData name="Andrew Houtenville" userId="aea22101-bd61-4dfe-a17f-14b576307e93" providerId="ADAL" clId="{FED32268-AA68-4008-9BED-D833619625DD}" dt="2023-04-07T13:39:23.924" v="20" actId="27636"/>
        <pc:sldMkLst>
          <pc:docMk/>
          <pc:sldMk cId="1370885751" sldId="425"/>
        </pc:sldMkLst>
        <pc:spChg chg="mod">
          <ac:chgData name="Andrew Houtenville" userId="aea22101-bd61-4dfe-a17f-14b576307e93" providerId="ADAL" clId="{FED32268-AA68-4008-9BED-D833619625DD}" dt="2023-04-07T13:39:23.924" v="20" actId="27636"/>
          <ac:spMkLst>
            <pc:docMk/>
            <pc:sldMk cId="1370885751" sldId="425"/>
            <ac:spMk id="3" creationId="{63B12891-BC25-220F-4C72-2290E705C31C}"/>
          </ac:spMkLst>
        </pc:spChg>
      </pc:sldChg>
      <pc:sldChg chg="modSp mod">
        <pc:chgData name="Andrew Houtenville" userId="aea22101-bd61-4dfe-a17f-14b576307e93" providerId="ADAL" clId="{FED32268-AA68-4008-9BED-D833619625DD}" dt="2023-04-07T13:39:23.918" v="19" actId="27636"/>
        <pc:sldMkLst>
          <pc:docMk/>
          <pc:sldMk cId="1374164338" sldId="428"/>
        </pc:sldMkLst>
        <pc:spChg chg="mod">
          <ac:chgData name="Andrew Houtenville" userId="aea22101-bd61-4dfe-a17f-14b576307e93" providerId="ADAL" clId="{FED32268-AA68-4008-9BED-D833619625DD}" dt="2023-04-07T13:39:23.918" v="19" actId="27636"/>
          <ac:spMkLst>
            <pc:docMk/>
            <pc:sldMk cId="1374164338" sldId="428"/>
            <ac:spMk id="3" creationId="{F4127FDF-A027-E28A-660B-F3CBB0377C82}"/>
          </ac:spMkLst>
        </pc:spChg>
      </pc:sldChg>
      <pc:sldChg chg="modSp mod">
        <pc:chgData name="Andrew Houtenville" userId="aea22101-bd61-4dfe-a17f-14b576307e93" providerId="ADAL" clId="{FED32268-AA68-4008-9BED-D833619625DD}" dt="2023-04-07T13:39:23.939" v="22" actId="27636"/>
        <pc:sldMkLst>
          <pc:docMk/>
          <pc:sldMk cId="168880437" sldId="434"/>
        </pc:sldMkLst>
        <pc:spChg chg="mod">
          <ac:chgData name="Andrew Houtenville" userId="aea22101-bd61-4dfe-a17f-14b576307e93" providerId="ADAL" clId="{FED32268-AA68-4008-9BED-D833619625DD}" dt="2023-04-07T13:39:23.939" v="22" actId="27636"/>
          <ac:spMkLst>
            <pc:docMk/>
            <pc:sldMk cId="168880437" sldId="434"/>
            <ac:spMk id="3" creationId="{7E0DEFBD-63CC-9073-C26B-93979DE80745}"/>
          </ac:spMkLst>
        </pc:spChg>
      </pc:sldChg>
      <pc:sldChg chg="modSp mod">
        <pc:chgData name="Andrew Houtenville" userId="aea22101-bd61-4dfe-a17f-14b576307e93" providerId="ADAL" clId="{FED32268-AA68-4008-9BED-D833619625DD}" dt="2023-04-07T13:39:23.947" v="24" actId="27636"/>
        <pc:sldMkLst>
          <pc:docMk/>
          <pc:sldMk cId="1301611488" sldId="573"/>
        </pc:sldMkLst>
        <pc:spChg chg="mod">
          <ac:chgData name="Andrew Houtenville" userId="aea22101-bd61-4dfe-a17f-14b576307e93" providerId="ADAL" clId="{FED32268-AA68-4008-9BED-D833619625DD}" dt="2023-04-07T13:39:23.947" v="24" actId="27636"/>
          <ac:spMkLst>
            <pc:docMk/>
            <pc:sldMk cId="1301611488" sldId="573"/>
            <ac:spMk id="2" creationId="{A27CB7AF-1173-445E-BB38-8E208A36F26D}"/>
          </ac:spMkLst>
        </pc:spChg>
        <pc:spChg chg="mod">
          <ac:chgData name="Andrew Houtenville" userId="aea22101-bd61-4dfe-a17f-14b576307e93" providerId="ADAL" clId="{FED32268-AA68-4008-9BED-D833619625DD}" dt="2023-04-07T13:36:14.420" v="3" actId="948"/>
          <ac:spMkLst>
            <pc:docMk/>
            <pc:sldMk cId="1301611488" sldId="573"/>
            <ac:spMk id="3" creationId="{514675EA-F78D-48A7-B127-E5D3889F7E0D}"/>
          </ac:spMkLst>
        </pc:spChg>
      </pc:sldChg>
      <pc:sldChg chg="addSp modSp mod">
        <pc:chgData name="Andrew Houtenville" userId="aea22101-bd61-4dfe-a17f-14b576307e93" providerId="ADAL" clId="{FED32268-AA68-4008-9BED-D833619625DD}" dt="2023-04-07T14:01:02.394" v="242" actId="1076"/>
        <pc:sldMkLst>
          <pc:docMk/>
          <pc:sldMk cId="4011066312" sldId="11946"/>
        </pc:sldMkLst>
        <pc:spChg chg="add mod">
          <ac:chgData name="Andrew Houtenville" userId="aea22101-bd61-4dfe-a17f-14b576307e93" providerId="ADAL" clId="{FED32268-AA68-4008-9BED-D833619625DD}" dt="2023-04-07T14:00:33.225" v="190"/>
          <ac:spMkLst>
            <pc:docMk/>
            <pc:sldMk cId="4011066312" sldId="11946"/>
            <ac:spMk id="7" creationId="{DFCEB5D1-5E6A-A1B7-E664-E9573FBCCDAE}"/>
          </ac:spMkLst>
        </pc:spChg>
        <pc:grpChg chg="add mod">
          <ac:chgData name="Andrew Houtenville" userId="aea22101-bd61-4dfe-a17f-14b576307e93" providerId="ADAL" clId="{FED32268-AA68-4008-9BED-D833619625DD}" dt="2023-04-07T14:00:33.225" v="190"/>
          <ac:grpSpMkLst>
            <pc:docMk/>
            <pc:sldMk cId="4011066312" sldId="11946"/>
            <ac:grpSpMk id="3" creationId="{2A2D8E52-6845-4AC9-8F3A-262D3DB2963D}"/>
          </ac:grpSpMkLst>
        </pc:grpChg>
        <pc:grpChg chg="add mod">
          <ac:chgData name="Andrew Houtenville" userId="aea22101-bd61-4dfe-a17f-14b576307e93" providerId="ADAL" clId="{FED32268-AA68-4008-9BED-D833619625DD}" dt="2023-04-07T14:00:33.225" v="190"/>
          <ac:grpSpMkLst>
            <pc:docMk/>
            <pc:sldMk cId="4011066312" sldId="11946"/>
            <ac:grpSpMk id="6" creationId="{9F68C97E-7CB9-236C-89CE-05FD1A214EC0}"/>
          </ac:grpSpMkLst>
        </pc:grpChg>
        <pc:grpChg chg="add mod">
          <ac:chgData name="Andrew Houtenville" userId="aea22101-bd61-4dfe-a17f-14b576307e93" providerId="ADAL" clId="{FED32268-AA68-4008-9BED-D833619625DD}" dt="2023-04-07T14:00:33.225" v="190"/>
          <ac:grpSpMkLst>
            <pc:docMk/>
            <pc:sldMk cId="4011066312" sldId="11946"/>
            <ac:grpSpMk id="10" creationId="{0897B7B2-F3A7-865A-C003-9253830B1E6F}"/>
          </ac:grpSpMkLst>
        </pc:grpChg>
        <pc:graphicFrameChg chg="add mod">
          <ac:chgData name="Andrew Houtenville" userId="aea22101-bd61-4dfe-a17f-14b576307e93" providerId="ADAL" clId="{FED32268-AA68-4008-9BED-D833619625DD}" dt="2023-04-07T14:00:33.225" v="190"/>
          <ac:graphicFrameMkLst>
            <pc:docMk/>
            <pc:sldMk cId="4011066312" sldId="11946"/>
            <ac:graphicFrameMk id="8" creationId="{BC90ADE3-7FA4-5293-BA46-77CE92D8FD7E}"/>
          </ac:graphicFrameMkLst>
        </pc:graphicFrameChg>
        <pc:graphicFrameChg chg="add mod">
          <ac:chgData name="Andrew Houtenville" userId="aea22101-bd61-4dfe-a17f-14b576307e93" providerId="ADAL" clId="{FED32268-AA68-4008-9BED-D833619625DD}" dt="2023-04-07T14:00:33.225" v="190"/>
          <ac:graphicFrameMkLst>
            <pc:docMk/>
            <pc:sldMk cId="4011066312" sldId="11946"/>
            <ac:graphicFrameMk id="9" creationId="{F4527DC0-5D3E-C8CD-C870-28F9EA338817}"/>
          </ac:graphicFrameMkLst>
        </pc:graphicFrameChg>
        <pc:picChg chg="add mod">
          <ac:chgData name="Andrew Houtenville" userId="aea22101-bd61-4dfe-a17f-14b576307e93" providerId="ADAL" clId="{FED32268-AA68-4008-9BED-D833619625DD}" dt="2023-04-07T14:01:02.394" v="242" actId="1076"/>
          <ac:picMkLst>
            <pc:docMk/>
            <pc:sldMk cId="4011066312" sldId="11946"/>
            <ac:picMk id="13" creationId="{381DA42D-5F12-4E65-C21D-339F69C2BE5E}"/>
          </ac:picMkLst>
        </pc:picChg>
        <pc:cxnChg chg="add mod">
          <ac:chgData name="Andrew Houtenville" userId="aea22101-bd61-4dfe-a17f-14b576307e93" providerId="ADAL" clId="{FED32268-AA68-4008-9BED-D833619625DD}" dt="2023-04-07T14:00:33.225" v="190"/>
          <ac:cxnSpMkLst>
            <pc:docMk/>
            <pc:sldMk cId="4011066312" sldId="11946"/>
            <ac:cxnSpMk id="11" creationId="{0EA6E682-7BB9-C78E-6D4A-3D841CD5BCFE}"/>
          </ac:cxnSpMkLst>
        </pc:cxnChg>
        <pc:cxnChg chg="add mod">
          <ac:chgData name="Andrew Houtenville" userId="aea22101-bd61-4dfe-a17f-14b576307e93" providerId="ADAL" clId="{FED32268-AA68-4008-9BED-D833619625DD}" dt="2023-04-07T14:00:33.225" v="190"/>
          <ac:cxnSpMkLst>
            <pc:docMk/>
            <pc:sldMk cId="4011066312" sldId="11946"/>
            <ac:cxnSpMk id="12" creationId="{7012EAB2-651E-4B88-CDC1-003BFD978AED}"/>
          </ac:cxnSpMkLst>
        </pc:cxnChg>
      </pc:sldChg>
      <pc:sldChg chg="addSp delSp modSp mod">
        <pc:chgData name="Andrew Houtenville" userId="aea22101-bd61-4dfe-a17f-14b576307e93" providerId="ADAL" clId="{FED32268-AA68-4008-9BED-D833619625DD}" dt="2023-04-07T13:50:50.469" v="179" actId="1076"/>
        <pc:sldMkLst>
          <pc:docMk/>
          <pc:sldMk cId="2017358822" sldId="12093"/>
        </pc:sldMkLst>
        <pc:spChg chg="add mod">
          <ac:chgData name="Andrew Houtenville" userId="aea22101-bd61-4dfe-a17f-14b576307e93" providerId="ADAL" clId="{FED32268-AA68-4008-9BED-D833619625DD}" dt="2023-04-07T13:39:23.743" v="17"/>
          <ac:spMkLst>
            <pc:docMk/>
            <pc:sldMk cId="2017358822" sldId="12093"/>
            <ac:spMk id="7" creationId="{5BA37875-AD96-4F6A-9E7D-51F79BEDCBBA}"/>
          </ac:spMkLst>
        </pc:spChg>
        <pc:spChg chg="add mod">
          <ac:chgData name="Andrew Houtenville" userId="aea22101-bd61-4dfe-a17f-14b576307e93" providerId="ADAL" clId="{FED32268-AA68-4008-9BED-D833619625DD}" dt="2023-04-07T13:40:29.080" v="34"/>
          <ac:spMkLst>
            <pc:docMk/>
            <pc:sldMk cId="2017358822" sldId="12093"/>
            <ac:spMk id="16" creationId="{5BA37875-AD96-4F6A-9E7D-51F79BEDCBBA}"/>
          </ac:spMkLst>
        </pc:spChg>
        <pc:spChg chg="add mod">
          <ac:chgData name="Andrew Houtenville" userId="aea22101-bd61-4dfe-a17f-14b576307e93" providerId="ADAL" clId="{FED32268-AA68-4008-9BED-D833619625DD}" dt="2023-04-07T13:50:12.022" v="137"/>
          <ac:spMkLst>
            <pc:docMk/>
            <pc:sldMk cId="2017358822" sldId="12093"/>
            <ac:spMk id="22" creationId="{5BA37875-AD96-4F6A-9E7D-51F79BEDCBBA}"/>
          </ac:spMkLst>
        </pc:spChg>
        <pc:grpChg chg="add mod">
          <ac:chgData name="Andrew Houtenville" userId="aea22101-bd61-4dfe-a17f-14b576307e93" providerId="ADAL" clId="{FED32268-AA68-4008-9BED-D833619625DD}" dt="2023-04-07T13:39:23.743" v="17"/>
          <ac:grpSpMkLst>
            <pc:docMk/>
            <pc:sldMk cId="2017358822" sldId="12093"/>
            <ac:grpSpMk id="3" creationId="{2FC29CC6-1D12-A092-1CD6-3BB2DD3FD101}"/>
          </ac:grpSpMkLst>
        </pc:grpChg>
        <pc:grpChg chg="add mod">
          <ac:chgData name="Andrew Houtenville" userId="aea22101-bd61-4dfe-a17f-14b576307e93" providerId="ADAL" clId="{FED32268-AA68-4008-9BED-D833619625DD}" dt="2023-04-07T13:39:23.743" v="17"/>
          <ac:grpSpMkLst>
            <pc:docMk/>
            <pc:sldMk cId="2017358822" sldId="12093"/>
            <ac:grpSpMk id="6" creationId="{1FB394B5-9256-4010-97C7-2DACB6D53B0B}"/>
          </ac:grpSpMkLst>
        </pc:grpChg>
        <pc:grpChg chg="add mod">
          <ac:chgData name="Andrew Houtenville" userId="aea22101-bd61-4dfe-a17f-14b576307e93" providerId="ADAL" clId="{FED32268-AA68-4008-9BED-D833619625DD}" dt="2023-04-07T13:39:23.743" v="17"/>
          <ac:grpSpMkLst>
            <pc:docMk/>
            <pc:sldMk cId="2017358822" sldId="12093"/>
            <ac:grpSpMk id="10" creationId="{19975C20-CD26-C5D1-4B77-B283C5BCB128}"/>
          </ac:grpSpMkLst>
        </pc:grpChg>
        <pc:grpChg chg="add mod">
          <ac:chgData name="Andrew Houtenville" userId="aea22101-bd61-4dfe-a17f-14b576307e93" providerId="ADAL" clId="{FED32268-AA68-4008-9BED-D833619625DD}" dt="2023-04-07T13:40:29.080" v="34"/>
          <ac:grpSpMkLst>
            <pc:docMk/>
            <pc:sldMk cId="2017358822" sldId="12093"/>
            <ac:grpSpMk id="14" creationId="{2FC29CC6-1D12-A092-1CD6-3BB2DD3FD101}"/>
          </ac:grpSpMkLst>
        </pc:grpChg>
        <pc:grpChg chg="add mod">
          <ac:chgData name="Andrew Houtenville" userId="aea22101-bd61-4dfe-a17f-14b576307e93" providerId="ADAL" clId="{FED32268-AA68-4008-9BED-D833619625DD}" dt="2023-04-07T13:40:29.080" v="34"/>
          <ac:grpSpMkLst>
            <pc:docMk/>
            <pc:sldMk cId="2017358822" sldId="12093"/>
            <ac:grpSpMk id="15" creationId="{1FB394B5-9256-4010-97C7-2DACB6D53B0B}"/>
          </ac:grpSpMkLst>
        </pc:grpChg>
        <pc:grpChg chg="add mod">
          <ac:chgData name="Andrew Houtenville" userId="aea22101-bd61-4dfe-a17f-14b576307e93" providerId="ADAL" clId="{FED32268-AA68-4008-9BED-D833619625DD}" dt="2023-04-07T13:50:12.022" v="137"/>
          <ac:grpSpMkLst>
            <pc:docMk/>
            <pc:sldMk cId="2017358822" sldId="12093"/>
            <ac:grpSpMk id="20" creationId="{2FC29CC6-1D12-A092-1CD6-3BB2DD3FD101}"/>
          </ac:grpSpMkLst>
        </pc:grpChg>
        <pc:grpChg chg="add mod">
          <ac:chgData name="Andrew Houtenville" userId="aea22101-bd61-4dfe-a17f-14b576307e93" providerId="ADAL" clId="{FED32268-AA68-4008-9BED-D833619625DD}" dt="2023-04-07T13:50:12.022" v="137"/>
          <ac:grpSpMkLst>
            <pc:docMk/>
            <pc:sldMk cId="2017358822" sldId="12093"/>
            <ac:grpSpMk id="21" creationId="{1FB394B5-9256-4010-97C7-2DACB6D53B0B}"/>
          </ac:grpSpMkLst>
        </pc:grpChg>
        <pc:graphicFrameChg chg="add mod">
          <ac:chgData name="Andrew Houtenville" userId="aea22101-bd61-4dfe-a17f-14b576307e93" providerId="ADAL" clId="{FED32268-AA68-4008-9BED-D833619625DD}" dt="2023-04-07T13:39:23.743" v="17"/>
          <ac:graphicFrameMkLst>
            <pc:docMk/>
            <pc:sldMk cId="2017358822" sldId="12093"/>
            <ac:graphicFrameMk id="8" creationId="{80354D53-BDD5-4BA0-525C-29DF5530B685}"/>
          </ac:graphicFrameMkLst>
        </pc:graphicFrameChg>
        <pc:graphicFrameChg chg="add mod">
          <ac:chgData name="Andrew Houtenville" userId="aea22101-bd61-4dfe-a17f-14b576307e93" providerId="ADAL" clId="{FED32268-AA68-4008-9BED-D833619625DD}" dt="2023-04-07T13:39:23.743" v="17"/>
          <ac:graphicFrameMkLst>
            <pc:docMk/>
            <pc:sldMk cId="2017358822" sldId="12093"/>
            <ac:graphicFrameMk id="9" creationId="{744364B4-7D5A-1355-4F53-2CF7AA11D547}"/>
          </ac:graphicFrameMkLst>
        </pc:graphicFrameChg>
        <pc:graphicFrameChg chg="add mod">
          <ac:chgData name="Andrew Houtenville" userId="aea22101-bd61-4dfe-a17f-14b576307e93" providerId="ADAL" clId="{FED32268-AA68-4008-9BED-D833619625DD}" dt="2023-04-07T13:40:29.080" v="34"/>
          <ac:graphicFrameMkLst>
            <pc:docMk/>
            <pc:sldMk cId="2017358822" sldId="12093"/>
            <ac:graphicFrameMk id="17" creationId="{80354D53-BDD5-4BA0-525C-29DF5530B685}"/>
          </ac:graphicFrameMkLst>
        </pc:graphicFrameChg>
        <pc:graphicFrameChg chg="add mod">
          <ac:chgData name="Andrew Houtenville" userId="aea22101-bd61-4dfe-a17f-14b576307e93" providerId="ADAL" clId="{FED32268-AA68-4008-9BED-D833619625DD}" dt="2023-04-07T13:40:29.080" v="34"/>
          <ac:graphicFrameMkLst>
            <pc:docMk/>
            <pc:sldMk cId="2017358822" sldId="12093"/>
            <ac:graphicFrameMk id="18" creationId="{744364B4-7D5A-1355-4F53-2CF7AA11D547}"/>
          </ac:graphicFrameMkLst>
        </pc:graphicFrameChg>
        <pc:graphicFrameChg chg="add mod">
          <ac:chgData name="Andrew Houtenville" userId="aea22101-bd61-4dfe-a17f-14b576307e93" providerId="ADAL" clId="{FED32268-AA68-4008-9BED-D833619625DD}" dt="2023-04-07T13:50:12.022" v="137"/>
          <ac:graphicFrameMkLst>
            <pc:docMk/>
            <pc:sldMk cId="2017358822" sldId="12093"/>
            <ac:graphicFrameMk id="23" creationId="{80354D53-BDD5-4BA0-525C-29DF5530B685}"/>
          </ac:graphicFrameMkLst>
        </pc:graphicFrameChg>
        <pc:graphicFrameChg chg="add mod">
          <ac:chgData name="Andrew Houtenville" userId="aea22101-bd61-4dfe-a17f-14b576307e93" providerId="ADAL" clId="{FED32268-AA68-4008-9BED-D833619625DD}" dt="2023-04-07T13:50:12.022" v="137"/>
          <ac:graphicFrameMkLst>
            <pc:docMk/>
            <pc:sldMk cId="2017358822" sldId="12093"/>
            <ac:graphicFrameMk id="24" creationId="{744364B4-7D5A-1355-4F53-2CF7AA11D547}"/>
          </ac:graphicFrameMkLst>
        </pc:graphicFrameChg>
        <pc:picChg chg="add del mod">
          <ac:chgData name="Andrew Houtenville" userId="aea22101-bd61-4dfe-a17f-14b576307e93" providerId="ADAL" clId="{FED32268-AA68-4008-9BED-D833619625DD}" dt="2023-04-07T13:39:49.893" v="28" actId="478"/>
          <ac:picMkLst>
            <pc:docMk/>
            <pc:sldMk cId="2017358822" sldId="12093"/>
            <ac:picMk id="13" creationId="{07509B8D-04EF-AA86-DEFC-C13E1DE0291D}"/>
          </ac:picMkLst>
        </pc:picChg>
        <pc:picChg chg="add del mod">
          <ac:chgData name="Andrew Houtenville" userId="aea22101-bd61-4dfe-a17f-14b576307e93" providerId="ADAL" clId="{FED32268-AA68-4008-9BED-D833619625DD}" dt="2023-04-07T13:49:39.493" v="127" actId="478"/>
          <ac:picMkLst>
            <pc:docMk/>
            <pc:sldMk cId="2017358822" sldId="12093"/>
            <ac:picMk id="19" creationId="{87B6F0EB-E4D4-7221-4914-DE53F20FD522}"/>
          </ac:picMkLst>
        </pc:picChg>
        <pc:picChg chg="add mod">
          <ac:chgData name="Andrew Houtenville" userId="aea22101-bd61-4dfe-a17f-14b576307e93" providerId="ADAL" clId="{FED32268-AA68-4008-9BED-D833619625DD}" dt="2023-04-07T13:50:50.469" v="179" actId="1076"/>
          <ac:picMkLst>
            <pc:docMk/>
            <pc:sldMk cId="2017358822" sldId="12093"/>
            <ac:picMk id="25" creationId="{89E5EB20-3907-D472-70BA-2D7E78EC6F95}"/>
          </ac:picMkLst>
        </pc:picChg>
        <pc:picChg chg="del">
          <ac:chgData name="Andrew Houtenville" userId="aea22101-bd61-4dfe-a17f-14b576307e93" providerId="ADAL" clId="{FED32268-AA68-4008-9BED-D833619625DD}" dt="2023-04-07T13:39:17.700" v="5" actId="478"/>
          <ac:picMkLst>
            <pc:docMk/>
            <pc:sldMk cId="2017358822" sldId="12093"/>
            <ac:picMk id="40" creationId="{EC42EA69-0077-41C4-C6A6-22AFE59A2329}"/>
          </ac:picMkLst>
        </pc:picChg>
        <pc:cxnChg chg="add mod">
          <ac:chgData name="Andrew Houtenville" userId="aea22101-bd61-4dfe-a17f-14b576307e93" providerId="ADAL" clId="{FED32268-AA68-4008-9BED-D833619625DD}" dt="2023-04-07T13:39:23.743" v="17"/>
          <ac:cxnSpMkLst>
            <pc:docMk/>
            <pc:sldMk cId="2017358822" sldId="12093"/>
            <ac:cxnSpMk id="11" creationId="{8D09C981-0B41-7178-A745-378C79F7A2C8}"/>
          </ac:cxnSpMkLst>
        </pc:cxnChg>
        <pc:cxnChg chg="add mod">
          <ac:chgData name="Andrew Houtenville" userId="aea22101-bd61-4dfe-a17f-14b576307e93" providerId="ADAL" clId="{FED32268-AA68-4008-9BED-D833619625DD}" dt="2023-04-07T13:39:23.743" v="17"/>
          <ac:cxnSpMkLst>
            <pc:docMk/>
            <pc:sldMk cId="2017358822" sldId="12093"/>
            <ac:cxnSpMk id="12" creationId="{10CBF77D-BAA2-A1E6-660E-E2BE5D7E49E0}"/>
          </ac:cxnSpMkLst>
        </pc:cxnChg>
      </pc:sldChg>
      <pc:sldChg chg="addSp delSp modSp mod">
        <pc:chgData name="Andrew Houtenville" userId="aea22101-bd61-4dfe-a17f-14b576307e93" providerId="ADAL" clId="{FED32268-AA68-4008-9BED-D833619625DD}" dt="2023-04-07T13:50:24.997" v="178" actId="1038"/>
        <pc:sldMkLst>
          <pc:docMk/>
          <pc:sldMk cId="323406302" sldId="12094"/>
        </pc:sldMkLst>
        <pc:spChg chg="add mod">
          <ac:chgData name="Andrew Houtenville" userId="aea22101-bd61-4dfe-a17f-14b576307e93" providerId="ADAL" clId="{FED32268-AA68-4008-9BED-D833619625DD}" dt="2023-04-07T13:48:05.318" v="78"/>
          <ac:spMkLst>
            <pc:docMk/>
            <pc:sldMk cId="323406302" sldId="12094"/>
            <ac:spMk id="7" creationId="{BD038699-4483-0522-87C5-FA0886905015}"/>
          </ac:spMkLst>
        </pc:spChg>
        <pc:spChg chg="add mod">
          <ac:chgData name="Andrew Houtenville" userId="aea22101-bd61-4dfe-a17f-14b576307e93" providerId="ADAL" clId="{FED32268-AA68-4008-9BED-D833619625DD}" dt="2023-04-07T13:49:55.080" v="132"/>
          <ac:spMkLst>
            <pc:docMk/>
            <pc:sldMk cId="323406302" sldId="12094"/>
            <ac:spMk id="13" creationId="{BD038699-4483-0522-87C5-FA0886905015}"/>
          </ac:spMkLst>
        </pc:spChg>
        <pc:grpChg chg="add mod">
          <ac:chgData name="Andrew Houtenville" userId="aea22101-bd61-4dfe-a17f-14b576307e93" providerId="ADAL" clId="{FED32268-AA68-4008-9BED-D833619625DD}" dt="2023-04-07T13:48:05.318" v="78"/>
          <ac:grpSpMkLst>
            <pc:docMk/>
            <pc:sldMk cId="323406302" sldId="12094"/>
            <ac:grpSpMk id="3" creationId="{D9D417EA-4FDD-4EEF-91C8-D040CB5E578D}"/>
          </ac:grpSpMkLst>
        </pc:grpChg>
        <pc:grpChg chg="add mod">
          <ac:chgData name="Andrew Houtenville" userId="aea22101-bd61-4dfe-a17f-14b576307e93" providerId="ADAL" clId="{FED32268-AA68-4008-9BED-D833619625DD}" dt="2023-04-07T13:48:05.318" v="78"/>
          <ac:grpSpMkLst>
            <pc:docMk/>
            <pc:sldMk cId="323406302" sldId="12094"/>
            <ac:grpSpMk id="6" creationId="{7AA896E2-4320-FE1F-DB6E-FECCA4832CBA}"/>
          </ac:grpSpMkLst>
        </pc:grpChg>
        <pc:grpChg chg="add mod">
          <ac:chgData name="Andrew Houtenville" userId="aea22101-bd61-4dfe-a17f-14b576307e93" providerId="ADAL" clId="{FED32268-AA68-4008-9BED-D833619625DD}" dt="2023-04-07T13:49:55.080" v="132"/>
          <ac:grpSpMkLst>
            <pc:docMk/>
            <pc:sldMk cId="323406302" sldId="12094"/>
            <ac:grpSpMk id="11" creationId="{D9D417EA-4FDD-4EEF-91C8-D040CB5E578D}"/>
          </ac:grpSpMkLst>
        </pc:grpChg>
        <pc:grpChg chg="add mod">
          <ac:chgData name="Andrew Houtenville" userId="aea22101-bd61-4dfe-a17f-14b576307e93" providerId="ADAL" clId="{FED32268-AA68-4008-9BED-D833619625DD}" dt="2023-04-07T13:49:55.080" v="132"/>
          <ac:grpSpMkLst>
            <pc:docMk/>
            <pc:sldMk cId="323406302" sldId="12094"/>
            <ac:grpSpMk id="12" creationId="{7AA896E2-4320-FE1F-DB6E-FECCA4832CBA}"/>
          </ac:grpSpMkLst>
        </pc:grpChg>
        <pc:graphicFrameChg chg="add mod">
          <ac:chgData name="Andrew Houtenville" userId="aea22101-bd61-4dfe-a17f-14b576307e93" providerId="ADAL" clId="{FED32268-AA68-4008-9BED-D833619625DD}" dt="2023-04-07T13:48:05.318" v="78"/>
          <ac:graphicFrameMkLst>
            <pc:docMk/>
            <pc:sldMk cId="323406302" sldId="12094"/>
            <ac:graphicFrameMk id="8" creationId="{59548A6B-C2AC-4FD9-83C1-3224E824BCFB}"/>
          </ac:graphicFrameMkLst>
        </pc:graphicFrameChg>
        <pc:graphicFrameChg chg="add mod">
          <ac:chgData name="Andrew Houtenville" userId="aea22101-bd61-4dfe-a17f-14b576307e93" providerId="ADAL" clId="{FED32268-AA68-4008-9BED-D833619625DD}" dt="2023-04-07T13:48:05.318" v="78"/>
          <ac:graphicFrameMkLst>
            <pc:docMk/>
            <pc:sldMk cId="323406302" sldId="12094"/>
            <ac:graphicFrameMk id="9" creationId="{07073F74-163F-6009-A1C2-08D183A6E3D6}"/>
          </ac:graphicFrameMkLst>
        </pc:graphicFrameChg>
        <pc:graphicFrameChg chg="add mod">
          <ac:chgData name="Andrew Houtenville" userId="aea22101-bd61-4dfe-a17f-14b576307e93" providerId="ADAL" clId="{FED32268-AA68-4008-9BED-D833619625DD}" dt="2023-04-07T13:49:55.080" v="132"/>
          <ac:graphicFrameMkLst>
            <pc:docMk/>
            <pc:sldMk cId="323406302" sldId="12094"/>
            <ac:graphicFrameMk id="14" creationId="{59548A6B-C2AC-4FD9-83C1-3224E824BCFB}"/>
          </ac:graphicFrameMkLst>
        </pc:graphicFrameChg>
        <pc:graphicFrameChg chg="add mod">
          <ac:chgData name="Andrew Houtenville" userId="aea22101-bd61-4dfe-a17f-14b576307e93" providerId="ADAL" clId="{FED32268-AA68-4008-9BED-D833619625DD}" dt="2023-04-07T13:49:55.080" v="132"/>
          <ac:graphicFrameMkLst>
            <pc:docMk/>
            <pc:sldMk cId="323406302" sldId="12094"/>
            <ac:graphicFrameMk id="15" creationId="{07073F74-163F-6009-A1C2-08D183A6E3D6}"/>
          </ac:graphicFrameMkLst>
        </pc:graphicFrameChg>
        <pc:picChg chg="add del mod">
          <ac:chgData name="Andrew Houtenville" userId="aea22101-bd61-4dfe-a17f-14b576307e93" providerId="ADAL" clId="{FED32268-AA68-4008-9BED-D833619625DD}" dt="2023-04-07T13:49:42.261" v="128" actId="478"/>
          <ac:picMkLst>
            <pc:docMk/>
            <pc:sldMk cId="323406302" sldId="12094"/>
            <ac:picMk id="10" creationId="{9C621BB6-FEE5-44E4-811C-5833413EF5C4}"/>
          </ac:picMkLst>
        </pc:picChg>
        <pc:picChg chg="add mod">
          <ac:chgData name="Andrew Houtenville" userId="aea22101-bd61-4dfe-a17f-14b576307e93" providerId="ADAL" clId="{FED32268-AA68-4008-9BED-D833619625DD}" dt="2023-04-07T13:50:24.997" v="178" actId="1038"/>
          <ac:picMkLst>
            <pc:docMk/>
            <pc:sldMk cId="323406302" sldId="12094"/>
            <ac:picMk id="16" creationId="{BD9FDA20-F3BD-C444-61DE-E1692BA837C2}"/>
          </ac:picMkLst>
        </pc:picChg>
        <pc:picChg chg="del">
          <ac:chgData name="Andrew Houtenville" userId="aea22101-bd61-4dfe-a17f-14b576307e93" providerId="ADAL" clId="{FED32268-AA68-4008-9BED-D833619625DD}" dt="2023-04-07T13:38:58.600" v="4" actId="478"/>
          <ac:picMkLst>
            <pc:docMk/>
            <pc:sldMk cId="323406302" sldId="12094"/>
            <ac:picMk id="31" creationId="{18F7C13F-7448-06E7-F9DE-AED4D778AB8D}"/>
          </ac:picMkLst>
        </pc:picChg>
      </pc:sldChg>
      <pc:sldChg chg="addSp delSp modSp mod">
        <pc:chgData name="Andrew Houtenville" userId="aea22101-bd61-4dfe-a17f-14b576307e93" providerId="ADAL" clId="{FED32268-AA68-4008-9BED-D833619625DD}" dt="2023-04-07T14:01:18.898" v="243" actId="1076"/>
        <pc:sldMkLst>
          <pc:docMk/>
          <pc:sldMk cId="3357822432" sldId="12095"/>
        </pc:sldMkLst>
        <pc:spChg chg="add mod">
          <ac:chgData name="Andrew Houtenville" userId="aea22101-bd61-4dfe-a17f-14b576307e93" providerId="ADAL" clId="{FED32268-AA68-4008-9BED-D833619625DD}" dt="2023-04-07T13:51:40.424" v="185"/>
          <ac:spMkLst>
            <pc:docMk/>
            <pc:sldMk cId="3357822432" sldId="12095"/>
            <ac:spMk id="7" creationId="{C842EF3C-23BB-4E74-8252-E12CC77D083A}"/>
          </ac:spMkLst>
        </pc:spChg>
        <pc:grpChg chg="add mod">
          <ac:chgData name="Andrew Houtenville" userId="aea22101-bd61-4dfe-a17f-14b576307e93" providerId="ADAL" clId="{FED32268-AA68-4008-9BED-D833619625DD}" dt="2023-04-07T13:51:40.424" v="185"/>
          <ac:grpSpMkLst>
            <pc:docMk/>
            <pc:sldMk cId="3357822432" sldId="12095"/>
            <ac:grpSpMk id="3" creationId="{1462CF0B-E740-F527-9748-DDEAF30E9A16}"/>
          </ac:grpSpMkLst>
        </pc:grpChg>
        <pc:grpChg chg="add mod">
          <ac:chgData name="Andrew Houtenville" userId="aea22101-bd61-4dfe-a17f-14b576307e93" providerId="ADAL" clId="{FED32268-AA68-4008-9BED-D833619625DD}" dt="2023-04-07T13:51:40.424" v="185"/>
          <ac:grpSpMkLst>
            <pc:docMk/>
            <pc:sldMk cId="3357822432" sldId="12095"/>
            <ac:grpSpMk id="6" creationId="{CE4C2747-9E68-4ACE-9143-EA047B1728DC}"/>
          </ac:grpSpMkLst>
        </pc:grpChg>
        <pc:grpChg chg="add mod">
          <ac:chgData name="Andrew Houtenville" userId="aea22101-bd61-4dfe-a17f-14b576307e93" providerId="ADAL" clId="{FED32268-AA68-4008-9BED-D833619625DD}" dt="2023-04-07T13:51:40.424" v="185"/>
          <ac:grpSpMkLst>
            <pc:docMk/>
            <pc:sldMk cId="3357822432" sldId="12095"/>
            <ac:grpSpMk id="10" creationId="{0C0472D1-4E85-A437-0447-E9EA7CDCE23B}"/>
          </ac:grpSpMkLst>
        </pc:grpChg>
        <pc:graphicFrameChg chg="add mod">
          <ac:chgData name="Andrew Houtenville" userId="aea22101-bd61-4dfe-a17f-14b576307e93" providerId="ADAL" clId="{FED32268-AA68-4008-9BED-D833619625DD}" dt="2023-04-07T13:51:40.424" v="185"/>
          <ac:graphicFrameMkLst>
            <pc:docMk/>
            <pc:sldMk cId="3357822432" sldId="12095"/>
            <ac:graphicFrameMk id="8" creationId="{E2AE2032-E32C-7327-D871-50283F9EE055}"/>
          </ac:graphicFrameMkLst>
        </pc:graphicFrameChg>
        <pc:graphicFrameChg chg="add mod">
          <ac:chgData name="Andrew Houtenville" userId="aea22101-bd61-4dfe-a17f-14b576307e93" providerId="ADAL" clId="{FED32268-AA68-4008-9BED-D833619625DD}" dt="2023-04-07T13:51:40.424" v="185"/>
          <ac:graphicFrameMkLst>
            <pc:docMk/>
            <pc:sldMk cId="3357822432" sldId="12095"/>
            <ac:graphicFrameMk id="9" creationId="{9EC82F56-6BA6-1D2A-EA1D-5EE89BE8D025}"/>
          </ac:graphicFrameMkLst>
        </pc:graphicFrameChg>
        <pc:picChg chg="del">
          <ac:chgData name="Andrew Houtenville" userId="aea22101-bd61-4dfe-a17f-14b576307e93" providerId="ADAL" clId="{FED32268-AA68-4008-9BED-D833619625DD}" dt="2023-04-07T13:50:58.183" v="180" actId="478"/>
          <ac:picMkLst>
            <pc:docMk/>
            <pc:sldMk cId="3357822432" sldId="12095"/>
            <ac:picMk id="13" creationId="{AD6C980C-D295-D032-335D-E25404232674}"/>
          </ac:picMkLst>
        </pc:picChg>
        <pc:picChg chg="add mod">
          <ac:chgData name="Andrew Houtenville" userId="aea22101-bd61-4dfe-a17f-14b576307e93" providerId="ADAL" clId="{FED32268-AA68-4008-9BED-D833619625DD}" dt="2023-04-07T14:01:18.898" v="243" actId="1076"/>
          <ac:picMkLst>
            <pc:docMk/>
            <pc:sldMk cId="3357822432" sldId="12095"/>
            <ac:picMk id="14" creationId="{888F031B-5BFC-7109-09BA-8EE3B7BD1875}"/>
          </ac:picMkLst>
        </pc:picChg>
        <pc:cxnChg chg="add mod">
          <ac:chgData name="Andrew Houtenville" userId="aea22101-bd61-4dfe-a17f-14b576307e93" providerId="ADAL" clId="{FED32268-AA68-4008-9BED-D833619625DD}" dt="2023-04-07T13:51:40.424" v="185"/>
          <ac:cxnSpMkLst>
            <pc:docMk/>
            <pc:sldMk cId="3357822432" sldId="12095"/>
            <ac:cxnSpMk id="11" creationId="{5D1FFC91-243B-E835-9181-DBB995F65419}"/>
          </ac:cxnSpMkLst>
        </pc:cxnChg>
        <pc:cxnChg chg="add mod">
          <ac:chgData name="Andrew Houtenville" userId="aea22101-bd61-4dfe-a17f-14b576307e93" providerId="ADAL" clId="{FED32268-AA68-4008-9BED-D833619625DD}" dt="2023-04-07T13:51:40.424" v="185"/>
          <ac:cxnSpMkLst>
            <pc:docMk/>
            <pc:sldMk cId="3357822432" sldId="12095"/>
            <ac:cxnSpMk id="12" creationId="{515A6AA6-A9F3-D8EB-90FA-3DD3CB305DAB}"/>
          </ac:cxnSpMkLst>
        </pc:cxnChg>
      </pc:sldChg>
      <pc:sldChg chg="delSp mod ord">
        <pc:chgData name="Andrew Houtenville" userId="aea22101-bd61-4dfe-a17f-14b576307e93" providerId="ADAL" clId="{FED32268-AA68-4008-9BED-D833619625DD}" dt="2023-04-07T14:00:38.869" v="193"/>
        <pc:sldMkLst>
          <pc:docMk/>
          <pc:sldMk cId="3527199843" sldId="12096"/>
        </pc:sldMkLst>
        <pc:picChg chg="del">
          <ac:chgData name="Andrew Houtenville" userId="aea22101-bd61-4dfe-a17f-14b576307e93" providerId="ADAL" clId="{FED32268-AA68-4008-9BED-D833619625DD}" dt="2023-04-07T13:51:01.494" v="181" actId="478"/>
          <ac:picMkLst>
            <pc:docMk/>
            <pc:sldMk cId="3527199843" sldId="12096"/>
            <ac:picMk id="14" creationId="{28894F17-666B-14AD-5691-B68482D26238}"/>
          </ac:picMkLst>
        </pc:picChg>
      </pc:sldChg>
      <pc:sldChg chg="delSp modSp mod">
        <pc:chgData name="Andrew Houtenville" userId="aea22101-bd61-4dfe-a17f-14b576307e93" providerId="ADAL" clId="{FED32268-AA68-4008-9BED-D833619625DD}" dt="2023-04-07T14:01:55.531" v="246" actId="478"/>
        <pc:sldMkLst>
          <pc:docMk/>
          <pc:sldMk cId="2992606388" sldId="12098"/>
        </pc:sldMkLst>
        <pc:spChg chg="mod">
          <ac:chgData name="Andrew Houtenville" userId="aea22101-bd61-4dfe-a17f-14b576307e93" providerId="ADAL" clId="{FED32268-AA68-4008-9BED-D833619625DD}" dt="2023-04-07T14:01:34.594" v="244" actId="6549"/>
          <ac:spMkLst>
            <pc:docMk/>
            <pc:sldMk cId="2992606388" sldId="12098"/>
            <ac:spMk id="3" creationId="{1D2C0D17-90E5-46CA-A3B3-F7B25CB53808}"/>
          </ac:spMkLst>
        </pc:spChg>
        <pc:picChg chg="del">
          <ac:chgData name="Andrew Houtenville" userId="aea22101-bd61-4dfe-a17f-14b576307e93" providerId="ADAL" clId="{FED32268-AA68-4008-9BED-D833619625DD}" dt="2023-04-07T14:01:55.531" v="246" actId="478"/>
          <ac:picMkLst>
            <pc:docMk/>
            <pc:sldMk cId="2992606388" sldId="12098"/>
            <ac:picMk id="6" creationId="{C3771944-BC74-41A2-B9D9-CAE0A9533CA2}"/>
          </ac:picMkLst>
        </pc:picChg>
      </pc:sldChg>
      <pc:sldChg chg="delSp modSp mod">
        <pc:chgData name="Andrew Houtenville" userId="aea22101-bd61-4dfe-a17f-14b576307e93" providerId="ADAL" clId="{FED32268-AA68-4008-9BED-D833619625DD}" dt="2023-04-07T13:35:38.217" v="1" actId="478"/>
        <pc:sldMkLst>
          <pc:docMk/>
          <pc:sldMk cId="494388865" sldId="12109"/>
        </pc:sldMkLst>
        <pc:spChg chg="del mod">
          <ac:chgData name="Andrew Houtenville" userId="aea22101-bd61-4dfe-a17f-14b576307e93" providerId="ADAL" clId="{FED32268-AA68-4008-9BED-D833619625DD}" dt="2023-04-07T13:35:38.217" v="1" actId="478"/>
          <ac:spMkLst>
            <pc:docMk/>
            <pc:sldMk cId="494388865" sldId="12109"/>
            <ac:spMk id="9" creationId="{33BEE2FE-3F01-2E3C-A14F-BB1A26933FF5}"/>
          </ac:spMkLst>
        </pc:spChg>
      </pc:sldChg>
    </pc:docChg>
  </pc:docChgLst>
  <pc:docChgLst>
    <pc:chgData name="Andrew Houtenville" userId="aea22101-bd61-4dfe-a17f-14b576307e93" providerId="ADAL" clId="{F968ED4C-6BA3-45CF-9DB7-3FB4E3C42BF3}"/>
    <pc:docChg chg="undo redo custSel addSld delSld modSld">
      <pc:chgData name="Andrew Houtenville" userId="aea22101-bd61-4dfe-a17f-14b576307e93" providerId="ADAL" clId="{F968ED4C-6BA3-45CF-9DB7-3FB4E3C42BF3}" dt="2023-02-03T15:42:19.756" v="1001" actId="1076"/>
      <pc:docMkLst>
        <pc:docMk/>
      </pc:docMkLst>
      <pc:sldChg chg="modSp mod">
        <pc:chgData name="Andrew Houtenville" userId="aea22101-bd61-4dfe-a17f-14b576307e93" providerId="ADAL" clId="{F968ED4C-6BA3-45CF-9DB7-3FB4E3C42BF3}" dt="2023-02-03T15:03:15.416" v="550" actId="1035"/>
        <pc:sldMkLst>
          <pc:docMk/>
          <pc:sldMk cId="538596775" sldId="262"/>
        </pc:sldMkLst>
        <pc:spChg chg="mod">
          <ac:chgData name="Andrew Houtenville" userId="aea22101-bd61-4dfe-a17f-14b576307e93" providerId="ADAL" clId="{F968ED4C-6BA3-45CF-9DB7-3FB4E3C42BF3}" dt="2023-02-03T15:03:15.416" v="550" actId="1035"/>
          <ac:spMkLst>
            <pc:docMk/>
            <pc:sldMk cId="538596775" sldId="262"/>
            <ac:spMk id="3" creationId="{4B922925-3559-40AC-B514-4AFF24DE8FDB}"/>
          </ac:spMkLst>
        </pc:spChg>
      </pc:sldChg>
      <pc:sldChg chg="addSp delSp modSp del mod">
        <pc:chgData name="Andrew Houtenville" userId="aea22101-bd61-4dfe-a17f-14b576307e93" providerId="ADAL" clId="{F968ED4C-6BA3-45CF-9DB7-3FB4E3C42BF3}" dt="2023-02-03T15:03:02.612" v="534" actId="47"/>
        <pc:sldMkLst>
          <pc:docMk/>
          <pc:sldMk cId="3077510182" sldId="277"/>
        </pc:sldMkLst>
        <pc:spChg chg="add mod">
          <ac:chgData name="Andrew Houtenville" userId="aea22101-bd61-4dfe-a17f-14b576307e93" providerId="ADAL" clId="{F968ED4C-6BA3-45CF-9DB7-3FB4E3C42BF3}" dt="2023-02-03T15:01:07.563" v="438" actId="113"/>
          <ac:spMkLst>
            <pc:docMk/>
            <pc:sldMk cId="3077510182" sldId="277"/>
            <ac:spMk id="2" creationId="{7DF2D802-1D0F-AD3F-790F-BE60DEC5260C}"/>
          </ac:spMkLst>
        </pc:spChg>
        <pc:spChg chg="mod">
          <ac:chgData name="Andrew Houtenville" userId="aea22101-bd61-4dfe-a17f-14b576307e93" providerId="ADAL" clId="{F968ED4C-6BA3-45CF-9DB7-3FB4E3C42BF3}" dt="2023-02-03T14:59:07.340" v="77" actId="179"/>
          <ac:spMkLst>
            <pc:docMk/>
            <pc:sldMk cId="3077510182" sldId="277"/>
            <ac:spMk id="3" creationId="{1E9BFE24-B735-4B7E-9906-DCB7103581A7}"/>
          </ac:spMkLst>
        </pc:spChg>
        <pc:spChg chg="del mod">
          <ac:chgData name="Andrew Houtenville" userId="aea22101-bd61-4dfe-a17f-14b576307e93" providerId="ADAL" clId="{F968ED4C-6BA3-45CF-9DB7-3FB4E3C42BF3}" dt="2023-02-03T15:00:13.819" v="228" actId="478"/>
          <ac:spMkLst>
            <pc:docMk/>
            <pc:sldMk cId="3077510182" sldId="277"/>
            <ac:spMk id="7" creationId="{5E1FAF20-F8E5-4036-9188-2008BC0C76AC}"/>
          </ac:spMkLst>
        </pc:spChg>
        <pc:picChg chg="add del mod">
          <ac:chgData name="Andrew Houtenville" userId="aea22101-bd61-4dfe-a17f-14b576307e93" providerId="ADAL" clId="{F968ED4C-6BA3-45CF-9DB7-3FB4E3C42BF3}" dt="2023-02-03T15:01:25.792" v="460"/>
          <ac:picMkLst>
            <pc:docMk/>
            <pc:sldMk cId="3077510182" sldId="277"/>
            <ac:picMk id="6" creationId="{5A85B9EE-26BF-BFC9-49E8-CD9A00B2CE91}"/>
          </ac:picMkLst>
        </pc:picChg>
        <pc:picChg chg="add del mod">
          <ac:chgData name="Andrew Houtenville" userId="aea22101-bd61-4dfe-a17f-14b576307e93" providerId="ADAL" clId="{F968ED4C-6BA3-45CF-9DB7-3FB4E3C42BF3}" dt="2023-02-03T15:01:25.792" v="460"/>
          <ac:picMkLst>
            <pc:docMk/>
            <pc:sldMk cId="3077510182" sldId="277"/>
            <ac:picMk id="8" creationId="{30F71F59-29FC-C002-9540-58931C24C404}"/>
          </ac:picMkLst>
        </pc:picChg>
        <pc:picChg chg="del">
          <ac:chgData name="Andrew Houtenville" userId="aea22101-bd61-4dfe-a17f-14b576307e93" providerId="ADAL" clId="{F968ED4C-6BA3-45CF-9DB7-3FB4E3C42BF3}" dt="2023-02-03T15:01:31.141" v="463" actId="21"/>
          <ac:picMkLst>
            <pc:docMk/>
            <pc:sldMk cId="3077510182" sldId="277"/>
            <ac:picMk id="9" creationId="{E82F6EFD-CF39-48D0-9A06-E0CB65BCB0CF}"/>
          </ac:picMkLst>
        </pc:picChg>
        <pc:picChg chg="add mod">
          <ac:chgData name="Andrew Houtenville" userId="aea22101-bd61-4dfe-a17f-14b576307e93" providerId="ADAL" clId="{F968ED4C-6BA3-45CF-9DB7-3FB4E3C42BF3}" dt="2023-02-03T15:01:58.273" v="487" actId="14100"/>
          <ac:picMkLst>
            <pc:docMk/>
            <pc:sldMk cId="3077510182" sldId="277"/>
            <ac:picMk id="10" creationId="{CCC29D95-EAD8-0855-61BF-06BA1A323B2C}"/>
          </ac:picMkLst>
        </pc:picChg>
        <pc:picChg chg="del mod">
          <ac:chgData name="Andrew Houtenville" userId="aea22101-bd61-4dfe-a17f-14b576307e93" providerId="ADAL" clId="{F968ED4C-6BA3-45CF-9DB7-3FB4E3C42BF3}" dt="2023-02-03T15:01:19.588" v="458" actId="21"/>
          <ac:picMkLst>
            <pc:docMk/>
            <pc:sldMk cId="3077510182" sldId="277"/>
            <ac:picMk id="11" creationId="{3176547C-24D8-4981-9F29-DA8BC831FAE6}"/>
          </ac:picMkLst>
        </pc:picChg>
        <pc:picChg chg="add del mod">
          <ac:chgData name="Andrew Houtenville" userId="aea22101-bd61-4dfe-a17f-14b576307e93" providerId="ADAL" clId="{F968ED4C-6BA3-45CF-9DB7-3FB4E3C42BF3}" dt="2023-02-03T15:01:36.571" v="465"/>
          <ac:picMkLst>
            <pc:docMk/>
            <pc:sldMk cId="3077510182" sldId="277"/>
            <ac:picMk id="12" creationId="{71674D03-018B-2BF4-66EB-BF95AE7DD01D}"/>
          </ac:picMkLst>
        </pc:picChg>
        <pc:picChg chg="del mod">
          <ac:chgData name="Andrew Houtenville" userId="aea22101-bd61-4dfe-a17f-14b576307e93" providerId="ADAL" clId="{F968ED4C-6BA3-45CF-9DB7-3FB4E3C42BF3}" dt="2023-02-03T15:01:19.588" v="458" actId="21"/>
          <ac:picMkLst>
            <pc:docMk/>
            <pc:sldMk cId="3077510182" sldId="277"/>
            <ac:picMk id="13" creationId="{98B98A50-3F09-4A70-AA65-A2F9BB02D24F}"/>
          </ac:picMkLst>
        </pc:picChg>
        <pc:picChg chg="del">
          <ac:chgData name="Andrew Houtenville" userId="aea22101-bd61-4dfe-a17f-14b576307e93" providerId="ADAL" clId="{F968ED4C-6BA3-45CF-9DB7-3FB4E3C42BF3}" dt="2023-02-03T15:01:31.141" v="463" actId="21"/>
          <ac:picMkLst>
            <pc:docMk/>
            <pc:sldMk cId="3077510182" sldId="277"/>
            <ac:picMk id="15" creationId="{5CD99D1C-DB3C-4B76-9B5A-310D12B40AC9}"/>
          </ac:picMkLst>
        </pc:picChg>
        <pc:picChg chg="add del mod">
          <ac:chgData name="Andrew Houtenville" userId="aea22101-bd61-4dfe-a17f-14b576307e93" providerId="ADAL" clId="{F968ED4C-6BA3-45CF-9DB7-3FB4E3C42BF3}" dt="2023-02-03T15:01:36.571" v="465"/>
          <ac:picMkLst>
            <pc:docMk/>
            <pc:sldMk cId="3077510182" sldId="277"/>
            <ac:picMk id="16" creationId="{BC2ECCA2-DD28-9A70-A8FA-F34CF6F31FE5}"/>
          </ac:picMkLst>
        </pc:picChg>
        <pc:picChg chg="add mod">
          <ac:chgData name="Andrew Houtenville" userId="aea22101-bd61-4dfe-a17f-14b576307e93" providerId="ADAL" clId="{F968ED4C-6BA3-45CF-9DB7-3FB4E3C42BF3}" dt="2023-02-03T15:01:54.043" v="486" actId="1076"/>
          <ac:picMkLst>
            <pc:docMk/>
            <pc:sldMk cId="3077510182" sldId="277"/>
            <ac:picMk id="18" creationId="{BB544FAA-C5F4-00C5-4337-9F18E94AE56D}"/>
          </ac:picMkLst>
        </pc:picChg>
      </pc:sldChg>
      <pc:sldChg chg="modSp mod">
        <pc:chgData name="Andrew Houtenville" userId="aea22101-bd61-4dfe-a17f-14b576307e93" providerId="ADAL" clId="{F968ED4C-6BA3-45CF-9DB7-3FB4E3C42BF3}" dt="2023-02-03T15:10:01.196" v="854" actId="255"/>
        <pc:sldMkLst>
          <pc:docMk/>
          <pc:sldMk cId="2237022372" sldId="582"/>
        </pc:sldMkLst>
        <pc:spChg chg="mod">
          <ac:chgData name="Andrew Houtenville" userId="aea22101-bd61-4dfe-a17f-14b576307e93" providerId="ADAL" clId="{F968ED4C-6BA3-45CF-9DB7-3FB4E3C42BF3}" dt="2023-02-03T15:10:01.196" v="854" actId="255"/>
          <ac:spMkLst>
            <pc:docMk/>
            <pc:sldMk cId="2237022372" sldId="582"/>
            <ac:spMk id="3" creationId="{4B922925-3559-40AC-B514-4AFF24DE8FDB}"/>
          </ac:spMkLst>
        </pc:spChg>
      </pc:sldChg>
      <pc:sldChg chg="addSp modSp">
        <pc:chgData name="Andrew Houtenville" userId="aea22101-bd61-4dfe-a17f-14b576307e93" providerId="ADAL" clId="{F968ED4C-6BA3-45CF-9DB7-3FB4E3C42BF3}" dt="2023-02-03T15:29:49.067" v="865"/>
        <pc:sldMkLst>
          <pc:docMk/>
          <pc:sldMk cId="4011066312" sldId="11946"/>
        </pc:sldMkLst>
        <pc:spChg chg="add mod">
          <ac:chgData name="Andrew Houtenville" userId="aea22101-bd61-4dfe-a17f-14b576307e93" providerId="ADAL" clId="{F968ED4C-6BA3-45CF-9DB7-3FB4E3C42BF3}" dt="2023-02-03T15:29:49.067" v="865"/>
          <ac:spMkLst>
            <pc:docMk/>
            <pc:sldMk cId="4011066312" sldId="11946"/>
            <ac:spMk id="7" creationId="{A50E67AA-6886-2DEB-B6E0-E2EA35126C77}"/>
          </ac:spMkLst>
        </pc:spChg>
        <pc:grpChg chg="add mod">
          <ac:chgData name="Andrew Houtenville" userId="aea22101-bd61-4dfe-a17f-14b576307e93" providerId="ADAL" clId="{F968ED4C-6BA3-45CF-9DB7-3FB4E3C42BF3}" dt="2023-02-03T15:29:49.067" v="865"/>
          <ac:grpSpMkLst>
            <pc:docMk/>
            <pc:sldMk cId="4011066312" sldId="11946"/>
            <ac:grpSpMk id="3" creationId="{1F70A520-ECD8-4AB3-8D57-722E0C3E1B55}"/>
          </ac:grpSpMkLst>
        </pc:grpChg>
        <pc:grpChg chg="add mod">
          <ac:chgData name="Andrew Houtenville" userId="aea22101-bd61-4dfe-a17f-14b576307e93" providerId="ADAL" clId="{F968ED4C-6BA3-45CF-9DB7-3FB4E3C42BF3}" dt="2023-02-03T15:29:49.067" v="865"/>
          <ac:grpSpMkLst>
            <pc:docMk/>
            <pc:sldMk cId="4011066312" sldId="11946"/>
            <ac:grpSpMk id="6" creationId="{ADACD528-B581-D6CA-5F56-1A69E805975D}"/>
          </ac:grpSpMkLst>
        </pc:grpChg>
        <pc:grpChg chg="add mod">
          <ac:chgData name="Andrew Houtenville" userId="aea22101-bd61-4dfe-a17f-14b576307e93" providerId="ADAL" clId="{F968ED4C-6BA3-45CF-9DB7-3FB4E3C42BF3}" dt="2023-02-03T15:29:49.067" v="865"/>
          <ac:grpSpMkLst>
            <pc:docMk/>
            <pc:sldMk cId="4011066312" sldId="11946"/>
            <ac:grpSpMk id="10" creationId="{0E399FD7-66E3-3E9B-AE5E-DC9CE9348552}"/>
          </ac:grpSpMkLst>
        </pc:grpChg>
        <pc:graphicFrameChg chg="add mod">
          <ac:chgData name="Andrew Houtenville" userId="aea22101-bd61-4dfe-a17f-14b576307e93" providerId="ADAL" clId="{F968ED4C-6BA3-45CF-9DB7-3FB4E3C42BF3}" dt="2023-02-03T15:29:49.067" v="865"/>
          <ac:graphicFrameMkLst>
            <pc:docMk/>
            <pc:sldMk cId="4011066312" sldId="11946"/>
            <ac:graphicFrameMk id="8" creationId="{3CDD79DF-4780-9FB7-ADEE-365C8244E429}"/>
          </ac:graphicFrameMkLst>
        </pc:graphicFrameChg>
        <pc:graphicFrameChg chg="add mod">
          <ac:chgData name="Andrew Houtenville" userId="aea22101-bd61-4dfe-a17f-14b576307e93" providerId="ADAL" clId="{F968ED4C-6BA3-45CF-9DB7-3FB4E3C42BF3}" dt="2023-02-03T15:29:49.067" v="865"/>
          <ac:graphicFrameMkLst>
            <pc:docMk/>
            <pc:sldMk cId="4011066312" sldId="11946"/>
            <ac:graphicFrameMk id="9" creationId="{6E45C406-BE00-7213-7CD5-25D38C2DB88A}"/>
          </ac:graphicFrameMkLst>
        </pc:graphicFrameChg>
        <pc:cxnChg chg="add mod">
          <ac:chgData name="Andrew Houtenville" userId="aea22101-bd61-4dfe-a17f-14b576307e93" providerId="ADAL" clId="{F968ED4C-6BA3-45CF-9DB7-3FB4E3C42BF3}" dt="2023-02-03T15:29:49.067" v="865"/>
          <ac:cxnSpMkLst>
            <pc:docMk/>
            <pc:sldMk cId="4011066312" sldId="11946"/>
            <ac:cxnSpMk id="11" creationId="{4B4418A9-B208-02FE-A4DF-66449F13D80E}"/>
          </ac:cxnSpMkLst>
        </pc:cxnChg>
        <pc:cxnChg chg="add mod">
          <ac:chgData name="Andrew Houtenville" userId="aea22101-bd61-4dfe-a17f-14b576307e93" providerId="ADAL" clId="{F968ED4C-6BA3-45CF-9DB7-3FB4E3C42BF3}" dt="2023-02-03T15:29:49.067" v="865"/>
          <ac:cxnSpMkLst>
            <pc:docMk/>
            <pc:sldMk cId="4011066312" sldId="11946"/>
            <ac:cxnSpMk id="12" creationId="{5E4DF356-E56C-0A89-D479-6D4646CBB162}"/>
          </ac:cxnSpMkLst>
        </pc:cxnChg>
      </pc:sldChg>
      <pc:sldChg chg="addSp delSp modSp mod">
        <pc:chgData name="Andrew Houtenville" userId="aea22101-bd61-4dfe-a17f-14b576307e93" providerId="ADAL" clId="{F968ED4C-6BA3-45CF-9DB7-3FB4E3C42BF3}" dt="2023-02-03T15:35:22.635" v="983" actId="1076"/>
        <pc:sldMkLst>
          <pc:docMk/>
          <pc:sldMk cId="2017358822" sldId="12093"/>
        </pc:sldMkLst>
        <pc:spChg chg="add mod">
          <ac:chgData name="Andrew Houtenville" userId="aea22101-bd61-4dfe-a17f-14b576307e93" providerId="ADAL" clId="{F968ED4C-6BA3-45CF-9DB7-3FB4E3C42BF3}" dt="2023-02-03T15:13:11.852" v="862"/>
          <ac:spMkLst>
            <pc:docMk/>
            <pc:sldMk cId="2017358822" sldId="12093"/>
            <ac:spMk id="7" creationId="{5BA37875-AD96-4F6A-9E7D-51F79BEDCBBA}"/>
          </ac:spMkLst>
        </pc:spChg>
        <pc:spChg chg="add mod">
          <ac:chgData name="Andrew Houtenville" userId="aea22101-bd61-4dfe-a17f-14b576307e93" providerId="ADAL" clId="{F968ED4C-6BA3-45CF-9DB7-3FB4E3C42BF3}" dt="2023-02-03T15:32:49.460" v="919"/>
          <ac:spMkLst>
            <pc:docMk/>
            <pc:sldMk cId="2017358822" sldId="12093"/>
            <ac:spMk id="16" creationId="{5BA37875-AD96-4F6A-9E7D-51F79BEDCBBA}"/>
          </ac:spMkLst>
        </pc:spChg>
        <pc:spChg chg="add mod">
          <ac:chgData name="Andrew Houtenville" userId="aea22101-bd61-4dfe-a17f-14b576307e93" providerId="ADAL" clId="{F968ED4C-6BA3-45CF-9DB7-3FB4E3C42BF3}" dt="2023-02-03T15:34:02.946" v="929"/>
          <ac:spMkLst>
            <pc:docMk/>
            <pc:sldMk cId="2017358822" sldId="12093"/>
            <ac:spMk id="26" creationId="{5BA37875-AD96-4F6A-9E7D-51F79BEDCBBA}"/>
          </ac:spMkLst>
        </pc:spChg>
        <pc:spChg chg="add mod">
          <ac:chgData name="Andrew Houtenville" userId="aea22101-bd61-4dfe-a17f-14b576307e93" providerId="ADAL" clId="{F968ED4C-6BA3-45CF-9DB7-3FB4E3C42BF3}" dt="2023-02-03T15:34:16.418" v="931"/>
          <ac:spMkLst>
            <pc:docMk/>
            <pc:sldMk cId="2017358822" sldId="12093"/>
            <ac:spMk id="34" creationId="{5BA37875-AD96-4F6A-9E7D-51F79BEDCBBA}"/>
          </ac:spMkLst>
        </pc:spChg>
        <pc:grpChg chg="add mod">
          <ac:chgData name="Andrew Houtenville" userId="aea22101-bd61-4dfe-a17f-14b576307e93" providerId="ADAL" clId="{F968ED4C-6BA3-45CF-9DB7-3FB4E3C42BF3}" dt="2023-02-03T15:13:11.852" v="862"/>
          <ac:grpSpMkLst>
            <pc:docMk/>
            <pc:sldMk cId="2017358822" sldId="12093"/>
            <ac:grpSpMk id="3" creationId="{2FC29CC6-1D12-A092-1CD6-3BB2DD3FD101}"/>
          </ac:grpSpMkLst>
        </pc:grpChg>
        <pc:grpChg chg="add mod">
          <ac:chgData name="Andrew Houtenville" userId="aea22101-bd61-4dfe-a17f-14b576307e93" providerId="ADAL" clId="{F968ED4C-6BA3-45CF-9DB7-3FB4E3C42BF3}" dt="2023-02-03T15:13:11.852" v="862"/>
          <ac:grpSpMkLst>
            <pc:docMk/>
            <pc:sldMk cId="2017358822" sldId="12093"/>
            <ac:grpSpMk id="6" creationId="{1FB394B5-9256-4010-97C7-2DACB6D53B0B}"/>
          </ac:grpSpMkLst>
        </pc:grpChg>
        <pc:grpChg chg="add mod">
          <ac:chgData name="Andrew Houtenville" userId="aea22101-bd61-4dfe-a17f-14b576307e93" providerId="ADAL" clId="{F968ED4C-6BA3-45CF-9DB7-3FB4E3C42BF3}" dt="2023-02-03T15:13:11.852" v="862"/>
          <ac:grpSpMkLst>
            <pc:docMk/>
            <pc:sldMk cId="2017358822" sldId="12093"/>
            <ac:grpSpMk id="10" creationId="{19975C20-CD26-C5D1-4B77-B283C5BCB128}"/>
          </ac:grpSpMkLst>
        </pc:grpChg>
        <pc:grpChg chg="add mod">
          <ac:chgData name="Andrew Houtenville" userId="aea22101-bd61-4dfe-a17f-14b576307e93" providerId="ADAL" clId="{F968ED4C-6BA3-45CF-9DB7-3FB4E3C42BF3}" dt="2023-02-03T15:32:49.460" v="919"/>
          <ac:grpSpMkLst>
            <pc:docMk/>
            <pc:sldMk cId="2017358822" sldId="12093"/>
            <ac:grpSpMk id="14" creationId="{2FC29CC6-1D12-A092-1CD6-3BB2DD3FD101}"/>
          </ac:grpSpMkLst>
        </pc:grpChg>
        <pc:grpChg chg="add mod">
          <ac:chgData name="Andrew Houtenville" userId="aea22101-bd61-4dfe-a17f-14b576307e93" providerId="ADAL" clId="{F968ED4C-6BA3-45CF-9DB7-3FB4E3C42BF3}" dt="2023-02-03T15:32:49.460" v="919"/>
          <ac:grpSpMkLst>
            <pc:docMk/>
            <pc:sldMk cId="2017358822" sldId="12093"/>
            <ac:grpSpMk id="15" creationId="{1FB394B5-9256-4010-97C7-2DACB6D53B0B}"/>
          </ac:grpSpMkLst>
        </pc:grpChg>
        <pc:grpChg chg="add mod">
          <ac:chgData name="Andrew Houtenville" userId="aea22101-bd61-4dfe-a17f-14b576307e93" providerId="ADAL" clId="{F968ED4C-6BA3-45CF-9DB7-3FB4E3C42BF3}" dt="2023-02-03T15:32:49.460" v="919"/>
          <ac:grpSpMkLst>
            <pc:docMk/>
            <pc:sldMk cId="2017358822" sldId="12093"/>
            <ac:grpSpMk id="19" creationId="{19975C20-CD26-C5D1-4B77-B283C5BCB128}"/>
          </ac:grpSpMkLst>
        </pc:grpChg>
        <pc:grpChg chg="add mod">
          <ac:chgData name="Andrew Houtenville" userId="aea22101-bd61-4dfe-a17f-14b576307e93" providerId="ADAL" clId="{F968ED4C-6BA3-45CF-9DB7-3FB4E3C42BF3}" dt="2023-02-03T15:34:02.946" v="929"/>
          <ac:grpSpMkLst>
            <pc:docMk/>
            <pc:sldMk cId="2017358822" sldId="12093"/>
            <ac:grpSpMk id="24" creationId="{2FC29CC6-1D12-A092-1CD6-3BB2DD3FD101}"/>
          </ac:grpSpMkLst>
        </pc:grpChg>
        <pc:grpChg chg="add mod">
          <ac:chgData name="Andrew Houtenville" userId="aea22101-bd61-4dfe-a17f-14b576307e93" providerId="ADAL" clId="{F968ED4C-6BA3-45CF-9DB7-3FB4E3C42BF3}" dt="2023-02-03T15:34:02.946" v="929"/>
          <ac:grpSpMkLst>
            <pc:docMk/>
            <pc:sldMk cId="2017358822" sldId="12093"/>
            <ac:grpSpMk id="25" creationId="{1FB394B5-9256-4010-97C7-2DACB6D53B0B}"/>
          </ac:grpSpMkLst>
        </pc:grpChg>
        <pc:grpChg chg="add mod">
          <ac:chgData name="Andrew Houtenville" userId="aea22101-bd61-4dfe-a17f-14b576307e93" providerId="ADAL" clId="{F968ED4C-6BA3-45CF-9DB7-3FB4E3C42BF3}" dt="2023-02-03T15:34:02.946" v="929"/>
          <ac:grpSpMkLst>
            <pc:docMk/>
            <pc:sldMk cId="2017358822" sldId="12093"/>
            <ac:grpSpMk id="29" creationId="{19975C20-CD26-C5D1-4B77-B283C5BCB128}"/>
          </ac:grpSpMkLst>
        </pc:grpChg>
        <pc:grpChg chg="add mod">
          <ac:chgData name="Andrew Houtenville" userId="aea22101-bd61-4dfe-a17f-14b576307e93" providerId="ADAL" clId="{F968ED4C-6BA3-45CF-9DB7-3FB4E3C42BF3}" dt="2023-02-03T15:34:16.418" v="931"/>
          <ac:grpSpMkLst>
            <pc:docMk/>
            <pc:sldMk cId="2017358822" sldId="12093"/>
            <ac:grpSpMk id="32" creationId="{2FC29CC6-1D12-A092-1CD6-3BB2DD3FD101}"/>
          </ac:grpSpMkLst>
        </pc:grpChg>
        <pc:grpChg chg="add mod">
          <ac:chgData name="Andrew Houtenville" userId="aea22101-bd61-4dfe-a17f-14b576307e93" providerId="ADAL" clId="{F968ED4C-6BA3-45CF-9DB7-3FB4E3C42BF3}" dt="2023-02-03T15:34:16.418" v="931"/>
          <ac:grpSpMkLst>
            <pc:docMk/>
            <pc:sldMk cId="2017358822" sldId="12093"/>
            <ac:grpSpMk id="33" creationId="{1FB394B5-9256-4010-97C7-2DACB6D53B0B}"/>
          </ac:grpSpMkLst>
        </pc:grpChg>
        <pc:grpChg chg="add mod">
          <ac:chgData name="Andrew Houtenville" userId="aea22101-bd61-4dfe-a17f-14b576307e93" providerId="ADAL" clId="{F968ED4C-6BA3-45CF-9DB7-3FB4E3C42BF3}" dt="2023-02-03T15:34:16.418" v="931"/>
          <ac:grpSpMkLst>
            <pc:docMk/>
            <pc:sldMk cId="2017358822" sldId="12093"/>
            <ac:grpSpMk id="37" creationId="{19975C20-CD26-C5D1-4B77-B283C5BCB128}"/>
          </ac:grpSpMkLst>
        </pc:grpChg>
        <pc:graphicFrameChg chg="add mod">
          <ac:chgData name="Andrew Houtenville" userId="aea22101-bd61-4dfe-a17f-14b576307e93" providerId="ADAL" clId="{F968ED4C-6BA3-45CF-9DB7-3FB4E3C42BF3}" dt="2023-02-03T15:13:11.852" v="862"/>
          <ac:graphicFrameMkLst>
            <pc:docMk/>
            <pc:sldMk cId="2017358822" sldId="12093"/>
            <ac:graphicFrameMk id="8" creationId="{744364B4-7D5A-1355-4F53-2CF7AA11D547}"/>
          </ac:graphicFrameMkLst>
        </pc:graphicFrameChg>
        <pc:graphicFrameChg chg="add mod">
          <ac:chgData name="Andrew Houtenville" userId="aea22101-bd61-4dfe-a17f-14b576307e93" providerId="ADAL" clId="{F968ED4C-6BA3-45CF-9DB7-3FB4E3C42BF3}" dt="2023-02-03T15:13:11.852" v="862"/>
          <ac:graphicFrameMkLst>
            <pc:docMk/>
            <pc:sldMk cId="2017358822" sldId="12093"/>
            <ac:graphicFrameMk id="9" creationId="{80354D53-BDD5-4BA0-525C-29DF5530B685}"/>
          </ac:graphicFrameMkLst>
        </pc:graphicFrameChg>
        <pc:graphicFrameChg chg="add mod">
          <ac:chgData name="Andrew Houtenville" userId="aea22101-bd61-4dfe-a17f-14b576307e93" providerId="ADAL" clId="{F968ED4C-6BA3-45CF-9DB7-3FB4E3C42BF3}" dt="2023-02-03T15:32:49.460" v="919"/>
          <ac:graphicFrameMkLst>
            <pc:docMk/>
            <pc:sldMk cId="2017358822" sldId="12093"/>
            <ac:graphicFrameMk id="17" creationId="{744364B4-7D5A-1355-4F53-2CF7AA11D547}"/>
          </ac:graphicFrameMkLst>
        </pc:graphicFrameChg>
        <pc:graphicFrameChg chg="add mod">
          <ac:chgData name="Andrew Houtenville" userId="aea22101-bd61-4dfe-a17f-14b576307e93" providerId="ADAL" clId="{F968ED4C-6BA3-45CF-9DB7-3FB4E3C42BF3}" dt="2023-02-03T15:32:49.460" v="919"/>
          <ac:graphicFrameMkLst>
            <pc:docMk/>
            <pc:sldMk cId="2017358822" sldId="12093"/>
            <ac:graphicFrameMk id="18" creationId="{80354D53-BDD5-4BA0-525C-29DF5530B685}"/>
          </ac:graphicFrameMkLst>
        </pc:graphicFrameChg>
        <pc:graphicFrameChg chg="add mod">
          <ac:chgData name="Andrew Houtenville" userId="aea22101-bd61-4dfe-a17f-14b576307e93" providerId="ADAL" clId="{F968ED4C-6BA3-45CF-9DB7-3FB4E3C42BF3}" dt="2023-02-03T15:34:02.946" v="929"/>
          <ac:graphicFrameMkLst>
            <pc:docMk/>
            <pc:sldMk cId="2017358822" sldId="12093"/>
            <ac:graphicFrameMk id="27" creationId="{744364B4-7D5A-1355-4F53-2CF7AA11D547}"/>
          </ac:graphicFrameMkLst>
        </pc:graphicFrameChg>
        <pc:graphicFrameChg chg="add mod">
          <ac:chgData name="Andrew Houtenville" userId="aea22101-bd61-4dfe-a17f-14b576307e93" providerId="ADAL" clId="{F968ED4C-6BA3-45CF-9DB7-3FB4E3C42BF3}" dt="2023-02-03T15:34:02.946" v="929"/>
          <ac:graphicFrameMkLst>
            <pc:docMk/>
            <pc:sldMk cId="2017358822" sldId="12093"/>
            <ac:graphicFrameMk id="28" creationId="{80354D53-BDD5-4BA0-525C-29DF5530B685}"/>
          </ac:graphicFrameMkLst>
        </pc:graphicFrameChg>
        <pc:graphicFrameChg chg="add mod">
          <ac:chgData name="Andrew Houtenville" userId="aea22101-bd61-4dfe-a17f-14b576307e93" providerId="ADAL" clId="{F968ED4C-6BA3-45CF-9DB7-3FB4E3C42BF3}" dt="2023-02-03T15:34:16.418" v="931"/>
          <ac:graphicFrameMkLst>
            <pc:docMk/>
            <pc:sldMk cId="2017358822" sldId="12093"/>
            <ac:graphicFrameMk id="35" creationId="{744364B4-7D5A-1355-4F53-2CF7AA11D547}"/>
          </ac:graphicFrameMkLst>
        </pc:graphicFrameChg>
        <pc:graphicFrameChg chg="add mod">
          <ac:chgData name="Andrew Houtenville" userId="aea22101-bd61-4dfe-a17f-14b576307e93" providerId="ADAL" clId="{F968ED4C-6BA3-45CF-9DB7-3FB4E3C42BF3}" dt="2023-02-03T15:34:16.418" v="931"/>
          <ac:graphicFrameMkLst>
            <pc:docMk/>
            <pc:sldMk cId="2017358822" sldId="12093"/>
            <ac:graphicFrameMk id="36" creationId="{80354D53-BDD5-4BA0-525C-29DF5530B685}"/>
          </ac:graphicFrameMkLst>
        </pc:graphicFrameChg>
        <pc:picChg chg="add del mod">
          <ac:chgData name="Andrew Houtenville" userId="aea22101-bd61-4dfe-a17f-14b576307e93" providerId="ADAL" clId="{F968ED4C-6BA3-45CF-9DB7-3FB4E3C42BF3}" dt="2023-02-03T15:32:22.346" v="917" actId="478"/>
          <ac:picMkLst>
            <pc:docMk/>
            <pc:sldMk cId="2017358822" sldId="12093"/>
            <ac:picMk id="13" creationId="{F0EE7955-68B2-8EB5-2380-78D0FB6AA325}"/>
          </ac:picMkLst>
        </pc:picChg>
        <pc:picChg chg="del">
          <ac:chgData name="Andrew Houtenville" userId="aea22101-bd61-4dfe-a17f-14b576307e93" providerId="ADAL" clId="{F968ED4C-6BA3-45CF-9DB7-3FB4E3C42BF3}" dt="2023-02-03T15:12:57.626" v="859" actId="478"/>
          <ac:picMkLst>
            <pc:docMk/>
            <pc:sldMk cId="2017358822" sldId="12093"/>
            <ac:picMk id="22" creationId="{FA38C95F-A3B2-4C21-CBE8-CD146D0D1BEE}"/>
          </ac:picMkLst>
        </pc:picChg>
        <pc:picChg chg="add del mod">
          <ac:chgData name="Andrew Houtenville" userId="aea22101-bd61-4dfe-a17f-14b576307e93" providerId="ADAL" clId="{F968ED4C-6BA3-45CF-9DB7-3FB4E3C42BF3}" dt="2023-02-03T15:33:44.314" v="927" actId="478"/>
          <ac:picMkLst>
            <pc:docMk/>
            <pc:sldMk cId="2017358822" sldId="12093"/>
            <ac:picMk id="23" creationId="{806F80E0-4D75-F990-2E5B-11E424F4E879}"/>
          </ac:picMkLst>
        </pc:picChg>
        <pc:picChg chg="add mod">
          <ac:chgData name="Andrew Houtenville" userId="aea22101-bd61-4dfe-a17f-14b576307e93" providerId="ADAL" clId="{F968ED4C-6BA3-45CF-9DB7-3FB4E3C42BF3}" dt="2023-02-03T15:35:22.635" v="983" actId="1076"/>
          <ac:picMkLst>
            <pc:docMk/>
            <pc:sldMk cId="2017358822" sldId="12093"/>
            <ac:picMk id="40" creationId="{EC42EA69-0077-41C4-C6A6-22AFE59A2329}"/>
          </ac:picMkLst>
        </pc:picChg>
        <pc:cxnChg chg="add mod">
          <ac:chgData name="Andrew Houtenville" userId="aea22101-bd61-4dfe-a17f-14b576307e93" providerId="ADAL" clId="{F968ED4C-6BA3-45CF-9DB7-3FB4E3C42BF3}" dt="2023-02-03T15:13:11.852" v="862"/>
          <ac:cxnSpMkLst>
            <pc:docMk/>
            <pc:sldMk cId="2017358822" sldId="12093"/>
            <ac:cxnSpMk id="11" creationId="{8D09C981-0B41-7178-A745-378C79F7A2C8}"/>
          </ac:cxnSpMkLst>
        </pc:cxnChg>
        <pc:cxnChg chg="add mod">
          <ac:chgData name="Andrew Houtenville" userId="aea22101-bd61-4dfe-a17f-14b576307e93" providerId="ADAL" clId="{F968ED4C-6BA3-45CF-9DB7-3FB4E3C42BF3}" dt="2023-02-03T15:13:11.852" v="862"/>
          <ac:cxnSpMkLst>
            <pc:docMk/>
            <pc:sldMk cId="2017358822" sldId="12093"/>
            <ac:cxnSpMk id="12" creationId="{10CBF77D-BAA2-A1E6-660E-E2BE5D7E49E0}"/>
          </ac:cxnSpMkLst>
        </pc:cxnChg>
        <pc:cxnChg chg="add mod">
          <ac:chgData name="Andrew Houtenville" userId="aea22101-bd61-4dfe-a17f-14b576307e93" providerId="ADAL" clId="{F968ED4C-6BA3-45CF-9DB7-3FB4E3C42BF3}" dt="2023-02-03T15:32:49.460" v="919"/>
          <ac:cxnSpMkLst>
            <pc:docMk/>
            <pc:sldMk cId="2017358822" sldId="12093"/>
            <ac:cxnSpMk id="20" creationId="{8D09C981-0B41-7178-A745-378C79F7A2C8}"/>
          </ac:cxnSpMkLst>
        </pc:cxnChg>
        <pc:cxnChg chg="add mod">
          <ac:chgData name="Andrew Houtenville" userId="aea22101-bd61-4dfe-a17f-14b576307e93" providerId="ADAL" clId="{F968ED4C-6BA3-45CF-9DB7-3FB4E3C42BF3}" dt="2023-02-03T15:32:49.460" v="919"/>
          <ac:cxnSpMkLst>
            <pc:docMk/>
            <pc:sldMk cId="2017358822" sldId="12093"/>
            <ac:cxnSpMk id="21" creationId="{10CBF77D-BAA2-A1E6-660E-E2BE5D7E49E0}"/>
          </ac:cxnSpMkLst>
        </pc:cxnChg>
        <pc:cxnChg chg="add mod">
          <ac:chgData name="Andrew Houtenville" userId="aea22101-bd61-4dfe-a17f-14b576307e93" providerId="ADAL" clId="{F968ED4C-6BA3-45CF-9DB7-3FB4E3C42BF3}" dt="2023-02-03T15:34:02.946" v="929"/>
          <ac:cxnSpMkLst>
            <pc:docMk/>
            <pc:sldMk cId="2017358822" sldId="12093"/>
            <ac:cxnSpMk id="30" creationId="{8D09C981-0B41-7178-A745-378C79F7A2C8}"/>
          </ac:cxnSpMkLst>
        </pc:cxnChg>
        <pc:cxnChg chg="add mod">
          <ac:chgData name="Andrew Houtenville" userId="aea22101-bd61-4dfe-a17f-14b576307e93" providerId="ADAL" clId="{F968ED4C-6BA3-45CF-9DB7-3FB4E3C42BF3}" dt="2023-02-03T15:34:02.946" v="929"/>
          <ac:cxnSpMkLst>
            <pc:docMk/>
            <pc:sldMk cId="2017358822" sldId="12093"/>
            <ac:cxnSpMk id="31" creationId="{10CBF77D-BAA2-A1E6-660E-E2BE5D7E49E0}"/>
          </ac:cxnSpMkLst>
        </pc:cxnChg>
        <pc:cxnChg chg="add mod">
          <ac:chgData name="Andrew Houtenville" userId="aea22101-bd61-4dfe-a17f-14b576307e93" providerId="ADAL" clId="{F968ED4C-6BA3-45CF-9DB7-3FB4E3C42BF3}" dt="2023-02-03T15:34:16.418" v="931"/>
          <ac:cxnSpMkLst>
            <pc:docMk/>
            <pc:sldMk cId="2017358822" sldId="12093"/>
            <ac:cxnSpMk id="38" creationId="{8D09C981-0B41-7178-A745-378C79F7A2C8}"/>
          </ac:cxnSpMkLst>
        </pc:cxnChg>
        <pc:cxnChg chg="add mod">
          <ac:chgData name="Andrew Houtenville" userId="aea22101-bd61-4dfe-a17f-14b576307e93" providerId="ADAL" clId="{F968ED4C-6BA3-45CF-9DB7-3FB4E3C42BF3}" dt="2023-02-03T15:34:16.418" v="931"/>
          <ac:cxnSpMkLst>
            <pc:docMk/>
            <pc:sldMk cId="2017358822" sldId="12093"/>
            <ac:cxnSpMk id="39" creationId="{10CBF77D-BAA2-A1E6-660E-E2BE5D7E49E0}"/>
          </ac:cxnSpMkLst>
        </pc:cxnChg>
      </pc:sldChg>
      <pc:sldChg chg="addSp delSp modSp mod">
        <pc:chgData name="Andrew Houtenville" userId="aea22101-bd61-4dfe-a17f-14b576307e93" providerId="ADAL" clId="{F968ED4C-6BA3-45CF-9DB7-3FB4E3C42BF3}" dt="2023-02-03T15:34:48.187" v="978" actId="14100"/>
        <pc:sldMkLst>
          <pc:docMk/>
          <pc:sldMk cId="323406302" sldId="12094"/>
        </pc:sldMkLst>
        <pc:spChg chg="add mod">
          <ac:chgData name="Andrew Houtenville" userId="aea22101-bd61-4dfe-a17f-14b576307e93" providerId="ADAL" clId="{F968ED4C-6BA3-45CF-9DB7-3FB4E3C42BF3}" dt="2023-02-03T15:29:51.363" v="866"/>
          <ac:spMkLst>
            <pc:docMk/>
            <pc:sldMk cId="323406302" sldId="12094"/>
            <ac:spMk id="7" creationId="{A50E67AA-6886-2DEB-B6E0-E2EA35126C77}"/>
          </ac:spMkLst>
        </pc:spChg>
        <pc:spChg chg="add mod">
          <ac:chgData name="Andrew Houtenville" userId="aea22101-bd61-4dfe-a17f-14b576307e93" providerId="ADAL" clId="{F968ED4C-6BA3-45CF-9DB7-3FB4E3C42BF3}" dt="2023-02-03T15:30:41.412" v="903"/>
          <ac:spMkLst>
            <pc:docMk/>
            <pc:sldMk cId="323406302" sldId="12094"/>
            <ac:spMk id="16" creationId="{A50E67AA-6886-2DEB-B6E0-E2EA35126C77}"/>
          </ac:spMkLst>
        </pc:spChg>
        <pc:spChg chg="add mod">
          <ac:chgData name="Andrew Houtenville" userId="aea22101-bd61-4dfe-a17f-14b576307e93" providerId="ADAL" clId="{F968ED4C-6BA3-45CF-9DB7-3FB4E3C42BF3}" dt="2023-02-03T15:33:40.919" v="925"/>
          <ac:spMkLst>
            <pc:docMk/>
            <pc:sldMk cId="323406302" sldId="12094"/>
            <ac:spMk id="25" creationId="{A50E67AA-6886-2DEB-B6E0-E2EA35126C77}"/>
          </ac:spMkLst>
        </pc:spChg>
        <pc:grpChg chg="add del mod">
          <ac:chgData name="Andrew Houtenville" userId="aea22101-bd61-4dfe-a17f-14b576307e93" providerId="ADAL" clId="{F968ED4C-6BA3-45CF-9DB7-3FB4E3C42BF3}" dt="2023-02-03T15:30:37.854" v="901" actId="478"/>
          <ac:grpSpMkLst>
            <pc:docMk/>
            <pc:sldMk cId="323406302" sldId="12094"/>
            <ac:grpSpMk id="3" creationId="{1F70A520-ECD8-4AB3-8D57-722E0C3E1B55}"/>
          </ac:grpSpMkLst>
        </pc:grpChg>
        <pc:grpChg chg="add mod">
          <ac:chgData name="Andrew Houtenville" userId="aea22101-bd61-4dfe-a17f-14b576307e93" providerId="ADAL" clId="{F968ED4C-6BA3-45CF-9DB7-3FB4E3C42BF3}" dt="2023-02-03T15:29:51.363" v="866"/>
          <ac:grpSpMkLst>
            <pc:docMk/>
            <pc:sldMk cId="323406302" sldId="12094"/>
            <ac:grpSpMk id="6" creationId="{ADACD528-B581-D6CA-5F56-1A69E805975D}"/>
          </ac:grpSpMkLst>
        </pc:grpChg>
        <pc:grpChg chg="add mod">
          <ac:chgData name="Andrew Houtenville" userId="aea22101-bd61-4dfe-a17f-14b576307e93" providerId="ADAL" clId="{F968ED4C-6BA3-45CF-9DB7-3FB4E3C42BF3}" dt="2023-02-03T15:29:51.363" v="866"/>
          <ac:grpSpMkLst>
            <pc:docMk/>
            <pc:sldMk cId="323406302" sldId="12094"/>
            <ac:grpSpMk id="10" creationId="{0E399FD7-66E3-3E9B-AE5E-DC9CE9348552}"/>
          </ac:grpSpMkLst>
        </pc:grpChg>
        <pc:grpChg chg="add mod">
          <ac:chgData name="Andrew Houtenville" userId="aea22101-bd61-4dfe-a17f-14b576307e93" providerId="ADAL" clId="{F968ED4C-6BA3-45CF-9DB7-3FB4E3C42BF3}" dt="2023-02-03T15:30:41.412" v="903"/>
          <ac:grpSpMkLst>
            <pc:docMk/>
            <pc:sldMk cId="323406302" sldId="12094"/>
            <ac:grpSpMk id="14" creationId="{1F70A520-ECD8-4AB3-8D57-722E0C3E1B55}"/>
          </ac:grpSpMkLst>
        </pc:grpChg>
        <pc:grpChg chg="add mod">
          <ac:chgData name="Andrew Houtenville" userId="aea22101-bd61-4dfe-a17f-14b576307e93" providerId="ADAL" clId="{F968ED4C-6BA3-45CF-9DB7-3FB4E3C42BF3}" dt="2023-02-03T15:30:41.412" v="903"/>
          <ac:grpSpMkLst>
            <pc:docMk/>
            <pc:sldMk cId="323406302" sldId="12094"/>
            <ac:grpSpMk id="15" creationId="{ADACD528-B581-D6CA-5F56-1A69E805975D}"/>
          </ac:grpSpMkLst>
        </pc:grpChg>
        <pc:grpChg chg="add mod">
          <ac:chgData name="Andrew Houtenville" userId="aea22101-bd61-4dfe-a17f-14b576307e93" providerId="ADAL" clId="{F968ED4C-6BA3-45CF-9DB7-3FB4E3C42BF3}" dt="2023-02-03T15:30:41.412" v="903"/>
          <ac:grpSpMkLst>
            <pc:docMk/>
            <pc:sldMk cId="323406302" sldId="12094"/>
            <ac:grpSpMk id="19" creationId="{0E399FD7-66E3-3E9B-AE5E-DC9CE9348552}"/>
          </ac:grpSpMkLst>
        </pc:grpChg>
        <pc:grpChg chg="add mod">
          <ac:chgData name="Andrew Houtenville" userId="aea22101-bd61-4dfe-a17f-14b576307e93" providerId="ADAL" clId="{F968ED4C-6BA3-45CF-9DB7-3FB4E3C42BF3}" dt="2023-02-03T15:33:40.919" v="925"/>
          <ac:grpSpMkLst>
            <pc:docMk/>
            <pc:sldMk cId="323406302" sldId="12094"/>
            <ac:grpSpMk id="23" creationId="{1F70A520-ECD8-4AB3-8D57-722E0C3E1B55}"/>
          </ac:grpSpMkLst>
        </pc:grpChg>
        <pc:grpChg chg="add mod">
          <ac:chgData name="Andrew Houtenville" userId="aea22101-bd61-4dfe-a17f-14b576307e93" providerId="ADAL" clId="{F968ED4C-6BA3-45CF-9DB7-3FB4E3C42BF3}" dt="2023-02-03T15:33:40.919" v="925"/>
          <ac:grpSpMkLst>
            <pc:docMk/>
            <pc:sldMk cId="323406302" sldId="12094"/>
            <ac:grpSpMk id="24" creationId="{ADACD528-B581-D6CA-5F56-1A69E805975D}"/>
          </ac:grpSpMkLst>
        </pc:grpChg>
        <pc:grpChg chg="add mod">
          <ac:chgData name="Andrew Houtenville" userId="aea22101-bd61-4dfe-a17f-14b576307e93" providerId="ADAL" clId="{F968ED4C-6BA3-45CF-9DB7-3FB4E3C42BF3}" dt="2023-02-03T15:33:40.919" v="925"/>
          <ac:grpSpMkLst>
            <pc:docMk/>
            <pc:sldMk cId="323406302" sldId="12094"/>
            <ac:grpSpMk id="28" creationId="{0E399FD7-66E3-3E9B-AE5E-DC9CE9348552}"/>
          </ac:grpSpMkLst>
        </pc:grpChg>
        <pc:graphicFrameChg chg="add mod">
          <ac:chgData name="Andrew Houtenville" userId="aea22101-bd61-4dfe-a17f-14b576307e93" providerId="ADAL" clId="{F968ED4C-6BA3-45CF-9DB7-3FB4E3C42BF3}" dt="2023-02-03T15:29:51.363" v="866"/>
          <ac:graphicFrameMkLst>
            <pc:docMk/>
            <pc:sldMk cId="323406302" sldId="12094"/>
            <ac:graphicFrameMk id="8" creationId="{3CDD79DF-4780-9FB7-ADEE-365C8244E429}"/>
          </ac:graphicFrameMkLst>
        </pc:graphicFrameChg>
        <pc:graphicFrameChg chg="add mod">
          <ac:chgData name="Andrew Houtenville" userId="aea22101-bd61-4dfe-a17f-14b576307e93" providerId="ADAL" clId="{F968ED4C-6BA3-45CF-9DB7-3FB4E3C42BF3}" dt="2023-02-03T15:29:51.363" v="866"/>
          <ac:graphicFrameMkLst>
            <pc:docMk/>
            <pc:sldMk cId="323406302" sldId="12094"/>
            <ac:graphicFrameMk id="9" creationId="{6E45C406-BE00-7213-7CD5-25D38C2DB88A}"/>
          </ac:graphicFrameMkLst>
        </pc:graphicFrameChg>
        <pc:graphicFrameChg chg="add mod">
          <ac:chgData name="Andrew Houtenville" userId="aea22101-bd61-4dfe-a17f-14b576307e93" providerId="ADAL" clId="{F968ED4C-6BA3-45CF-9DB7-3FB4E3C42BF3}" dt="2023-02-03T15:30:41.412" v="903"/>
          <ac:graphicFrameMkLst>
            <pc:docMk/>
            <pc:sldMk cId="323406302" sldId="12094"/>
            <ac:graphicFrameMk id="17" creationId="{3CDD79DF-4780-9FB7-ADEE-365C8244E429}"/>
          </ac:graphicFrameMkLst>
        </pc:graphicFrameChg>
        <pc:graphicFrameChg chg="add mod">
          <ac:chgData name="Andrew Houtenville" userId="aea22101-bd61-4dfe-a17f-14b576307e93" providerId="ADAL" clId="{F968ED4C-6BA3-45CF-9DB7-3FB4E3C42BF3}" dt="2023-02-03T15:30:41.412" v="903"/>
          <ac:graphicFrameMkLst>
            <pc:docMk/>
            <pc:sldMk cId="323406302" sldId="12094"/>
            <ac:graphicFrameMk id="18" creationId="{6E45C406-BE00-7213-7CD5-25D38C2DB88A}"/>
          </ac:graphicFrameMkLst>
        </pc:graphicFrameChg>
        <pc:graphicFrameChg chg="add mod">
          <ac:chgData name="Andrew Houtenville" userId="aea22101-bd61-4dfe-a17f-14b576307e93" providerId="ADAL" clId="{F968ED4C-6BA3-45CF-9DB7-3FB4E3C42BF3}" dt="2023-02-03T15:33:40.919" v="925"/>
          <ac:graphicFrameMkLst>
            <pc:docMk/>
            <pc:sldMk cId="323406302" sldId="12094"/>
            <ac:graphicFrameMk id="26" creationId="{3CDD79DF-4780-9FB7-ADEE-365C8244E429}"/>
          </ac:graphicFrameMkLst>
        </pc:graphicFrameChg>
        <pc:graphicFrameChg chg="add mod">
          <ac:chgData name="Andrew Houtenville" userId="aea22101-bd61-4dfe-a17f-14b576307e93" providerId="ADAL" clId="{F968ED4C-6BA3-45CF-9DB7-3FB4E3C42BF3}" dt="2023-02-03T15:33:40.919" v="925"/>
          <ac:graphicFrameMkLst>
            <pc:docMk/>
            <pc:sldMk cId="323406302" sldId="12094"/>
            <ac:graphicFrameMk id="27" creationId="{6E45C406-BE00-7213-7CD5-25D38C2DB88A}"/>
          </ac:graphicFrameMkLst>
        </pc:graphicFrameChg>
        <pc:picChg chg="del">
          <ac:chgData name="Andrew Houtenville" userId="aea22101-bd61-4dfe-a17f-14b576307e93" providerId="ADAL" clId="{F968ED4C-6BA3-45CF-9DB7-3FB4E3C42BF3}" dt="2023-02-03T15:13:07.116" v="860" actId="478"/>
          <ac:picMkLst>
            <pc:docMk/>
            <pc:sldMk cId="323406302" sldId="12094"/>
            <ac:picMk id="13" creationId="{BD9B61B4-5490-174D-5E92-389663B67504}"/>
          </ac:picMkLst>
        </pc:picChg>
        <pc:picChg chg="add del mod">
          <ac:chgData name="Andrew Houtenville" userId="aea22101-bd61-4dfe-a17f-14b576307e93" providerId="ADAL" clId="{F968ED4C-6BA3-45CF-9DB7-3FB4E3C42BF3}" dt="2023-02-03T15:33:37.851" v="923" actId="478"/>
          <ac:picMkLst>
            <pc:docMk/>
            <pc:sldMk cId="323406302" sldId="12094"/>
            <ac:picMk id="22" creationId="{26F104FF-F6E5-DF2D-8477-4C72DD6FC277}"/>
          </ac:picMkLst>
        </pc:picChg>
        <pc:picChg chg="add mod">
          <ac:chgData name="Andrew Houtenville" userId="aea22101-bd61-4dfe-a17f-14b576307e93" providerId="ADAL" clId="{F968ED4C-6BA3-45CF-9DB7-3FB4E3C42BF3}" dt="2023-02-03T15:34:48.187" v="978" actId="14100"/>
          <ac:picMkLst>
            <pc:docMk/>
            <pc:sldMk cId="323406302" sldId="12094"/>
            <ac:picMk id="31" creationId="{18F7C13F-7448-06E7-F9DE-AED4D778AB8D}"/>
          </ac:picMkLst>
        </pc:picChg>
        <pc:cxnChg chg="add mod">
          <ac:chgData name="Andrew Houtenville" userId="aea22101-bd61-4dfe-a17f-14b576307e93" providerId="ADAL" clId="{F968ED4C-6BA3-45CF-9DB7-3FB4E3C42BF3}" dt="2023-02-03T15:29:51.363" v="866"/>
          <ac:cxnSpMkLst>
            <pc:docMk/>
            <pc:sldMk cId="323406302" sldId="12094"/>
            <ac:cxnSpMk id="11" creationId="{4B4418A9-B208-02FE-A4DF-66449F13D80E}"/>
          </ac:cxnSpMkLst>
        </pc:cxnChg>
        <pc:cxnChg chg="add mod">
          <ac:chgData name="Andrew Houtenville" userId="aea22101-bd61-4dfe-a17f-14b576307e93" providerId="ADAL" clId="{F968ED4C-6BA3-45CF-9DB7-3FB4E3C42BF3}" dt="2023-02-03T15:29:51.363" v="866"/>
          <ac:cxnSpMkLst>
            <pc:docMk/>
            <pc:sldMk cId="323406302" sldId="12094"/>
            <ac:cxnSpMk id="12" creationId="{5E4DF356-E56C-0A89-D479-6D4646CBB162}"/>
          </ac:cxnSpMkLst>
        </pc:cxnChg>
        <pc:cxnChg chg="add mod">
          <ac:chgData name="Andrew Houtenville" userId="aea22101-bd61-4dfe-a17f-14b576307e93" providerId="ADAL" clId="{F968ED4C-6BA3-45CF-9DB7-3FB4E3C42BF3}" dt="2023-02-03T15:30:41.412" v="903"/>
          <ac:cxnSpMkLst>
            <pc:docMk/>
            <pc:sldMk cId="323406302" sldId="12094"/>
            <ac:cxnSpMk id="20" creationId="{4B4418A9-B208-02FE-A4DF-66449F13D80E}"/>
          </ac:cxnSpMkLst>
        </pc:cxnChg>
        <pc:cxnChg chg="add mod">
          <ac:chgData name="Andrew Houtenville" userId="aea22101-bd61-4dfe-a17f-14b576307e93" providerId="ADAL" clId="{F968ED4C-6BA3-45CF-9DB7-3FB4E3C42BF3}" dt="2023-02-03T15:30:41.412" v="903"/>
          <ac:cxnSpMkLst>
            <pc:docMk/>
            <pc:sldMk cId="323406302" sldId="12094"/>
            <ac:cxnSpMk id="21" creationId="{5E4DF356-E56C-0A89-D479-6D4646CBB162}"/>
          </ac:cxnSpMkLst>
        </pc:cxnChg>
        <pc:cxnChg chg="add mod">
          <ac:chgData name="Andrew Houtenville" userId="aea22101-bd61-4dfe-a17f-14b576307e93" providerId="ADAL" clId="{F968ED4C-6BA3-45CF-9DB7-3FB4E3C42BF3}" dt="2023-02-03T15:33:40.919" v="925"/>
          <ac:cxnSpMkLst>
            <pc:docMk/>
            <pc:sldMk cId="323406302" sldId="12094"/>
            <ac:cxnSpMk id="29" creationId="{4B4418A9-B208-02FE-A4DF-66449F13D80E}"/>
          </ac:cxnSpMkLst>
        </pc:cxnChg>
        <pc:cxnChg chg="add mod">
          <ac:chgData name="Andrew Houtenville" userId="aea22101-bd61-4dfe-a17f-14b576307e93" providerId="ADAL" clId="{F968ED4C-6BA3-45CF-9DB7-3FB4E3C42BF3}" dt="2023-02-03T15:33:40.919" v="925"/>
          <ac:cxnSpMkLst>
            <pc:docMk/>
            <pc:sldMk cId="323406302" sldId="12094"/>
            <ac:cxnSpMk id="30" creationId="{5E4DF356-E56C-0A89-D479-6D4646CBB162}"/>
          </ac:cxnSpMkLst>
        </pc:cxnChg>
      </pc:sldChg>
      <pc:sldChg chg="addSp delSp modSp mod">
        <pc:chgData name="Andrew Houtenville" userId="aea22101-bd61-4dfe-a17f-14b576307e93" providerId="ADAL" clId="{F968ED4C-6BA3-45CF-9DB7-3FB4E3C42BF3}" dt="2023-02-03T15:42:19.756" v="1001" actId="1076"/>
        <pc:sldMkLst>
          <pc:docMk/>
          <pc:sldMk cId="3357822432" sldId="12095"/>
        </pc:sldMkLst>
        <pc:spChg chg="add mod">
          <ac:chgData name="Andrew Houtenville" userId="aea22101-bd61-4dfe-a17f-14b576307e93" providerId="ADAL" clId="{F968ED4C-6BA3-45CF-9DB7-3FB4E3C42BF3}" dt="2023-02-03T15:41:31.012" v="990"/>
          <ac:spMkLst>
            <pc:docMk/>
            <pc:sldMk cId="3357822432" sldId="12095"/>
            <ac:spMk id="7" creationId="{87499861-517C-BF54-6BB7-839E9ABE54D3}"/>
          </ac:spMkLst>
        </pc:spChg>
        <pc:grpChg chg="add mod">
          <ac:chgData name="Andrew Houtenville" userId="aea22101-bd61-4dfe-a17f-14b576307e93" providerId="ADAL" clId="{F968ED4C-6BA3-45CF-9DB7-3FB4E3C42BF3}" dt="2023-02-03T15:41:31.012" v="990"/>
          <ac:grpSpMkLst>
            <pc:docMk/>
            <pc:sldMk cId="3357822432" sldId="12095"/>
            <ac:grpSpMk id="3" creationId="{7FF41DE3-0721-44D7-84A2-F03A5F0DC02C}"/>
          </ac:grpSpMkLst>
        </pc:grpChg>
        <pc:grpChg chg="add mod">
          <ac:chgData name="Andrew Houtenville" userId="aea22101-bd61-4dfe-a17f-14b576307e93" providerId="ADAL" clId="{F968ED4C-6BA3-45CF-9DB7-3FB4E3C42BF3}" dt="2023-02-03T15:41:31.012" v="990"/>
          <ac:grpSpMkLst>
            <pc:docMk/>
            <pc:sldMk cId="3357822432" sldId="12095"/>
            <ac:grpSpMk id="6" creationId="{C33A222B-B94A-A5FB-0986-B0754FF34486}"/>
          </ac:grpSpMkLst>
        </pc:grpChg>
        <pc:grpChg chg="add mod">
          <ac:chgData name="Andrew Houtenville" userId="aea22101-bd61-4dfe-a17f-14b576307e93" providerId="ADAL" clId="{F968ED4C-6BA3-45CF-9DB7-3FB4E3C42BF3}" dt="2023-02-03T15:41:31.012" v="990"/>
          <ac:grpSpMkLst>
            <pc:docMk/>
            <pc:sldMk cId="3357822432" sldId="12095"/>
            <ac:grpSpMk id="10" creationId="{8E98A879-E960-6BEC-B7DA-CA0CC1F12191}"/>
          </ac:grpSpMkLst>
        </pc:grpChg>
        <pc:graphicFrameChg chg="add mod">
          <ac:chgData name="Andrew Houtenville" userId="aea22101-bd61-4dfe-a17f-14b576307e93" providerId="ADAL" clId="{F968ED4C-6BA3-45CF-9DB7-3FB4E3C42BF3}" dt="2023-02-03T15:41:31.012" v="990"/>
          <ac:graphicFrameMkLst>
            <pc:docMk/>
            <pc:sldMk cId="3357822432" sldId="12095"/>
            <ac:graphicFrameMk id="8" creationId="{183DE0D9-3AB4-EE6E-03A5-ECFA0C766B2A}"/>
          </ac:graphicFrameMkLst>
        </pc:graphicFrameChg>
        <pc:graphicFrameChg chg="add mod">
          <ac:chgData name="Andrew Houtenville" userId="aea22101-bd61-4dfe-a17f-14b576307e93" providerId="ADAL" clId="{F968ED4C-6BA3-45CF-9DB7-3FB4E3C42BF3}" dt="2023-02-03T15:41:31.012" v="990"/>
          <ac:graphicFrameMkLst>
            <pc:docMk/>
            <pc:sldMk cId="3357822432" sldId="12095"/>
            <ac:graphicFrameMk id="9" creationId="{4BCDC291-A795-D3CB-ADFA-C3FC132FDCF2}"/>
          </ac:graphicFrameMkLst>
        </pc:graphicFrameChg>
        <pc:picChg chg="add mod">
          <ac:chgData name="Andrew Houtenville" userId="aea22101-bd61-4dfe-a17f-14b576307e93" providerId="ADAL" clId="{F968ED4C-6BA3-45CF-9DB7-3FB4E3C42BF3}" dt="2023-02-03T15:42:19.756" v="1001" actId="1076"/>
          <ac:picMkLst>
            <pc:docMk/>
            <pc:sldMk cId="3357822432" sldId="12095"/>
            <ac:picMk id="13" creationId="{AD6C980C-D295-D032-335D-E25404232674}"/>
          </ac:picMkLst>
        </pc:picChg>
        <pc:picChg chg="del">
          <ac:chgData name="Andrew Houtenville" userId="aea22101-bd61-4dfe-a17f-14b576307e93" providerId="ADAL" clId="{F968ED4C-6BA3-45CF-9DB7-3FB4E3C42BF3}" dt="2023-02-03T15:38:52.766" v="988" actId="478"/>
          <ac:picMkLst>
            <pc:docMk/>
            <pc:sldMk cId="3357822432" sldId="12095"/>
            <ac:picMk id="34" creationId="{C024ACFB-B5E5-0886-BB26-A8BC6A1E18FC}"/>
          </ac:picMkLst>
        </pc:picChg>
        <pc:cxnChg chg="add mod">
          <ac:chgData name="Andrew Houtenville" userId="aea22101-bd61-4dfe-a17f-14b576307e93" providerId="ADAL" clId="{F968ED4C-6BA3-45CF-9DB7-3FB4E3C42BF3}" dt="2023-02-03T15:41:31.012" v="990"/>
          <ac:cxnSpMkLst>
            <pc:docMk/>
            <pc:sldMk cId="3357822432" sldId="12095"/>
            <ac:cxnSpMk id="11" creationId="{AFECDBCA-3205-AD7E-70A5-197E6E4D1855}"/>
          </ac:cxnSpMkLst>
        </pc:cxnChg>
        <pc:cxnChg chg="add mod">
          <ac:chgData name="Andrew Houtenville" userId="aea22101-bd61-4dfe-a17f-14b576307e93" providerId="ADAL" clId="{F968ED4C-6BA3-45CF-9DB7-3FB4E3C42BF3}" dt="2023-02-03T15:41:31.012" v="990"/>
          <ac:cxnSpMkLst>
            <pc:docMk/>
            <pc:sldMk cId="3357822432" sldId="12095"/>
            <ac:cxnSpMk id="12" creationId="{ABFC3887-B25D-68E9-20D9-F89E2C506532}"/>
          </ac:cxnSpMkLst>
        </pc:cxnChg>
      </pc:sldChg>
      <pc:sldChg chg="addSp delSp modSp mod">
        <pc:chgData name="Andrew Houtenville" userId="aea22101-bd61-4dfe-a17f-14b576307e93" providerId="ADAL" clId="{F968ED4C-6BA3-45CF-9DB7-3FB4E3C42BF3}" dt="2023-02-03T15:42:03.564" v="999" actId="1076"/>
        <pc:sldMkLst>
          <pc:docMk/>
          <pc:sldMk cId="3527199843" sldId="12096"/>
        </pc:sldMkLst>
        <pc:spChg chg="add mod">
          <ac:chgData name="Andrew Houtenville" userId="aea22101-bd61-4dfe-a17f-14b576307e93" providerId="ADAL" clId="{F968ED4C-6BA3-45CF-9DB7-3FB4E3C42BF3}" dt="2023-02-03T15:38:40.134" v="986"/>
          <ac:spMkLst>
            <pc:docMk/>
            <pc:sldMk cId="3527199843" sldId="12096"/>
            <ac:spMk id="7" creationId="{C842EF3C-23BB-4E74-8252-E12CC77D083A}"/>
          </ac:spMkLst>
        </pc:spChg>
        <pc:grpChg chg="add mod">
          <ac:chgData name="Andrew Houtenville" userId="aea22101-bd61-4dfe-a17f-14b576307e93" providerId="ADAL" clId="{F968ED4C-6BA3-45CF-9DB7-3FB4E3C42BF3}" dt="2023-02-03T15:38:40.134" v="986"/>
          <ac:grpSpMkLst>
            <pc:docMk/>
            <pc:sldMk cId="3527199843" sldId="12096"/>
            <ac:grpSpMk id="3" creationId="{1462CF0B-E740-F527-9748-DDEAF30E9A16}"/>
          </ac:grpSpMkLst>
        </pc:grpChg>
        <pc:grpChg chg="add mod">
          <ac:chgData name="Andrew Houtenville" userId="aea22101-bd61-4dfe-a17f-14b576307e93" providerId="ADAL" clId="{F968ED4C-6BA3-45CF-9DB7-3FB4E3C42BF3}" dt="2023-02-03T15:38:40.134" v="986"/>
          <ac:grpSpMkLst>
            <pc:docMk/>
            <pc:sldMk cId="3527199843" sldId="12096"/>
            <ac:grpSpMk id="6" creationId="{CE4C2747-9E68-4ACE-9143-EA047B1728DC}"/>
          </ac:grpSpMkLst>
        </pc:grpChg>
        <pc:grpChg chg="add mod">
          <ac:chgData name="Andrew Houtenville" userId="aea22101-bd61-4dfe-a17f-14b576307e93" providerId="ADAL" clId="{F968ED4C-6BA3-45CF-9DB7-3FB4E3C42BF3}" dt="2023-02-03T15:38:40.134" v="986"/>
          <ac:grpSpMkLst>
            <pc:docMk/>
            <pc:sldMk cId="3527199843" sldId="12096"/>
            <ac:grpSpMk id="10" creationId="{0C0472D1-4E85-A437-0447-E9EA7CDCE23B}"/>
          </ac:grpSpMkLst>
        </pc:grpChg>
        <pc:graphicFrameChg chg="add mod">
          <ac:chgData name="Andrew Houtenville" userId="aea22101-bd61-4dfe-a17f-14b576307e93" providerId="ADAL" clId="{F968ED4C-6BA3-45CF-9DB7-3FB4E3C42BF3}" dt="2023-02-03T15:38:40.134" v="986"/>
          <ac:graphicFrameMkLst>
            <pc:docMk/>
            <pc:sldMk cId="3527199843" sldId="12096"/>
            <ac:graphicFrameMk id="8" creationId="{E2AE2032-E32C-7327-D871-50283F9EE055}"/>
          </ac:graphicFrameMkLst>
        </pc:graphicFrameChg>
        <pc:graphicFrameChg chg="add mod">
          <ac:chgData name="Andrew Houtenville" userId="aea22101-bd61-4dfe-a17f-14b576307e93" providerId="ADAL" clId="{F968ED4C-6BA3-45CF-9DB7-3FB4E3C42BF3}" dt="2023-02-03T15:38:40.134" v="986"/>
          <ac:graphicFrameMkLst>
            <pc:docMk/>
            <pc:sldMk cId="3527199843" sldId="12096"/>
            <ac:graphicFrameMk id="9" creationId="{9EC82F56-6BA6-1D2A-EA1D-5EE89BE8D025}"/>
          </ac:graphicFrameMkLst>
        </pc:graphicFrameChg>
        <pc:picChg chg="del">
          <ac:chgData name="Andrew Houtenville" userId="aea22101-bd61-4dfe-a17f-14b576307e93" providerId="ADAL" clId="{F968ED4C-6BA3-45CF-9DB7-3FB4E3C42BF3}" dt="2023-02-03T15:38:36.027" v="984" actId="478"/>
          <ac:picMkLst>
            <pc:docMk/>
            <pc:sldMk cId="3527199843" sldId="12096"/>
            <ac:picMk id="13" creationId="{C5F3AD9A-75AE-DEA1-AA41-174AF6A450E5}"/>
          </ac:picMkLst>
        </pc:picChg>
        <pc:picChg chg="add mod">
          <ac:chgData name="Andrew Houtenville" userId="aea22101-bd61-4dfe-a17f-14b576307e93" providerId="ADAL" clId="{F968ED4C-6BA3-45CF-9DB7-3FB4E3C42BF3}" dt="2023-02-03T15:42:03.564" v="999" actId="1076"/>
          <ac:picMkLst>
            <pc:docMk/>
            <pc:sldMk cId="3527199843" sldId="12096"/>
            <ac:picMk id="14" creationId="{28894F17-666B-14AD-5691-B68482D26238}"/>
          </ac:picMkLst>
        </pc:picChg>
        <pc:cxnChg chg="add mod">
          <ac:chgData name="Andrew Houtenville" userId="aea22101-bd61-4dfe-a17f-14b576307e93" providerId="ADAL" clId="{F968ED4C-6BA3-45CF-9DB7-3FB4E3C42BF3}" dt="2023-02-03T15:38:40.134" v="986"/>
          <ac:cxnSpMkLst>
            <pc:docMk/>
            <pc:sldMk cId="3527199843" sldId="12096"/>
            <ac:cxnSpMk id="11" creationId="{5D1FFC91-243B-E835-9181-DBB995F65419}"/>
          </ac:cxnSpMkLst>
        </pc:cxnChg>
        <pc:cxnChg chg="add mod">
          <ac:chgData name="Andrew Houtenville" userId="aea22101-bd61-4dfe-a17f-14b576307e93" providerId="ADAL" clId="{F968ED4C-6BA3-45CF-9DB7-3FB4E3C42BF3}" dt="2023-02-03T15:38:40.134" v="986"/>
          <ac:cxnSpMkLst>
            <pc:docMk/>
            <pc:sldMk cId="3527199843" sldId="12096"/>
            <ac:cxnSpMk id="12" creationId="{515A6AA6-A9F3-D8EB-90FA-3DD3CB305DAB}"/>
          </ac:cxnSpMkLst>
        </pc:cxnChg>
      </pc:sldChg>
      <pc:sldChg chg="modSp mod">
        <pc:chgData name="Andrew Houtenville" userId="aea22101-bd61-4dfe-a17f-14b576307e93" providerId="ADAL" clId="{F968ED4C-6BA3-45CF-9DB7-3FB4E3C42BF3}" dt="2023-02-03T15:06:48.569" v="622" actId="20577"/>
        <pc:sldMkLst>
          <pc:docMk/>
          <pc:sldMk cId="248597747" sldId="12097"/>
        </pc:sldMkLst>
        <pc:spChg chg="mod">
          <ac:chgData name="Andrew Houtenville" userId="aea22101-bd61-4dfe-a17f-14b576307e93" providerId="ADAL" clId="{F968ED4C-6BA3-45CF-9DB7-3FB4E3C42BF3}" dt="2023-02-03T15:06:48.569" v="622" actId="20577"/>
          <ac:spMkLst>
            <pc:docMk/>
            <pc:sldMk cId="248597747" sldId="12097"/>
            <ac:spMk id="2" creationId="{AD8B5095-A54C-43C7-9F76-75F907615938}"/>
          </ac:spMkLst>
        </pc:spChg>
        <pc:spChg chg="mod">
          <ac:chgData name="Andrew Houtenville" userId="aea22101-bd61-4dfe-a17f-14b576307e93" providerId="ADAL" clId="{F968ED4C-6BA3-45CF-9DB7-3FB4E3C42BF3}" dt="2023-02-03T15:06:23.418" v="596" actId="948"/>
          <ac:spMkLst>
            <pc:docMk/>
            <pc:sldMk cId="248597747" sldId="12097"/>
            <ac:spMk id="3" creationId="{0D5B6EF4-241B-4449-8E37-9ABA41C398CB}"/>
          </ac:spMkLst>
        </pc:spChg>
      </pc:sldChg>
      <pc:sldChg chg="addSp delSp modSp add mod">
        <pc:chgData name="Andrew Houtenville" userId="aea22101-bd61-4dfe-a17f-14b576307e93" providerId="ADAL" clId="{F968ED4C-6BA3-45CF-9DB7-3FB4E3C42BF3}" dt="2023-02-03T15:10:25.663" v="858" actId="948"/>
        <pc:sldMkLst>
          <pc:docMk/>
          <pc:sldMk cId="494388865" sldId="12109"/>
        </pc:sldMkLst>
        <pc:spChg chg="mod">
          <ac:chgData name="Andrew Houtenville" userId="aea22101-bd61-4dfe-a17f-14b576307e93" providerId="ADAL" clId="{F968ED4C-6BA3-45CF-9DB7-3FB4E3C42BF3}" dt="2023-02-03T15:09:20.032" v="835" actId="20577"/>
          <ac:spMkLst>
            <pc:docMk/>
            <pc:sldMk cId="494388865" sldId="12109"/>
            <ac:spMk id="2" creationId="{AD8B5095-A54C-43C7-9F76-75F907615938}"/>
          </ac:spMkLst>
        </pc:spChg>
        <pc:spChg chg="del">
          <ac:chgData name="Andrew Houtenville" userId="aea22101-bd61-4dfe-a17f-14b576307e93" providerId="ADAL" clId="{F968ED4C-6BA3-45CF-9DB7-3FB4E3C42BF3}" dt="2023-02-03T15:02:32.095" v="500" actId="478"/>
          <ac:spMkLst>
            <pc:docMk/>
            <pc:sldMk cId="494388865" sldId="12109"/>
            <ac:spMk id="3" creationId="{0D5B6EF4-241B-4449-8E37-9ABA41C398CB}"/>
          </ac:spMkLst>
        </pc:spChg>
        <pc:spChg chg="add del mod">
          <ac:chgData name="Andrew Houtenville" userId="aea22101-bd61-4dfe-a17f-14b576307e93" providerId="ADAL" clId="{F968ED4C-6BA3-45CF-9DB7-3FB4E3C42BF3}" dt="2023-02-03T15:02:37.640" v="501" actId="478"/>
          <ac:spMkLst>
            <pc:docMk/>
            <pc:sldMk cId="494388865" sldId="12109"/>
            <ac:spMk id="7" creationId="{CFF99527-97C7-D8B5-F1DF-E38084E7F15E}"/>
          </ac:spMkLst>
        </pc:spChg>
        <pc:spChg chg="add mod">
          <ac:chgData name="Andrew Houtenville" userId="aea22101-bd61-4dfe-a17f-14b576307e93" providerId="ADAL" clId="{F968ED4C-6BA3-45CF-9DB7-3FB4E3C42BF3}" dt="2023-02-03T15:10:22.903" v="857" actId="948"/>
          <ac:spMkLst>
            <pc:docMk/>
            <pc:sldMk cId="494388865" sldId="12109"/>
            <ac:spMk id="8" creationId="{47364682-7CDF-4184-9C2B-684464DD9104}"/>
          </ac:spMkLst>
        </pc:spChg>
        <pc:spChg chg="add mod">
          <ac:chgData name="Andrew Houtenville" userId="aea22101-bd61-4dfe-a17f-14b576307e93" providerId="ADAL" clId="{F968ED4C-6BA3-45CF-9DB7-3FB4E3C42BF3}" dt="2023-02-03T15:09:17.049" v="834" actId="1037"/>
          <ac:spMkLst>
            <pc:docMk/>
            <pc:sldMk cId="494388865" sldId="12109"/>
            <ac:spMk id="9" creationId="{33BEE2FE-3F01-2E3C-A14F-BB1A26933FF5}"/>
          </ac:spMkLst>
        </pc:spChg>
        <pc:spChg chg="add mod">
          <ac:chgData name="Andrew Houtenville" userId="aea22101-bd61-4dfe-a17f-14b576307e93" providerId="ADAL" clId="{F968ED4C-6BA3-45CF-9DB7-3FB4E3C42BF3}" dt="2023-02-03T15:10:25.663" v="858" actId="948"/>
          <ac:spMkLst>
            <pc:docMk/>
            <pc:sldMk cId="494388865" sldId="12109"/>
            <ac:spMk id="10" creationId="{B13162B4-F838-4DF4-36B6-639433F65169}"/>
          </ac:spMkLst>
        </pc:spChg>
        <pc:picChg chg="add mod">
          <ac:chgData name="Andrew Houtenville" userId="aea22101-bd61-4dfe-a17f-14b576307e93" providerId="ADAL" clId="{F968ED4C-6BA3-45CF-9DB7-3FB4E3C42BF3}" dt="2023-02-03T15:09:17.049" v="834" actId="1037"/>
          <ac:picMkLst>
            <pc:docMk/>
            <pc:sldMk cId="494388865" sldId="12109"/>
            <ac:picMk id="11" creationId="{EEFAE1D9-5B40-B1B4-ECFB-A87AE1172D05}"/>
          </ac:picMkLst>
        </pc:picChg>
        <pc:picChg chg="add mod">
          <ac:chgData name="Andrew Houtenville" userId="aea22101-bd61-4dfe-a17f-14b576307e93" providerId="ADAL" clId="{F968ED4C-6BA3-45CF-9DB7-3FB4E3C42BF3}" dt="2023-02-03T15:09:17.049" v="834" actId="1037"/>
          <ac:picMkLst>
            <pc:docMk/>
            <pc:sldMk cId="494388865" sldId="12109"/>
            <ac:picMk id="12" creationId="{58ABE535-34CC-2224-3D83-5C618C827AD0}"/>
          </ac:picMkLst>
        </pc:picChg>
      </pc:sldChg>
    </pc:docChg>
  </pc:docChgLst>
  <pc:docChgLst>
    <pc:chgData name="Karen Volle" userId="56a017f8-fff7-4347-a03a-e4e7c9199847" providerId="ADAL" clId="{1ADF7F1F-DE07-4236-BC0D-BFD5DB201BDA}"/>
    <pc:docChg chg="custSel addSld delSld modSld delMainMaster">
      <pc:chgData name="Karen Volle" userId="56a017f8-fff7-4347-a03a-e4e7c9199847" providerId="ADAL" clId="{1ADF7F1F-DE07-4236-BC0D-BFD5DB201BDA}" dt="2023-02-03T13:57:00.401" v="204" actId="47"/>
      <pc:docMkLst>
        <pc:docMk/>
      </pc:docMkLst>
      <pc:sldChg chg="modSp mod">
        <pc:chgData name="Karen Volle" userId="56a017f8-fff7-4347-a03a-e4e7c9199847" providerId="ADAL" clId="{1ADF7F1F-DE07-4236-BC0D-BFD5DB201BDA}" dt="2023-01-25T16:17:48.022" v="19" actId="6549"/>
        <pc:sldMkLst>
          <pc:docMk/>
          <pc:sldMk cId="2419022558" sldId="257"/>
        </pc:sldMkLst>
        <pc:spChg chg="mod">
          <ac:chgData name="Karen Volle" userId="56a017f8-fff7-4347-a03a-e4e7c9199847" providerId="ADAL" clId="{1ADF7F1F-DE07-4236-BC0D-BFD5DB201BDA}" dt="2023-01-25T16:17:48.022" v="19" actId="6549"/>
          <ac:spMkLst>
            <pc:docMk/>
            <pc:sldMk cId="2419022558" sldId="257"/>
            <ac:spMk id="3" creationId="{514675EA-F78D-48A7-B127-E5D3889F7E0D}"/>
          </ac:spMkLst>
        </pc:spChg>
      </pc:sldChg>
      <pc:sldChg chg="addSp delSp modSp mod">
        <pc:chgData name="Karen Volle" userId="56a017f8-fff7-4347-a03a-e4e7c9199847" providerId="ADAL" clId="{1ADF7F1F-DE07-4236-BC0D-BFD5DB201BDA}" dt="2023-01-25T16:45:07.139" v="199" actId="1076"/>
        <pc:sldMkLst>
          <pc:docMk/>
          <pc:sldMk cId="2538107748" sldId="308"/>
        </pc:sldMkLst>
        <pc:spChg chg="mod">
          <ac:chgData name="Karen Volle" userId="56a017f8-fff7-4347-a03a-e4e7c9199847" providerId="ADAL" clId="{1ADF7F1F-DE07-4236-BC0D-BFD5DB201BDA}" dt="2023-01-25T16:45:00.210" v="198" actId="1076"/>
          <ac:spMkLst>
            <pc:docMk/>
            <pc:sldMk cId="2538107748" sldId="308"/>
            <ac:spMk id="3" creationId="{0C80CB56-72AF-65E2-40B8-220420CAAD66}"/>
          </ac:spMkLst>
        </pc:spChg>
        <pc:picChg chg="del">
          <ac:chgData name="Karen Volle" userId="56a017f8-fff7-4347-a03a-e4e7c9199847" providerId="ADAL" clId="{1ADF7F1F-DE07-4236-BC0D-BFD5DB201BDA}" dt="2023-01-25T16:20:24.124" v="115" actId="478"/>
          <ac:picMkLst>
            <pc:docMk/>
            <pc:sldMk cId="2538107748" sldId="308"/>
            <ac:picMk id="7" creationId="{FF6C756C-1D8A-A063-052D-18926CDFA754}"/>
          </ac:picMkLst>
        </pc:picChg>
        <pc:picChg chg="add mod">
          <ac:chgData name="Karen Volle" userId="56a017f8-fff7-4347-a03a-e4e7c9199847" providerId="ADAL" clId="{1ADF7F1F-DE07-4236-BC0D-BFD5DB201BDA}" dt="2023-01-25T16:45:07.139" v="199" actId="1076"/>
          <ac:picMkLst>
            <pc:docMk/>
            <pc:sldMk cId="2538107748" sldId="308"/>
            <ac:picMk id="8" creationId="{A30D6424-EDB8-B103-609D-9F4F8A86C266}"/>
          </ac:picMkLst>
        </pc:picChg>
      </pc:sldChg>
      <pc:sldChg chg="modSp mod">
        <pc:chgData name="Karen Volle" userId="56a017f8-fff7-4347-a03a-e4e7c9199847" providerId="ADAL" clId="{1ADF7F1F-DE07-4236-BC0D-BFD5DB201BDA}" dt="2023-01-25T16:18:14.984" v="36" actId="6549"/>
        <pc:sldMkLst>
          <pc:docMk/>
          <pc:sldMk cId="1301611488" sldId="573"/>
        </pc:sldMkLst>
        <pc:spChg chg="mod">
          <ac:chgData name="Karen Volle" userId="56a017f8-fff7-4347-a03a-e4e7c9199847" providerId="ADAL" clId="{1ADF7F1F-DE07-4236-BC0D-BFD5DB201BDA}" dt="2023-01-25T16:18:14.984" v="36" actId="6549"/>
          <ac:spMkLst>
            <pc:docMk/>
            <pc:sldMk cId="1301611488" sldId="573"/>
            <ac:spMk id="3" creationId="{514675EA-F78D-48A7-B127-E5D3889F7E0D}"/>
          </ac:spMkLst>
        </pc:spChg>
      </pc:sldChg>
      <pc:sldChg chg="modSp mod">
        <pc:chgData name="Karen Volle" userId="56a017f8-fff7-4347-a03a-e4e7c9199847" providerId="ADAL" clId="{1ADF7F1F-DE07-4236-BC0D-BFD5DB201BDA}" dt="2023-01-25T16:19:53.211" v="113" actId="20577"/>
        <pc:sldMkLst>
          <pc:docMk/>
          <pc:sldMk cId="2237022372" sldId="582"/>
        </pc:sldMkLst>
        <pc:spChg chg="mod">
          <ac:chgData name="Karen Volle" userId="56a017f8-fff7-4347-a03a-e4e7c9199847" providerId="ADAL" clId="{1ADF7F1F-DE07-4236-BC0D-BFD5DB201BDA}" dt="2023-01-25T16:19:53.211" v="113" actId="20577"/>
          <ac:spMkLst>
            <pc:docMk/>
            <pc:sldMk cId="2237022372" sldId="582"/>
            <ac:spMk id="3" creationId="{4B922925-3559-40AC-B514-4AFF24DE8FDB}"/>
          </ac:spMkLst>
        </pc:spChg>
      </pc:sldChg>
      <pc:sldChg chg="del">
        <pc:chgData name="Karen Volle" userId="56a017f8-fff7-4347-a03a-e4e7c9199847" providerId="ADAL" clId="{1ADF7F1F-DE07-4236-BC0D-BFD5DB201BDA}" dt="2023-02-03T13:57:00.401" v="204" actId="47"/>
        <pc:sldMkLst>
          <pc:docMk/>
          <pc:sldMk cId="1689347815" sldId="12061"/>
        </pc:sldMkLst>
      </pc:sldChg>
      <pc:sldChg chg="del">
        <pc:chgData name="Karen Volle" userId="56a017f8-fff7-4347-a03a-e4e7c9199847" providerId="ADAL" clId="{1ADF7F1F-DE07-4236-BC0D-BFD5DB201BDA}" dt="2023-01-25T16:20:20.758" v="114" actId="47"/>
        <pc:sldMkLst>
          <pc:docMk/>
          <pc:sldMk cId="1907940546" sldId="12062"/>
        </pc:sldMkLst>
      </pc:sldChg>
      <pc:sldChg chg="del">
        <pc:chgData name="Karen Volle" userId="56a017f8-fff7-4347-a03a-e4e7c9199847" providerId="ADAL" clId="{1ADF7F1F-DE07-4236-BC0D-BFD5DB201BDA}" dt="2023-01-25T16:20:20.758" v="114" actId="47"/>
        <pc:sldMkLst>
          <pc:docMk/>
          <pc:sldMk cId="3724706530" sldId="12063"/>
        </pc:sldMkLst>
      </pc:sldChg>
      <pc:sldChg chg="del">
        <pc:chgData name="Karen Volle" userId="56a017f8-fff7-4347-a03a-e4e7c9199847" providerId="ADAL" clId="{1ADF7F1F-DE07-4236-BC0D-BFD5DB201BDA}" dt="2023-01-25T16:20:20.758" v="114" actId="47"/>
        <pc:sldMkLst>
          <pc:docMk/>
          <pc:sldMk cId="671800636" sldId="12064"/>
        </pc:sldMkLst>
      </pc:sldChg>
      <pc:sldChg chg="del">
        <pc:chgData name="Karen Volle" userId="56a017f8-fff7-4347-a03a-e4e7c9199847" providerId="ADAL" clId="{1ADF7F1F-DE07-4236-BC0D-BFD5DB201BDA}" dt="2023-01-25T16:20:20.758" v="114" actId="47"/>
        <pc:sldMkLst>
          <pc:docMk/>
          <pc:sldMk cId="1494603800" sldId="12065"/>
        </pc:sldMkLst>
      </pc:sldChg>
      <pc:sldChg chg="del">
        <pc:chgData name="Karen Volle" userId="56a017f8-fff7-4347-a03a-e4e7c9199847" providerId="ADAL" clId="{1ADF7F1F-DE07-4236-BC0D-BFD5DB201BDA}" dt="2023-01-25T16:20:20.758" v="114" actId="47"/>
        <pc:sldMkLst>
          <pc:docMk/>
          <pc:sldMk cId="4238339962" sldId="12066"/>
        </pc:sldMkLst>
      </pc:sldChg>
      <pc:sldChg chg="del">
        <pc:chgData name="Karen Volle" userId="56a017f8-fff7-4347-a03a-e4e7c9199847" providerId="ADAL" clId="{1ADF7F1F-DE07-4236-BC0D-BFD5DB201BDA}" dt="2023-01-25T16:20:20.758" v="114" actId="47"/>
        <pc:sldMkLst>
          <pc:docMk/>
          <pc:sldMk cId="1113864648" sldId="12067"/>
        </pc:sldMkLst>
      </pc:sldChg>
      <pc:sldChg chg="del">
        <pc:chgData name="Karen Volle" userId="56a017f8-fff7-4347-a03a-e4e7c9199847" providerId="ADAL" clId="{1ADF7F1F-DE07-4236-BC0D-BFD5DB201BDA}" dt="2023-01-25T16:20:20.758" v="114" actId="47"/>
        <pc:sldMkLst>
          <pc:docMk/>
          <pc:sldMk cId="2246900312" sldId="12068"/>
        </pc:sldMkLst>
      </pc:sldChg>
      <pc:sldChg chg="del">
        <pc:chgData name="Karen Volle" userId="56a017f8-fff7-4347-a03a-e4e7c9199847" providerId="ADAL" clId="{1ADF7F1F-DE07-4236-BC0D-BFD5DB201BDA}" dt="2023-01-25T16:20:20.758" v="114" actId="47"/>
        <pc:sldMkLst>
          <pc:docMk/>
          <pc:sldMk cId="3961948288" sldId="12069"/>
        </pc:sldMkLst>
      </pc:sldChg>
      <pc:sldChg chg="del">
        <pc:chgData name="Karen Volle" userId="56a017f8-fff7-4347-a03a-e4e7c9199847" providerId="ADAL" clId="{1ADF7F1F-DE07-4236-BC0D-BFD5DB201BDA}" dt="2023-01-25T16:20:20.758" v="114" actId="47"/>
        <pc:sldMkLst>
          <pc:docMk/>
          <pc:sldMk cId="1116657852" sldId="12070"/>
        </pc:sldMkLst>
      </pc:sldChg>
      <pc:sldChg chg="del">
        <pc:chgData name="Karen Volle" userId="56a017f8-fff7-4347-a03a-e4e7c9199847" providerId="ADAL" clId="{1ADF7F1F-DE07-4236-BC0D-BFD5DB201BDA}" dt="2023-01-25T16:20:20.758" v="114" actId="47"/>
        <pc:sldMkLst>
          <pc:docMk/>
          <pc:sldMk cId="2553729345" sldId="12071"/>
        </pc:sldMkLst>
      </pc:sldChg>
      <pc:sldChg chg="del">
        <pc:chgData name="Karen Volle" userId="56a017f8-fff7-4347-a03a-e4e7c9199847" providerId="ADAL" clId="{1ADF7F1F-DE07-4236-BC0D-BFD5DB201BDA}" dt="2023-01-25T16:44:37.226" v="194" actId="47"/>
        <pc:sldMkLst>
          <pc:docMk/>
          <pc:sldMk cId="2007726649" sldId="12072"/>
        </pc:sldMkLst>
      </pc:sldChg>
      <pc:sldChg chg="del">
        <pc:chgData name="Karen Volle" userId="56a017f8-fff7-4347-a03a-e4e7c9199847" providerId="ADAL" clId="{1ADF7F1F-DE07-4236-BC0D-BFD5DB201BDA}" dt="2023-01-25T16:44:37.226" v="194" actId="47"/>
        <pc:sldMkLst>
          <pc:docMk/>
          <pc:sldMk cId="1442596638" sldId="12073"/>
        </pc:sldMkLst>
      </pc:sldChg>
      <pc:sldChg chg="del">
        <pc:chgData name="Karen Volle" userId="56a017f8-fff7-4347-a03a-e4e7c9199847" providerId="ADAL" clId="{1ADF7F1F-DE07-4236-BC0D-BFD5DB201BDA}" dt="2023-01-25T16:44:37.226" v="194" actId="47"/>
        <pc:sldMkLst>
          <pc:docMk/>
          <pc:sldMk cId="988725989" sldId="12074"/>
        </pc:sldMkLst>
      </pc:sldChg>
      <pc:sldChg chg="del">
        <pc:chgData name="Karen Volle" userId="56a017f8-fff7-4347-a03a-e4e7c9199847" providerId="ADAL" clId="{1ADF7F1F-DE07-4236-BC0D-BFD5DB201BDA}" dt="2023-01-25T16:44:37.226" v="194" actId="47"/>
        <pc:sldMkLst>
          <pc:docMk/>
          <pc:sldMk cId="1822069655" sldId="12075"/>
        </pc:sldMkLst>
      </pc:sldChg>
      <pc:sldChg chg="del">
        <pc:chgData name="Karen Volle" userId="56a017f8-fff7-4347-a03a-e4e7c9199847" providerId="ADAL" clId="{1ADF7F1F-DE07-4236-BC0D-BFD5DB201BDA}" dt="2023-01-25T16:44:37.226" v="194" actId="47"/>
        <pc:sldMkLst>
          <pc:docMk/>
          <pc:sldMk cId="4239285568" sldId="12076"/>
        </pc:sldMkLst>
      </pc:sldChg>
      <pc:sldChg chg="del">
        <pc:chgData name="Karen Volle" userId="56a017f8-fff7-4347-a03a-e4e7c9199847" providerId="ADAL" clId="{1ADF7F1F-DE07-4236-BC0D-BFD5DB201BDA}" dt="2023-01-25T16:44:37.226" v="194" actId="47"/>
        <pc:sldMkLst>
          <pc:docMk/>
          <pc:sldMk cId="1065664126" sldId="12077"/>
        </pc:sldMkLst>
      </pc:sldChg>
      <pc:sldChg chg="del">
        <pc:chgData name="Karen Volle" userId="56a017f8-fff7-4347-a03a-e4e7c9199847" providerId="ADAL" clId="{1ADF7F1F-DE07-4236-BC0D-BFD5DB201BDA}" dt="2023-01-25T16:44:37.226" v="194" actId="47"/>
        <pc:sldMkLst>
          <pc:docMk/>
          <pc:sldMk cId="2916369880" sldId="12078"/>
        </pc:sldMkLst>
      </pc:sldChg>
      <pc:sldChg chg="del">
        <pc:chgData name="Karen Volle" userId="56a017f8-fff7-4347-a03a-e4e7c9199847" providerId="ADAL" clId="{1ADF7F1F-DE07-4236-BC0D-BFD5DB201BDA}" dt="2023-01-25T16:44:37.226" v="194" actId="47"/>
        <pc:sldMkLst>
          <pc:docMk/>
          <pc:sldMk cId="2976194205" sldId="12079"/>
        </pc:sldMkLst>
      </pc:sldChg>
      <pc:sldChg chg="del">
        <pc:chgData name="Karen Volle" userId="56a017f8-fff7-4347-a03a-e4e7c9199847" providerId="ADAL" clId="{1ADF7F1F-DE07-4236-BC0D-BFD5DB201BDA}" dt="2023-01-25T16:44:37.226" v="194" actId="47"/>
        <pc:sldMkLst>
          <pc:docMk/>
          <pc:sldMk cId="2489829232" sldId="12080"/>
        </pc:sldMkLst>
      </pc:sldChg>
      <pc:sldChg chg="del">
        <pc:chgData name="Karen Volle" userId="56a017f8-fff7-4347-a03a-e4e7c9199847" providerId="ADAL" clId="{1ADF7F1F-DE07-4236-BC0D-BFD5DB201BDA}" dt="2023-01-25T16:44:37.226" v="194" actId="47"/>
        <pc:sldMkLst>
          <pc:docMk/>
          <pc:sldMk cId="1075129353" sldId="12081"/>
        </pc:sldMkLst>
      </pc:sldChg>
      <pc:sldChg chg="del">
        <pc:chgData name="Karen Volle" userId="56a017f8-fff7-4347-a03a-e4e7c9199847" providerId="ADAL" clId="{1ADF7F1F-DE07-4236-BC0D-BFD5DB201BDA}" dt="2023-01-25T16:44:37.226" v="194" actId="47"/>
        <pc:sldMkLst>
          <pc:docMk/>
          <pc:sldMk cId="2626323850" sldId="12082"/>
        </pc:sldMkLst>
      </pc:sldChg>
      <pc:sldChg chg="del">
        <pc:chgData name="Karen Volle" userId="56a017f8-fff7-4347-a03a-e4e7c9199847" providerId="ADAL" clId="{1ADF7F1F-DE07-4236-BC0D-BFD5DB201BDA}" dt="2023-01-25T16:44:37.226" v="194" actId="47"/>
        <pc:sldMkLst>
          <pc:docMk/>
          <pc:sldMk cId="870505355" sldId="12083"/>
        </pc:sldMkLst>
      </pc:sldChg>
      <pc:sldChg chg="del">
        <pc:chgData name="Karen Volle" userId="56a017f8-fff7-4347-a03a-e4e7c9199847" providerId="ADAL" clId="{1ADF7F1F-DE07-4236-BC0D-BFD5DB201BDA}" dt="2023-01-25T16:44:37.226" v="194" actId="47"/>
        <pc:sldMkLst>
          <pc:docMk/>
          <pc:sldMk cId="777631705" sldId="12084"/>
        </pc:sldMkLst>
      </pc:sldChg>
      <pc:sldChg chg="del">
        <pc:chgData name="Karen Volle" userId="56a017f8-fff7-4347-a03a-e4e7c9199847" providerId="ADAL" clId="{1ADF7F1F-DE07-4236-BC0D-BFD5DB201BDA}" dt="2023-01-25T16:44:37.226" v="194" actId="47"/>
        <pc:sldMkLst>
          <pc:docMk/>
          <pc:sldMk cId="3955560002" sldId="12085"/>
        </pc:sldMkLst>
      </pc:sldChg>
      <pc:sldChg chg="del">
        <pc:chgData name="Karen Volle" userId="56a017f8-fff7-4347-a03a-e4e7c9199847" providerId="ADAL" clId="{1ADF7F1F-DE07-4236-BC0D-BFD5DB201BDA}" dt="2023-01-25T16:44:37.226" v="194" actId="47"/>
        <pc:sldMkLst>
          <pc:docMk/>
          <pc:sldMk cId="2028923088" sldId="12086"/>
        </pc:sldMkLst>
      </pc:sldChg>
      <pc:sldChg chg="del">
        <pc:chgData name="Karen Volle" userId="56a017f8-fff7-4347-a03a-e4e7c9199847" providerId="ADAL" clId="{1ADF7F1F-DE07-4236-BC0D-BFD5DB201BDA}" dt="2023-01-25T16:44:37.226" v="194" actId="47"/>
        <pc:sldMkLst>
          <pc:docMk/>
          <pc:sldMk cId="2929495055" sldId="12087"/>
        </pc:sldMkLst>
      </pc:sldChg>
      <pc:sldChg chg="del">
        <pc:chgData name="Karen Volle" userId="56a017f8-fff7-4347-a03a-e4e7c9199847" providerId="ADAL" clId="{1ADF7F1F-DE07-4236-BC0D-BFD5DB201BDA}" dt="2023-01-25T16:44:37.226" v="194" actId="47"/>
        <pc:sldMkLst>
          <pc:docMk/>
          <pc:sldMk cId="3212984151" sldId="12088"/>
        </pc:sldMkLst>
      </pc:sldChg>
      <pc:sldChg chg="del">
        <pc:chgData name="Karen Volle" userId="56a017f8-fff7-4347-a03a-e4e7c9199847" providerId="ADAL" clId="{1ADF7F1F-DE07-4236-BC0D-BFD5DB201BDA}" dt="2023-01-25T16:44:37.226" v="194" actId="47"/>
        <pc:sldMkLst>
          <pc:docMk/>
          <pc:sldMk cId="3807524844" sldId="12089"/>
        </pc:sldMkLst>
      </pc:sldChg>
      <pc:sldChg chg="del">
        <pc:chgData name="Karen Volle" userId="56a017f8-fff7-4347-a03a-e4e7c9199847" providerId="ADAL" clId="{1ADF7F1F-DE07-4236-BC0D-BFD5DB201BDA}" dt="2023-01-25T16:44:37.226" v="194" actId="47"/>
        <pc:sldMkLst>
          <pc:docMk/>
          <pc:sldMk cId="3959860787" sldId="12090"/>
        </pc:sldMkLst>
      </pc:sldChg>
      <pc:sldChg chg="del">
        <pc:chgData name="Karen Volle" userId="56a017f8-fff7-4347-a03a-e4e7c9199847" providerId="ADAL" clId="{1ADF7F1F-DE07-4236-BC0D-BFD5DB201BDA}" dt="2023-01-25T16:44:37.226" v="194" actId="47"/>
        <pc:sldMkLst>
          <pc:docMk/>
          <pc:sldMk cId="3323482283" sldId="12091"/>
        </pc:sldMkLst>
      </pc:sldChg>
      <pc:sldChg chg="del">
        <pc:chgData name="Karen Volle" userId="56a017f8-fff7-4347-a03a-e4e7c9199847" providerId="ADAL" clId="{1ADF7F1F-DE07-4236-BC0D-BFD5DB201BDA}" dt="2023-01-25T16:44:37.226" v="194" actId="47"/>
        <pc:sldMkLst>
          <pc:docMk/>
          <pc:sldMk cId="3899280294" sldId="12092"/>
        </pc:sldMkLst>
      </pc:sldChg>
      <pc:sldChg chg="add">
        <pc:chgData name="Karen Volle" userId="56a017f8-fff7-4347-a03a-e4e7c9199847" providerId="ADAL" clId="{1ADF7F1F-DE07-4236-BC0D-BFD5DB201BDA}" dt="2023-02-03T13:56:44.280" v="201"/>
        <pc:sldMkLst>
          <pc:docMk/>
          <pc:sldMk cId="2992606388" sldId="12098"/>
        </pc:sldMkLst>
      </pc:sldChg>
      <pc:sldChg chg="add">
        <pc:chgData name="Karen Volle" userId="56a017f8-fff7-4347-a03a-e4e7c9199847" providerId="ADAL" clId="{1ADF7F1F-DE07-4236-BC0D-BFD5DB201BDA}" dt="2023-02-03T13:56:44.280" v="201"/>
        <pc:sldMkLst>
          <pc:docMk/>
          <pc:sldMk cId="1907940546" sldId="12099"/>
        </pc:sldMkLst>
      </pc:sldChg>
      <pc:sldChg chg="add">
        <pc:chgData name="Karen Volle" userId="56a017f8-fff7-4347-a03a-e4e7c9199847" providerId="ADAL" clId="{1ADF7F1F-DE07-4236-BC0D-BFD5DB201BDA}" dt="2023-02-03T13:56:44.280" v="201"/>
        <pc:sldMkLst>
          <pc:docMk/>
          <pc:sldMk cId="1352305554" sldId="12100"/>
        </pc:sldMkLst>
      </pc:sldChg>
      <pc:sldChg chg="add">
        <pc:chgData name="Karen Volle" userId="56a017f8-fff7-4347-a03a-e4e7c9199847" providerId="ADAL" clId="{1ADF7F1F-DE07-4236-BC0D-BFD5DB201BDA}" dt="2023-02-03T13:56:44.280" v="201"/>
        <pc:sldMkLst>
          <pc:docMk/>
          <pc:sldMk cId="2944202345" sldId="12101"/>
        </pc:sldMkLst>
      </pc:sldChg>
      <pc:sldChg chg="add">
        <pc:chgData name="Karen Volle" userId="56a017f8-fff7-4347-a03a-e4e7c9199847" providerId="ADAL" clId="{1ADF7F1F-DE07-4236-BC0D-BFD5DB201BDA}" dt="2023-02-03T13:56:44.280" v="201"/>
        <pc:sldMkLst>
          <pc:docMk/>
          <pc:sldMk cId="2161304429" sldId="12102"/>
        </pc:sldMkLst>
      </pc:sldChg>
      <pc:sldChg chg="add">
        <pc:chgData name="Karen Volle" userId="56a017f8-fff7-4347-a03a-e4e7c9199847" providerId="ADAL" clId="{1ADF7F1F-DE07-4236-BC0D-BFD5DB201BDA}" dt="2023-02-03T13:56:44.280" v="201"/>
        <pc:sldMkLst>
          <pc:docMk/>
          <pc:sldMk cId="2602755924" sldId="12103"/>
        </pc:sldMkLst>
      </pc:sldChg>
      <pc:sldChg chg="modSp add mod">
        <pc:chgData name="Karen Volle" userId="56a017f8-fff7-4347-a03a-e4e7c9199847" providerId="ADAL" clId="{1ADF7F1F-DE07-4236-BC0D-BFD5DB201BDA}" dt="2023-02-03T13:56:44.427" v="202" actId="27636"/>
        <pc:sldMkLst>
          <pc:docMk/>
          <pc:sldMk cId="2427901168" sldId="12104"/>
        </pc:sldMkLst>
        <pc:spChg chg="mod">
          <ac:chgData name="Karen Volle" userId="56a017f8-fff7-4347-a03a-e4e7c9199847" providerId="ADAL" clId="{1ADF7F1F-DE07-4236-BC0D-BFD5DB201BDA}" dt="2023-02-03T13:56:44.427" v="202" actId="27636"/>
          <ac:spMkLst>
            <pc:docMk/>
            <pc:sldMk cId="2427901168" sldId="12104"/>
            <ac:spMk id="3" creationId="{ECF55F15-90FB-BD76-8562-90EB211B9A1E}"/>
          </ac:spMkLst>
        </pc:spChg>
      </pc:sldChg>
      <pc:sldChg chg="modSp add mod">
        <pc:chgData name="Karen Volle" userId="56a017f8-fff7-4347-a03a-e4e7c9199847" providerId="ADAL" clId="{1ADF7F1F-DE07-4236-BC0D-BFD5DB201BDA}" dt="2023-02-03T13:56:44.443" v="203" actId="27636"/>
        <pc:sldMkLst>
          <pc:docMk/>
          <pc:sldMk cId="3287832556" sldId="12105"/>
        </pc:sldMkLst>
        <pc:spChg chg="mod">
          <ac:chgData name="Karen Volle" userId="56a017f8-fff7-4347-a03a-e4e7c9199847" providerId="ADAL" clId="{1ADF7F1F-DE07-4236-BC0D-BFD5DB201BDA}" dt="2023-02-03T13:56:44.443" v="203" actId="27636"/>
          <ac:spMkLst>
            <pc:docMk/>
            <pc:sldMk cId="3287832556" sldId="12105"/>
            <ac:spMk id="2" creationId="{611B32CF-C76C-EC5B-58FA-A702BBBBF39D}"/>
          </ac:spMkLst>
        </pc:spChg>
      </pc:sldChg>
      <pc:sldChg chg="add">
        <pc:chgData name="Karen Volle" userId="56a017f8-fff7-4347-a03a-e4e7c9199847" providerId="ADAL" clId="{1ADF7F1F-DE07-4236-BC0D-BFD5DB201BDA}" dt="2023-02-03T13:56:44.280" v="201"/>
        <pc:sldMkLst>
          <pc:docMk/>
          <pc:sldMk cId="1458989073" sldId="12106"/>
        </pc:sldMkLst>
      </pc:sldChg>
      <pc:sldChg chg="add">
        <pc:chgData name="Karen Volle" userId="56a017f8-fff7-4347-a03a-e4e7c9199847" providerId="ADAL" clId="{1ADF7F1F-DE07-4236-BC0D-BFD5DB201BDA}" dt="2023-02-03T13:56:44.280" v="201"/>
        <pc:sldMkLst>
          <pc:docMk/>
          <pc:sldMk cId="3886997977" sldId="12107"/>
        </pc:sldMkLst>
      </pc:sldChg>
      <pc:sldChg chg="add">
        <pc:chgData name="Karen Volle" userId="56a017f8-fff7-4347-a03a-e4e7c9199847" providerId="ADAL" clId="{1ADF7F1F-DE07-4236-BC0D-BFD5DB201BDA}" dt="2023-02-03T13:56:44.280" v="201"/>
        <pc:sldMkLst>
          <pc:docMk/>
          <pc:sldMk cId="1200028906" sldId="12108"/>
        </pc:sldMkLst>
      </pc:sldChg>
      <pc:sldMasterChg chg="delSldLayout">
        <pc:chgData name="Karen Volle" userId="56a017f8-fff7-4347-a03a-e4e7c9199847" providerId="ADAL" clId="{1ADF7F1F-DE07-4236-BC0D-BFD5DB201BDA}" dt="2023-01-25T16:44:37.226" v="194" actId="47"/>
        <pc:sldMasterMkLst>
          <pc:docMk/>
          <pc:sldMasterMk cId="1700480930" sldId="2147483683"/>
        </pc:sldMasterMkLst>
        <pc:sldLayoutChg chg="del">
          <pc:chgData name="Karen Volle" userId="56a017f8-fff7-4347-a03a-e4e7c9199847" providerId="ADAL" clId="{1ADF7F1F-DE07-4236-BC0D-BFD5DB201BDA}" dt="2023-01-25T16:44:37.226" v="194" actId="47"/>
          <pc:sldLayoutMkLst>
            <pc:docMk/>
            <pc:sldMasterMk cId="1700480930" sldId="2147483683"/>
            <pc:sldLayoutMk cId="3874445287" sldId="2147483720"/>
          </pc:sldLayoutMkLst>
        </pc:sldLayoutChg>
      </pc:sldMasterChg>
      <pc:sldMasterChg chg="del delSldLayout">
        <pc:chgData name="Karen Volle" userId="56a017f8-fff7-4347-a03a-e4e7c9199847" providerId="ADAL" clId="{1ADF7F1F-DE07-4236-BC0D-BFD5DB201BDA}" dt="2023-01-25T16:44:37.226" v="194" actId="47"/>
        <pc:sldMasterMkLst>
          <pc:docMk/>
          <pc:sldMasterMk cId="3078077098" sldId="2147483721"/>
        </pc:sldMasterMkLst>
        <pc:sldLayoutChg chg="del">
          <pc:chgData name="Karen Volle" userId="56a017f8-fff7-4347-a03a-e4e7c9199847" providerId="ADAL" clId="{1ADF7F1F-DE07-4236-BC0D-BFD5DB201BDA}" dt="2023-01-25T16:44:37.226" v="194" actId="47"/>
          <pc:sldLayoutMkLst>
            <pc:docMk/>
            <pc:sldMasterMk cId="3078077098" sldId="2147483721"/>
            <pc:sldLayoutMk cId="3745038398" sldId="2147483722"/>
          </pc:sldLayoutMkLst>
        </pc:sldLayoutChg>
      </pc:sldMasterChg>
      <pc:sldMasterChg chg="del delSldLayout">
        <pc:chgData name="Karen Volle" userId="56a017f8-fff7-4347-a03a-e4e7c9199847" providerId="ADAL" clId="{1ADF7F1F-DE07-4236-BC0D-BFD5DB201BDA}" dt="2023-01-25T16:44:37.226" v="194" actId="47"/>
        <pc:sldMasterMkLst>
          <pc:docMk/>
          <pc:sldMasterMk cId="0" sldId="2147486411"/>
        </pc:sldMasterMkLst>
        <pc:sldLayoutChg chg="del">
          <pc:chgData name="Karen Volle" userId="56a017f8-fff7-4347-a03a-e4e7c9199847" providerId="ADAL" clId="{1ADF7F1F-DE07-4236-BC0D-BFD5DB201BDA}" dt="2023-01-25T16:44:37.226" v="194" actId="47"/>
          <pc:sldLayoutMkLst>
            <pc:docMk/>
            <pc:sldMasterMk cId="0" sldId="2147486411"/>
            <pc:sldLayoutMk cId="1585135301" sldId="2147483661"/>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323581804" sldId="2147483662"/>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1297598651" sldId="2147483663"/>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4192593249" sldId="2147483664"/>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698949655" sldId="2147483665"/>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184922771" sldId="2147483667"/>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553006734" sldId="2147483670"/>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389401377" sldId="2147483671"/>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222613805" sldId="2147483672"/>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4004024952" sldId="2147483673"/>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314178116" sldId="2147483674"/>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457616753" sldId="2147483675"/>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3968867684" sldId="2147483676"/>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728159658" sldId="2147483677"/>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4259121717" sldId="2147483679"/>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1734237458" sldId="2147483681"/>
          </pc:sldLayoutMkLst>
        </pc:sldLayoutChg>
        <pc:sldLayoutChg chg="del">
          <pc:chgData name="Karen Volle" userId="56a017f8-fff7-4347-a03a-e4e7c9199847" providerId="ADAL" clId="{1ADF7F1F-DE07-4236-BC0D-BFD5DB201BDA}" dt="2023-01-25T16:44:37.226" v="194" actId="47"/>
          <pc:sldLayoutMkLst>
            <pc:docMk/>
            <pc:sldMasterMk cId="0" sldId="2147486411"/>
            <pc:sldLayoutMk cId="2222373683" sldId="2147483682"/>
          </pc:sldLayoutMkLst>
        </pc:sldLayoutChg>
      </pc:sldMasterChg>
    </pc:docChg>
  </pc:docChgLst>
  <pc:docChgLst>
    <pc:chgData name="Karen Volle" userId="56a017f8-fff7-4347-a03a-e4e7c9199847" providerId="ADAL" clId="{3DDBBA4A-850C-49E4-9934-294F6B7EDB1E}"/>
    <pc:docChg chg="custSel addSld delSld modSld addMainMaster modMainMaster">
      <pc:chgData name="Karen Volle" userId="56a017f8-fff7-4347-a03a-e4e7c9199847" providerId="ADAL" clId="{3DDBBA4A-850C-49E4-9934-294F6B7EDB1E}" dt="2023-04-07T12:49:01.320" v="251" actId="27636"/>
      <pc:docMkLst>
        <pc:docMk/>
      </pc:docMkLst>
      <pc:sldChg chg="modSp mod">
        <pc:chgData name="Karen Volle" userId="56a017f8-fff7-4347-a03a-e4e7c9199847" providerId="ADAL" clId="{3DDBBA4A-850C-49E4-9934-294F6B7EDB1E}" dt="2023-04-03T13:53:06.496" v="10" actId="20577"/>
        <pc:sldMkLst>
          <pc:docMk/>
          <pc:sldMk cId="2419022558" sldId="257"/>
        </pc:sldMkLst>
        <pc:spChg chg="mod">
          <ac:chgData name="Karen Volle" userId="56a017f8-fff7-4347-a03a-e4e7c9199847" providerId="ADAL" clId="{3DDBBA4A-850C-49E4-9934-294F6B7EDB1E}" dt="2023-04-03T13:53:06.496" v="10" actId="20577"/>
          <ac:spMkLst>
            <pc:docMk/>
            <pc:sldMk cId="2419022558" sldId="257"/>
            <ac:spMk id="3" creationId="{514675EA-F78D-48A7-B127-E5D3889F7E0D}"/>
          </ac:spMkLst>
        </pc:spChg>
      </pc:sldChg>
      <pc:sldChg chg="addSp delSp modSp mod">
        <pc:chgData name="Karen Volle" userId="56a017f8-fff7-4347-a03a-e4e7c9199847" providerId="ADAL" clId="{3DDBBA4A-850C-49E4-9934-294F6B7EDB1E}" dt="2023-04-03T13:58:04.767" v="245" actId="1076"/>
        <pc:sldMkLst>
          <pc:docMk/>
          <pc:sldMk cId="2538107748" sldId="308"/>
        </pc:sldMkLst>
        <pc:spChg chg="mod">
          <ac:chgData name="Karen Volle" userId="56a017f8-fff7-4347-a03a-e4e7c9199847" providerId="ADAL" clId="{3DDBBA4A-850C-49E4-9934-294F6B7EDB1E}" dt="2023-04-03T13:57:40.478" v="241" actId="255"/>
          <ac:spMkLst>
            <pc:docMk/>
            <pc:sldMk cId="2538107748" sldId="308"/>
            <ac:spMk id="3" creationId="{0C80CB56-72AF-65E2-40B8-220420CAAD66}"/>
          </ac:spMkLst>
        </pc:spChg>
        <pc:picChg chg="add mod">
          <ac:chgData name="Karen Volle" userId="56a017f8-fff7-4347-a03a-e4e7c9199847" providerId="ADAL" clId="{3DDBBA4A-850C-49E4-9934-294F6B7EDB1E}" dt="2023-04-03T13:58:04.767" v="245" actId="1076"/>
          <ac:picMkLst>
            <pc:docMk/>
            <pc:sldMk cId="2538107748" sldId="308"/>
            <ac:picMk id="7" creationId="{4A376C36-F9B6-92B3-8168-8E09DDA3621E}"/>
          </ac:picMkLst>
        </pc:picChg>
        <pc:picChg chg="del">
          <ac:chgData name="Karen Volle" userId="56a017f8-fff7-4347-a03a-e4e7c9199847" providerId="ADAL" clId="{3DDBBA4A-850C-49E4-9934-294F6B7EDB1E}" dt="2023-04-03T13:55:10.054" v="123" actId="478"/>
          <ac:picMkLst>
            <pc:docMk/>
            <pc:sldMk cId="2538107748" sldId="308"/>
            <ac:picMk id="8" creationId="{A30D6424-EDB8-B103-609D-9F4F8A86C266}"/>
          </ac:picMkLst>
        </pc:picChg>
      </pc:sldChg>
      <pc:sldChg chg="modSp mod">
        <pc:chgData name="Karen Volle" userId="56a017f8-fff7-4347-a03a-e4e7c9199847" providerId="ADAL" clId="{3DDBBA4A-850C-49E4-9934-294F6B7EDB1E}" dt="2023-04-07T12:49:01.267" v="250" actId="27636"/>
        <pc:sldMkLst>
          <pc:docMk/>
          <pc:sldMk cId="1666627125" sldId="420"/>
        </pc:sldMkLst>
        <pc:spChg chg="mod">
          <ac:chgData name="Karen Volle" userId="56a017f8-fff7-4347-a03a-e4e7c9199847" providerId="ADAL" clId="{3DDBBA4A-850C-49E4-9934-294F6B7EDB1E}" dt="2023-04-07T12:49:01.267" v="250" actId="27636"/>
          <ac:spMkLst>
            <pc:docMk/>
            <pc:sldMk cId="1666627125" sldId="420"/>
            <ac:spMk id="3" creationId="{5AA40450-A7A2-859E-2B16-99C8A1A77E98}"/>
          </ac:spMkLst>
        </pc:spChg>
      </pc:sldChg>
      <pc:sldChg chg="modSp mod">
        <pc:chgData name="Karen Volle" userId="56a017f8-fff7-4347-a03a-e4e7c9199847" providerId="ADAL" clId="{3DDBBA4A-850C-49E4-9934-294F6B7EDB1E}" dt="2023-04-07T12:49:01.237" v="249" actId="27636"/>
        <pc:sldMkLst>
          <pc:docMk/>
          <pc:sldMk cId="1370885751" sldId="425"/>
        </pc:sldMkLst>
        <pc:spChg chg="mod">
          <ac:chgData name="Karen Volle" userId="56a017f8-fff7-4347-a03a-e4e7c9199847" providerId="ADAL" clId="{3DDBBA4A-850C-49E4-9934-294F6B7EDB1E}" dt="2023-04-07T12:49:01.237" v="249" actId="27636"/>
          <ac:spMkLst>
            <pc:docMk/>
            <pc:sldMk cId="1370885751" sldId="425"/>
            <ac:spMk id="3" creationId="{63B12891-BC25-220F-4C72-2290E705C31C}"/>
          </ac:spMkLst>
        </pc:spChg>
      </pc:sldChg>
      <pc:sldChg chg="modSp mod">
        <pc:chgData name="Karen Volle" userId="56a017f8-fff7-4347-a03a-e4e7c9199847" providerId="ADAL" clId="{3DDBBA4A-850C-49E4-9934-294F6B7EDB1E}" dt="2023-04-07T12:49:01.209" v="248" actId="27636"/>
        <pc:sldMkLst>
          <pc:docMk/>
          <pc:sldMk cId="1374164338" sldId="428"/>
        </pc:sldMkLst>
        <pc:spChg chg="mod">
          <ac:chgData name="Karen Volle" userId="56a017f8-fff7-4347-a03a-e4e7c9199847" providerId="ADAL" clId="{3DDBBA4A-850C-49E4-9934-294F6B7EDB1E}" dt="2023-04-07T12:49:01.209" v="248" actId="27636"/>
          <ac:spMkLst>
            <pc:docMk/>
            <pc:sldMk cId="1374164338" sldId="428"/>
            <ac:spMk id="3" creationId="{F4127FDF-A027-E28A-660B-F3CBB0377C82}"/>
          </ac:spMkLst>
        </pc:spChg>
      </pc:sldChg>
      <pc:sldChg chg="modSp mod">
        <pc:chgData name="Karen Volle" userId="56a017f8-fff7-4347-a03a-e4e7c9199847" providerId="ADAL" clId="{3DDBBA4A-850C-49E4-9934-294F6B7EDB1E}" dt="2023-04-07T12:49:01.320" v="251" actId="27636"/>
        <pc:sldMkLst>
          <pc:docMk/>
          <pc:sldMk cId="168880437" sldId="434"/>
        </pc:sldMkLst>
        <pc:spChg chg="mod">
          <ac:chgData name="Karen Volle" userId="56a017f8-fff7-4347-a03a-e4e7c9199847" providerId="ADAL" clId="{3DDBBA4A-850C-49E4-9934-294F6B7EDB1E}" dt="2023-04-07T12:49:01.320" v="251" actId="27636"/>
          <ac:spMkLst>
            <pc:docMk/>
            <pc:sldMk cId="168880437" sldId="434"/>
            <ac:spMk id="3" creationId="{7E0DEFBD-63CC-9073-C26B-93979DE80745}"/>
          </ac:spMkLst>
        </pc:spChg>
      </pc:sldChg>
      <pc:sldChg chg="modSp mod">
        <pc:chgData name="Karen Volle" userId="56a017f8-fff7-4347-a03a-e4e7c9199847" providerId="ADAL" clId="{3DDBBA4A-850C-49E4-9934-294F6B7EDB1E}" dt="2023-04-03T13:53:19.654" v="19" actId="20577"/>
        <pc:sldMkLst>
          <pc:docMk/>
          <pc:sldMk cId="1301611488" sldId="573"/>
        </pc:sldMkLst>
        <pc:spChg chg="mod">
          <ac:chgData name="Karen Volle" userId="56a017f8-fff7-4347-a03a-e4e7c9199847" providerId="ADAL" clId="{3DDBBA4A-850C-49E4-9934-294F6B7EDB1E}" dt="2023-04-03T13:53:19.654" v="19" actId="20577"/>
          <ac:spMkLst>
            <pc:docMk/>
            <pc:sldMk cId="1301611488" sldId="573"/>
            <ac:spMk id="3" creationId="{514675EA-F78D-48A7-B127-E5D3889F7E0D}"/>
          </ac:spMkLst>
        </pc:spChg>
      </pc:sldChg>
      <pc:sldChg chg="modSp mod">
        <pc:chgData name="Karen Volle" userId="56a017f8-fff7-4347-a03a-e4e7c9199847" providerId="ADAL" clId="{3DDBBA4A-850C-49E4-9934-294F6B7EDB1E}" dt="2023-04-03T13:54:33.245" v="116" actId="20577"/>
        <pc:sldMkLst>
          <pc:docMk/>
          <pc:sldMk cId="2237022372" sldId="582"/>
        </pc:sldMkLst>
        <pc:spChg chg="mod">
          <ac:chgData name="Karen Volle" userId="56a017f8-fff7-4347-a03a-e4e7c9199847" providerId="ADAL" clId="{3DDBBA4A-850C-49E4-9934-294F6B7EDB1E}" dt="2023-04-03T13:54:33.245" v="116" actId="20577"/>
          <ac:spMkLst>
            <pc:docMk/>
            <pc:sldMk cId="2237022372" sldId="582"/>
            <ac:spMk id="3" creationId="{4B922925-3559-40AC-B514-4AFF24DE8FDB}"/>
          </ac:spMkLst>
        </pc:spChg>
      </pc:sldChg>
      <pc:sldChg chg="del">
        <pc:chgData name="Karen Volle" userId="56a017f8-fff7-4347-a03a-e4e7c9199847" providerId="ADAL" clId="{3DDBBA4A-850C-49E4-9934-294F6B7EDB1E}" dt="2023-04-03T13:53:50.306" v="20" actId="47"/>
        <pc:sldMkLst>
          <pc:docMk/>
          <pc:sldMk cId="248597747" sldId="12097"/>
        </pc:sldMkLst>
      </pc:sldChg>
      <pc:sldChg chg="del">
        <pc:chgData name="Karen Volle" userId="56a017f8-fff7-4347-a03a-e4e7c9199847" providerId="ADAL" clId="{3DDBBA4A-850C-49E4-9934-294F6B7EDB1E}" dt="2023-04-03T13:54:58.801" v="117" actId="47"/>
        <pc:sldMkLst>
          <pc:docMk/>
          <pc:sldMk cId="1907940546" sldId="12099"/>
        </pc:sldMkLst>
      </pc:sldChg>
      <pc:sldChg chg="del">
        <pc:chgData name="Karen Volle" userId="56a017f8-fff7-4347-a03a-e4e7c9199847" providerId="ADAL" clId="{3DDBBA4A-850C-49E4-9934-294F6B7EDB1E}" dt="2023-04-03T13:54:58.801" v="117" actId="47"/>
        <pc:sldMkLst>
          <pc:docMk/>
          <pc:sldMk cId="1352305554" sldId="12100"/>
        </pc:sldMkLst>
      </pc:sldChg>
      <pc:sldChg chg="del">
        <pc:chgData name="Karen Volle" userId="56a017f8-fff7-4347-a03a-e4e7c9199847" providerId="ADAL" clId="{3DDBBA4A-850C-49E4-9934-294F6B7EDB1E}" dt="2023-04-03T13:54:58.801" v="117" actId="47"/>
        <pc:sldMkLst>
          <pc:docMk/>
          <pc:sldMk cId="2944202345" sldId="12101"/>
        </pc:sldMkLst>
      </pc:sldChg>
      <pc:sldChg chg="del">
        <pc:chgData name="Karen Volle" userId="56a017f8-fff7-4347-a03a-e4e7c9199847" providerId="ADAL" clId="{3DDBBA4A-850C-49E4-9934-294F6B7EDB1E}" dt="2023-04-03T13:54:58.801" v="117" actId="47"/>
        <pc:sldMkLst>
          <pc:docMk/>
          <pc:sldMk cId="2161304429" sldId="12102"/>
        </pc:sldMkLst>
      </pc:sldChg>
      <pc:sldChg chg="del">
        <pc:chgData name="Karen Volle" userId="56a017f8-fff7-4347-a03a-e4e7c9199847" providerId="ADAL" clId="{3DDBBA4A-850C-49E4-9934-294F6B7EDB1E}" dt="2023-04-03T13:54:58.801" v="117" actId="47"/>
        <pc:sldMkLst>
          <pc:docMk/>
          <pc:sldMk cId="2602755924" sldId="12103"/>
        </pc:sldMkLst>
      </pc:sldChg>
      <pc:sldChg chg="del">
        <pc:chgData name="Karen Volle" userId="56a017f8-fff7-4347-a03a-e4e7c9199847" providerId="ADAL" clId="{3DDBBA4A-850C-49E4-9934-294F6B7EDB1E}" dt="2023-04-03T13:54:58.801" v="117" actId="47"/>
        <pc:sldMkLst>
          <pc:docMk/>
          <pc:sldMk cId="2427901168" sldId="12104"/>
        </pc:sldMkLst>
      </pc:sldChg>
      <pc:sldChg chg="del">
        <pc:chgData name="Karen Volle" userId="56a017f8-fff7-4347-a03a-e4e7c9199847" providerId="ADAL" clId="{3DDBBA4A-850C-49E4-9934-294F6B7EDB1E}" dt="2023-04-03T13:54:58.801" v="117" actId="47"/>
        <pc:sldMkLst>
          <pc:docMk/>
          <pc:sldMk cId="3287832556" sldId="12105"/>
        </pc:sldMkLst>
      </pc:sldChg>
      <pc:sldChg chg="del">
        <pc:chgData name="Karen Volle" userId="56a017f8-fff7-4347-a03a-e4e7c9199847" providerId="ADAL" clId="{3DDBBA4A-850C-49E4-9934-294F6B7EDB1E}" dt="2023-04-03T13:54:58.801" v="117" actId="47"/>
        <pc:sldMkLst>
          <pc:docMk/>
          <pc:sldMk cId="1458989073" sldId="12106"/>
        </pc:sldMkLst>
      </pc:sldChg>
      <pc:sldChg chg="del">
        <pc:chgData name="Karen Volle" userId="56a017f8-fff7-4347-a03a-e4e7c9199847" providerId="ADAL" clId="{3DDBBA4A-850C-49E4-9934-294F6B7EDB1E}" dt="2023-04-03T13:54:58.801" v="117" actId="47"/>
        <pc:sldMkLst>
          <pc:docMk/>
          <pc:sldMk cId="3886997977" sldId="12107"/>
        </pc:sldMkLst>
      </pc:sldChg>
      <pc:sldChg chg="del">
        <pc:chgData name="Karen Volle" userId="56a017f8-fff7-4347-a03a-e4e7c9199847" providerId="ADAL" clId="{3DDBBA4A-850C-49E4-9934-294F6B7EDB1E}" dt="2023-04-03T13:54:58.801" v="117" actId="47"/>
        <pc:sldMkLst>
          <pc:docMk/>
          <pc:sldMk cId="1200028906" sldId="12108"/>
        </pc:sldMkLst>
      </pc:sldChg>
      <pc:sldChg chg="add">
        <pc:chgData name="Karen Volle" userId="56a017f8-fff7-4347-a03a-e4e7c9199847" providerId="ADAL" clId="{3DDBBA4A-850C-49E4-9934-294F6B7EDB1E}" dt="2023-04-06T17:19:05.726" v="247"/>
        <pc:sldMkLst>
          <pc:docMk/>
          <pc:sldMk cId="1558567346" sldId="12110"/>
        </pc:sldMkLst>
      </pc:sldChg>
      <pc:sldChg chg="add">
        <pc:chgData name="Karen Volle" userId="56a017f8-fff7-4347-a03a-e4e7c9199847" providerId="ADAL" clId="{3DDBBA4A-850C-49E4-9934-294F6B7EDB1E}" dt="2023-04-06T17:19:05.726" v="247"/>
        <pc:sldMkLst>
          <pc:docMk/>
          <pc:sldMk cId="920839939" sldId="12111"/>
        </pc:sldMkLst>
      </pc:sldChg>
      <pc:sldChg chg="add">
        <pc:chgData name="Karen Volle" userId="56a017f8-fff7-4347-a03a-e4e7c9199847" providerId="ADAL" clId="{3DDBBA4A-850C-49E4-9934-294F6B7EDB1E}" dt="2023-04-06T17:19:05.726" v="247"/>
        <pc:sldMkLst>
          <pc:docMk/>
          <pc:sldMk cId="3475761329" sldId="12112"/>
        </pc:sldMkLst>
      </pc:sldChg>
      <pc:sldChg chg="add">
        <pc:chgData name="Karen Volle" userId="56a017f8-fff7-4347-a03a-e4e7c9199847" providerId="ADAL" clId="{3DDBBA4A-850C-49E4-9934-294F6B7EDB1E}" dt="2023-04-06T17:19:05.726" v="247"/>
        <pc:sldMkLst>
          <pc:docMk/>
          <pc:sldMk cId="2798533309" sldId="12113"/>
        </pc:sldMkLst>
      </pc:sldChg>
      <pc:sldChg chg="add">
        <pc:chgData name="Karen Volle" userId="56a017f8-fff7-4347-a03a-e4e7c9199847" providerId="ADAL" clId="{3DDBBA4A-850C-49E4-9934-294F6B7EDB1E}" dt="2023-04-06T17:19:05.726" v="247"/>
        <pc:sldMkLst>
          <pc:docMk/>
          <pc:sldMk cId="3762317261" sldId="12114"/>
        </pc:sldMkLst>
      </pc:sldChg>
      <pc:sldChg chg="add">
        <pc:chgData name="Karen Volle" userId="56a017f8-fff7-4347-a03a-e4e7c9199847" providerId="ADAL" clId="{3DDBBA4A-850C-49E4-9934-294F6B7EDB1E}" dt="2023-04-06T17:19:05.726" v="247"/>
        <pc:sldMkLst>
          <pc:docMk/>
          <pc:sldMk cId="2091993149" sldId="12115"/>
        </pc:sldMkLst>
      </pc:sldChg>
      <pc:sldMasterChg chg="modSldLayout">
        <pc:chgData name="Karen Volle" userId="56a017f8-fff7-4347-a03a-e4e7c9199847" providerId="ADAL" clId="{3DDBBA4A-850C-49E4-9934-294F6B7EDB1E}" dt="2023-04-06T17:19:05.725" v="246" actId="27028"/>
        <pc:sldMasterMkLst>
          <pc:docMk/>
          <pc:sldMasterMk cId="1700480930" sldId="2147483683"/>
        </pc:sldMasterMkLst>
        <pc:sldLayoutChg chg="replId">
          <pc:chgData name="Karen Volle" userId="56a017f8-fff7-4347-a03a-e4e7c9199847" providerId="ADAL" clId="{3DDBBA4A-850C-49E4-9934-294F6B7EDB1E}" dt="2023-04-06T17:19:05.725" v="246" actId="27028"/>
          <pc:sldLayoutMkLst>
            <pc:docMk/>
            <pc:sldMasterMk cId="1700480930" sldId="2147483683"/>
            <pc:sldLayoutMk cId="3627372299" sldId="2147486411"/>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2405656303" sldId="2147486412"/>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756317330" sldId="2147486413"/>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4230966949" sldId="2147486414"/>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2941310773" sldId="2147486415"/>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576459384" sldId="2147486416"/>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2796571997" sldId="2147486417"/>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3683122042" sldId="2147486418"/>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3982974320" sldId="2147486419"/>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1160935221" sldId="2147486420"/>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93427779" sldId="2147486421"/>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17538079" sldId="2147486422"/>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76908091" sldId="2147486423"/>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1951086938" sldId="2147486424"/>
          </pc:sldLayoutMkLst>
        </pc:sldLayoutChg>
        <pc:sldLayoutChg chg="replId">
          <pc:chgData name="Karen Volle" userId="56a017f8-fff7-4347-a03a-e4e7c9199847" providerId="ADAL" clId="{3DDBBA4A-850C-49E4-9934-294F6B7EDB1E}" dt="2023-04-06T17:19:05.725" v="246" actId="27028"/>
          <pc:sldLayoutMkLst>
            <pc:docMk/>
            <pc:sldMasterMk cId="1700480930" sldId="2147483683"/>
            <pc:sldLayoutMk cId="923636330" sldId="2147486425"/>
          </pc:sldLayoutMkLst>
        </pc:sldLayoutChg>
      </pc:sldMasterChg>
      <pc:sldMasterChg chg="add addSldLayout">
        <pc:chgData name="Karen Volle" userId="56a017f8-fff7-4347-a03a-e4e7c9199847" providerId="ADAL" clId="{3DDBBA4A-850C-49E4-9934-294F6B7EDB1E}" dt="2023-04-06T17:19:05.725" v="246" actId="27028"/>
        <pc:sldMasterMkLst>
          <pc:docMk/>
          <pc:sldMasterMk cId="3314226591" sldId="2147483696"/>
        </pc:sldMasterMkLst>
        <pc:sldLayoutChg chg="add">
          <pc:chgData name="Karen Volle" userId="56a017f8-fff7-4347-a03a-e4e7c9199847" providerId="ADAL" clId="{3DDBBA4A-850C-49E4-9934-294F6B7EDB1E}" dt="2023-04-06T17:19:05.725" v="246" actId="27028"/>
          <pc:sldLayoutMkLst>
            <pc:docMk/>
            <pc:sldMasterMk cId="3314226591" sldId="2147483696"/>
            <pc:sldLayoutMk cId="4026839973" sldId="2147483697"/>
          </pc:sldLayoutMkLst>
        </pc:sldLayoutChg>
      </pc:sldMasterChg>
      <pc:sldMasterChg chg="add addSldLayout">
        <pc:chgData name="Karen Volle" userId="56a017f8-fff7-4347-a03a-e4e7c9199847" providerId="ADAL" clId="{3DDBBA4A-850C-49E4-9934-294F6B7EDB1E}" dt="2023-04-06T17:19:05.725" v="246" actId="27028"/>
        <pc:sldMasterMkLst>
          <pc:docMk/>
          <pc:sldMasterMk cId="1768810688" sldId="2147483698"/>
        </pc:sldMasterMkLst>
        <pc:sldLayoutChg chg="add">
          <pc:chgData name="Karen Volle" userId="56a017f8-fff7-4347-a03a-e4e7c9199847" providerId="ADAL" clId="{3DDBBA4A-850C-49E4-9934-294F6B7EDB1E}" dt="2023-04-06T17:19:05.725" v="246" actId="27028"/>
          <pc:sldLayoutMkLst>
            <pc:docMk/>
            <pc:sldMasterMk cId="1768810688" sldId="2147483698"/>
            <pc:sldLayoutMk cId="886425124" sldId="2147483699"/>
          </pc:sldLayoutMkLst>
        </pc:sldLayoutChg>
        <pc:sldLayoutChg chg="add">
          <pc:chgData name="Karen Volle" userId="56a017f8-fff7-4347-a03a-e4e7c9199847" providerId="ADAL" clId="{3DDBBA4A-850C-49E4-9934-294F6B7EDB1E}" dt="2023-04-06T17:19:05.725" v="246" actId="27028"/>
          <pc:sldLayoutMkLst>
            <pc:docMk/>
            <pc:sldMasterMk cId="1768810688" sldId="2147483698"/>
            <pc:sldLayoutMk cId="269980423" sldId="2147483700"/>
          </pc:sldLayoutMkLst>
        </pc:sldLayoutChg>
        <pc:sldLayoutChg chg="add">
          <pc:chgData name="Karen Volle" userId="56a017f8-fff7-4347-a03a-e4e7c9199847" providerId="ADAL" clId="{3DDBBA4A-850C-49E4-9934-294F6B7EDB1E}" dt="2023-04-06T17:19:05.725" v="246" actId="27028"/>
          <pc:sldLayoutMkLst>
            <pc:docMk/>
            <pc:sldMasterMk cId="1768810688" sldId="2147483698"/>
            <pc:sldLayoutMk cId="3421902724" sldId="2147483701"/>
          </pc:sldLayoutMkLst>
        </pc:sldLayoutChg>
        <pc:sldLayoutChg chg="add">
          <pc:chgData name="Karen Volle" userId="56a017f8-fff7-4347-a03a-e4e7c9199847" providerId="ADAL" clId="{3DDBBA4A-850C-49E4-9934-294F6B7EDB1E}" dt="2023-04-06T17:19:05.725" v="246" actId="27028"/>
          <pc:sldLayoutMkLst>
            <pc:docMk/>
            <pc:sldMasterMk cId="1768810688" sldId="2147483698"/>
            <pc:sldLayoutMk cId="319191785" sldId="2147483716"/>
          </pc:sldLayoutMkLst>
        </pc:sldLayoutChg>
        <pc:sldLayoutChg chg="add">
          <pc:chgData name="Karen Volle" userId="56a017f8-fff7-4347-a03a-e4e7c9199847" providerId="ADAL" clId="{3DDBBA4A-850C-49E4-9934-294F6B7EDB1E}" dt="2023-04-06T17:19:05.725" v="246" actId="27028"/>
          <pc:sldLayoutMkLst>
            <pc:docMk/>
            <pc:sldMasterMk cId="1768810688" sldId="2147483698"/>
            <pc:sldLayoutMk cId="3513265211" sldId="2147483717"/>
          </pc:sldLayoutMkLst>
        </pc:sldLayoutChg>
      </pc:sldMasterChg>
      <pc:sldMasterChg chg="add addSldLayout">
        <pc:chgData name="Karen Volle" userId="56a017f8-fff7-4347-a03a-e4e7c9199847" providerId="ADAL" clId="{3DDBBA4A-850C-49E4-9934-294F6B7EDB1E}" dt="2023-04-06T17:19:05.725" v="246" actId="27028"/>
        <pc:sldMasterMkLst>
          <pc:docMk/>
          <pc:sldMasterMk cId="3859594488" sldId="2147483702"/>
        </pc:sldMasterMkLst>
        <pc:sldLayoutChg chg="add">
          <pc:chgData name="Karen Volle" userId="56a017f8-fff7-4347-a03a-e4e7c9199847" providerId="ADAL" clId="{3DDBBA4A-850C-49E4-9934-294F6B7EDB1E}" dt="2023-04-06T17:19:05.725" v="246" actId="27028"/>
          <pc:sldLayoutMkLst>
            <pc:docMk/>
            <pc:sldMasterMk cId="3859594488" sldId="2147483702"/>
            <pc:sldLayoutMk cId="812926732" sldId="2147483703"/>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1134432212" sldId="2147483704"/>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3943767585" sldId="2147483705"/>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4259171922" sldId="2147483706"/>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3437422071" sldId="2147483707"/>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137141789" sldId="2147483708"/>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2059621434" sldId="2147483709"/>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3207529668" sldId="2147483710"/>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2541325169" sldId="2147483714"/>
          </pc:sldLayoutMkLst>
        </pc:sldLayoutChg>
        <pc:sldLayoutChg chg="add">
          <pc:chgData name="Karen Volle" userId="56a017f8-fff7-4347-a03a-e4e7c9199847" providerId="ADAL" clId="{3DDBBA4A-850C-49E4-9934-294F6B7EDB1E}" dt="2023-04-06T17:19:05.725" v="246" actId="27028"/>
          <pc:sldLayoutMkLst>
            <pc:docMk/>
            <pc:sldMasterMk cId="3859594488" sldId="2147483702"/>
            <pc:sldLayoutMk cId="1573454267" sldId="214748371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5/5/2023</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28</a:t>
            </a:fld>
            <a:endParaRPr lang="en-US"/>
          </a:p>
        </p:txBody>
      </p:sp>
    </p:spTree>
    <p:extLst>
      <p:ext uri="{BB962C8B-B14F-4D97-AF65-F5344CB8AC3E}">
        <p14:creationId xmlns:p14="http://schemas.microsoft.com/office/powerpoint/2010/main" val="124758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a:t>
            </a:r>
          </a:p>
        </p:txBody>
      </p:sp>
    </p:spTree>
    <p:extLst>
      <p:ext uri="{BB962C8B-B14F-4D97-AF65-F5344CB8AC3E}">
        <p14:creationId xmlns:p14="http://schemas.microsoft.com/office/powerpoint/2010/main" val="201768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a:t>
            </a:r>
          </a:p>
        </p:txBody>
      </p:sp>
    </p:spTree>
    <p:extLst>
      <p:ext uri="{BB962C8B-B14F-4D97-AF65-F5344CB8AC3E}">
        <p14:creationId xmlns:p14="http://schemas.microsoft.com/office/powerpoint/2010/main" val="131331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a:t>
            </a:r>
          </a:p>
        </p:txBody>
      </p:sp>
    </p:spTree>
    <p:extLst>
      <p:ext uri="{BB962C8B-B14F-4D97-AF65-F5344CB8AC3E}">
        <p14:creationId xmlns:p14="http://schemas.microsoft.com/office/powerpoint/2010/main" val="3626489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12.gif"/><Relationship Id="rId5" Type="http://schemas.openxmlformats.org/officeDocument/2006/relationships/image" Target="../media/image17.tiff"/><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5.xml"/><Relationship Id="rId5" Type="http://schemas.openxmlformats.org/officeDocument/2006/relationships/image" Target="../media/image12.gif"/><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2.g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2.gi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Master" Target="../slideMasters/slideMaster6.xml"/><Relationship Id="rId6" Type="http://schemas.openxmlformats.org/officeDocument/2006/relationships/image" Target="../media/image12.gif"/><Relationship Id="rId5" Type="http://schemas.openxmlformats.org/officeDocument/2006/relationships/image" Target="../media/image17.tiff"/><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6.xml"/><Relationship Id="rId5" Type="http://schemas.openxmlformats.org/officeDocument/2006/relationships/image" Target="../media/image12.gif"/><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2.gi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12.gi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dirty="0"/>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dirty="0"/>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dirty="0"/>
              <a:t>Click to insert text</a:t>
            </a:r>
            <a:r>
              <a:rPr lang="en-US"/>
              <a:t>, graphic, or table</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dirty="0"/>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dirty="0"/>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dirty="0"/>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dirty="0"/>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dirty="0"/>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5"/>
            <a:ext cx="10871200" cy="646331"/>
          </a:xfrm>
        </p:spPr>
        <p:txBody>
          <a:bodyPr wrap="square">
            <a:spAutoFit/>
          </a:bodyPr>
          <a:lstStyle>
            <a:lvl1pPr algn="ctr">
              <a:defRPr>
                <a:solidFill>
                  <a:srgbClr val="D2103A"/>
                </a:solidFill>
              </a:defRPr>
            </a:lvl1pPr>
          </a:lstStyle>
          <a:p>
            <a:pPr lvl="0"/>
            <a:r>
              <a:rPr lang="en-US" noProof="0" dirty="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dirty="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endParaRPr lang="en-US" altLang="en-US"/>
          </a:p>
        </p:txBody>
      </p:sp>
    </p:spTree>
    <p:extLst>
      <p:ext uri="{BB962C8B-B14F-4D97-AF65-F5344CB8AC3E}">
        <p14:creationId xmlns:p14="http://schemas.microsoft.com/office/powerpoint/2010/main" val="199839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1"/>
            <a:ext cx="10871200" cy="646331"/>
          </a:xfrm>
        </p:spPr>
        <p:txBody>
          <a:bodyPr wrap="square">
            <a:spAutoFit/>
          </a:bodyPr>
          <a:lstStyle>
            <a:lvl1pPr algn="ctr">
              <a:defRPr>
                <a:solidFill>
                  <a:srgbClr val="D2103A"/>
                </a:solidFill>
              </a:defRPr>
            </a:lvl1pPr>
          </a:lstStyle>
          <a:p>
            <a:pPr lvl="0"/>
            <a:r>
              <a:rPr lang="en-US" noProof="0" dirty="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dirty="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fld id="{52EA47AF-AF89-4933-89D6-39F07DDDD68D}" type="datetime4">
              <a:rPr lang="en-US" altLang="en-US"/>
              <a:pPr>
                <a:defRPr/>
              </a:pPr>
              <a:t>May 5, 2023</a:t>
            </a:fld>
            <a:endParaRPr lang="en-US" altLang="en-US" dirty="0"/>
          </a:p>
        </p:txBody>
      </p:sp>
    </p:spTree>
    <p:extLst>
      <p:ext uri="{BB962C8B-B14F-4D97-AF65-F5344CB8AC3E}">
        <p14:creationId xmlns:p14="http://schemas.microsoft.com/office/powerpoint/2010/main" val="104545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0" y="6553200"/>
            <a:ext cx="12192000" cy="228600"/>
          </a:xfrm>
        </p:spPr>
        <p:txBody>
          <a:bodyPr/>
          <a:lstStyle>
            <a:lvl1pPr>
              <a:defRPr/>
            </a:lvl1pPr>
          </a:lstStyle>
          <a:p>
            <a:pPr>
              <a:defRPr/>
            </a:pPr>
            <a:fld id="{EBE83FAD-68CC-40C1-B47D-15A472C5CF0C}" type="slidenum">
              <a:rPr lang="en-US" altLang="en-US"/>
              <a:pPr>
                <a:defRPr/>
              </a:pPr>
              <a:t>‹#›</a:t>
            </a:fld>
            <a:endParaRPr lang="en-US" altLang="en-US" dirty="0"/>
          </a:p>
        </p:txBody>
      </p:sp>
    </p:spTree>
    <p:extLst>
      <p:ext uri="{BB962C8B-B14F-4D97-AF65-F5344CB8AC3E}">
        <p14:creationId xmlns:p14="http://schemas.microsoft.com/office/powerpoint/2010/main" val="385599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317733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154096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2931615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2098834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453997" y="668649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765552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dirty="0"/>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dirty="0">
                <a:latin typeface="Arial" panose="020B0604020202020204" pitchFamily="34" charset="0"/>
                <a:cs typeface="Arial" panose="020B0604020202020204" pitchFamily="34" charset="0"/>
              </a:rPr>
              <a:t>www.NOD.org  |  info@NOD.org</a:t>
            </a:r>
          </a:p>
          <a:p>
            <a:pPr lvl="0"/>
            <a:endParaRPr lang="en-US" dirty="0"/>
          </a:p>
        </p:txBody>
      </p:sp>
    </p:spTree>
    <p:extLst>
      <p:ext uri="{BB962C8B-B14F-4D97-AF65-F5344CB8AC3E}">
        <p14:creationId xmlns:p14="http://schemas.microsoft.com/office/powerpoint/2010/main" val="2263184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1872292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1201467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sp>
        <p:nvSpPr>
          <p:cNvPr id="2" name="TextBox 1"/>
          <p:cNvSpPr txBox="1"/>
          <p:nvPr userDrawn="1"/>
        </p:nvSpPr>
        <p:spPr>
          <a:xfrm>
            <a:off x="-101600" y="5715001"/>
            <a:ext cx="3657600" cy="618919"/>
          </a:xfrm>
          <a:prstGeom prst="rect">
            <a:avLst/>
          </a:prstGeom>
          <a:solidFill>
            <a:schemeClr val="bg1"/>
          </a:solidFill>
          <a:ln>
            <a:solidFill>
              <a:schemeClr val="bg1"/>
            </a:solidFill>
          </a:ln>
          <a:effectLst/>
        </p:spPr>
        <p:txBody>
          <a:bodyPr wrap="square" rtlCol="0">
            <a:spAutoFit/>
          </a:bodyPr>
          <a:lstStyle/>
          <a:p>
            <a:endParaRPr lang="en-US" sz="3600"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753038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dirty="0"/>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dirty="0"/>
          </a:p>
        </p:txBody>
      </p:sp>
    </p:spTree>
    <p:extLst>
      <p:ext uri="{BB962C8B-B14F-4D97-AF65-F5344CB8AC3E}">
        <p14:creationId xmlns:p14="http://schemas.microsoft.com/office/powerpoint/2010/main" val="123365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grpSp>
        <p:nvGrpSpPr>
          <p:cNvPr id="7" name="Group 6"/>
          <p:cNvGrpSpPr/>
          <p:nvPr userDrawn="1"/>
        </p:nvGrpSpPr>
        <p:grpSpPr>
          <a:xfrm>
            <a:off x="711201" y="35653"/>
            <a:ext cx="8350742" cy="250421"/>
            <a:chOff x="496456" y="155274"/>
            <a:chExt cx="6263056" cy="250421"/>
          </a:xfrm>
        </p:grpSpPr>
        <p:sp>
          <p:nvSpPr>
            <p:cNvPr id="23" name="Rectangle 22"/>
            <p:cNvSpPr/>
            <p:nvPr userDrawn="1"/>
          </p:nvSpPr>
          <p:spPr>
            <a:xfrm>
              <a:off x="6035681" y="161206"/>
              <a:ext cx="723831" cy="203421"/>
            </a:xfrm>
            <a:prstGeom prst="rect">
              <a:avLst/>
            </a:prstGeom>
            <a:noFill/>
          </p:spPr>
          <p:txBody>
            <a:bodyPr wrap="none">
              <a:spAutoFit/>
            </a:bodyPr>
            <a:lstStyle/>
            <a:p>
              <a:r>
                <a:rPr lang="en-US" sz="900" dirty="0">
                  <a:solidFill>
                    <a:schemeClr val="tx1">
                      <a:lumMod val="75000"/>
                      <a:lumOff val="25000"/>
                    </a:schemeClr>
                  </a:solidFill>
                </a:rPr>
                <a:t>Next Steps </a:t>
              </a:r>
              <a:endParaRPr lang="en-US" sz="900" dirty="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11" name="Rectangle 10"/>
            <p:cNvSpPr/>
            <p:nvPr userDrawn="1"/>
          </p:nvSpPr>
          <p:spPr>
            <a:xfrm>
              <a:off x="733842" y="161206"/>
              <a:ext cx="611120" cy="203421"/>
            </a:xfrm>
            <a:prstGeom prst="rect">
              <a:avLst/>
            </a:prstGeom>
          </p:spPr>
          <p:txBody>
            <a:bodyPr wrap="none">
              <a:spAutoFit/>
            </a:bodyPr>
            <a:lstStyle/>
            <a:p>
              <a:r>
                <a:rPr lang="en-US" sz="900" dirty="0">
                  <a:solidFill>
                    <a:schemeClr val="tx1">
                      <a:lumMod val="75000"/>
                      <a:lumOff val="25000"/>
                    </a:schemeClr>
                  </a:solidFill>
                </a:rPr>
                <a:t>Overview</a:t>
              </a:r>
              <a:endParaRPr lang="en-US" sz="900" dirty="0"/>
            </a:p>
          </p:txBody>
        </p:sp>
        <p:sp>
          <p:nvSpPr>
            <p:cNvPr id="12" name="Rectangle 11"/>
            <p:cNvSpPr/>
            <p:nvPr userDrawn="1"/>
          </p:nvSpPr>
          <p:spPr>
            <a:xfrm>
              <a:off x="1591929" y="161206"/>
              <a:ext cx="655077" cy="203421"/>
            </a:xfrm>
            <a:prstGeom prst="rect">
              <a:avLst/>
            </a:prstGeom>
          </p:spPr>
          <p:txBody>
            <a:bodyPr wrap="none">
              <a:spAutoFit/>
            </a:bodyPr>
            <a:lstStyle/>
            <a:p>
              <a:r>
                <a:rPr lang="en-US" sz="900" dirty="0">
                  <a:solidFill>
                    <a:schemeClr val="tx1">
                      <a:lumMod val="75000"/>
                      <a:lumOff val="25000"/>
                    </a:schemeClr>
                  </a:solidFill>
                </a:rPr>
                <a:t>Outcomes</a:t>
              </a:r>
              <a:endParaRPr lang="en-US" sz="900" dirty="0"/>
            </a:p>
          </p:txBody>
        </p:sp>
        <p:sp>
          <p:nvSpPr>
            <p:cNvPr id="13" name="Rectangle 12"/>
            <p:cNvSpPr/>
            <p:nvPr userDrawn="1"/>
          </p:nvSpPr>
          <p:spPr>
            <a:xfrm>
              <a:off x="2455270" y="161206"/>
              <a:ext cx="891771" cy="203421"/>
            </a:xfrm>
            <a:prstGeom prst="rect">
              <a:avLst/>
            </a:prstGeom>
          </p:spPr>
          <p:txBody>
            <a:bodyPr wrap="none">
              <a:spAutoFit/>
            </a:bodyPr>
            <a:lstStyle/>
            <a:p>
              <a:r>
                <a:rPr lang="en-US" sz="900" dirty="0">
                  <a:solidFill>
                    <a:schemeClr val="tx1">
                      <a:lumMod val="75000"/>
                      <a:lumOff val="25000"/>
                    </a:schemeClr>
                  </a:solidFill>
                </a:rPr>
                <a:t>Beyond Basics</a:t>
              </a:r>
              <a:endParaRPr lang="en-US" sz="900" dirty="0"/>
            </a:p>
          </p:txBody>
        </p:sp>
        <p:sp>
          <p:nvSpPr>
            <p:cNvPr id="14" name="Rectangle 13"/>
            <p:cNvSpPr/>
            <p:nvPr userDrawn="1"/>
          </p:nvSpPr>
          <p:spPr>
            <a:xfrm>
              <a:off x="3554792" y="161206"/>
              <a:ext cx="489392" cy="203421"/>
            </a:xfrm>
            <a:prstGeom prst="rect">
              <a:avLst/>
            </a:prstGeom>
          </p:spPr>
          <p:txBody>
            <a:bodyPr wrap="none">
              <a:spAutoFit/>
            </a:bodyPr>
            <a:lstStyle/>
            <a:p>
              <a:r>
                <a:rPr lang="en-US" sz="900" dirty="0">
                  <a:solidFill>
                    <a:schemeClr val="tx1">
                      <a:lumMod val="75000"/>
                      <a:lumOff val="25000"/>
                    </a:schemeClr>
                  </a:solidFill>
                </a:rPr>
                <a:t>Trends</a:t>
              </a:r>
              <a:endParaRPr lang="en-US" sz="900" dirty="0"/>
            </a:p>
          </p:txBody>
        </p:sp>
        <p:sp>
          <p:nvSpPr>
            <p:cNvPr id="15" name="Rectangle 14"/>
            <p:cNvSpPr/>
            <p:nvPr userDrawn="1"/>
          </p:nvSpPr>
          <p:spPr>
            <a:xfrm>
              <a:off x="5118916" y="161206"/>
              <a:ext cx="694526" cy="203421"/>
            </a:xfrm>
            <a:prstGeom prst="rect">
              <a:avLst/>
            </a:prstGeom>
            <a:noFill/>
          </p:spPr>
          <p:txBody>
            <a:bodyPr wrap="none">
              <a:spAutoFit/>
            </a:bodyPr>
            <a:lstStyle/>
            <a:p>
              <a:r>
                <a:rPr lang="en-US" sz="900" dirty="0">
                  <a:solidFill>
                    <a:schemeClr val="tx1">
                      <a:lumMod val="75000"/>
                      <a:lumOff val="25000"/>
                    </a:schemeClr>
                  </a:solidFill>
                </a:rPr>
                <a:t>Take-away</a:t>
              </a:r>
              <a:endParaRPr lang="en-US" sz="900" dirty="0"/>
            </a:p>
          </p:txBody>
        </p:sp>
        <p:sp>
          <p:nvSpPr>
            <p:cNvPr id="16" name="Rectangle 15"/>
            <p:cNvSpPr/>
            <p:nvPr userDrawn="1"/>
          </p:nvSpPr>
          <p:spPr>
            <a:xfrm>
              <a:off x="4296506" y="161206"/>
              <a:ext cx="590832" cy="203421"/>
            </a:xfrm>
            <a:prstGeom prst="rect">
              <a:avLst/>
            </a:prstGeom>
            <a:noFill/>
          </p:spPr>
          <p:txBody>
            <a:bodyPr wrap="none">
              <a:spAutoFit/>
            </a:bodyPr>
            <a:lstStyle/>
            <a:p>
              <a:r>
                <a:rPr lang="en-US" sz="900" dirty="0">
                  <a:solidFill>
                    <a:schemeClr val="tx1">
                      <a:lumMod val="75000"/>
                      <a:lumOff val="25000"/>
                    </a:schemeClr>
                  </a:solidFill>
                </a:rPr>
                <a:t>Veterans</a:t>
              </a:r>
              <a:endParaRPr lang="en-US" sz="9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9885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0" name="Group 69"/>
          <p:cNvGrpSpPr/>
          <p:nvPr userDrawn="1"/>
        </p:nvGrpSpPr>
        <p:grpSpPr>
          <a:xfrm>
            <a:off x="755158" y="76200"/>
            <a:ext cx="8350742" cy="250421"/>
            <a:chOff x="496456" y="155274"/>
            <a:chExt cx="6263056" cy="250421"/>
          </a:xfrm>
        </p:grpSpPr>
        <p:sp>
          <p:nvSpPr>
            <p:cNvPr id="71" name="Rectangle 70"/>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73" name="Rectangle 72"/>
            <p:cNvSpPr/>
            <p:nvPr userDrawn="1"/>
          </p:nvSpPr>
          <p:spPr>
            <a:xfrm>
              <a:off x="695078" y="160339"/>
              <a:ext cx="697907" cy="218795"/>
            </a:xfrm>
            <a:prstGeom prst="rect">
              <a:avLst/>
            </a:prstGeom>
          </p:spPr>
          <p:txBody>
            <a:bodyPr wrap="none">
              <a:spAutoFit/>
            </a:bodyPr>
            <a:lstStyle/>
            <a:p>
              <a:r>
                <a:rPr lang="en-US" sz="1000" b="1" dirty="0">
                  <a:solidFill>
                    <a:schemeClr val="tx1">
                      <a:lumMod val="75000"/>
                      <a:lumOff val="25000"/>
                    </a:schemeClr>
                  </a:solidFill>
                </a:rPr>
                <a:t>Overview</a:t>
              </a:r>
              <a:endParaRPr lang="en-US" sz="900" b="1" dirty="0"/>
            </a:p>
          </p:txBody>
        </p:sp>
        <p:sp>
          <p:nvSpPr>
            <p:cNvPr id="74" name="Rectangle 73"/>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75" name="Rectangle 74"/>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76" name="Rectangle 75"/>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77" name="Rectangle 76"/>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78" name="Rectangle 77"/>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79" name="Picture 7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94589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13765" y="160339"/>
              <a:ext cx="754263" cy="218795"/>
            </a:xfrm>
            <a:prstGeom prst="rect">
              <a:avLst/>
            </a:prstGeom>
          </p:spPr>
          <p:txBody>
            <a:bodyPr wrap="none">
              <a:spAutoFit/>
            </a:bodyPr>
            <a:lstStyle/>
            <a:p>
              <a:r>
                <a:rPr lang="en-US" sz="1000" b="1" dirty="0">
                  <a:solidFill>
                    <a:schemeClr val="tx1">
                      <a:lumMod val="75000"/>
                      <a:lumOff val="25000"/>
                    </a:schemeClr>
                  </a:solidFill>
                </a:rPr>
                <a:t>Outcomes</a:t>
              </a:r>
              <a:endParaRPr lang="en-US" sz="900" b="1" dirty="0"/>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a:t>
              </a:r>
              <a:r>
                <a:rPr lang="en-US" sz="900" dirty="0">
                  <a:solidFill>
                    <a:schemeClr val="tx1">
                      <a:lumMod val="75000"/>
                      <a:lumOff val="25000"/>
                    </a:schemeClr>
                  </a:solidFill>
                </a:rPr>
                <a:t> </a:t>
              </a:r>
              <a:r>
                <a:rPr lang="en-US" sz="900" dirty="0">
                  <a:solidFill>
                    <a:schemeClr val="accent5">
                      <a:lumMod val="60000"/>
                      <a:lumOff val="40000"/>
                    </a:schemeClr>
                  </a:solidFill>
                </a:rPr>
                <a:t>Basics</a:t>
              </a:r>
            </a:p>
          </p:txBody>
        </p:sp>
        <p:sp>
          <p:nvSpPr>
            <p:cNvPr id="28" name="Rectangle 27"/>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3" name="Rectangle 32"/>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4" name="Rectangle 33"/>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951086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3" name="Group 22"/>
          <p:cNvGrpSpPr/>
          <p:nvPr userDrawn="1"/>
        </p:nvGrpSpPr>
        <p:grpSpPr>
          <a:xfrm>
            <a:off x="755158" y="76200"/>
            <a:ext cx="8350742" cy="250421"/>
            <a:chOff x="496456" y="155274"/>
            <a:chExt cx="6263056" cy="250421"/>
          </a:xfrm>
        </p:grpSpPr>
        <p:sp>
          <p:nvSpPr>
            <p:cNvPr id="24" name="Rectangle 23"/>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6" name="Rectangle 25"/>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7" name="Rectangle 26"/>
            <p:cNvSpPr/>
            <p:nvPr userDrawn="1"/>
          </p:nvSpPr>
          <p:spPr>
            <a:xfrm>
              <a:off x="1513407" y="167673"/>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8" name="Rectangle 27"/>
            <p:cNvSpPr/>
            <p:nvPr userDrawn="1"/>
          </p:nvSpPr>
          <p:spPr>
            <a:xfrm>
              <a:off x="2334754" y="159474"/>
              <a:ext cx="1046185" cy="218795"/>
            </a:xfrm>
            <a:prstGeom prst="rect">
              <a:avLst/>
            </a:prstGeom>
          </p:spPr>
          <p:txBody>
            <a:bodyPr wrap="none">
              <a:spAutoFit/>
            </a:bodyPr>
            <a:lstStyle/>
            <a:p>
              <a:r>
                <a:rPr lang="en-US" sz="1000" b="1" dirty="0">
                  <a:solidFill>
                    <a:schemeClr val="tx1">
                      <a:lumMod val="75000"/>
                      <a:lumOff val="25000"/>
                    </a:schemeClr>
                  </a:solidFill>
                </a:rPr>
                <a:t>Beyond Basics</a:t>
              </a:r>
              <a:endParaRPr lang="en-US" sz="1000" b="1" dirty="0"/>
            </a:p>
          </p:txBody>
        </p:sp>
        <p:sp>
          <p:nvSpPr>
            <p:cNvPr id="37" name="Rectangle 3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8" name="Rectangle 3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9" name="Rectangle 3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3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49333" y="160339"/>
              <a:ext cx="554764" cy="218795"/>
            </a:xfrm>
            <a:prstGeom prst="rect">
              <a:avLst/>
            </a:prstGeom>
          </p:spPr>
          <p:txBody>
            <a:bodyPr wrap="none">
              <a:spAutoFit/>
            </a:bodyPr>
            <a:lstStyle/>
            <a:p>
              <a:r>
                <a:rPr lang="en-US" sz="1000" b="1" dirty="0">
                  <a:solidFill>
                    <a:schemeClr val="tx1">
                      <a:lumMod val="75000"/>
                      <a:lumOff val="25000"/>
                    </a:schemeClr>
                  </a:solidFill>
                </a:rPr>
                <a:t>Trends</a:t>
              </a:r>
              <a:endParaRPr lang="en-US" sz="900" b="1" dirty="0"/>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6273722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1"/>
            <a:ext cx="8350742" cy="253946"/>
            <a:chOff x="496456" y="151749"/>
            <a:chExt cx="6263056" cy="253946"/>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56804" y="151749"/>
              <a:ext cx="669729" cy="218795"/>
            </a:xfrm>
            <a:prstGeom prst="rect">
              <a:avLst/>
            </a:prstGeom>
            <a:noFill/>
          </p:spPr>
          <p:txBody>
            <a:bodyPr wrap="none">
              <a:spAutoFit/>
            </a:bodyPr>
            <a:lstStyle/>
            <a:p>
              <a:r>
                <a:rPr lang="en-US" sz="1000" b="1" dirty="0">
                  <a:solidFill>
                    <a:schemeClr val="tx1">
                      <a:lumMod val="75000"/>
                      <a:lumOff val="25000"/>
                    </a:schemeClr>
                  </a:solidFill>
                </a:rPr>
                <a:t>Veterans</a:t>
              </a:r>
              <a:endParaRPr lang="en-US" sz="900" b="1"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2405656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8" y="76200"/>
            <a:ext cx="8350742" cy="250418"/>
            <a:chOff x="496456" y="155274"/>
            <a:chExt cx="6263056" cy="250418"/>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085691" y="160338"/>
              <a:ext cx="775678" cy="218795"/>
            </a:xfrm>
            <a:prstGeom prst="rect">
              <a:avLst/>
            </a:prstGeom>
            <a:noFill/>
          </p:spPr>
          <p:txBody>
            <a:bodyPr wrap="none">
              <a:spAutoFit/>
            </a:bodyPr>
            <a:lstStyle/>
            <a:p>
              <a:r>
                <a:rPr lang="en-US" sz="1000" b="1" dirty="0">
                  <a:solidFill>
                    <a:schemeClr val="tx1">
                      <a:lumMod val="75000"/>
                      <a:lumOff val="25000"/>
                    </a:schemeClr>
                  </a:solidFill>
                </a:rPr>
                <a:t>Take-away</a:t>
              </a:r>
              <a:endParaRPr lang="en-US" sz="1000" b="1" dirty="0"/>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756317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24243" y="76201"/>
            <a:ext cx="8486128" cy="250421"/>
            <a:chOff x="496456" y="155274"/>
            <a:chExt cx="6364596" cy="250421"/>
          </a:xfrm>
        </p:grpSpPr>
        <p:sp>
          <p:nvSpPr>
            <p:cNvPr id="22" name="Rectangle 21"/>
            <p:cNvSpPr/>
            <p:nvPr userDrawn="1"/>
          </p:nvSpPr>
          <p:spPr>
            <a:xfrm>
              <a:off x="6033527" y="161206"/>
              <a:ext cx="827525" cy="218795"/>
            </a:xfrm>
            <a:prstGeom prst="rect">
              <a:avLst/>
            </a:prstGeom>
            <a:noFill/>
          </p:spPr>
          <p:txBody>
            <a:bodyPr wrap="none">
              <a:spAutoFit/>
            </a:bodyPr>
            <a:lstStyle/>
            <a:p>
              <a:r>
                <a:rPr lang="en-US" sz="1000" b="1" dirty="0">
                  <a:solidFill>
                    <a:schemeClr val="tx1">
                      <a:lumMod val="75000"/>
                      <a:lumOff val="25000"/>
                    </a:schemeClr>
                  </a:solidFill>
                </a:rPr>
                <a:t>Next Steps </a:t>
              </a:r>
              <a:endParaRPr lang="en-US" sz="1000" b="1" dirty="0"/>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230966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04800" y="6324601"/>
            <a:ext cx="10769600" cy="677108"/>
          </a:xfrm>
          <a:prstGeom prst="rect">
            <a:avLst/>
          </a:prstGeom>
          <a:noFill/>
        </p:spPr>
        <p:txBody>
          <a:bodyPr wrap="square" rtlCol="0">
            <a:spAutoFit/>
          </a:bodyPr>
          <a:lstStyle/>
          <a:p>
            <a:pPr lvl="0" algn="l" defTabSz="457154"/>
            <a:r>
              <a:rPr lang="en-US" sz="2000" b="1" dirty="0">
                <a:solidFill>
                  <a:schemeClr val="bg1"/>
                </a:solidFill>
              </a:rPr>
              <a:t>C O N F I D E N T I A L</a:t>
            </a:r>
          </a:p>
          <a:p>
            <a:pPr algn="l"/>
            <a:endParaRPr lang="en-US" sz="1800" dirty="0"/>
          </a:p>
        </p:txBody>
      </p:sp>
      <p:pic>
        <p:nvPicPr>
          <p:cNvPr id="11" name="Picture 10" descr="Logo"/>
          <p:cNvPicPr>
            <a:picLocks noChangeAspect="1"/>
          </p:cNvPicPr>
          <p:nvPr userDrawn="1"/>
        </p:nvPicPr>
        <p:blipFill>
          <a:blip r:embed="rId3" cstate="print"/>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dirty="0"/>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dirty="0"/>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5764593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9657199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1220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98297432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6093522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9342777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4868601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Tree>
    <p:extLst>
      <p:ext uri="{BB962C8B-B14F-4D97-AF65-F5344CB8AC3E}">
        <p14:creationId xmlns:p14="http://schemas.microsoft.com/office/powerpoint/2010/main" val="1912188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6023157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7538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76908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2941310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142478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3897518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130995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4190101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dirty="0"/>
              <a:t>Edit Master text styles</a:t>
            </a:r>
          </a:p>
        </p:txBody>
      </p:sp>
      <p:sp>
        <p:nvSpPr>
          <p:cNvPr id="6" name="Shape 28"/>
          <p:cNvSpPr/>
          <p:nvPr userDrawn="1"/>
        </p:nvSpPr>
        <p:spPr>
          <a:xfrm>
            <a:off x="10453997" y="6686490"/>
            <a:ext cx="2144404"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dirty="0">
                <a:solidFill>
                  <a:schemeClr val="tx1">
                    <a:lumMod val="65000"/>
                    <a:lumOff val="35000"/>
                  </a:schemeClr>
                </a:solidFill>
              </a:rPr>
              <a:t>Copyright © 20</a:t>
            </a:r>
            <a:r>
              <a:rPr lang="en-US" sz="1200" baseline="30000" dirty="0">
                <a:solidFill>
                  <a:schemeClr val="tx1">
                    <a:lumMod val="65000"/>
                    <a:lumOff val="35000"/>
                  </a:schemeClr>
                </a:solidFill>
              </a:rPr>
              <a:t>21</a:t>
            </a:r>
            <a:r>
              <a:rPr sz="1200" baseline="30000" dirty="0">
                <a:solidFill>
                  <a:schemeClr val="tx1">
                    <a:lumMod val="65000"/>
                    <a:lumOff val="35000"/>
                  </a:schemeClr>
                </a:solidFill>
              </a:rPr>
              <a:t>     </a:t>
            </a:r>
            <a:endParaRPr lang="en-US" sz="1200" baseline="30000" dirty="0">
              <a:solidFill>
                <a:schemeClr val="tx1">
                  <a:lumMod val="65000"/>
                  <a:lumOff val="35000"/>
                </a:schemeClr>
              </a:solidFill>
            </a:endParaRPr>
          </a:p>
          <a:p>
            <a:pPr lvl="0" algn="ctr">
              <a:defRPr sz="1800" baseline="0">
                <a:solidFill>
                  <a:srgbClr val="000000"/>
                </a:solidFill>
              </a:defRPr>
            </a:pPr>
            <a:r>
              <a:rPr lang="en-US" sz="1200" baseline="0" dirty="0">
                <a:solidFill>
                  <a:schemeClr val="tx1">
                    <a:lumMod val="65000"/>
                    <a:lumOff val="35000"/>
                  </a:schemeClr>
                </a:solidFill>
              </a:rPr>
              <a:t>  </a:t>
            </a:r>
            <a:endParaRPr lang="en-US" sz="1200" baseline="30000" dirty="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dirty="0"/>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3"/>
            <a:endParaRPr lang="en-US" dirty="0"/>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dirty="0"/>
          </a:p>
        </p:txBody>
      </p:sp>
    </p:spTree>
    <p:extLst>
      <p:ext uri="{BB962C8B-B14F-4D97-AF65-F5344CB8AC3E}">
        <p14:creationId xmlns:p14="http://schemas.microsoft.com/office/powerpoint/2010/main" val="3512185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dirty="0"/>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dirty="0">
                <a:latin typeface="Arial" panose="020B0604020202020204" pitchFamily="34" charset="0"/>
                <a:cs typeface="Arial" panose="020B0604020202020204" pitchFamily="34" charset="0"/>
              </a:rPr>
              <a:t>www.NOD.org  |  info@NOD.org</a:t>
            </a:r>
          </a:p>
          <a:p>
            <a:pPr lvl="0"/>
            <a:endParaRPr lang="en-US" dirty="0"/>
          </a:p>
        </p:txBody>
      </p:sp>
    </p:spTree>
    <p:extLst>
      <p:ext uri="{BB962C8B-B14F-4D97-AF65-F5344CB8AC3E}">
        <p14:creationId xmlns:p14="http://schemas.microsoft.com/office/powerpoint/2010/main" val="3461900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3783053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202119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dirty="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dirty="0"/>
              <a:t>Company X </a:t>
            </a:r>
          </a:p>
          <a:p>
            <a:endParaRPr lang="en-US" dirty="0"/>
          </a:p>
        </p:txBody>
      </p:sp>
      <p:sp>
        <p:nvSpPr>
          <p:cNvPr id="2" name="TextBox 1"/>
          <p:cNvSpPr txBox="1"/>
          <p:nvPr userDrawn="1"/>
        </p:nvSpPr>
        <p:spPr>
          <a:xfrm>
            <a:off x="-101600" y="5715001"/>
            <a:ext cx="3657600" cy="646331"/>
          </a:xfrm>
          <a:prstGeom prst="rect">
            <a:avLst/>
          </a:prstGeom>
          <a:solidFill>
            <a:schemeClr val="bg1"/>
          </a:solidFill>
          <a:ln>
            <a:solidFill>
              <a:schemeClr val="bg1"/>
            </a:solidFill>
          </a:ln>
          <a:effectLst/>
        </p:spPr>
        <p:txBody>
          <a:bodyPr wrap="square" rtlCol="0">
            <a:spAutoFit/>
          </a:bodyPr>
          <a:lstStyle/>
          <a:p>
            <a:endParaRPr lang="en-US" sz="3600"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3495045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dirty="0"/>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dirty="0"/>
          </a:p>
        </p:txBody>
      </p:sp>
    </p:spTree>
    <p:extLst>
      <p:ext uri="{BB962C8B-B14F-4D97-AF65-F5344CB8AC3E}">
        <p14:creationId xmlns:p14="http://schemas.microsoft.com/office/powerpoint/2010/main" val="222643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grpSp>
        <p:nvGrpSpPr>
          <p:cNvPr id="7" name="Group 6"/>
          <p:cNvGrpSpPr/>
          <p:nvPr userDrawn="1"/>
        </p:nvGrpSpPr>
        <p:grpSpPr>
          <a:xfrm>
            <a:off x="711201" y="35653"/>
            <a:ext cx="8166617" cy="250421"/>
            <a:chOff x="496456" y="155274"/>
            <a:chExt cx="6124962" cy="250421"/>
          </a:xfrm>
        </p:grpSpPr>
        <p:sp>
          <p:nvSpPr>
            <p:cNvPr id="23" name="Rectangle 22"/>
            <p:cNvSpPr/>
            <p:nvPr userDrawn="1"/>
          </p:nvSpPr>
          <p:spPr>
            <a:xfrm>
              <a:off x="6035681" y="161206"/>
              <a:ext cx="585737" cy="230832"/>
            </a:xfrm>
            <a:prstGeom prst="rect">
              <a:avLst/>
            </a:prstGeom>
            <a:noFill/>
          </p:spPr>
          <p:txBody>
            <a:bodyPr wrap="none">
              <a:spAutoFit/>
            </a:bodyPr>
            <a:lstStyle/>
            <a:p>
              <a:r>
                <a:rPr lang="en-US" sz="900" dirty="0">
                  <a:solidFill>
                    <a:schemeClr val="tx1">
                      <a:lumMod val="75000"/>
                      <a:lumOff val="25000"/>
                    </a:schemeClr>
                  </a:solidFill>
                </a:rPr>
                <a:t>Next Steps </a:t>
              </a:r>
              <a:endParaRPr lang="en-US" sz="900" dirty="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11" name="Rectangle 10"/>
            <p:cNvSpPr/>
            <p:nvPr userDrawn="1"/>
          </p:nvSpPr>
          <p:spPr>
            <a:xfrm>
              <a:off x="733842" y="161206"/>
              <a:ext cx="499175" cy="230832"/>
            </a:xfrm>
            <a:prstGeom prst="rect">
              <a:avLst/>
            </a:prstGeom>
          </p:spPr>
          <p:txBody>
            <a:bodyPr wrap="none">
              <a:spAutoFit/>
            </a:bodyPr>
            <a:lstStyle/>
            <a:p>
              <a:r>
                <a:rPr lang="en-US" sz="900" dirty="0">
                  <a:solidFill>
                    <a:schemeClr val="tx1">
                      <a:lumMod val="75000"/>
                      <a:lumOff val="25000"/>
                    </a:schemeClr>
                  </a:solidFill>
                </a:rPr>
                <a:t>Overview</a:t>
              </a:r>
              <a:endParaRPr lang="en-US" sz="900" dirty="0"/>
            </a:p>
          </p:txBody>
        </p:sp>
        <p:sp>
          <p:nvSpPr>
            <p:cNvPr id="12" name="Rectangle 11"/>
            <p:cNvSpPr/>
            <p:nvPr userDrawn="1"/>
          </p:nvSpPr>
          <p:spPr>
            <a:xfrm>
              <a:off x="1591929" y="161206"/>
              <a:ext cx="532838" cy="230832"/>
            </a:xfrm>
            <a:prstGeom prst="rect">
              <a:avLst/>
            </a:prstGeom>
          </p:spPr>
          <p:txBody>
            <a:bodyPr wrap="none">
              <a:spAutoFit/>
            </a:bodyPr>
            <a:lstStyle/>
            <a:p>
              <a:r>
                <a:rPr lang="en-US" sz="900" dirty="0">
                  <a:solidFill>
                    <a:schemeClr val="tx1">
                      <a:lumMod val="75000"/>
                      <a:lumOff val="25000"/>
                    </a:schemeClr>
                  </a:solidFill>
                </a:rPr>
                <a:t>Outcomes</a:t>
              </a:r>
              <a:endParaRPr lang="en-US" sz="900" dirty="0"/>
            </a:p>
          </p:txBody>
        </p:sp>
        <p:sp>
          <p:nvSpPr>
            <p:cNvPr id="13" name="Rectangle 12"/>
            <p:cNvSpPr/>
            <p:nvPr userDrawn="1"/>
          </p:nvSpPr>
          <p:spPr>
            <a:xfrm>
              <a:off x="2455270" y="161206"/>
              <a:ext cx="710771" cy="230832"/>
            </a:xfrm>
            <a:prstGeom prst="rect">
              <a:avLst/>
            </a:prstGeom>
          </p:spPr>
          <p:txBody>
            <a:bodyPr wrap="none">
              <a:spAutoFit/>
            </a:bodyPr>
            <a:lstStyle/>
            <a:p>
              <a:r>
                <a:rPr lang="en-US" sz="900" dirty="0">
                  <a:solidFill>
                    <a:schemeClr val="tx1">
                      <a:lumMod val="75000"/>
                      <a:lumOff val="25000"/>
                    </a:schemeClr>
                  </a:solidFill>
                </a:rPr>
                <a:t>Beyond Basics</a:t>
              </a:r>
              <a:endParaRPr lang="en-US" sz="900" dirty="0"/>
            </a:p>
          </p:txBody>
        </p:sp>
        <p:sp>
          <p:nvSpPr>
            <p:cNvPr id="14" name="Rectangle 13"/>
            <p:cNvSpPr/>
            <p:nvPr userDrawn="1"/>
          </p:nvSpPr>
          <p:spPr>
            <a:xfrm>
              <a:off x="3554792" y="161206"/>
              <a:ext cx="407804" cy="230832"/>
            </a:xfrm>
            <a:prstGeom prst="rect">
              <a:avLst/>
            </a:prstGeom>
          </p:spPr>
          <p:txBody>
            <a:bodyPr wrap="none">
              <a:spAutoFit/>
            </a:bodyPr>
            <a:lstStyle/>
            <a:p>
              <a:r>
                <a:rPr lang="en-US" sz="900" dirty="0">
                  <a:solidFill>
                    <a:schemeClr val="tx1">
                      <a:lumMod val="75000"/>
                      <a:lumOff val="25000"/>
                    </a:schemeClr>
                  </a:solidFill>
                </a:rPr>
                <a:t>Trends</a:t>
              </a:r>
              <a:endParaRPr lang="en-US" sz="900" dirty="0"/>
            </a:p>
          </p:txBody>
        </p:sp>
        <p:sp>
          <p:nvSpPr>
            <p:cNvPr id="15" name="Rectangle 14"/>
            <p:cNvSpPr/>
            <p:nvPr userDrawn="1"/>
          </p:nvSpPr>
          <p:spPr>
            <a:xfrm>
              <a:off x="5118916" y="161206"/>
              <a:ext cx="561692" cy="230832"/>
            </a:xfrm>
            <a:prstGeom prst="rect">
              <a:avLst/>
            </a:prstGeom>
            <a:noFill/>
          </p:spPr>
          <p:txBody>
            <a:bodyPr wrap="none">
              <a:spAutoFit/>
            </a:bodyPr>
            <a:lstStyle/>
            <a:p>
              <a:r>
                <a:rPr lang="en-US" sz="900" dirty="0">
                  <a:solidFill>
                    <a:schemeClr val="tx1">
                      <a:lumMod val="75000"/>
                      <a:lumOff val="25000"/>
                    </a:schemeClr>
                  </a:solidFill>
                </a:rPr>
                <a:t>Take-away</a:t>
              </a:r>
              <a:endParaRPr lang="en-US" sz="900" dirty="0"/>
            </a:p>
          </p:txBody>
        </p:sp>
        <p:sp>
          <p:nvSpPr>
            <p:cNvPr id="16" name="Rectangle 15"/>
            <p:cNvSpPr/>
            <p:nvPr userDrawn="1"/>
          </p:nvSpPr>
          <p:spPr>
            <a:xfrm>
              <a:off x="4296506" y="161206"/>
              <a:ext cx="484748" cy="230832"/>
            </a:xfrm>
            <a:prstGeom prst="rect">
              <a:avLst/>
            </a:prstGeom>
            <a:noFill/>
          </p:spPr>
          <p:txBody>
            <a:bodyPr wrap="none">
              <a:spAutoFit/>
            </a:bodyPr>
            <a:lstStyle/>
            <a:p>
              <a:r>
                <a:rPr lang="en-US" sz="900" dirty="0">
                  <a:solidFill>
                    <a:schemeClr val="tx1">
                      <a:lumMod val="75000"/>
                      <a:lumOff val="25000"/>
                    </a:schemeClr>
                  </a:solidFill>
                </a:rPr>
                <a:t>Veterans</a:t>
              </a:r>
              <a:endParaRPr lang="en-US" sz="9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0952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0" name="Group 69"/>
          <p:cNvGrpSpPr/>
          <p:nvPr userDrawn="1"/>
        </p:nvGrpSpPr>
        <p:grpSpPr>
          <a:xfrm>
            <a:off x="755159" y="76200"/>
            <a:ext cx="8166617" cy="251286"/>
            <a:chOff x="496456" y="155274"/>
            <a:chExt cx="6124962" cy="251286"/>
          </a:xfrm>
        </p:grpSpPr>
        <p:sp>
          <p:nvSpPr>
            <p:cNvPr id="71" name="Rectangle 70"/>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73" name="Rectangle 72"/>
            <p:cNvSpPr/>
            <p:nvPr userDrawn="1"/>
          </p:nvSpPr>
          <p:spPr>
            <a:xfrm>
              <a:off x="695078" y="160339"/>
              <a:ext cx="562894" cy="246221"/>
            </a:xfrm>
            <a:prstGeom prst="rect">
              <a:avLst/>
            </a:prstGeom>
          </p:spPr>
          <p:txBody>
            <a:bodyPr wrap="none">
              <a:spAutoFit/>
            </a:bodyPr>
            <a:lstStyle/>
            <a:p>
              <a:r>
                <a:rPr lang="en-US" sz="1000" b="1" dirty="0">
                  <a:solidFill>
                    <a:schemeClr val="tx1">
                      <a:lumMod val="75000"/>
                      <a:lumOff val="25000"/>
                    </a:schemeClr>
                  </a:solidFill>
                </a:rPr>
                <a:t>Overview</a:t>
              </a:r>
              <a:endParaRPr lang="en-US" sz="900" b="1" dirty="0"/>
            </a:p>
          </p:txBody>
        </p:sp>
        <p:sp>
          <p:nvSpPr>
            <p:cNvPr id="74" name="Rectangle 73"/>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75" name="Rectangle 74"/>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76" name="Rectangle 75"/>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77" name="Rectangle 76"/>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78" name="Rectangle 77"/>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79" name="Picture 7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265820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13765" y="160339"/>
              <a:ext cx="607378" cy="246221"/>
            </a:xfrm>
            <a:prstGeom prst="rect">
              <a:avLst/>
            </a:prstGeom>
          </p:spPr>
          <p:txBody>
            <a:bodyPr wrap="none">
              <a:spAutoFit/>
            </a:bodyPr>
            <a:lstStyle/>
            <a:p>
              <a:r>
                <a:rPr lang="en-US" sz="1000" b="1" dirty="0">
                  <a:solidFill>
                    <a:schemeClr val="tx1">
                      <a:lumMod val="75000"/>
                      <a:lumOff val="25000"/>
                    </a:schemeClr>
                  </a:solidFill>
                </a:rPr>
                <a:t>Outcomes</a:t>
              </a:r>
              <a:endParaRPr lang="en-US" sz="900" b="1" dirty="0"/>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a:t>
              </a:r>
              <a:r>
                <a:rPr lang="en-US" sz="900" dirty="0">
                  <a:solidFill>
                    <a:schemeClr val="tx1">
                      <a:lumMod val="75000"/>
                      <a:lumOff val="25000"/>
                    </a:schemeClr>
                  </a:solidFill>
                </a:rPr>
                <a:t> </a:t>
              </a:r>
              <a:r>
                <a:rPr lang="en-US" sz="900" dirty="0">
                  <a:solidFill>
                    <a:schemeClr val="accent5">
                      <a:lumMod val="60000"/>
                      <a:lumOff val="40000"/>
                    </a:schemeClr>
                  </a:solidFill>
                </a:rPr>
                <a:t>Basics</a:t>
              </a:r>
            </a:p>
          </p:txBody>
        </p:sp>
        <p:sp>
          <p:nvSpPr>
            <p:cNvPr id="28" name="Rectangle 27"/>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3" name="Rectangle 32"/>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4" name="Rectangle 33"/>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5" name="Picture 3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84596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3" name="Group 22"/>
          <p:cNvGrpSpPr/>
          <p:nvPr userDrawn="1"/>
        </p:nvGrpSpPr>
        <p:grpSpPr>
          <a:xfrm>
            <a:off x="755159" y="76200"/>
            <a:ext cx="8166617" cy="250421"/>
            <a:chOff x="496456" y="155274"/>
            <a:chExt cx="6124962" cy="250421"/>
          </a:xfrm>
        </p:grpSpPr>
        <p:sp>
          <p:nvSpPr>
            <p:cNvPr id="24" name="Rectangle 23"/>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6" name="Rectangle 25"/>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7" name="Rectangle 26"/>
            <p:cNvSpPr/>
            <p:nvPr userDrawn="1"/>
          </p:nvSpPr>
          <p:spPr>
            <a:xfrm>
              <a:off x="1513407" y="167673"/>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8" name="Rectangle 27"/>
            <p:cNvSpPr/>
            <p:nvPr userDrawn="1"/>
          </p:nvSpPr>
          <p:spPr>
            <a:xfrm>
              <a:off x="2334754" y="159474"/>
              <a:ext cx="824986" cy="246221"/>
            </a:xfrm>
            <a:prstGeom prst="rect">
              <a:avLst/>
            </a:prstGeom>
          </p:spPr>
          <p:txBody>
            <a:bodyPr wrap="none">
              <a:spAutoFit/>
            </a:bodyPr>
            <a:lstStyle/>
            <a:p>
              <a:r>
                <a:rPr lang="en-US" sz="1000" b="1" dirty="0">
                  <a:solidFill>
                    <a:schemeClr val="tx1">
                      <a:lumMod val="75000"/>
                      <a:lumOff val="25000"/>
                    </a:schemeClr>
                  </a:solidFill>
                </a:rPr>
                <a:t>Beyond Basics</a:t>
              </a:r>
              <a:endParaRPr lang="en-US" sz="1000" b="1" dirty="0"/>
            </a:p>
          </p:txBody>
        </p:sp>
        <p:sp>
          <p:nvSpPr>
            <p:cNvPr id="37" name="Rectangle 3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38" name="Rectangle 3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39" name="Rectangle 3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40" name="Picture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878739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49333" y="160339"/>
              <a:ext cx="458299" cy="246221"/>
            </a:xfrm>
            <a:prstGeom prst="rect">
              <a:avLst/>
            </a:prstGeom>
          </p:spPr>
          <p:txBody>
            <a:bodyPr wrap="none">
              <a:spAutoFit/>
            </a:bodyPr>
            <a:lstStyle/>
            <a:p>
              <a:r>
                <a:rPr lang="en-US" sz="1000" b="1" dirty="0">
                  <a:solidFill>
                    <a:schemeClr val="tx1">
                      <a:lumMod val="75000"/>
                      <a:lumOff val="25000"/>
                    </a:schemeClr>
                  </a:solidFill>
                </a:rPr>
                <a:t>Trends</a:t>
              </a:r>
              <a:endParaRPr lang="en-US" sz="900" b="1" dirty="0"/>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116091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1"/>
            <a:ext cx="8166617" cy="253946"/>
            <a:chOff x="496456" y="151749"/>
            <a:chExt cx="6124962" cy="25394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56804" y="151749"/>
              <a:ext cx="542456" cy="246221"/>
            </a:xfrm>
            <a:prstGeom prst="rect">
              <a:avLst/>
            </a:prstGeom>
            <a:noFill/>
          </p:spPr>
          <p:txBody>
            <a:bodyPr wrap="none">
              <a:spAutoFit/>
            </a:bodyPr>
            <a:lstStyle/>
            <a:p>
              <a:r>
                <a:rPr lang="en-US" sz="1000" b="1" dirty="0">
                  <a:solidFill>
                    <a:schemeClr val="tx1">
                      <a:lumMod val="75000"/>
                      <a:lumOff val="25000"/>
                    </a:schemeClr>
                  </a:solidFill>
                </a:rPr>
                <a:t>Veterans</a:t>
              </a:r>
              <a:endParaRPr lang="en-US" sz="900" b="1"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115094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55159" y="76200"/>
            <a:ext cx="8166617" cy="251285"/>
            <a:chOff x="496456" y="155274"/>
            <a:chExt cx="6124962" cy="251285"/>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dirty="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085691" y="160338"/>
              <a:ext cx="621805" cy="246221"/>
            </a:xfrm>
            <a:prstGeom prst="rect">
              <a:avLst/>
            </a:prstGeom>
            <a:noFill/>
          </p:spPr>
          <p:txBody>
            <a:bodyPr wrap="none">
              <a:spAutoFit/>
            </a:bodyPr>
            <a:lstStyle/>
            <a:p>
              <a:r>
                <a:rPr lang="en-US" sz="1000" b="1" dirty="0">
                  <a:solidFill>
                    <a:schemeClr val="tx1">
                      <a:lumMod val="75000"/>
                      <a:lumOff val="25000"/>
                    </a:schemeClr>
                  </a:solidFill>
                </a:rPr>
                <a:t>Take-away</a:t>
              </a:r>
              <a:endParaRPr lang="en-US" sz="1000" b="1" dirty="0"/>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3410779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dirty="0"/>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1" name="Group 20"/>
          <p:cNvGrpSpPr/>
          <p:nvPr userDrawn="1"/>
        </p:nvGrpSpPr>
        <p:grpSpPr>
          <a:xfrm>
            <a:off x="724243" y="76201"/>
            <a:ext cx="8263131" cy="252153"/>
            <a:chOff x="496456" y="155274"/>
            <a:chExt cx="6197348" cy="252153"/>
          </a:xfrm>
        </p:grpSpPr>
        <p:sp>
          <p:nvSpPr>
            <p:cNvPr id="22" name="Rectangle 21"/>
            <p:cNvSpPr/>
            <p:nvPr userDrawn="1"/>
          </p:nvSpPr>
          <p:spPr>
            <a:xfrm>
              <a:off x="6033527" y="161206"/>
              <a:ext cx="660277" cy="246221"/>
            </a:xfrm>
            <a:prstGeom prst="rect">
              <a:avLst/>
            </a:prstGeom>
            <a:noFill/>
          </p:spPr>
          <p:txBody>
            <a:bodyPr wrap="none">
              <a:spAutoFit/>
            </a:bodyPr>
            <a:lstStyle/>
            <a:p>
              <a:r>
                <a:rPr lang="en-US" sz="1000" b="1" dirty="0">
                  <a:solidFill>
                    <a:schemeClr val="tx1">
                      <a:lumMod val="75000"/>
                      <a:lumOff val="25000"/>
                    </a:schemeClr>
                  </a:solidFill>
                </a:rPr>
                <a:t>Next Steps </a:t>
              </a:r>
              <a:endParaRPr lang="en-US" sz="1000" b="1" dirty="0"/>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dirty="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dirty="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dirty="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dirty="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dirty="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dirty="0">
                  <a:solidFill>
                    <a:schemeClr val="accent5">
                      <a:lumMod val="60000"/>
                      <a:lumOff val="40000"/>
                    </a:schemeClr>
                  </a:solidFill>
                </a:rPr>
                <a:t>Veterans</a:t>
              </a: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0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304800" y="6324600"/>
            <a:ext cx="10769600" cy="677108"/>
          </a:xfrm>
          <a:prstGeom prst="rect">
            <a:avLst/>
          </a:prstGeom>
          <a:noFill/>
        </p:spPr>
        <p:txBody>
          <a:bodyPr wrap="square" rtlCol="0">
            <a:spAutoFit/>
          </a:bodyPr>
          <a:lstStyle/>
          <a:p>
            <a:pPr lvl="0" algn="l" defTabSz="457154"/>
            <a:r>
              <a:rPr lang="en-US" sz="2000" b="1" dirty="0">
                <a:solidFill>
                  <a:schemeClr val="bg1"/>
                </a:solidFill>
              </a:rPr>
              <a:t>C O N F I D E N T I A L</a:t>
            </a:r>
          </a:p>
          <a:p>
            <a:pPr algn="l"/>
            <a:endParaRPr lang="en-US" sz="1800" dirty="0"/>
          </a:p>
        </p:txBody>
      </p:sp>
      <p:pic>
        <p:nvPicPr>
          <p:cNvPr id="11" name="Picture 10" descr="Logo"/>
          <p:cNvPicPr>
            <a:picLocks noChangeAspect="1"/>
          </p:cNvPicPr>
          <p:nvPr userDrawn="1"/>
        </p:nvPicPr>
        <p:blipFill>
          <a:blip r:embed="rId3" cstate="print"/>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dirty="0"/>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dirty="0"/>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35126091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4890965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060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13009130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671393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5307081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2679560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Tree>
    <p:extLst>
      <p:ext uri="{BB962C8B-B14F-4D97-AF65-F5344CB8AC3E}">
        <p14:creationId xmlns:p14="http://schemas.microsoft.com/office/powerpoint/2010/main" val="88873518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6</a:t>
            </a:r>
            <a:r>
              <a:rPr sz="1200" baseline="30000" dirty="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0530800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890743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2070583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a:srcRect t="89158" b="780"/>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dirty="0"/>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dirty="0"/>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dirty="0">
                <a:solidFill>
                  <a:srgbClr val="FFFFFF"/>
                </a:solidFill>
              </a:rPr>
              <a:t>Copyright © 201</a:t>
            </a:r>
            <a:r>
              <a:rPr lang="en-US" sz="1200" baseline="30000" dirty="0">
                <a:solidFill>
                  <a:srgbClr val="FFFFFF"/>
                </a:solidFill>
              </a:rPr>
              <a:t>5</a:t>
            </a:r>
            <a:r>
              <a:rPr sz="1200" baseline="30000" dirty="0">
                <a:solidFill>
                  <a:srgbClr val="FFFFFF"/>
                </a:solidFill>
              </a:rPr>
              <a:t> CONFIDENTIAL    </a:t>
            </a:r>
          </a:p>
        </p:txBody>
      </p:sp>
    </p:spTree>
    <p:extLst>
      <p:ext uri="{BB962C8B-B14F-4D97-AF65-F5344CB8AC3E}">
        <p14:creationId xmlns:p14="http://schemas.microsoft.com/office/powerpoint/2010/main" val="1312711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 - 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BAA308-A45D-4616-BF3D-7A91C6DF7907}"/>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Tree>
    <p:extLst>
      <p:ext uri="{BB962C8B-B14F-4D97-AF65-F5344CB8AC3E}">
        <p14:creationId xmlns:p14="http://schemas.microsoft.com/office/powerpoint/2010/main" val="88642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 Titl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EDAA-478C-40A0-986D-556639909922}"/>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
        <p:nvSpPr>
          <p:cNvPr id="3" name="Subtitle 2">
            <a:extLst>
              <a:ext uri="{FF2B5EF4-FFF2-40B4-BE49-F238E27FC236}">
                <a16:creationId xmlns:a16="http://schemas.microsoft.com/office/drawing/2014/main" id="{0D4DC02F-BE61-4F30-92FA-557F56DD8628}"/>
              </a:ext>
            </a:extLst>
          </p:cNvPr>
          <p:cNvSpPr>
            <a:spLocks noGrp="1"/>
          </p:cNvSpPr>
          <p:nvPr>
            <p:ph type="subTitle" idx="1" hasCustomPrompt="1"/>
          </p:nvPr>
        </p:nvSpPr>
        <p:spPr>
          <a:xfrm>
            <a:off x="1371600" y="3810000"/>
            <a:ext cx="9372600" cy="627062"/>
          </a:xfrm>
          <a:prstGeom prst="rect">
            <a:avLst/>
          </a:prstGeom>
        </p:spPr>
        <p:txBody>
          <a:bodyPr lIns="0" tIns="0" rIns="0" bIns="0"/>
          <a:lstStyle>
            <a:lvl1pPr marL="0" indent="0" algn="l">
              <a:buNone/>
              <a:defRPr sz="3200" b="0" i="0">
                <a:solidFill>
                  <a:srgbClr val="737577"/>
                </a:solidFill>
                <a:latin typeface="Source Sans Pro Semibold" panose="020B050303040302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spTree>
    <p:extLst>
      <p:ext uri="{BB962C8B-B14F-4D97-AF65-F5344CB8AC3E}">
        <p14:creationId xmlns:p14="http://schemas.microsoft.com/office/powerpoint/2010/main" val="2699804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 - Section Brea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07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421902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 - Section Break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19191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 - Content -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1138D-3BDD-3166-C1AB-CBB0D4F2FC6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3" name="Content Placeholder 2">
            <a:extLst>
              <a:ext uri="{FF2B5EF4-FFF2-40B4-BE49-F238E27FC236}">
                <a16:creationId xmlns:a16="http://schemas.microsoft.com/office/drawing/2014/main" id="{1BFABBF6-D0BA-4B4B-8FF9-4CD4B5BD5CF9}"/>
              </a:ext>
            </a:extLst>
          </p:cNvPr>
          <p:cNvSpPr>
            <a:spLocks noGrp="1"/>
          </p:cNvSpPr>
          <p:nvPr>
            <p:ph idx="1" hasCustomPrompt="1"/>
          </p:nvPr>
        </p:nvSpPr>
        <p:spPr>
          <a:xfrm>
            <a:off x="685800" y="1947672"/>
            <a:ext cx="10896600" cy="3581400"/>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C4BBA8DB-D695-6753-D493-29D4CDDA86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812926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 - Content -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B69E3-404F-2B75-3366-C2E1A7C41FDA}"/>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505200"/>
          </a:xfrm>
          <a:prstGeom prst="rect">
            <a:avLst/>
          </a:prstGeom>
        </p:spPr>
        <p:txBody>
          <a:bodyPr/>
          <a:lstStyle>
            <a:lvl1pPr>
              <a:defRPr b="0" i="0">
                <a:latin typeface="Source Sans Pro" panose="020B0503030403020204" pitchFamily="34" charset="0"/>
              </a:defRPr>
            </a:lvl1pPr>
          </a:lstStyle>
          <a:p>
            <a:endParaRPr lang="en-US"/>
          </a:p>
        </p:txBody>
      </p:sp>
      <p:sp>
        <p:nvSpPr>
          <p:cNvPr id="2" name="Slide Number Placeholder 5">
            <a:extLst>
              <a:ext uri="{FF2B5EF4-FFF2-40B4-BE49-F238E27FC236}">
                <a16:creationId xmlns:a16="http://schemas.microsoft.com/office/drawing/2014/main" id="{87A55E1C-6966-40AC-D155-67A02ED6C0F6}"/>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1344322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 - Content - Pic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7AA01-B632-4986-30E6-41B1B5B2C6A8}"/>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369340"/>
          </a:xfrm>
          <a:prstGeom prst="rect">
            <a:avLst/>
          </a:prstGeom>
        </p:spPr>
        <p:txBody>
          <a:bodyPr/>
          <a:lstStyle>
            <a:lvl1pPr>
              <a:defRPr b="0" i="0">
                <a:latin typeface="Source Sans Pro" panose="020B0503030403020204" pitchFamily="34" charset="0"/>
              </a:defRPr>
            </a:lvl1pPr>
          </a:lstStyle>
          <a:p>
            <a:endParaRPr lang="en-US"/>
          </a:p>
        </p:txBody>
      </p:sp>
      <p:sp>
        <p:nvSpPr>
          <p:cNvPr id="3" name="Text Placeholder 2">
            <a:extLst>
              <a:ext uri="{FF2B5EF4-FFF2-40B4-BE49-F238E27FC236}">
                <a16:creationId xmlns:a16="http://schemas.microsoft.com/office/drawing/2014/main" id="{60417D21-28C8-4E1D-A3BD-BC83E9262BED}"/>
              </a:ext>
            </a:extLst>
          </p:cNvPr>
          <p:cNvSpPr>
            <a:spLocks noGrp="1"/>
          </p:cNvSpPr>
          <p:nvPr>
            <p:ph type="body" sz="quarter" idx="11" hasCustomPrompt="1"/>
          </p:nvPr>
        </p:nvSpPr>
        <p:spPr>
          <a:xfrm>
            <a:off x="685800" y="5317012"/>
            <a:ext cx="10896600" cy="712076"/>
          </a:xfrm>
          <a:prstGeom prst="rect">
            <a:avLst/>
          </a:prstGeom>
        </p:spPr>
        <p:txBody>
          <a:bodyPr/>
          <a:lstStyle>
            <a:lvl1pPr marL="0" indent="0">
              <a:buNone/>
              <a:defRPr sz="2400" b="0" i="0">
                <a:latin typeface="Source Sans Pro" panose="020B0503030403020204" pitchFamily="34" charset="0"/>
              </a:defRPr>
            </a:lvl1pPr>
          </a:lstStyle>
          <a:p>
            <a:pPr lvl="0"/>
            <a:r>
              <a:rPr lang="en-US"/>
              <a:t>Click to edit caption</a:t>
            </a:r>
          </a:p>
        </p:txBody>
      </p:sp>
      <p:sp>
        <p:nvSpPr>
          <p:cNvPr id="5" name="Slide Number Placeholder 5">
            <a:extLst>
              <a:ext uri="{FF2B5EF4-FFF2-40B4-BE49-F238E27FC236}">
                <a16:creationId xmlns:a16="http://schemas.microsoft.com/office/drawing/2014/main" id="{45429A86-8575-2B36-0777-2C8535BACACE}"/>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943767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 - Content - 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798A-6663-06B2-B9AD-3B2005756C9C}"/>
              </a:ext>
            </a:extLst>
          </p:cNvPr>
          <p:cNvSpPr>
            <a:spLocks noGrp="1"/>
          </p:cNvSpPr>
          <p:nvPr>
            <p:ph type="title" hasCustomPrompt="1"/>
          </p:nvPr>
        </p:nvSpPr>
        <p:spPr>
          <a:xfrm>
            <a:off x="838200" y="365125"/>
            <a:ext cx="10515600" cy="701675"/>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Name Text, Do Not Resize, 1 line</a:t>
            </a:r>
            <a:br>
              <a:rPr lang="en-US"/>
            </a:br>
            <a:endParaRPr lang="en-US"/>
          </a:p>
        </p:txBody>
      </p:sp>
      <p:sp>
        <p:nvSpPr>
          <p:cNvPr id="8" name="Text Placeholder 4">
            <a:extLst>
              <a:ext uri="{FF2B5EF4-FFF2-40B4-BE49-F238E27FC236}">
                <a16:creationId xmlns:a16="http://schemas.microsoft.com/office/drawing/2014/main" id="{EB1FAD63-0CB1-40C5-3B49-BA030BDB2030}"/>
              </a:ext>
            </a:extLst>
          </p:cNvPr>
          <p:cNvSpPr>
            <a:spLocks noGrp="1"/>
          </p:cNvSpPr>
          <p:nvPr>
            <p:ph type="body" sz="quarter" idx="15" hasCustomPrompt="1"/>
          </p:nvPr>
        </p:nvSpPr>
        <p:spPr>
          <a:xfrm>
            <a:off x="685800" y="990600"/>
            <a:ext cx="6934200" cy="507123"/>
          </a:xfrm>
          <a:prstGeom prst="rect">
            <a:avLst/>
          </a:prstGeom>
        </p:spPr>
        <p:txBody>
          <a:bodyPr/>
          <a:lstStyle>
            <a:lvl1pPr marL="0" indent="0">
              <a:buNone/>
              <a:defRPr sz="1800" b="0" i="0">
                <a:solidFill>
                  <a:srgbClr val="737577"/>
                </a:solidFill>
                <a:latin typeface="Source Sans Pro Semibold" panose="020B0503030403020204" pitchFamily="34" charset="0"/>
              </a:defRPr>
            </a:lvl1pPr>
          </a:lstStyle>
          <a:p>
            <a:pPr lvl="0"/>
            <a:r>
              <a:rPr lang="en-US"/>
              <a:t>Speaker Title</a:t>
            </a:r>
          </a:p>
        </p:txBody>
      </p:sp>
      <p:sp>
        <p:nvSpPr>
          <p:cNvPr id="6" name="Content Placeholder 2">
            <a:extLst>
              <a:ext uri="{FF2B5EF4-FFF2-40B4-BE49-F238E27FC236}">
                <a16:creationId xmlns:a16="http://schemas.microsoft.com/office/drawing/2014/main" id="{1060287C-D3DE-75F0-1C89-4DF17184A5FA}"/>
              </a:ext>
            </a:extLst>
          </p:cNvPr>
          <p:cNvSpPr>
            <a:spLocks noGrp="1"/>
          </p:cNvSpPr>
          <p:nvPr>
            <p:ph idx="11" hasCustomPrompt="1"/>
          </p:nvPr>
        </p:nvSpPr>
        <p:spPr>
          <a:xfrm>
            <a:off x="685800" y="1947672"/>
            <a:ext cx="70866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3E28CF31-C4E4-20AC-253F-7FC430C09321}"/>
              </a:ext>
            </a:extLst>
          </p:cNvPr>
          <p:cNvSpPr>
            <a:spLocks noGrp="1"/>
          </p:cNvSpPr>
          <p:nvPr>
            <p:ph type="pic" sz="quarter" idx="10"/>
          </p:nvPr>
        </p:nvSpPr>
        <p:spPr>
          <a:xfrm>
            <a:off x="7934528" y="1944429"/>
            <a:ext cx="3657600" cy="3657600"/>
          </a:xfrm>
          <a:prstGeom prst="ellipse">
            <a:avLst/>
          </a:prstGeom>
        </p:spPr>
        <p:txBody>
          <a:bodyPr/>
          <a:lstStyle>
            <a:lvl1pPr>
              <a:defRPr b="0" i="0">
                <a:latin typeface="Source Sans Pro" panose="020B0503030403020204" pitchFamily="34" charset="0"/>
              </a:defRPr>
            </a:lvl1pPr>
          </a:lstStyle>
          <a:p>
            <a:endParaRPr lang="en-US"/>
          </a:p>
        </p:txBody>
      </p:sp>
      <p:sp>
        <p:nvSpPr>
          <p:cNvPr id="11" name="Slide Number Placeholder 5">
            <a:extLst>
              <a:ext uri="{FF2B5EF4-FFF2-40B4-BE49-F238E27FC236}">
                <a16:creationId xmlns:a16="http://schemas.microsoft.com/office/drawing/2014/main" id="{EA9016BE-B07F-B84E-4672-88B7D7AD91F5}"/>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259171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 - Content - Two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497AB3-1F43-C357-B169-16FE3DD844DF}"/>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61722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30A7862-5AD6-555D-E0EB-D6293B5A63AB}"/>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437422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6 - Content -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4A9E1-497C-9570-DC3A-13951B2E56A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Content Slide Heading Text, Do Not Resize</a:t>
            </a:r>
            <a:br>
              <a:rPr lang="en-US"/>
            </a:br>
            <a:r>
              <a:rPr lang="en-US"/>
              <a:t>Two Lines of Text OK if Necessary</a:t>
            </a:r>
            <a:br>
              <a:rPr lang="en-US"/>
            </a:br>
            <a:endParaRPr lang="en-US"/>
          </a:p>
        </p:txBody>
      </p:sp>
      <p:sp>
        <p:nvSpPr>
          <p:cNvPr id="3" name="Text Placeholder 2">
            <a:extLst>
              <a:ext uri="{FF2B5EF4-FFF2-40B4-BE49-F238E27FC236}">
                <a16:creationId xmlns:a16="http://schemas.microsoft.com/office/drawing/2014/main" id="{B915C43E-AC43-4B78-B005-2E8338025BB1}"/>
              </a:ext>
            </a:extLst>
          </p:cNvPr>
          <p:cNvSpPr>
            <a:spLocks noGrp="1"/>
          </p:cNvSpPr>
          <p:nvPr>
            <p:ph type="body" idx="1" hasCustomPrompt="1"/>
          </p:nvPr>
        </p:nvSpPr>
        <p:spPr>
          <a:xfrm>
            <a:off x="685800" y="1947672"/>
            <a:ext cx="54102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2D46E1EB-E55C-4927-A124-DE115DDC06F1}"/>
              </a:ext>
            </a:extLst>
          </p:cNvPr>
          <p:cNvSpPr>
            <a:spLocks noGrp="1"/>
          </p:cNvSpPr>
          <p:nvPr>
            <p:ph idx="12" hasCustomPrompt="1"/>
          </p:nvPr>
        </p:nvSpPr>
        <p:spPr>
          <a:xfrm>
            <a:off x="685799" y="2395347"/>
            <a:ext cx="541019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52F0A-6B4C-47F0-9293-5096A2DEE5E2}"/>
              </a:ext>
            </a:extLst>
          </p:cNvPr>
          <p:cNvSpPr>
            <a:spLocks noGrp="1"/>
          </p:cNvSpPr>
          <p:nvPr>
            <p:ph type="body" sz="quarter" idx="3" hasCustomPrompt="1"/>
          </p:nvPr>
        </p:nvSpPr>
        <p:spPr>
          <a:xfrm>
            <a:off x="6172200" y="1947672"/>
            <a:ext cx="5410199"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3" name="Content Placeholder 2">
            <a:extLst>
              <a:ext uri="{FF2B5EF4-FFF2-40B4-BE49-F238E27FC236}">
                <a16:creationId xmlns:a16="http://schemas.microsoft.com/office/drawing/2014/main" id="{EE54E60A-6A43-4EFD-9F38-EF6901AE3700}"/>
              </a:ext>
            </a:extLst>
          </p:cNvPr>
          <p:cNvSpPr>
            <a:spLocks noGrp="1"/>
          </p:cNvSpPr>
          <p:nvPr>
            <p:ph idx="13" hasCustomPrompt="1"/>
          </p:nvPr>
        </p:nvSpPr>
        <p:spPr>
          <a:xfrm>
            <a:off x="6168570" y="2395347"/>
            <a:ext cx="541382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A0AB02D-E33D-B4C3-2A2F-465C114B9EFD}"/>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37141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 - Content - Pic with attributi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F538D-1FD9-82F7-3642-DB6A68A96A62}"/>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5" name="Picture Placeholder 4">
            <a:extLst>
              <a:ext uri="{FF2B5EF4-FFF2-40B4-BE49-F238E27FC236}">
                <a16:creationId xmlns:a16="http://schemas.microsoft.com/office/drawing/2014/main" id="{A3AAAB36-FEBD-4FD1-98A1-6E7F8980FF2F}"/>
              </a:ext>
            </a:extLst>
          </p:cNvPr>
          <p:cNvSpPr>
            <a:spLocks noGrp="1"/>
          </p:cNvSpPr>
          <p:nvPr>
            <p:ph type="pic" sz="quarter" idx="11"/>
          </p:nvPr>
        </p:nvSpPr>
        <p:spPr>
          <a:xfrm>
            <a:off x="685800" y="1947672"/>
            <a:ext cx="5334000" cy="3462528"/>
          </a:xfrm>
          <a:prstGeom prst="rect">
            <a:avLst/>
          </a:prstGeom>
        </p:spPr>
        <p:txBody>
          <a:bodyPr/>
          <a:lstStyle>
            <a:lvl1pPr>
              <a:defRPr b="0" i="0">
                <a:latin typeface="Source Sans Pro" panose="020B0503030403020204" pitchFamily="34" charset="0"/>
              </a:defRPr>
            </a:lvl1pPr>
          </a:lstStyle>
          <a:p>
            <a:endParaRPr lang="en-US"/>
          </a:p>
        </p:txBody>
      </p:sp>
      <p:sp>
        <p:nvSpPr>
          <p:cNvPr id="9" name="Text Placeholder 10">
            <a:extLst>
              <a:ext uri="{FF2B5EF4-FFF2-40B4-BE49-F238E27FC236}">
                <a16:creationId xmlns:a16="http://schemas.microsoft.com/office/drawing/2014/main" id="{A9D38A98-7BD3-467C-BBB7-D41B920CAAFF}"/>
              </a:ext>
            </a:extLst>
          </p:cNvPr>
          <p:cNvSpPr>
            <a:spLocks noGrp="1"/>
          </p:cNvSpPr>
          <p:nvPr>
            <p:ph type="body" sz="quarter" idx="13" hasCustomPrompt="1"/>
          </p:nvPr>
        </p:nvSpPr>
        <p:spPr>
          <a:xfrm>
            <a:off x="685800" y="5410200"/>
            <a:ext cx="5334000" cy="533400"/>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11" name="Content Placeholder 2">
            <a:extLst>
              <a:ext uri="{FF2B5EF4-FFF2-40B4-BE49-F238E27FC236}">
                <a16:creationId xmlns:a16="http://schemas.microsoft.com/office/drawing/2014/main" id="{36CEC7BC-F243-4114-A99A-ED9C20333753}"/>
              </a:ext>
            </a:extLst>
          </p:cNvPr>
          <p:cNvSpPr>
            <a:spLocks noGrp="1"/>
          </p:cNvSpPr>
          <p:nvPr>
            <p:ph idx="12" hasCustomPrompt="1"/>
          </p:nvPr>
        </p:nvSpPr>
        <p:spPr>
          <a:xfrm>
            <a:off x="6096000" y="1947672"/>
            <a:ext cx="54864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3882E95-644B-F83B-36C9-D75BEC64394A}"/>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05962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8 - Content - Pic with attributi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F1D66-533B-5595-075F-43A612537909}"/>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1" name="Content Placeholder 2">
            <a:extLst>
              <a:ext uri="{FF2B5EF4-FFF2-40B4-BE49-F238E27FC236}">
                <a16:creationId xmlns:a16="http://schemas.microsoft.com/office/drawing/2014/main" id="{B98B3BC5-A6CA-4313-B898-F6012DFF30EC}"/>
              </a:ext>
            </a:extLst>
          </p:cNvPr>
          <p:cNvSpPr>
            <a:spLocks noGrp="1"/>
          </p:cNvSpPr>
          <p:nvPr>
            <p:ph idx="11" hasCustomPrompt="1"/>
          </p:nvPr>
        </p:nvSpPr>
        <p:spPr>
          <a:xfrm>
            <a:off x="683172" y="1947672"/>
            <a:ext cx="5181600" cy="3938121"/>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8">
            <a:extLst>
              <a:ext uri="{FF2B5EF4-FFF2-40B4-BE49-F238E27FC236}">
                <a16:creationId xmlns:a16="http://schemas.microsoft.com/office/drawing/2014/main" id="{F16E91E8-B9C5-4949-A876-0D13E837EA0C}"/>
              </a:ext>
            </a:extLst>
          </p:cNvPr>
          <p:cNvSpPr>
            <a:spLocks noGrp="1"/>
          </p:cNvSpPr>
          <p:nvPr>
            <p:ph type="pic" sz="quarter" idx="12" hasCustomPrompt="1"/>
          </p:nvPr>
        </p:nvSpPr>
        <p:spPr>
          <a:xfrm>
            <a:off x="5952586" y="1947672"/>
            <a:ext cx="5629814" cy="3523593"/>
          </a:xfrm>
          <a:prstGeom prst="rect">
            <a:avLst/>
          </a:prstGeom>
        </p:spPr>
        <p:txBody>
          <a:bodyPr/>
          <a:lstStyle>
            <a:lvl1pPr marL="0" indent="0">
              <a:buNone/>
              <a:defRPr b="0" i="0">
                <a:latin typeface="Source Sans Pro" panose="020B0503030403020204" pitchFamily="34" charset="0"/>
              </a:defRPr>
            </a:lvl1pPr>
          </a:lstStyle>
          <a:p>
            <a:r>
              <a:rPr lang="en-US"/>
              <a:t>Image</a:t>
            </a:r>
          </a:p>
        </p:txBody>
      </p:sp>
      <p:sp>
        <p:nvSpPr>
          <p:cNvPr id="9" name="Text Placeholder 10">
            <a:extLst>
              <a:ext uri="{FF2B5EF4-FFF2-40B4-BE49-F238E27FC236}">
                <a16:creationId xmlns:a16="http://schemas.microsoft.com/office/drawing/2014/main" id="{1E2F1DAF-C261-43BE-9483-CE4C7A71FDB6}"/>
              </a:ext>
            </a:extLst>
          </p:cNvPr>
          <p:cNvSpPr>
            <a:spLocks noGrp="1"/>
          </p:cNvSpPr>
          <p:nvPr>
            <p:ph type="body" sz="quarter" idx="13" hasCustomPrompt="1"/>
          </p:nvPr>
        </p:nvSpPr>
        <p:spPr>
          <a:xfrm>
            <a:off x="5952586" y="5471265"/>
            <a:ext cx="5629814" cy="414528"/>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4" name="Slide Number Placeholder 5">
            <a:extLst>
              <a:ext uri="{FF2B5EF4-FFF2-40B4-BE49-F238E27FC236}">
                <a16:creationId xmlns:a16="http://schemas.microsoft.com/office/drawing/2014/main" id="{A3864490-A647-FB04-9552-0D66F6319831}"/>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20752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9 - Content -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553092-D868-E603-0C93-7608F252EF2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1947672"/>
            <a:ext cx="3510022"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DFEB9F-0111-44F5-915C-496A4FC9825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541325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0 - Content - Three Columns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3B0AAD-2EE0-4705-BA1C-FD8D17B2331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6" name="Text Placeholder 2">
            <a:extLst>
              <a:ext uri="{FF2B5EF4-FFF2-40B4-BE49-F238E27FC236}">
                <a16:creationId xmlns:a16="http://schemas.microsoft.com/office/drawing/2014/main" id="{31BC8AB1-10A2-AF8F-F751-438CB5037E8A}"/>
              </a:ext>
            </a:extLst>
          </p:cNvPr>
          <p:cNvSpPr>
            <a:spLocks noGrp="1"/>
          </p:cNvSpPr>
          <p:nvPr>
            <p:ph type="body" idx="1" hasCustomPrompt="1"/>
          </p:nvPr>
        </p:nvSpPr>
        <p:spPr>
          <a:xfrm>
            <a:off x="685800" y="1947672"/>
            <a:ext cx="34290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9ACA494F-80AA-0EBF-2DC1-D1A453776D0E}"/>
              </a:ext>
            </a:extLst>
          </p:cNvPr>
          <p:cNvSpPr>
            <a:spLocks noGrp="1"/>
          </p:cNvSpPr>
          <p:nvPr>
            <p:ph type="body" sz="quarter" idx="3" hasCustomPrompt="1"/>
          </p:nvPr>
        </p:nvSpPr>
        <p:spPr>
          <a:xfrm>
            <a:off x="4381501" y="1947672"/>
            <a:ext cx="342900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E9E1424-9B3D-8B5A-4E1D-335B028117D4}"/>
              </a:ext>
            </a:extLst>
          </p:cNvPr>
          <p:cNvSpPr>
            <a:spLocks noGrp="1"/>
          </p:cNvSpPr>
          <p:nvPr>
            <p:ph type="body" sz="quarter" idx="15" hasCustomPrompt="1"/>
          </p:nvPr>
        </p:nvSpPr>
        <p:spPr>
          <a:xfrm>
            <a:off x="8072378" y="1947672"/>
            <a:ext cx="3510022"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2512327"/>
            <a:ext cx="3510022"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EB324F7-8395-4D15-8572-0B716313E84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57345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1 - End Content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B62E40-D2D5-45B2-852B-5055158CA8B5}"/>
              </a:ext>
            </a:extLst>
          </p:cNvPr>
          <p:cNvSpPr>
            <a:spLocks noGrp="1"/>
          </p:cNvSpPr>
          <p:nvPr>
            <p:ph type="title" hasCustomPrompt="1"/>
          </p:nvPr>
        </p:nvSpPr>
        <p:spPr>
          <a:xfrm>
            <a:off x="723900" y="685800"/>
            <a:ext cx="10744200" cy="5029200"/>
          </a:xfrm>
          <a:prstGeom prst="rect">
            <a:avLst/>
          </a:prstGeom>
        </p:spPr>
        <p:txBody>
          <a:bodyPr lIns="0" tIns="0" rIns="0" bIns="0" anchor="ctr" anchorCtr="1"/>
          <a:lstStyle>
            <a:lvl1pPr>
              <a:spcAft>
                <a:spcPts val="0"/>
              </a:spcAft>
              <a:defRPr sz="3600" b="1" i="0">
                <a:latin typeface="Source Sans Pro" panose="020B0503030403020204" pitchFamily="34" charset="0"/>
              </a:defRPr>
            </a:lvl1pPr>
          </a:lstStyle>
          <a:p>
            <a:r>
              <a:rPr lang="en-US"/>
              <a:t>Do Not Resize This Text Box</a:t>
            </a:r>
            <a:br>
              <a:rPr lang="en-US"/>
            </a:br>
            <a:r>
              <a:rPr lang="en-US"/>
              <a:t>To be used sparingly for slides such as: </a:t>
            </a:r>
            <a:br>
              <a:rPr lang="en-US"/>
            </a:br>
            <a:r>
              <a:rPr lang="en-US"/>
              <a:t>“Questions?” or “For more info:” content</a:t>
            </a:r>
          </a:p>
        </p:txBody>
      </p:sp>
      <p:sp>
        <p:nvSpPr>
          <p:cNvPr id="5" name="Slide Number Placeholder 5">
            <a:extLst>
              <a:ext uri="{FF2B5EF4-FFF2-40B4-BE49-F238E27FC236}">
                <a16:creationId xmlns:a16="http://schemas.microsoft.com/office/drawing/2014/main" id="{71A59920-EF25-445F-BA6F-0B84929CB4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026839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sp>
        <p:nvSpPr>
          <p:cNvPr id="22" name="Google Shape;10;p1"/>
          <p:cNvSpPr/>
          <p:nvPr/>
        </p:nvSpPr>
        <p:spPr>
          <a:xfrm>
            <a:off x="0" y="6400800"/>
            <a:ext cx="12192000" cy="457200"/>
          </a:xfrm>
          <a:prstGeom prst="rect">
            <a:avLst/>
          </a:prstGeom>
          <a:solidFill>
            <a:schemeClr val="accent2"/>
          </a:solidFill>
          <a:ln w="12700">
            <a:miter lim="400000"/>
          </a:ln>
        </p:spPr>
        <p:txBody>
          <a:bodyPr lIns="45719" rIns="45719" anchor="ctr"/>
          <a:lstStyle/>
          <a:p>
            <a:endParaRPr dirty="0"/>
          </a:p>
        </p:txBody>
      </p:sp>
      <p:sp>
        <p:nvSpPr>
          <p:cNvPr id="23" name="Google Shape;11;p1"/>
          <p:cNvSpPr/>
          <p:nvPr/>
        </p:nvSpPr>
        <p:spPr>
          <a:xfrm>
            <a:off x="14" y="6334316"/>
            <a:ext cx="12191987" cy="66484"/>
          </a:xfrm>
          <a:prstGeom prst="rect">
            <a:avLst/>
          </a:prstGeom>
          <a:solidFill>
            <a:schemeClr val="accent1"/>
          </a:solidFill>
          <a:ln w="12700">
            <a:miter lim="400000"/>
          </a:ln>
        </p:spPr>
        <p:txBody>
          <a:bodyPr lIns="45719" rIns="45719" anchor="ctr"/>
          <a:lstStyle/>
          <a:p>
            <a:endParaRPr dirty="0"/>
          </a:p>
        </p:txBody>
      </p:sp>
      <p:sp>
        <p:nvSpPr>
          <p:cNvPr id="24" name="Title Text"/>
          <p:cNvSpPr txBox="1">
            <a:spLocks noGrp="1"/>
          </p:cNvSpPr>
          <p:nvPr>
            <p:ph type="title"/>
          </p:nvPr>
        </p:nvSpPr>
        <p:spPr>
          <a:xfrm>
            <a:off x="1097278" y="286603"/>
            <a:ext cx="10058401" cy="1450757"/>
          </a:xfrm>
          <a:prstGeom prst="rect">
            <a:avLst/>
          </a:prstGeom>
        </p:spPr>
        <p:txBody>
          <a:bodyPr>
            <a:normAutofit/>
          </a:bodyPr>
          <a:lstStyle/>
          <a:p>
            <a:r>
              <a:t>Title Text</a:t>
            </a:r>
          </a:p>
        </p:txBody>
      </p:sp>
      <p:sp>
        <p:nvSpPr>
          <p:cNvPr id="25" name="Body Level One…"/>
          <p:cNvSpPr txBox="1">
            <a:spLocks noGrp="1"/>
          </p:cNvSpPr>
          <p:nvPr>
            <p:ph type="body" idx="1"/>
          </p:nvPr>
        </p:nvSpPr>
        <p:spPr>
          <a:xfrm>
            <a:off x="1097278" y="1845733"/>
            <a:ext cx="10058401" cy="402336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0979644" y="6528112"/>
            <a:ext cx="232837" cy="228472"/>
          </a:xfrm>
          <a:prstGeom prst="rect">
            <a:avLst/>
          </a:prstGeom>
        </p:spPr>
        <p:txBody>
          <a:bodyPr lIns="45699" tIns="45699" rIns="45699" bIns="45699"/>
          <a:lstStyle>
            <a:lvl1pPr>
              <a:defRPr sz="1000">
                <a:solidFill>
                  <a:srgbClr val="FFFFFF"/>
                </a:solidFill>
                <a:latin typeface="Calibri"/>
                <a:ea typeface="Calibri"/>
                <a:cs typeface="Calibri"/>
                <a:sym typeface="Calibri"/>
              </a:defRPr>
            </a:lvl1pPr>
          </a:lstStyle>
          <a:p>
            <a:fld id="{86CB4B4D-7CA3-9044-876B-883B54F8677D}" type="slidenum">
              <a:t>‹#›</a:t>
            </a:fld>
            <a:endParaRPr dirty="0"/>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PICTURE_WITH_CAPTION_TEXT">
    <p:spTree>
      <p:nvGrpSpPr>
        <p:cNvPr id="1" name=""/>
        <p:cNvGrpSpPr/>
        <p:nvPr/>
      </p:nvGrpSpPr>
      <p:grpSpPr>
        <a:xfrm>
          <a:off x="0" y="0"/>
          <a:ext cx="0" cy="0"/>
          <a:chOff x="0" y="0"/>
          <a:chExt cx="0" cy="0"/>
        </a:xfrm>
      </p:grpSpPr>
      <p:sp>
        <p:nvSpPr>
          <p:cNvPr id="43" name="Google Shape;10;p1"/>
          <p:cNvSpPr/>
          <p:nvPr/>
        </p:nvSpPr>
        <p:spPr>
          <a:xfrm>
            <a:off x="0" y="6400800"/>
            <a:ext cx="12192000" cy="457200"/>
          </a:xfrm>
          <a:prstGeom prst="rect">
            <a:avLst/>
          </a:prstGeom>
          <a:solidFill>
            <a:schemeClr val="accent2"/>
          </a:solidFill>
          <a:ln w="12700">
            <a:miter lim="400000"/>
          </a:ln>
        </p:spPr>
        <p:txBody>
          <a:bodyPr lIns="45719" rIns="45719" anchor="ctr"/>
          <a:lstStyle/>
          <a:p>
            <a:endParaRPr dirty="0"/>
          </a:p>
        </p:txBody>
      </p:sp>
      <p:sp>
        <p:nvSpPr>
          <p:cNvPr id="44" name="Google Shape;11;p1"/>
          <p:cNvSpPr/>
          <p:nvPr/>
        </p:nvSpPr>
        <p:spPr>
          <a:xfrm>
            <a:off x="14" y="6334316"/>
            <a:ext cx="12191987" cy="66484"/>
          </a:xfrm>
          <a:prstGeom prst="rect">
            <a:avLst/>
          </a:prstGeom>
          <a:solidFill>
            <a:schemeClr val="accent1"/>
          </a:solidFill>
          <a:ln w="12700">
            <a:miter lim="400000"/>
          </a:ln>
        </p:spPr>
        <p:txBody>
          <a:bodyPr lIns="45719" rIns="45719" anchor="ctr"/>
          <a:lstStyle/>
          <a:p>
            <a:endParaRPr dirty="0"/>
          </a:p>
        </p:txBody>
      </p:sp>
      <p:sp>
        <p:nvSpPr>
          <p:cNvPr id="45" name="Google Shape;50;p7"/>
          <p:cNvSpPr/>
          <p:nvPr/>
        </p:nvSpPr>
        <p:spPr>
          <a:xfrm>
            <a:off x="0" y="4952999"/>
            <a:ext cx="12188825" cy="1905001"/>
          </a:xfrm>
          <a:prstGeom prst="rect">
            <a:avLst/>
          </a:prstGeom>
          <a:solidFill>
            <a:schemeClr val="accent2"/>
          </a:solidFill>
          <a:ln w="12700">
            <a:miter lim="400000"/>
          </a:ln>
        </p:spPr>
        <p:txBody>
          <a:bodyPr lIns="45719" rIns="45719" anchor="ctr"/>
          <a:lstStyle/>
          <a:p>
            <a:endParaRPr dirty="0"/>
          </a:p>
        </p:txBody>
      </p:sp>
      <p:sp>
        <p:nvSpPr>
          <p:cNvPr id="46" name="Google Shape;51;p7"/>
          <p:cNvSpPr/>
          <p:nvPr/>
        </p:nvSpPr>
        <p:spPr>
          <a:xfrm>
            <a:off x="14" y="4915075"/>
            <a:ext cx="12188826" cy="64009"/>
          </a:xfrm>
          <a:prstGeom prst="rect">
            <a:avLst/>
          </a:prstGeom>
          <a:solidFill>
            <a:schemeClr val="accent1"/>
          </a:solidFill>
          <a:ln w="12700">
            <a:miter lim="400000"/>
          </a:ln>
        </p:spPr>
        <p:txBody>
          <a:bodyPr lIns="45719" rIns="45719" anchor="ctr"/>
          <a:lstStyle/>
          <a:p>
            <a:endParaRPr dirty="0"/>
          </a:p>
        </p:txBody>
      </p:sp>
      <p:sp>
        <p:nvSpPr>
          <p:cNvPr id="47" name="Title Text"/>
          <p:cNvSpPr txBox="1">
            <a:spLocks noGrp="1"/>
          </p:cNvSpPr>
          <p:nvPr>
            <p:ph type="title"/>
          </p:nvPr>
        </p:nvSpPr>
        <p:spPr>
          <a:xfrm>
            <a:off x="1097278" y="5074918"/>
            <a:ext cx="10113646" cy="822961"/>
          </a:xfrm>
          <a:prstGeom prst="rect">
            <a:avLst/>
          </a:prstGeom>
        </p:spPr>
        <p:txBody>
          <a:bodyPr>
            <a:normAutofit/>
          </a:bodyPr>
          <a:lstStyle>
            <a:lvl1pPr>
              <a:defRPr sz="3600">
                <a:solidFill>
                  <a:srgbClr val="FFFFFF"/>
                </a:solidFill>
              </a:defRPr>
            </a:lvl1pPr>
          </a:lstStyle>
          <a:p>
            <a:r>
              <a:t>Title Text</a:t>
            </a:r>
          </a:p>
        </p:txBody>
      </p:sp>
      <p:sp>
        <p:nvSpPr>
          <p:cNvPr id="48" name="Google Shape;53;p7"/>
          <p:cNvSpPr>
            <a:spLocks noGrp="1"/>
          </p:cNvSpPr>
          <p:nvPr>
            <p:ph type="pic" idx="21"/>
          </p:nvPr>
        </p:nvSpPr>
        <p:spPr>
          <a:xfrm>
            <a:off x="14" y="0"/>
            <a:ext cx="12191987" cy="4915076"/>
          </a:xfrm>
          <a:prstGeom prst="rect">
            <a:avLst/>
          </a:prstGeom>
        </p:spPr>
        <p:txBody>
          <a:bodyPr lIns="91439" tIns="45719" rIns="91439" bIns="45719"/>
          <a:lstStyle/>
          <a:p>
            <a:endParaRPr dirty="0"/>
          </a:p>
        </p:txBody>
      </p:sp>
      <p:sp>
        <p:nvSpPr>
          <p:cNvPr id="49" name="Body Level One…"/>
          <p:cNvSpPr txBox="1">
            <a:spLocks noGrp="1"/>
          </p:cNvSpPr>
          <p:nvPr>
            <p:ph type="body" sz="quarter" idx="1"/>
          </p:nvPr>
        </p:nvSpPr>
        <p:spPr>
          <a:xfrm>
            <a:off x="1097278" y="5907023"/>
            <a:ext cx="10113266" cy="594360"/>
          </a:xfrm>
          <a:prstGeom prst="rect">
            <a:avLst/>
          </a:prstGeom>
        </p:spPr>
        <p:txBody>
          <a:bodyPr>
            <a:normAutofit/>
          </a:bodyPr>
          <a:lstStyle>
            <a:lvl1pPr marL="228600" indent="0">
              <a:spcBef>
                <a:spcPts val="0"/>
              </a:spcBef>
              <a:buClrTx/>
              <a:buSzTx/>
              <a:buFontTx/>
              <a:buNone/>
              <a:defRPr sz="1500">
                <a:solidFill>
                  <a:srgbClr val="FFFFFF"/>
                </a:solidFill>
              </a:defRPr>
            </a:lvl1pPr>
            <a:lvl2pPr marL="228600" indent="457200">
              <a:spcBef>
                <a:spcPts val="0"/>
              </a:spcBef>
              <a:buClrTx/>
              <a:buSzTx/>
              <a:buFontTx/>
              <a:buNone/>
              <a:defRPr sz="1500">
                <a:solidFill>
                  <a:srgbClr val="FFFFFF"/>
                </a:solidFill>
              </a:defRPr>
            </a:lvl2pPr>
            <a:lvl3pPr marL="228600" indent="914400">
              <a:spcBef>
                <a:spcPts val="0"/>
              </a:spcBef>
              <a:buClrTx/>
              <a:buSzTx/>
              <a:buFontTx/>
              <a:buNone/>
              <a:defRPr sz="1500">
                <a:solidFill>
                  <a:srgbClr val="FFFFFF"/>
                </a:solidFill>
              </a:defRPr>
            </a:lvl3pPr>
            <a:lvl4pPr marL="228600" indent="1371600">
              <a:spcBef>
                <a:spcPts val="0"/>
              </a:spcBef>
              <a:buClrTx/>
              <a:buSzTx/>
              <a:buFontTx/>
              <a:buNone/>
              <a:defRPr sz="1500">
                <a:solidFill>
                  <a:srgbClr val="FFFFFF"/>
                </a:solidFill>
              </a:defRPr>
            </a:lvl4pPr>
            <a:lvl5pPr marL="228600" indent="1828800">
              <a:spcBef>
                <a:spcPts val="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xfrm>
            <a:off x="10979644" y="6528112"/>
            <a:ext cx="232837" cy="228472"/>
          </a:xfrm>
          <a:prstGeom prst="rect">
            <a:avLst/>
          </a:prstGeom>
        </p:spPr>
        <p:txBody>
          <a:bodyPr lIns="45699" tIns="45699" rIns="45699" bIns="45699"/>
          <a:lstStyle>
            <a:lvl1pPr>
              <a:defRPr sz="1000">
                <a:solidFill>
                  <a:srgbClr val="FFFFFF"/>
                </a:solidFill>
                <a:latin typeface="Calibri"/>
                <a:ea typeface="Calibri"/>
                <a:cs typeface="Calibri"/>
                <a:sym typeface="Calibri"/>
              </a:defRPr>
            </a:lvl1pPr>
          </a:lstStyle>
          <a:p>
            <a:fld id="{86CB4B4D-7CA3-9044-876B-883B54F8677D}" type="slidenum">
              <a:t>‹#›</a:t>
            </a:fld>
            <a:endParaRPr dirty="0"/>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VERTICAL_TEXT">
    <p:spTree>
      <p:nvGrpSpPr>
        <p:cNvPr id="1" name=""/>
        <p:cNvGrpSpPr/>
        <p:nvPr/>
      </p:nvGrpSpPr>
      <p:grpSpPr>
        <a:xfrm>
          <a:off x="0" y="0"/>
          <a:ext cx="0" cy="0"/>
          <a:chOff x="0" y="0"/>
          <a:chExt cx="0" cy="0"/>
        </a:xfrm>
      </p:grpSpPr>
      <p:sp>
        <p:nvSpPr>
          <p:cNvPr id="57" name="Google Shape;10;p1"/>
          <p:cNvSpPr/>
          <p:nvPr/>
        </p:nvSpPr>
        <p:spPr>
          <a:xfrm>
            <a:off x="0" y="6400800"/>
            <a:ext cx="12192000" cy="457200"/>
          </a:xfrm>
          <a:prstGeom prst="rect">
            <a:avLst/>
          </a:prstGeom>
          <a:solidFill>
            <a:schemeClr val="accent2"/>
          </a:solidFill>
          <a:ln w="12700">
            <a:miter lim="400000"/>
          </a:ln>
        </p:spPr>
        <p:txBody>
          <a:bodyPr lIns="45719" rIns="45719" anchor="ctr"/>
          <a:lstStyle/>
          <a:p>
            <a:endParaRPr dirty="0"/>
          </a:p>
        </p:txBody>
      </p:sp>
      <p:sp>
        <p:nvSpPr>
          <p:cNvPr id="58" name="Google Shape;11;p1"/>
          <p:cNvSpPr/>
          <p:nvPr/>
        </p:nvSpPr>
        <p:spPr>
          <a:xfrm>
            <a:off x="14" y="6334316"/>
            <a:ext cx="12191987" cy="66484"/>
          </a:xfrm>
          <a:prstGeom prst="rect">
            <a:avLst/>
          </a:prstGeom>
          <a:solidFill>
            <a:schemeClr val="accent1"/>
          </a:solidFill>
          <a:ln w="12700">
            <a:miter lim="400000"/>
          </a:ln>
        </p:spPr>
        <p:txBody>
          <a:bodyPr lIns="45719" rIns="45719" anchor="ctr"/>
          <a:lstStyle/>
          <a:p>
            <a:endParaRPr dirty="0"/>
          </a:p>
        </p:txBody>
      </p:sp>
      <p:sp>
        <p:nvSpPr>
          <p:cNvPr id="59" name="Title Text"/>
          <p:cNvSpPr txBox="1">
            <a:spLocks noGrp="1"/>
          </p:cNvSpPr>
          <p:nvPr>
            <p:ph type="title"/>
          </p:nvPr>
        </p:nvSpPr>
        <p:spPr>
          <a:xfrm>
            <a:off x="1097278" y="286603"/>
            <a:ext cx="10058401" cy="1450757"/>
          </a:xfrm>
          <a:prstGeom prst="rect">
            <a:avLst/>
          </a:prstGeom>
        </p:spPr>
        <p:txBody>
          <a:bodyPr>
            <a:normAutofit/>
          </a:bodyPr>
          <a:lstStyle/>
          <a:p>
            <a:r>
              <a:t>Title Text</a:t>
            </a:r>
          </a:p>
        </p:txBody>
      </p:sp>
      <p:sp>
        <p:nvSpPr>
          <p:cNvPr id="60" name="Body Level One…"/>
          <p:cNvSpPr txBox="1">
            <a:spLocks noGrp="1"/>
          </p:cNvSpPr>
          <p:nvPr>
            <p:ph type="body" idx="1"/>
          </p:nvPr>
        </p:nvSpPr>
        <p:spPr>
          <a:xfrm rot="5400000">
            <a:off x="4114798" y="-1171785"/>
            <a:ext cx="4023361" cy="10058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0979644" y="6528112"/>
            <a:ext cx="232837" cy="228472"/>
          </a:xfrm>
          <a:prstGeom prst="rect">
            <a:avLst/>
          </a:prstGeom>
        </p:spPr>
        <p:txBody>
          <a:bodyPr lIns="45699" tIns="45699" rIns="45699" bIns="45699"/>
          <a:lstStyle>
            <a:lvl1pPr>
              <a:defRPr sz="1000">
                <a:solidFill>
                  <a:srgbClr val="FFFFFF"/>
                </a:solidFill>
                <a:latin typeface="Calibri"/>
                <a:ea typeface="Calibri"/>
                <a:cs typeface="Calibri"/>
                <a:sym typeface="Calibri"/>
              </a:defRPr>
            </a:lvl1pPr>
          </a:lstStyle>
          <a:p>
            <a:fld id="{86CB4B4D-7CA3-9044-876B-883B54F8677D}" type="slidenum">
              <a:t>‹#›</a:t>
            </a:fld>
            <a:endParaRPr dirty="0"/>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68" name="Title Text"/>
          <p:cNvSpPr txBox="1">
            <a:spLocks noGrp="1"/>
          </p:cNvSpPr>
          <p:nvPr>
            <p:ph type="title"/>
          </p:nvPr>
        </p:nvSpPr>
        <p:spPr>
          <a:xfrm rot="5400000">
            <a:off x="7159400" y="1977800"/>
            <a:ext cx="5759898" cy="2628901"/>
          </a:xfrm>
          <a:prstGeom prst="rect">
            <a:avLst/>
          </a:prstGeom>
        </p:spPr>
        <p:txBody>
          <a:bodyPr>
            <a:normAutofit/>
          </a:bodyPr>
          <a:lstStyle/>
          <a:p>
            <a:r>
              <a:t>Title Text</a:t>
            </a:r>
          </a:p>
        </p:txBody>
      </p:sp>
      <p:sp>
        <p:nvSpPr>
          <p:cNvPr id="69" name="Body Level One…"/>
          <p:cNvSpPr txBox="1">
            <a:spLocks noGrp="1"/>
          </p:cNvSpPr>
          <p:nvPr>
            <p:ph type="body" idx="1"/>
          </p:nvPr>
        </p:nvSpPr>
        <p:spPr>
          <a:xfrm rot="5400000">
            <a:off x="1825400" y="-574898"/>
            <a:ext cx="5759898" cy="77343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10979644" y="6528112"/>
            <a:ext cx="232837" cy="228472"/>
          </a:xfrm>
          <a:prstGeom prst="rect">
            <a:avLst/>
          </a:prstGeom>
        </p:spPr>
        <p:txBody>
          <a:bodyPr lIns="45699" tIns="45699" rIns="45699" bIns="45699"/>
          <a:lstStyle>
            <a:lvl1pPr>
              <a:defRPr sz="1000">
                <a:solidFill>
                  <a:srgbClr val="FFFFFF"/>
                </a:solidFill>
                <a:latin typeface="Calibri"/>
                <a:ea typeface="Calibri"/>
                <a:cs typeface="Calibri"/>
                <a:sym typeface="Calibri"/>
              </a:defRPr>
            </a:lvl1p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10.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image" Target="../media/image12.gif"/><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11.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image" Target="../media/image12.gif"/><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11.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31.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30.emf"/><Relationship Id="rId5" Type="http://schemas.openxmlformats.org/officeDocument/2006/relationships/theme" Target="../theme/theme7.xml"/><Relationship Id="rId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2.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image" Target="../media/image30.emf"/><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8.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theme" Target="../theme/theme9.xml"/><Relationship Id="rId1" Type="http://schemas.openxmlformats.org/officeDocument/2006/relationships/slideLayout" Target="../slideLayouts/slideLayout93.xml"/><Relationship Id="rId4"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3740" r:id="rId2"/>
    <p:sldLayoutId id="2147483741" r:id="rId3"/>
    <p:sldLayoutId id="2147483729" r:id="rId4"/>
    <p:sldLayoutId id="2147483730" r:id="rId5"/>
    <p:sldLayoutId id="2147483731" r:id="rId6"/>
    <p:sldLayoutId id="2147483738" r:id="rId7"/>
    <p:sldLayoutId id="2147483739" r:id="rId8"/>
    <p:sldLayoutId id="2147483734" r:id="rId9"/>
    <p:sldLayoutId id="2147483735" r:id="rId10"/>
    <p:sldLayoutId id="2147483736" r:id="rId11"/>
    <p:sldLayoutId id="214748373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9E5DC"/>
        </a:solidFill>
        <a:effectLst/>
      </p:bgPr>
    </p:bg>
    <p:spTree>
      <p:nvGrpSpPr>
        <p:cNvPr id="1" name=""/>
        <p:cNvGrpSpPr/>
        <p:nvPr/>
      </p:nvGrpSpPr>
      <p:grpSpPr>
        <a:xfrm>
          <a:off x="0" y="0"/>
          <a:ext cx="0" cy="0"/>
          <a:chOff x="0" y="0"/>
          <a:chExt cx="0" cy="0"/>
        </a:xfrm>
      </p:grpSpPr>
      <p:sp>
        <p:nvSpPr>
          <p:cNvPr id="2" name="Google Shape;10;p1"/>
          <p:cNvSpPr/>
          <p:nvPr/>
        </p:nvSpPr>
        <p:spPr>
          <a:xfrm>
            <a:off x="0" y="6400800"/>
            <a:ext cx="12192000" cy="457200"/>
          </a:xfrm>
          <a:prstGeom prst="rect">
            <a:avLst/>
          </a:prstGeom>
          <a:solidFill>
            <a:schemeClr val="accent2"/>
          </a:solidFill>
          <a:ln w="12700">
            <a:miter lim="400000"/>
          </a:ln>
        </p:spPr>
        <p:txBody>
          <a:bodyPr lIns="45719" rIns="45719" anchor="ctr"/>
          <a:lstStyle/>
          <a:p>
            <a:endParaRPr dirty="0"/>
          </a:p>
        </p:txBody>
      </p:sp>
      <p:sp>
        <p:nvSpPr>
          <p:cNvPr id="3" name="Google Shape;11;p1"/>
          <p:cNvSpPr/>
          <p:nvPr/>
        </p:nvSpPr>
        <p:spPr>
          <a:xfrm>
            <a:off x="14" y="6334316"/>
            <a:ext cx="12191987" cy="66484"/>
          </a:xfrm>
          <a:prstGeom prst="rect">
            <a:avLst/>
          </a:prstGeom>
          <a:solidFill>
            <a:schemeClr val="accent1"/>
          </a:solidFill>
          <a:ln w="12700">
            <a:miter lim="400000"/>
          </a:ln>
        </p:spPr>
        <p:txBody>
          <a:bodyPr lIns="45719" rIns="45719" anchor="ctr"/>
          <a:lstStyle/>
          <a:p>
            <a:endParaRPr dirty="0"/>
          </a:p>
        </p:txBody>
      </p:sp>
      <p:sp>
        <p:nvSpPr>
          <p:cNvPr id="4" name="Google Shape;17;p2"/>
          <p:cNvSpPr/>
          <p:nvPr/>
        </p:nvSpPr>
        <p:spPr>
          <a:xfrm>
            <a:off x="3175" y="6400800"/>
            <a:ext cx="12188825" cy="457200"/>
          </a:xfrm>
          <a:prstGeom prst="rect">
            <a:avLst/>
          </a:prstGeom>
          <a:solidFill>
            <a:schemeClr val="accent2"/>
          </a:solidFill>
          <a:ln w="12700">
            <a:miter lim="400000"/>
          </a:ln>
        </p:spPr>
        <p:txBody>
          <a:bodyPr lIns="45719" rIns="45719" anchor="ctr"/>
          <a:lstStyle/>
          <a:p>
            <a:endParaRPr dirty="0"/>
          </a:p>
        </p:txBody>
      </p:sp>
      <p:sp>
        <p:nvSpPr>
          <p:cNvPr id="5" name="Google Shape;18;p2"/>
          <p:cNvSpPr/>
          <p:nvPr/>
        </p:nvSpPr>
        <p:spPr>
          <a:xfrm>
            <a:off x="14" y="6334316"/>
            <a:ext cx="12188826" cy="64009"/>
          </a:xfrm>
          <a:prstGeom prst="rect">
            <a:avLst/>
          </a:prstGeom>
          <a:solidFill>
            <a:schemeClr val="accent1"/>
          </a:solidFill>
          <a:ln w="12700">
            <a:miter lim="400000"/>
          </a:ln>
        </p:spPr>
        <p:txBody>
          <a:bodyPr lIns="45719" rIns="45719" anchor="ctr"/>
          <a:lstStyle/>
          <a:p>
            <a:endParaRPr dirty="0"/>
          </a:p>
        </p:txBody>
      </p:sp>
      <p:sp>
        <p:nvSpPr>
          <p:cNvPr id="6" name="Title Tex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b"/>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transition spd="med"/>
  <p:txStyles>
    <p:titleStyle>
      <a:lvl1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1pPr>
      <a:lvl2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2pPr>
      <a:lvl3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3pPr>
      <a:lvl4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4pPr>
      <a:lvl5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5pPr>
      <a:lvl6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6pPr>
      <a:lvl7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7pPr>
      <a:lvl8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8pPr>
      <a:lvl9pPr marL="0" marR="0" indent="0" algn="l" defTabSz="914400" rtl="0" latinLnBrk="0">
        <a:lnSpc>
          <a:spcPct val="85000"/>
        </a:lnSpc>
        <a:spcBef>
          <a:spcPts val="0"/>
        </a:spcBef>
        <a:spcAft>
          <a:spcPts val="0"/>
        </a:spcAft>
        <a:buClrTx/>
        <a:buSzTx/>
        <a:buFontTx/>
        <a:buNone/>
        <a:tabLst/>
        <a:defRPr sz="4800" b="0" i="0" u="none" strike="noStrike" cap="none" spc="0" baseline="0">
          <a:solidFill>
            <a:srgbClr val="3F3F3F"/>
          </a:solidFill>
          <a:uFillTx/>
          <a:latin typeface="Calibri"/>
          <a:ea typeface="Calibri"/>
          <a:cs typeface="Calibri"/>
          <a:sym typeface="Calibri"/>
        </a:defRPr>
      </a:lvl9pPr>
    </p:titleStyle>
    <p:bodyStyle>
      <a:lvl1pPr marL="457200" marR="0" indent="-355600" algn="l" defTabSz="914400" rtl="0" latinLnBrk="0">
        <a:lnSpc>
          <a:spcPct val="90000"/>
        </a:lnSpc>
        <a:spcBef>
          <a:spcPts val="1200"/>
        </a:spcBef>
        <a:spcAft>
          <a:spcPts val="0"/>
        </a:spcAft>
        <a:buClr>
          <a:schemeClr val="accent1"/>
        </a:buClr>
        <a:buSzPts val="2000"/>
        <a:buFont typeface="Calibri"/>
        <a:buChar char=" "/>
        <a:tabLst/>
        <a:defRPr sz="2000" b="0" i="0" u="none" strike="noStrike" cap="none" spc="0" baseline="0">
          <a:solidFill>
            <a:srgbClr val="3F3F3F"/>
          </a:solidFill>
          <a:uFillTx/>
          <a:latin typeface="Calibri"/>
          <a:ea typeface="Calibri"/>
          <a:cs typeface="Calibri"/>
          <a:sym typeface="Calibri"/>
        </a:defRPr>
      </a:lvl1pPr>
      <a:lvl2pPr marL="952500" marR="0" indent="-381000"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2pPr>
      <a:lvl3pPr marL="15076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3pPr>
      <a:lvl4pPr marL="19648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4pPr>
      <a:lvl5pPr marL="24220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5pPr>
      <a:lvl6pPr marL="28792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6pPr>
      <a:lvl7pPr marL="33364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7pPr>
      <a:lvl8pPr marL="37936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8pPr>
      <a:lvl9pPr marL="4250871" marR="0" indent="-453571" algn="l" defTabSz="914400" rtl="0" latinLnBrk="0">
        <a:lnSpc>
          <a:spcPct val="90000"/>
        </a:lnSpc>
        <a:spcBef>
          <a:spcPts val="1200"/>
        </a:spcBef>
        <a:spcAft>
          <a:spcPts val="0"/>
        </a:spcAft>
        <a:buClr>
          <a:schemeClr val="accent1"/>
        </a:buClr>
        <a:buSzPts val="2000"/>
        <a:buFont typeface="Calibri"/>
        <a:buChar char="◦"/>
        <a:tabLst/>
        <a:defRPr sz="2000" b="0" i="0" u="none" strike="noStrike" cap="none" spc="0" baseline="0">
          <a:solidFill>
            <a:srgbClr val="3F3F3F"/>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here to insert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dirty="0"/>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6358" r:id="rId1"/>
    <p:sldLayoutId id="2147483728" r:id="rId2"/>
    <p:sldLayoutId id="2147483733" r:id="rId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22" r:id="rId1"/>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dirty="0"/>
              <a:t> </a:t>
            </a:r>
            <a:fld id="{6AA324FB-9ECA-46B3-8477-04E230B38687}" type="slidenum">
              <a:rPr lang="en-US" altLang="en-US"/>
              <a:pPr>
                <a:defRPr/>
              </a:pPr>
              <a:t>‹#›</a:t>
            </a:fld>
            <a:endParaRPr lang="en-US" altLang="en-US" dirty="0"/>
          </a:p>
        </p:txBody>
      </p:sp>
    </p:spTree>
    <p:extLst>
      <p:ext uri="{BB962C8B-B14F-4D97-AF65-F5344CB8AC3E}">
        <p14:creationId xmlns:p14="http://schemas.microsoft.com/office/powerpoint/2010/main" val="1393658803"/>
      </p:ext>
    </p:extLst>
  </p:cSld>
  <p:clrMap bg1="lt1" tx1="dk1" bg2="lt2" tx2="dk2" accent1="accent1" accent2="accent2" accent3="accent3" accent4="accent4" accent5="accent5" accent6="accent6" hlink="hlink" folHlink="folHlink"/>
  <p:sldLayoutIdLst>
    <p:sldLayoutId id="2147486353" r:id="rId1"/>
    <p:sldLayoutId id="2147486354" r:id="rId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Shape 28"/>
          <p:cNvSpPr/>
          <p:nvPr userDrawn="1"/>
        </p:nvSpPr>
        <p:spPr>
          <a:xfrm>
            <a:off x="1" y="6566436"/>
            <a:ext cx="508000" cy="270056"/>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dirty="0">
              <a:solidFill>
                <a:schemeClr val="bg1"/>
              </a:solidFill>
            </a:endParaRPr>
          </a:p>
        </p:txBody>
      </p:sp>
      <p:pic>
        <p:nvPicPr>
          <p:cNvPr id="4" name="Picture 3" descr="Logo" title="National Organization on Disability"/>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dirty="0"/>
          </a:p>
        </p:txBody>
      </p:sp>
      <p:pic>
        <p:nvPicPr>
          <p:cNvPr id="7" name="Picture 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170048093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84" r:id="rId7"/>
    <p:sldLayoutId id="2147483685" r:id="rId8"/>
    <p:sldLayoutId id="2147483686" r:id="rId9"/>
    <p:sldLayoutId id="2147483687" r:id="rId10"/>
    <p:sldLayoutId id="2147483694" r:id="rId11"/>
    <p:sldLayoutId id="2147483695" r:id="rId12"/>
    <p:sldLayoutId id="2147486424" r:id="rId13"/>
    <p:sldLayoutId id="2147486425" r:id="rId14"/>
    <p:sldLayoutId id="2147486411" r:id="rId15"/>
    <p:sldLayoutId id="2147486412" r:id="rId16"/>
    <p:sldLayoutId id="2147486413" r:id="rId17"/>
    <p:sldLayoutId id="2147486414" r:id="rId18"/>
    <p:sldLayoutId id="2147486416" r:id="rId19"/>
    <p:sldLayoutId id="2147486417" r:id="rId20"/>
    <p:sldLayoutId id="2147486418" r:id="rId21"/>
    <p:sldLayoutId id="2147486419" r:id="rId22"/>
    <p:sldLayoutId id="2147486420" r:id="rId23"/>
    <p:sldLayoutId id="2147486421" r:id="rId24"/>
    <p:sldLayoutId id="2147483711" r:id="rId25"/>
    <p:sldLayoutId id="2147483712" r:id="rId26"/>
    <p:sldLayoutId id="2147483713" r:id="rId27"/>
    <p:sldLayoutId id="2147486422" r:id="rId28"/>
    <p:sldLayoutId id="2147486423" r:id="rId29"/>
    <p:sldLayoutId id="2147486415" r:id="rId30"/>
  </p:sldLayoutIdLst>
  <p:hf hdr="0" ftr="0" dt="0"/>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3" name="Shape 28"/>
          <p:cNvSpPr/>
          <p:nvPr userDrawn="1"/>
        </p:nvSpPr>
        <p:spPr>
          <a:xfrm>
            <a:off x="1" y="6552706"/>
            <a:ext cx="508000" cy="297517"/>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dirty="0">
              <a:solidFill>
                <a:schemeClr val="bg1"/>
              </a:solidFill>
            </a:endParaRPr>
          </a:p>
        </p:txBody>
      </p:sp>
      <p:pic>
        <p:nvPicPr>
          <p:cNvPr id="4" name="Picture 3" descr="Logo" title="National Organization on Disability"/>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dirty="0"/>
          </a:p>
        </p:txBody>
      </p:sp>
      <p:pic>
        <p:nvPicPr>
          <p:cNvPr id="7" name="Picture 6"/>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918445696"/>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 id="2147486391" r:id="rId14"/>
    <p:sldLayoutId id="2147486392" r:id="rId15"/>
    <p:sldLayoutId id="2147486393" r:id="rId16"/>
    <p:sldLayoutId id="2147486394" r:id="rId17"/>
    <p:sldLayoutId id="2147486395" r:id="rId18"/>
    <p:sldLayoutId id="2147486396" r:id="rId19"/>
    <p:sldLayoutId id="2147486397" r:id="rId20"/>
    <p:sldLayoutId id="2147486398" r:id="rId21"/>
    <p:sldLayoutId id="2147486402" r:id="rId22"/>
    <p:sldLayoutId id="2147486403" r:id="rId23"/>
    <p:sldLayoutId id="2147486404" r:id="rId24"/>
    <p:sldLayoutId id="2147486405" r:id="rId25"/>
    <p:sldLayoutId id="2147486406" r:id="rId26"/>
    <p:sldLayoutId id="2147486407" r:id="rId27"/>
    <p:sldLayoutId id="2147486408" r:id="rId28"/>
    <p:sldLayoutId id="2147486409" r:id="rId29"/>
    <p:sldLayoutId id="2147486410" r:id="rId30"/>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OPM Logo">
            <a:extLst>
              <a:ext uri="{FF2B5EF4-FFF2-40B4-BE49-F238E27FC236}">
                <a16:creationId xmlns:a16="http://schemas.microsoft.com/office/drawing/2014/main" id="{8330068E-ADA5-2C1C-33A0-0BEE0C5003FB}"/>
              </a:ext>
            </a:extLst>
          </p:cNvPr>
          <p:cNvPicPr>
            <a:picLocks noChangeAspect="1"/>
          </p:cNvPicPr>
          <p:nvPr userDrawn="1"/>
        </p:nvPicPr>
        <p:blipFill>
          <a:blip r:embed="rId6"/>
          <a:stretch>
            <a:fillRect/>
          </a:stretch>
        </p:blipFill>
        <p:spPr>
          <a:xfrm>
            <a:off x="11201400" y="6348810"/>
            <a:ext cx="822960" cy="273056"/>
          </a:xfrm>
          <a:prstGeom prst="rect">
            <a:avLst/>
          </a:prstGeom>
        </p:spPr>
      </p:pic>
      <p:sp>
        <p:nvSpPr>
          <p:cNvPr id="4" name="TextBox 3">
            <a:extLst>
              <a:ext uri="{FF2B5EF4-FFF2-40B4-BE49-F238E27FC236}">
                <a16:creationId xmlns:a16="http://schemas.microsoft.com/office/drawing/2014/main" id="{EE026EFF-0BAA-4CF9-954A-AA68D4C25A85}"/>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Office of Diversity, Equity, Inclusion, and Accessibility text logo">
            <a:extLst>
              <a:ext uri="{FF2B5EF4-FFF2-40B4-BE49-F238E27FC236}">
                <a16:creationId xmlns:a16="http://schemas.microsoft.com/office/drawing/2014/main" id="{8745423F-6F4D-7E18-5740-8E78E1B95F7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7109" y="4950603"/>
            <a:ext cx="3017782" cy="1194920"/>
          </a:xfrm>
          <a:prstGeom prst="rect">
            <a:avLst/>
          </a:prstGeom>
        </p:spPr>
      </p:pic>
    </p:spTree>
    <p:extLst>
      <p:ext uri="{BB962C8B-B14F-4D97-AF65-F5344CB8AC3E}">
        <p14:creationId xmlns:p14="http://schemas.microsoft.com/office/powerpoint/2010/main" val="17688106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1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E629CBEA-88A0-6D60-42BC-ECFE0F7611EF}"/>
              </a:ext>
            </a:extLst>
          </p:cNvPr>
          <p:cNvPicPr>
            <a:picLocks noChangeAspect="1"/>
          </p:cNvPicPr>
          <p:nvPr userDrawn="1"/>
        </p:nvPicPr>
        <p:blipFill>
          <a:blip r:embed="rId12"/>
          <a:stretch>
            <a:fillRect/>
          </a:stretch>
        </p:blipFill>
        <p:spPr>
          <a:xfrm>
            <a:off x="10591800" y="6348810"/>
            <a:ext cx="822960" cy="273056"/>
          </a:xfrm>
          <a:prstGeom prst="rect">
            <a:avLst/>
          </a:prstGeom>
        </p:spPr>
      </p:pic>
      <p:cxnSp>
        <p:nvCxnSpPr>
          <p:cNvPr id="12" name="Straight Connector 11">
            <a:extLst>
              <a:ext uri="{FF2B5EF4-FFF2-40B4-BE49-F238E27FC236}">
                <a16:creationId xmlns:a16="http://schemas.microsoft.com/office/drawing/2014/main" id="{5792F6B3-AEAA-D5A5-B770-6D8E1885FEDD}"/>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579577-DDB8-4055-9BF9-0A2D7D28B41C}"/>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ED56E450-E8CA-D8DF-B0D6-002100B41B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8595944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4" r:id="rId9"/>
    <p:sldLayoutId id="2147483715" r:id="rId10"/>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182715F8-3F9E-110C-B982-1A4ECB86D8DE}"/>
              </a:ext>
            </a:extLst>
          </p:cNvPr>
          <p:cNvPicPr>
            <a:picLocks noChangeAspect="1"/>
          </p:cNvPicPr>
          <p:nvPr userDrawn="1"/>
        </p:nvPicPr>
        <p:blipFill>
          <a:blip r:embed="rId3"/>
          <a:stretch>
            <a:fillRect/>
          </a:stretch>
        </p:blipFill>
        <p:spPr>
          <a:xfrm>
            <a:off x="10591800" y="6348810"/>
            <a:ext cx="822960" cy="273056"/>
          </a:xfrm>
          <a:prstGeom prst="rect">
            <a:avLst/>
          </a:prstGeom>
        </p:spPr>
      </p:pic>
      <p:cxnSp>
        <p:nvCxnSpPr>
          <p:cNvPr id="11" name="Straight Connector 10">
            <a:extLst>
              <a:ext uri="{FF2B5EF4-FFF2-40B4-BE49-F238E27FC236}">
                <a16:creationId xmlns:a16="http://schemas.microsoft.com/office/drawing/2014/main" id="{3B258A36-2109-CC21-F611-83290E1E5F4F}"/>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E3A4904-B5D8-458F-A057-7C66F6BE0A22}"/>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50E5ABF4-7F3D-42A4-B9B3-5FB68B701C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31422659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hyperlink" Target="https://ssab.us19.list-manage.com/track/click?u=c3813a3082c79fd0bda1c09f6&amp;id=d9e2cabc72&amp;e=0858074d3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seed.csg.org/colorado-shifts-to-skills-based-hiring-to-fill-state-government-workforce-needs-and-hire-more-individuals-with-disabilities/?utm_source=National+Conference+of+State+Legislatures&amp;utm_campaign=ea63d3ad98-DisabilityEmployment_04-6&amp;utm_medium=email&amp;utm_term=0_-ea63d3ad98-%5BLIST_EMAIL_ID%5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lnks.gd/l/eyJhbGciOiJIUzI1NiJ9.eyJidWxsZXRpbl9saW5rX2lkIjoxMDEsInVyaSI6ImJwMjpjbGljayIsImJ1bGxldGluX2lkIjoiMjAyMzAzMDkuNzMwMTg4OTEiLCJ1cmwiOiJodHRwczovL3d3dy5wZWF0d29ya3Mub3JnL2hvdy10by1icmlkZ2UtZGlmZmVyZW50LWFjY2Vzcy1uZWVkcy8ifQ.WhXYJm_iIoTSSgtNIytnuMetQPghtKNWO8WcLVri6RI/s/1434678524/br/155884417653-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orksupport.com/documents/guide_SE-CE-comparison-ac.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sciencedirect.com/science/article/pii/S1936657422001923?via%3Dihub"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sciencedirect.com/science/article/abs/pii/S1936657422001601?via%3Dihub"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lick.connect.hhs.gov/?qs=8dfb9a418d3952a6c9b085c6a81032b72fc6b24eb3c40374ac2f0395faf44cd0beaa18edd708bc8827e4a97b0f9045f4ae8e895049ed881b" TargetMode="External"/><Relationship Id="rId2" Type="http://schemas.openxmlformats.org/officeDocument/2006/relationships/hyperlink" Target="https://click.connect.hhs.gov/?qs=8dfb9a418d3952a6108e142b0e3cc52bd7101bd9d0ad4787e0f75d0a85e5e12a43f39e8d67cac83bfa750a6606ae8b5864111cfb4ea4f73b" TargetMode="External"/><Relationship Id="rId1" Type="http://schemas.openxmlformats.org/officeDocument/2006/relationships/slideLayout" Target="../slideLayouts/slideLayout2.xml"/><Relationship Id="rId5" Type="http://schemas.openxmlformats.org/officeDocument/2006/relationships/hyperlink" Target="https://click.connect.hhs.gov/?qs=8dfb9a418d3952a60fc9ac37121706c7f8f29614c2a2d1256119eda699a46d1c246fefa2522864b248bb1aa1de07817be0b8b68d327f3330" TargetMode="External"/><Relationship Id="rId4" Type="http://schemas.openxmlformats.org/officeDocument/2006/relationships/hyperlink" Target="https://click.connect.hhs.gov/?qs=8dfb9a418d3952a65f510bbb6a11068073a630af343ad489123bd4ffb71570d9baa155c7249c329cfe93fd8adb78eb03bb8da96868c6da85"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aoddisabilityemploymenttacenter.us1.list-manage.com/track/click?u=b7fbe51c76c5794fcaa4ec015&amp;id=6f7b1e28c2&amp;e=6b137a2fd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9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94.xml"/><Relationship Id="rId5" Type="http://schemas.openxmlformats.org/officeDocument/2006/relationships/image" Target="../media/image46.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hyperlink" Target="https://mdod.maryland.gov/mdtap/Pages/MDTAP-Home.aspx" TargetMode="External"/><Relationship Id="rId2" Type="http://schemas.openxmlformats.org/officeDocument/2006/relationships/hyperlink" Target="https://doit.maryland.gov/mdrelay/Pages/TAM.aspx" TargetMode="Externa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hyperlink" Target="https://www.marylandpublicschools.org/programs/Pages/Gov-Rel/Commission/index-commission.aspx" TargetMode="Externa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hyperlink" Target="mdod.maryland.gov" TargetMode="External"/><Relationship Id="rId2" Type="http://schemas.openxmlformats.org/officeDocument/2006/relationships/hyperlink" Target="mailto:Jade.Gingerich@maryland.gov" TargetMode="External"/><Relationship Id="rId1" Type="http://schemas.openxmlformats.org/officeDocument/2006/relationships/slideLayout" Target="../slideLayouts/slideLayout95.xml"/><Relationship Id="rId4" Type="http://schemas.openxmlformats.org/officeDocument/2006/relationships/hyperlink" Target="mdtransitions.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kesslerfoundation.org/"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www.aucd.org/" TargetMode="External"/><Relationship Id="rId4" Type="http://schemas.openxmlformats.org/officeDocument/2006/relationships/hyperlink" Target="http://www.researchondisability.org/"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3.png"/><Relationship Id="rId4" Type="http://schemas.openxmlformats.org/officeDocument/2006/relationships/hyperlink" Target="mailto:disability.statistics@unh.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8, Episode 5</a:t>
            </a:r>
            <a:br>
              <a:rPr lang="en-US" dirty="0"/>
            </a:br>
            <a:r>
              <a:rPr lang="en-US" dirty="0"/>
              <a:t>Date: May 5, 2023</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5610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426531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cs typeface="Calibri" panose="020F0502020204030204" pitchFamily="34" charset="0"/>
              </a:rPr>
              <a:t>The Numbers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latin typeface="Calibri" panose="020F0502020204030204" pitchFamily="34" charset="0"/>
              </a:rPr>
              <a:t>Andrew Houtenville</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97220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 March</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pic>
        <p:nvPicPr>
          <p:cNvPr id="10" name="Picture 9" descr="Employment to Population Ratio line chart of People without Disabilities being at 74.9 in March and People with Disabilities being at 36.6 in March. ">
            <a:extLst>
              <a:ext uri="{FF2B5EF4-FFF2-40B4-BE49-F238E27FC236}">
                <a16:creationId xmlns:a16="http://schemas.microsoft.com/office/drawing/2014/main" id="{B0A6137B-B19E-E883-36C3-6EE7FA75E072}"/>
              </a:ext>
            </a:extLst>
          </p:cNvPr>
          <p:cNvPicPr>
            <a:picLocks noChangeAspect="1"/>
          </p:cNvPicPr>
          <p:nvPr/>
        </p:nvPicPr>
        <p:blipFill>
          <a:blip r:embed="rId2"/>
          <a:stretch>
            <a:fillRect/>
          </a:stretch>
        </p:blipFill>
        <p:spPr>
          <a:xfrm>
            <a:off x="3264408" y="713650"/>
            <a:ext cx="7907197" cy="5438103"/>
          </a:xfrm>
          <a:prstGeom prst="rect">
            <a:avLst/>
          </a:prstGeom>
        </p:spPr>
      </p:pic>
    </p:spTree>
    <p:extLst>
      <p:ext uri="{BB962C8B-B14F-4D97-AF65-F5344CB8AC3E}">
        <p14:creationId xmlns:p14="http://schemas.microsoft.com/office/powerpoint/2010/main" val="249186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Employment</a:t>
            </a:r>
            <a:br>
              <a:rPr lang="en-US" sz="4000" b="1" u="sng" dirty="0"/>
            </a:br>
            <a:r>
              <a:rPr lang="en-US" sz="4000" b="1" u="sng" dirty="0"/>
              <a:t>-to- </a:t>
            </a:r>
            <a:br>
              <a:rPr lang="en-US" sz="4000" b="1" u="sng" dirty="0"/>
            </a:br>
            <a:r>
              <a:rPr lang="en-US" sz="4000" b="1" u="sng" dirty="0"/>
              <a:t>Population </a:t>
            </a:r>
            <a:br>
              <a:rPr lang="en-US" sz="4000" b="1" u="sng" dirty="0"/>
            </a:br>
            <a:r>
              <a:rPr lang="en-US" sz="4000" b="1" u="sng" dirty="0"/>
              <a:t>Ratio April</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pic>
        <p:nvPicPr>
          <p:cNvPr id="10" name="Picture 9" descr="Employment to Population Ratio line chart of People without Disabilities being at 75.1 in April (up 0.2 from March) and People with Disabilities being at 35.6 in April (down 1.0 from March). ">
            <a:extLst>
              <a:ext uri="{FF2B5EF4-FFF2-40B4-BE49-F238E27FC236}">
                <a16:creationId xmlns:a16="http://schemas.microsoft.com/office/drawing/2014/main" id="{0C40A756-0D15-D544-E0A7-DE517FB012AA}"/>
              </a:ext>
            </a:extLst>
          </p:cNvPr>
          <p:cNvPicPr>
            <a:picLocks noChangeAspect="1"/>
          </p:cNvPicPr>
          <p:nvPr/>
        </p:nvPicPr>
        <p:blipFill>
          <a:blip r:embed="rId2"/>
          <a:stretch>
            <a:fillRect/>
          </a:stretch>
        </p:blipFill>
        <p:spPr>
          <a:xfrm>
            <a:off x="3264408" y="713650"/>
            <a:ext cx="7907197" cy="5438103"/>
          </a:xfrm>
          <a:prstGeom prst="rect">
            <a:avLst/>
          </a:prstGeom>
        </p:spPr>
      </p:pic>
    </p:spTree>
    <p:extLst>
      <p:ext uri="{BB962C8B-B14F-4D97-AF65-F5344CB8AC3E}">
        <p14:creationId xmlns:p14="http://schemas.microsoft.com/office/powerpoint/2010/main" val="32340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Tree>
    <p:extLst>
      <p:ext uri="{BB962C8B-B14F-4D97-AF65-F5344CB8AC3E}">
        <p14:creationId xmlns:p14="http://schemas.microsoft.com/office/powerpoint/2010/main" val="352719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 March</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22" name="Picture 21" descr="Labor Force Participation Rate line chart of People without Disabilities being at 77.6 in March and People with Disabilities being at 40.2 in March. ">
            <a:extLst>
              <a:ext uri="{FF2B5EF4-FFF2-40B4-BE49-F238E27FC236}">
                <a16:creationId xmlns:a16="http://schemas.microsoft.com/office/drawing/2014/main" id="{D7EE252D-CA90-0B56-4E69-932DE16BFD3B}"/>
              </a:ext>
            </a:extLst>
          </p:cNvPr>
          <p:cNvPicPr>
            <a:picLocks noChangeAspect="1"/>
          </p:cNvPicPr>
          <p:nvPr/>
        </p:nvPicPr>
        <p:blipFill>
          <a:blip r:embed="rId2"/>
          <a:stretch>
            <a:fillRect/>
          </a:stretch>
        </p:blipFill>
        <p:spPr>
          <a:xfrm>
            <a:off x="3270939" y="640080"/>
            <a:ext cx="7919390" cy="5450296"/>
          </a:xfrm>
          <a:prstGeom prst="rect">
            <a:avLst/>
          </a:prstGeom>
        </p:spPr>
      </p:pic>
    </p:spTree>
    <p:extLst>
      <p:ext uri="{BB962C8B-B14F-4D97-AF65-F5344CB8AC3E}">
        <p14:creationId xmlns:p14="http://schemas.microsoft.com/office/powerpoint/2010/main" val="3357822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4000" b="1" u="sng" dirty="0"/>
              <a:t>Labor </a:t>
            </a:r>
            <a:br>
              <a:rPr lang="en-US" sz="4000" b="1" u="sng" dirty="0"/>
            </a:br>
            <a:r>
              <a:rPr lang="en-US" sz="4000" b="1" u="sng" dirty="0"/>
              <a:t>Force</a:t>
            </a:r>
            <a:br>
              <a:rPr lang="en-US" sz="4000" b="1" u="sng" dirty="0"/>
            </a:br>
            <a:r>
              <a:rPr lang="en-US" sz="4000" b="1" u="sng" dirty="0"/>
              <a:t>Participation</a:t>
            </a:r>
            <a:br>
              <a:rPr lang="en-US" sz="4000" b="1" u="sng" dirty="0"/>
            </a:br>
            <a:r>
              <a:rPr lang="en-US" sz="4000" b="1" u="sng" dirty="0"/>
              <a:t>Rate April</a:t>
            </a: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pic>
        <p:nvPicPr>
          <p:cNvPr id="22" name="Picture 21" descr="Labor Force Participation Rate line chart of People without Disabilities being at 77.4 in April (down 0.2 from March) and People with Disabilities being at 38.3 in April (down 1.9 from March. ">
            <a:extLst>
              <a:ext uri="{FF2B5EF4-FFF2-40B4-BE49-F238E27FC236}">
                <a16:creationId xmlns:a16="http://schemas.microsoft.com/office/drawing/2014/main" id="{0D08B1DD-F020-B514-C62C-0D3472181F20}"/>
              </a:ext>
            </a:extLst>
          </p:cNvPr>
          <p:cNvPicPr>
            <a:picLocks noChangeAspect="1"/>
          </p:cNvPicPr>
          <p:nvPr/>
        </p:nvPicPr>
        <p:blipFill>
          <a:blip r:embed="rId2"/>
          <a:stretch>
            <a:fillRect/>
          </a:stretch>
        </p:blipFill>
        <p:spPr>
          <a:xfrm>
            <a:off x="3264408" y="640080"/>
            <a:ext cx="7919390" cy="5450296"/>
          </a:xfrm>
          <a:prstGeom prst="rect">
            <a:avLst/>
          </a:prstGeom>
        </p:spPr>
      </p:pic>
    </p:spTree>
    <p:extLst>
      <p:ext uri="{BB962C8B-B14F-4D97-AF65-F5344CB8AC3E}">
        <p14:creationId xmlns:p14="http://schemas.microsoft.com/office/powerpoint/2010/main" val="4011066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 </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pic>
        <p:nvPicPr>
          <p:cNvPr id="6" name="Picture 2" descr="AUCD logo">
            <a:extLst>
              <a:ext uri="{FF2B5EF4-FFF2-40B4-BE49-F238E27FC236}">
                <a16:creationId xmlns:a16="http://schemas.microsoft.com/office/drawing/2014/main" id="{C3771944-BC74-41A2-B9D9-CAE0A9533CA2}"/>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689347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66F7-B8E6-C121-8EDD-7D9B88EF7384}"/>
              </a:ext>
            </a:extLst>
          </p:cNvPr>
          <p:cNvSpPr>
            <a:spLocks noGrp="1"/>
          </p:cNvSpPr>
          <p:nvPr>
            <p:ph type="title"/>
          </p:nvPr>
        </p:nvSpPr>
        <p:spPr/>
        <p:txBody>
          <a:bodyPr/>
          <a:lstStyle/>
          <a:p>
            <a:r>
              <a:rPr lang="en-US" b="1" dirty="0"/>
              <a:t>Federal Policy Update</a:t>
            </a:r>
          </a:p>
        </p:txBody>
      </p:sp>
      <p:sp>
        <p:nvSpPr>
          <p:cNvPr id="3" name="Content Placeholder 2">
            <a:extLst>
              <a:ext uri="{FF2B5EF4-FFF2-40B4-BE49-F238E27FC236}">
                <a16:creationId xmlns:a16="http://schemas.microsoft.com/office/drawing/2014/main" id="{211895C0-6713-24D4-035B-FB3FE9F092FE}"/>
              </a:ext>
            </a:extLst>
          </p:cNvPr>
          <p:cNvSpPr>
            <a:spLocks noGrp="1"/>
          </p:cNvSpPr>
          <p:nvPr>
            <p:ph idx="1"/>
          </p:nvPr>
        </p:nvSpPr>
        <p:spPr/>
        <p:txBody>
          <a:bodyPr/>
          <a:lstStyle/>
          <a:p>
            <a:r>
              <a:rPr lang="en-US" dirty="0"/>
              <a:t>Budget and Appropriations/Debt ceiling</a:t>
            </a:r>
          </a:p>
          <a:p>
            <a:r>
              <a:rPr lang="en-US" dirty="0"/>
              <a:t>HCBS Access (S.762/H.R.1493)</a:t>
            </a:r>
          </a:p>
          <a:p>
            <a:pPr lvl="1"/>
            <a:r>
              <a:rPr lang="en-US" dirty="0"/>
              <a:t>Eliminate waiting lists/need for applying for waivers</a:t>
            </a:r>
          </a:p>
          <a:p>
            <a:pPr lvl="1"/>
            <a:r>
              <a:rPr lang="en-US" dirty="0"/>
              <a:t>Increase HCBS funding</a:t>
            </a:r>
          </a:p>
          <a:p>
            <a:pPr lvl="1"/>
            <a:r>
              <a:rPr lang="en-US" dirty="0"/>
              <a:t>Address training, support, resources for caregivers</a:t>
            </a:r>
          </a:p>
          <a:p>
            <a:r>
              <a:rPr lang="en-US" dirty="0"/>
              <a:t> Better Care Better jobs Act (S.100/H.R.547)</a:t>
            </a:r>
          </a:p>
          <a:p>
            <a:pPr lvl="1"/>
            <a:r>
              <a:rPr lang="en-US" dirty="0"/>
              <a:t>10% increase in Federal match (FMAP) for HCBS</a:t>
            </a:r>
          </a:p>
          <a:p>
            <a:pPr lvl="1"/>
            <a:r>
              <a:rPr lang="en-US" dirty="0"/>
              <a:t>Make spousal impoverishment limits and MFP </a:t>
            </a:r>
            <a:r>
              <a:rPr lang="en-US" dirty="0" err="1"/>
              <a:t>permannt</a:t>
            </a:r>
            <a:endParaRPr lang="en-US" dirty="0"/>
          </a:p>
          <a:p>
            <a:pPr lvl="1"/>
            <a:endParaRPr lang="en-US" dirty="0"/>
          </a:p>
        </p:txBody>
      </p:sp>
      <p:sp>
        <p:nvSpPr>
          <p:cNvPr id="4" name="Date Placeholder 3">
            <a:extLst>
              <a:ext uri="{FF2B5EF4-FFF2-40B4-BE49-F238E27FC236}">
                <a16:creationId xmlns:a16="http://schemas.microsoft.com/office/drawing/2014/main" id="{29FFF749-6D77-0641-A488-03440E10F8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6AC6B151-0D17-DA5C-E60D-E08C72339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13505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8, Episode 5</a:t>
            </a:r>
            <a:br>
              <a:rPr lang="en-US" dirty="0"/>
            </a:br>
            <a:r>
              <a:rPr lang="en-US" dirty="0"/>
              <a:t>Date: May 5, 2023</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837E-EB50-D773-2E5F-B8836493E28A}"/>
              </a:ext>
            </a:extLst>
          </p:cNvPr>
          <p:cNvSpPr>
            <a:spLocks noGrp="1"/>
          </p:cNvSpPr>
          <p:nvPr>
            <p:ph type="title"/>
          </p:nvPr>
        </p:nvSpPr>
        <p:spPr>
          <a:xfrm>
            <a:off x="838200" y="365126"/>
            <a:ext cx="10400072" cy="1345688"/>
          </a:xfrm>
        </p:spPr>
        <p:txBody>
          <a:bodyPr>
            <a:noAutofit/>
          </a:bodyPr>
          <a:lstStyle/>
          <a:p>
            <a:r>
              <a:rPr lang="en-US" b="0" u="sng" dirty="0">
                <a:solidFill>
                  <a:srgbClr val="155592"/>
                </a:solidFill>
                <a:effectLst/>
                <a:ea typeface="Times New Roman" panose="02020603050405020304" pitchFamily="18" charset="0"/>
                <a:hlinkClick r:id="rId2"/>
              </a:rPr>
              <a:t>SSAB: Unintended Consequences of Social </a:t>
            </a:r>
            <a:r>
              <a:rPr lang="en-US" sz="4000" b="0" u="sng" dirty="0">
                <a:solidFill>
                  <a:srgbClr val="155592"/>
                </a:solidFill>
                <a:effectLst/>
                <a:ea typeface="Times New Roman" panose="02020603050405020304" pitchFamily="18" charset="0"/>
                <a:hlinkClick r:id="rId2"/>
              </a:rPr>
              <a:t>Security's</a:t>
            </a:r>
            <a:r>
              <a:rPr lang="en-US" b="0" u="sng" dirty="0">
                <a:solidFill>
                  <a:srgbClr val="155592"/>
                </a:solidFill>
                <a:effectLst/>
                <a:ea typeface="Times New Roman" panose="02020603050405020304" pitchFamily="18" charset="0"/>
                <a:hlinkClick r:id="rId2"/>
              </a:rPr>
              <a:t> Return to Work Policies</a:t>
            </a:r>
            <a:endParaRPr lang="en-US" dirty="0"/>
          </a:p>
        </p:txBody>
      </p:sp>
      <p:sp>
        <p:nvSpPr>
          <p:cNvPr id="3" name="Content Placeholder 2">
            <a:extLst>
              <a:ext uri="{FF2B5EF4-FFF2-40B4-BE49-F238E27FC236}">
                <a16:creationId xmlns:a16="http://schemas.microsoft.com/office/drawing/2014/main" id="{0FC2C297-11EB-A125-75FA-3B69CD7A817C}"/>
              </a:ext>
            </a:extLst>
          </p:cNvPr>
          <p:cNvSpPr>
            <a:spLocks noGrp="1"/>
          </p:cNvSpPr>
          <p:nvPr>
            <p:ph idx="1"/>
          </p:nvPr>
        </p:nvSpPr>
        <p:spPr>
          <a:xfrm>
            <a:off x="838200" y="1887794"/>
            <a:ext cx="10515600" cy="4289169"/>
          </a:xfrm>
        </p:spPr>
        <p:txBody>
          <a:bodyPr>
            <a:normAutofit fontScale="92500" lnSpcReduction="10000"/>
          </a:bodyPr>
          <a:lstStyle/>
          <a:p>
            <a:r>
              <a:rPr lang="en-US" dirty="0"/>
              <a:t>Commissioned report by the Urban Institute’s policy researchers Chantel </a:t>
            </a:r>
            <a:r>
              <a:rPr lang="en-US" dirty="0" err="1"/>
              <a:t>Boyens</a:t>
            </a:r>
            <a:r>
              <a:rPr lang="en-US" dirty="0"/>
              <a:t> and Jack </a:t>
            </a:r>
            <a:r>
              <a:rPr lang="en-US" dirty="0" err="1"/>
              <a:t>Smalligan</a:t>
            </a:r>
            <a:r>
              <a:rPr lang="en-US" dirty="0"/>
              <a:t>. “Raising the Alarm on the Unintended Consequences of Social Security’s Return to Work Policies.” Social Security Advisory Board, pp. 1–28.</a:t>
            </a:r>
          </a:p>
          <a:p>
            <a:r>
              <a:rPr lang="en-US" dirty="0"/>
              <a:t>Highlights the disincentives in Social Security’s return to work policies both in its design and administration. </a:t>
            </a:r>
          </a:p>
          <a:p>
            <a:pPr lvl="1"/>
            <a:r>
              <a:rPr lang="en-US" b="0" i="0" dirty="0">
                <a:effectLst/>
              </a:rPr>
              <a:t>Work-related overpayments in SSDI and SSI programs among beneficiaries who work with a focus on the root causes of overpayments</a:t>
            </a:r>
          </a:p>
          <a:p>
            <a:pPr lvl="1"/>
            <a:r>
              <a:rPr lang="en-US" dirty="0"/>
              <a:t>F</a:t>
            </a:r>
            <a:r>
              <a:rPr lang="en-US" b="0" i="0" dirty="0">
                <a:effectLst/>
              </a:rPr>
              <a:t>requency and causes of overpayments and the effectiveness of SSA’s current processes, and their impact on beneficiaries.</a:t>
            </a:r>
          </a:p>
          <a:p>
            <a:pPr lvl="1"/>
            <a:r>
              <a:rPr lang="en-US" dirty="0"/>
              <a:t>O</a:t>
            </a:r>
            <a:r>
              <a:rPr lang="en-US" b="0" i="0" dirty="0">
                <a:effectLst/>
              </a:rPr>
              <a:t>ptions for reform, including lessons from the Supplemental Nutrition Assistance Program (formerly known as food stamps), which has considerable overlap with the SSI population.</a:t>
            </a:r>
            <a:endParaRPr lang="en-US" dirty="0"/>
          </a:p>
          <a:p>
            <a:endParaRPr lang="en-US" dirty="0"/>
          </a:p>
        </p:txBody>
      </p:sp>
      <p:sp>
        <p:nvSpPr>
          <p:cNvPr id="4" name="Date Placeholder 3">
            <a:extLst>
              <a:ext uri="{FF2B5EF4-FFF2-40B4-BE49-F238E27FC236}">
                <a16:creationId xmlns:a16="http://schemas.microsoft.com/office/drawing/2014/main" id="{C85B5E11-A6B3-830D-5946-03E915CC4C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27A5BAC0-1FB1-8B1B-72DD-0A848683CA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088885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28EC-3730-F18D-DF6D-6D6E689E7A41}"/>
              </a:ext>
            </a:extLst>
          </p:cNvPr>
          <p:cNvSpPr>
            <a:spLocks noGrp="1"/>
          </p:cNvSpPr>
          <p:nvPr>
            <p:ph type="title"/>
          </p:nvPr>
        </p:nvSpPr>
        <p:spPr>
          <a:xfrm>
            <a:off x="838200" y="365125"/>
            <a:ext cx="10042321" cy="733833"/>
          </a:xfrm>
        </p:spPr>
        <p:txBody>
          <a:bodyPr/>
          <a:lstStyle/>
          <a:p>
            <a:r>
              <a:rPr lang="en-US" dirty="0"/>
              <a:t>Skills Based Learning in States </a:t>
            </a:r>
          </a:p>
        </p:txBody>
      </p:sp>
      <p:sp>
        <p:nvSpPr>
          <p:cNvPr id="3" name="Content Placeholder 2">
            <a:extLst>
              <a:ext uri="{FF2B5EF4-FFF2-40B4-BE49-F238E27FC236}">
                <a16:creationId xmlns:a16="http://schemas.microsoft.com/office/drawing/2014/main" id="{90D905FC-5F26-302A-9F94-6C3D64E15AE2}"/>
              </a:ext>
            </a:extLst>
          </p:cNvPr>
          <p:cNvSpPr>
            <a:spLocks noGrp="1"/>
          </p:cNvSpPr>
          <p:nvPr>
            <p:ph idx="1"/>
          </p:nvPr>
        </p:nvSpPr>
        <p:spPr>
          <a:xfrm>
            <a:off x="838200" y="1098958"/>
            <a:ext cx="10515600" cy="5078005"/>
          </a:xfrm>
        </p:spPr>
        <p:txBody>
          <a:bodyPr>
            <a:noAutofit/>
          </a:bodyPr>
          <a:lstStyle/>
          <a:p>
            <a:r>
              <a:rPr lang="en-US" sz="2400" dirty="0">
                <a:solidFill>
                  <a:srgbClr val="0070C0"/>
                </a:solidFill>
                <a:hlinkClick r:id="rId2">
                  <a:extLst>
                    <a:ext uri="{A12FA001-AC4F-418D-AE19-62706E023703}">
                      <ahyp:hlinkClr xmlns:ahyp="http://schemas.microsoft.com/office/drawing/2018/hyperlinkcolor" val="tx"/>
                    </a:ext>
                  </a:extLst>
                </a:hlinkClick>
              </a:rPr>
              <a:t>Colorado Shifts to Skills-Based Hiring to Fill State Government Workforce Needs and Hire More Individuals with Disabilities – Disability Employment Policy (csg.org)</a:t>
            </a:r>
            <a:endParaRPr lang="en-US" sz="2400" dirty="0">
              <a:solidFill>
                <a:srgbClr val="0070C0"/>
              </a:solidFill>
            </a:endParaRPr>
          </a:p>
          <a:p>
            <a:pPr lvl="1"/>
            <a:r>
              <a:rPr lang="en-US" sz="2200" dirty="0"/>
              <a:t>Hiring focused on skills instead of education to meet hiring shortages/build a more diverse workforce</a:t>
            </a:r>
          </a:p>
          <a:p>
            <a:pPr lvl="1"/>
            <a:r>
              <a:rPr lang="en-US" sz="2200" dirty="0"/>
              <a:t>Reduces bias in hiring, eliminates educational against people with disabilities (less likely to have BA)</a:t>
            </a:r>
          </a:p>
          <a:p>
            <a:pPr lvl="1"/>
            <a:r>
              <a:rPr lang="en-US" sz="2200" dirty="0"/>
              <a:t>Colorado EO (2023) – developing training, resources for HR, skills based selection plan template, integrating work-based learning models, ensure postings are skills </a:t>
            </a:r>
            <a:r>
              <a:rPr lang="en-US" sz="2000" dirty="0"/>
              <a:t>based</a:t>
            </a:r>
            <a:r>
              <a:rPr lang="en-US" sz="2200" dirty="0"/>
              <a:t>, etc. </a:t>
            </a:r>
          </a:p>
          <a:p>
            <a:pPr lvl="1"/>
            <a:r>
              <a:rPr lang="en-US" sz="2200" dirty="0"/>
              <a:t>Other states: </a:t>
            </a:r>
          </a:p>
          <a:p>
            <a:pPr lvl="2"/>
            <a:r>
              <a:rPr lang="en-US" dirty="0"/>
              <a:t>Alabama</a:t>
            </a:r>
          </a:p>
          <a:p>
            <a:pPr lvl="2"/>
            <a:r>
              <a:rPr lang="en-US" dirty="0"/>
              <a:t>Minnesota</a:t>
            </a:r>
          </a:p>
          <a:p>
            <a:pPr lvl="2"/>
            <a:r>
              <a:rPr lang="en-US" dirty="0"/>
              <a:t>Oklahoma</a:t>
            </a:r>
          </a:p>
          <a:p>
            <a:pPr lvl="2"/>
            <a:r>
              <a:rPr lang="en-US" dirty="0"/>
              <a:t>Utah</a:t>
            </a:r>
          </a:p>
        </p:txBody>
      </p:sp>
      <p:sp>
        <p:nvSpPr>
          <p:cNvPr id="4" name="Date Placeholder 3">
            <a:extLst>
              <a:ext uri="{FF2B5EF4-FFF2-40B4-BE49-F238E27FC236}">
                <a16:creationId xmlns:a16="http://schemas.microsoft.com/office/drawing/2014/main" id="{F8394AC5-D838-58F1-C315-4931EC57FBAF}"/>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ADAABAEB-3AD1-52CF-7C70-7F9378236823}"/>
              </a:ext>
            </a:extLst>
          </p:cNvPr>
          <p:cNvSpPr>
            <a:spLocks noGrp="1"/>
          </p:cNvSpPr>
          <p:nvPr>
            <p:ph type="sldNum" sz="quarter" idx="12"/>
          </p:nvPr>
        </p:nvSpPr>
        <p:spPr/>
        <p:txBody>
          <a:bodyPr/>
          <a:lstStyle/>
          <a:p>
            <a:fld id="{9C637C1D-740A-4EE7-9AC7-DE15DA94B719}" type="slidenum">
              <a:rPr lang="en-US" smtClean="0"/>
              <a:t>21</a:t>
            </a:fld>
            <a:endParaRPr lang="en-US" dirty="0"/>
          </a:p>
        </p:txBody>
      </p:sp>
    </p:spTree>
    <p:extLst>
      <p:ext uri="{BB962C8B-B14F-4D97-AF65-F5344CB8AC3E}">
        <p14:creationId xmlns:p14="http://schemas.microsoft.com/office/powerpoint/2010/main" val="2245161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E7D1-BB59-8F3D-03FE-1D7331544411}"/>
              </a:ext>
            </a:extLst>
          </p:cNvPr>
          <p:cNvSpPr>
            <a:spLocks noGrp="1"/>
          </p:cNvSpPr>
          <p:nvPr>
            <p:ph type="title"/>
          </p:nvPr>
        </p:nvSpPr>
        <p:spPr>
          <a:xfrm>
            <a:off x="838200" y="365126"/>
            <a:ext cx="10515600" cy="926780"/>
          </a:xfrm>
        </p:spPr>
        <p:txBody>
          <a:bodyPr/>
          <a:lstStyle/>
          <a:p>
            <a:r>
              <a:rPr lang="en-US" sz="4400" u="sng" dirty="0">
                <a:solidFill>
                  <a:srgbClr val="0070C0"/>
                </a:solidFill>
                <a:effectLst/>
                <a:ea typeface="Calibri" panose="020F0502020204030204" pitchFamily="34" charset="0"/>
                <a:hlinkClick r:id="rId2">
                  <a:extLst>
                    <a:ext uri="{A12FA001-AC4F-418D-AE19-62706E023703}">
                      <ahyp:hlinkClr xmlns:ahyp="http://schemas.microsoft.com/office/drawing/2018/hyperlinkcolor" val="tx"/>
                    </a:ext>
                  </a:extLst>
                </a:hlinkClick>
              </a:rPr>
              <a:t>How to Bridge Different Access Needs</a:t>
            </a:r>
            <a:r>
              <a:rPr lang="en-US" sz="4400" dirty="0">
                <a:solidFill>
                  <a:srgbClr val="0070C0"/>
                </a:solidFill>
                <a:effectLst/>
                <a:ea typeface="Calibri" panose="020F0502020204030204" pitchFamily="34" charset="0"/>
              </a:rPr>
              <a:t>.</a:t>
            </a:r>
            <a:endParaRPr lang="en-US" dirty="0"/>
          </a:p>
        </p:txBody>
      </p:sp>
      <p:sp>
        <p:nvSpPr>
          <p:cNvPr id="3" name="Content Placeholder 2">
            <a:extLst>
              <a:ext uri="{FF2B5EF4-FFF2-40B4-BE49-F238E27FC236}">
                <a16:creationId xmlns:a16="http://schemas.microsoft.com/office/drawing/2014/main" id="{72076B96-AAB0-B947-5270-D15FCDFE3CF0}"/>
              </a:ext>
            </a:extLst>
          </p:cNvPr>
          <p:cNvSpPr>
            <a:spLocks noGrp="1"/>
          </p:cNvSpPr>
          <p:nvPr>
            <p:ph idx="1"/>
          </p:nvPr>
        </p:nvSpPr>
        <p:spPr>
          <a:xfrm>
            <a:off x="838200" y="1690688"/>
            <a:ext cx="10515600" cy="4486275"/>
          </a:xfrm>
        </p:spPr>
        <p:txBody>
          <a:bodyPr>
            <a:normAutofit fontScale="92500" lnSpcReduction="10000"/>
          </a:bodyPr>
          <a:lstStyle/>
          <a:p>
            <a:r>
              <a:rPr lang="en-US" dirty="0"/>
              <a:t>PEAT – The Partnership on Employment &amp; Accessible Technology/ODEP  </a:t>
            </a:r>
          </a:p>
          <a:p>
            <a:r>
              <a:rPr lang="en-US" dirty="0"/>
              <a:t>Building an inclusive workplace means meeting the technology access needs of all your employees:</a:t>
            </a:r>
          </a:p>
          <a:p>
            <a:pPr lvl="1"/>
            <a:r>
              <a:rPr lang="en-US" dirty="0"/>
              <a:t>Two workplace scenarios in which an employee with one type of disability has a different technology requirement than another</a:t>
            </a:r>
          </a:p>
          <a:p>
            <a:pPr lvl="1"/>
            <a:r>
              <a:rPr lang="en-US" dirty="0"/>
              <a:t>Lists of potential solutions for bridging differences, noting that all parties should work together to find solutions and balance their needs.</a:t>
            </a:r>
          </a:p>
          <a:p>
            <a:pPr lvl="1"/>
            <a:r>
              <a:rPr lang="en-US" dirty="0"/>
              <a:t>List of ongoing best practices for mitigating different access needs, such as promoting accommodations and a culture of inclusion, encouraging creativity and open dialogues, and procuring flexible workplace technologies that work for everyone.</a:t>
            </a:r>
          </a:p>
          <a:p>
            <a:r>
              <a:rPr lang="en-US" sz="3000" dirty="0"/>
              <a:t>“Instead of viewing access needs as competing, try reframing accessibility as an ongoing practice that staff accomplish together.”</a:t>
            </a:r>
          </a:p>
          <a:p>
            <a:endParaRPr lang="en-US" dirty="0"/>
          </a:p>
        </p:txBody>
      </p:sp>
      <p:sp>
        <p:nvSpPr>
          <p:cNvPr id="4" name="Date Placeholder 3">
            <a:extLst>
              <a:ext uri="{FF2B5EF4-FFF2-40B4-BE49-F238E27FC236}">
                <a16:creationId xmlns:a16="http://schemas.microsoft.com/office/drawing/2014/main" id="{1DBFD858-61D4-62C1-C077-F4ABDF89CF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355AB437-FAD0-0D3B-4A17-C117D2DE83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604256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AFF5-1A34-338B-A84F-48F35C234199}"/>
              </a:ext>
            </a:extLst>
          </p:cNvPr>
          <p:cNvSpPr>
            <a:spLocks noGrp="1"/>
          </p:cNvSpPr>
          <p:nvPr>
            <p:ph type="title"/>
          </p:nvPr>
        </p:nvSpPr>
        <p:spPr/>
        <p:txBody>
          <a:bodyPr/>
          <a:lstStyle/>
          <a:p>
            <a:r>
              <a:rPr lang="en-US" dirty="0"/>
              <a:t>Supported and Customized Employment </a:t>
            </a:r>
          </a:p>
        </p:txBody>
      </p:sp>
      <p:sp>
        <p:nvSpPr>
          <p:cNvPr id="3" name="Content Placeholder 2">
            <a:extLst>
              <a:ext uri="{FF2B5EF4-FFF2-40B4-BE49-F238E27FC236}">
                <a16:creationId xmlns:a16="http://schemas.microsoft.com/office/drawing/2014/main" id="{651565E1-C962-132E-8431-4C1D9B607242}"/>
              </a:ext>
            </a:extLst>
          </p:cNvPr>
          <p:cNvSpPr>
            <a:spLocks noGrp="1"/>
          </p:cNvSpPr>
          <p:nvPr>
            <p:ph idx="1"/>
          </p:nvPr>
        </p:nvSpPr>
        <p:spPr/>
        <p:txBody>
          <a:bodyPr/>
          <a:lstStyle/>
          <a:p>
            <a:r>
              <a:rPr lang="en-US" dirty="0">
                <a:hlinkClick r:id="rId2"/>
              </a:rPr>
              <a:t>Side-by-Side Referral Decision Guide </a:t>
            </a:r>
            <a:r>
              <a:rPr lang="en-US" dirty="0"/>
              <a:t>by VCU, Utah State, TA Center for Quality Employment (VRTAC-QE)</a:t>
            </a:r>
          </a:p>
          <a:p>
            <a:pPr lvl="1"/>
            <a:r>
              <a:rPr lang="en-US" dirty="0"/>
              <a:t>Definition, designed for who, defining features of each</a:t>
            </a:r>
          </a:p>
          <a:p>
            <a:pPr lvl="1"/>
            <a:r>
              <a:rPr lang="en-US" dirty="0"/>
              <a:t>Identifying who may benefit and which they may benefit from – CE or SE</a:t>
            </a:r>
          </a:p>
          <a:p>
            <a:pPr lvl="1"/>
            <a:r>
              <a:rPr lang="en-US" dirty="0"/>
              <a:t>A chart outlining how the employment planning process works within each service</a:t>
            </a:r>
          </a:p>
          <a:p>
            <a:pPr lvl="1"/>
            <a:r>
              <a:rPr lang="en-US" dirty="0"/>
              <a:t>Key Differences: differences in job development for CE and SE </a:t>
            </a:r>
          </a:p>
          <a:p>
            <a:pPr lvl="1"/>
            <a:r>
              <a:rPr lang="en-US" dirty="0"/>
              <a:t>Step-by-step yes/no decision-making flow chart… </a:t>
            </a:r>
          </a:p>
        </p:txBody>
      </p:sp>
      <p:sp>
        <p:nvSpPr>
          <p:cNvPr id="4" name="Date Placeholder 3">
            <a:extLst>
              <a:ext uri="{FF2B5EF4-FFF2-40B4-BE49-F238E27FC236}">
                <a16:creationId xmlns:a16="http://schemas.microsoft.com/office/drawing/2014/main" id="{203E5B10-67FC-307F-3D87-A0DC483F5CC8}"/>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1834742F-89EF-7EFB-DF9E-52674652C635}"/>
              </a:ext>
            </a:extLst>
          </p:cNvPr>
          <p:cNvSpPr>
            <a:spLocks noGrp="1"/>
          </p:cNvSpPr>
          <p:nvPr>
            <p:ph type="sldNum" sz="quarter" idx="12"/>
          </p:nvPr>
        </p:nvSpPr>
        <p:spPr/>
        <p:txBody>
          <a:bodyPr/>
          <a:lstStyle/>
          <a:p>
            <a:fld id="{9C637C1D-740A-4EE7-9AC7-DE15DA94B719}" type="slidenum">
              <a:rPr lang="en-US" smtClean="0"/>
              <a:t>23</a:t>
            </a:fld>
            <a:endParaRPr lang="en-US" dirty="0"/>
          </a:p>
        </p:txBody>
      </p:sp>
    </p:spTree>
    <p:extLst>
      <p:ext uri="{BB962C8B-B14F-4D97-AF65-F5344CB8AC3E}">
        <p14:creationId xmlns:p14="http://schemas.microsoft.com/office/powerpoint/2010/main" val="3218904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33C3-BAEA-B3FA-6BE6-A8A81147C65A}"/>
              </a:ext>
            </a:extLst>
          </p:cNvPr>
          <p:cNvSpPr>
            <a:spLocks noGrp="1"/>
          </p:cNvSpPr>
          <p:nvPr>
            <p:ph type="title"/>
          </p:nvPr>
        </p:nvSpPr>
        <p:spPr/>
        <p:txBody>
          <a:bodyPr/>
          <a:lstStyle/>
          <a:p>
            <a:r>
              <a:rPr lang="en-US" dirty="0">
                <a:solidFill>
                  <a:srgbClr val="0070C0"/>
                </a:solidFill>
                <a:hlinkClick r:id="rId2">
                  <a:extLst>
                    <a:ext uri="{A12FA001-AC4F-418D-AE19-62706E023703}">
                      <ahyp:hlinkClr xmlns:ahyp="http://schemas.microsoft.com/office/drawing/2018/hyperlinkcolor" val="tx"/>
                    </a:ext>
                  </a:extLst>
                </a:hlinkClick>
              </a:rPr>
              <a:t>How has COVID-19 impacted disability employment?</a:t>
            </a:r>
            <a:endParaRPr lang="en-US" dirty="0">
              <a:solidFill>
                <a:srgbClr val="0070C0"/>
              </a:solidFill>
            </a:endParaRPr>
          </a:p>
        </p:txBody>
      </p:sp>
      <p:sp>
        <p:nvSpPr>
          <p:cNvPr id="3" name="Content Placeholder 2">
            <a:extLst>
              <a:ext uri="{FF2B5EF4-FFF2-40B4-BE49-F238E27FC236}">
                <a16:creationId xmlns:a16="http://schemas.microsoft.com/office/drawing/2014/main" id="{079BFD08-B615-B7E4-2616-C8CC57E89915}"/>
              </a:ext>
            </a:extLst>
          </p:cNvPr>
          <p:cNvSpPr>
            <a:spLocks noGrp="1"/>
          </p:cNvSpPr>
          <p:nvPr>
            <p:ph idx="1"/>
          </p:nvPr>
        </p:nvSpPr>
        <p:spPr/>
        <p:txBody>
          <a:bodyPr/>
          <a:lstStyle/>
          <a:p>
            <a:r>
              <a:rPr lang="en-US" dirty="0"/>
              <a:t>Ari Ne’eman, Nicole </a:t>
            </a:r>
            <a:r>
              <a:rPr lang="en-US" dirty="0" err="1"/>
              <a:t>Maestras</a:t>
            </a:r>
            <a:r>
              <a:rPr lang="en-US" dirty="0"/>
              <a:t>, </a:t>
            </a:r>
            <a:r>
              <a:rPr lang="en-US" i="1" dirty="0"/>
              <a:t>Disability and Health Journal</a:t>
            </a:r>
            <a:r>
              <a:rPr lang="en-US" dirty="0"/>
              <a:t>, Volume 16, Issue 2, April 2023</a:t>
            </a:r>
          </a:p>
          <a:p>
            <a:pPr lvl="1"/>
            <a:r>
              <a:rPr lang="en-US" dirty="0"/>
              <a:t>Employment trends for people with and without disabilities over the course of the COVID-19 recession and subsequent economic recovery, both overall and by occupational category (essential, non-essential, </a:t>
            </a:r>
            <a:r>
              <a:rPr lang="en-US" dirty="0" err="1"/>
              <a:t>teleworkable</a:t>
            </a:r>
            <a:r>
              <a:rPr lang="en-US" dirty="0"/>
              <a:t>, non-</a:t>
            </a:r>
            <a:r>
              <a:rPr lang="en-US" dirty="0" err="1"/>
              <a:t>teleworkable</a:t>
            </a:r>
            <a:r>
              <a:rPr lang="en-US" dirty="0"/>
              <a:t>, frontline, non-frontline).</a:t>
            </a:r>
          </a:p>
          <a:p>
            <a:pPr lvl="1"/>
            <a:r>
              <a:rPr lang="en-US" dirty="0"/>
              <a:t>Current population survey</a:t>
            </a:r>
          </a:p>
          <a:p>
            <a:pPr lvl="1"/>
            <a:r>
              <a:rPr lang="en-US" dirty="0"/>
              <a:t>People with disabilities are disproportionately benefiting from the rapid recovery from the initial economic contraction at the start of the pandemic</a:t>
            </a:r>
          </a:p>
        </p:txBody>
      </p:sp>
      <p:sp>
        <p:nvSpPr>
          <p:cNvPr id="4" name="Date Placeholder 3">
            <a:extLst>
              <a:ext uri="{FF2B5EF4-FFF2-40B4-BE49-F238E27FC236}">
                <a16:creationId xmlns:a16="http://schemas.microsoft.com/office/drawing/2014/main" id="{3B4F742F-7E0B-A12E-B7F7-3E64D11BB06A}"/>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A27EE3C7-0E54-A4B9-A862-7BC79BBA66EE}"/>
              </a:ext>
            </a:extLst>
          </p:cNvPr>
          <p:cNvSpPr>
            <a:spLocks noGrp="1"/>
          </p:cNvSpPr>
          <p:nvPr>
            <p:ph type="sldNum" sz="quarter" idx="12"/>
          </p:nvPr>
        </p:nvSpPr>
        <p:spPr/>
        <p:txBody>
          <a:bodyPr/>
          <a:lstStyle/>
          <a:p>
            <a:fld id="{9C637C1D-740A-4EE7-9AC7-DE15DA94B719}" type="slidenum">
              <a:rPr lang="en-US" smtClean="0"/>
              <a:t>24</a:t>
            </a:fld>
            <a:endParaRPr lang="en-US" dirty="0"/>
          </a:p>
        </p:txBody>
      </p:sp>
    </p:spTree>
    <p:extLst>
      <p:ext uri="{BB962C8B-B14F-4D97-AF65-F5344CB8AC3E}">
        <p14:creationId xmlns:p14="http://schemas.microsoft.com/office/powerpoint/2010/main" val="2966757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BB03E-F274-A79D-8D7B-C5F23E477390}"/>
              </a:ext>
            </a:extLst>
          </p:cNvPr>
          <p:cNvSpPr>
            <a:spLocks noGrp="1"/>
          </p:cNvSpPr>
          <p:nvPr>
            <p:ph type="title"/>
          </p:nvPr>
        </p:nvSpPr>
        <p:spPr>
          <a:xfrm>
            <a:off x="838200" y="365125"/>
            <a:ext cx="10515600" cy="1577903"/>
          </a:xfrm>
        </p:spPr>
        <p:txBody>
          <a:bodyPr>
            <a:normAutofit fontScale="90000"/>
          </a:bodyPr>
          <a:lstStyle/>
          <a:p>
            <a:r>
              <a:rPr lang="en-US" dirty="0">
                <a:hlinkClick r:id="rId2"/>
              </a:rPr>
              <a:t>Telework during the pandemic: Patterns, challenges, and opportunities for people with disabilities</a:t>
            </a:r>
            <a:endParaRPr lang="en-US" dirty="0"/>
          </a:p>
        </p:txBody>
      </p:sp>
      <p:sp>
        <p:nvSpPr>
          <p:cNvPr id="3" name="Content Placeholder 2">
            <a:extLst>
              <a:ext uri="{FF2B5EF4-FFF2-40B4-BE49-F238E27FC236}">
                <a16:creationId xmlns:a16="http://schemas.microsoft.com/office/drawing/2014/main" id="{272628AD-1E3E-7954-B1D5-45004A174838}"/>
              </a:ext>
            </a:extLst>
          </p:cNvPr>
          <p:cNvSpPr>
            <a:spLocks noGrp="1"/>
          </p:cNvSpPr>
          <p:nvPr>
            <p:ph idx="1"/>
          </p:nvPr>
        </p:nvSpPr>
        <p:spPr>
          <a:xfrm>
            <a:off x="838200" y="2122415"/>
            <a:ext cx="10515600" cy="4054548"/>
          </a:xfrm>
        </p:spPr>
        <p:txBody>
          <a:bodyPr>
            <a:normAutofit/>
          </a:bodyPr>
          <a:lstStyle/>
          <a:p>
            <a:r>
              <a:rPr lang="en-US" dirty="0"/>
              <a:t>Mason Ameri, Douglas Kruse, So Ri Park, Yana Rodgers, Lisa Schur, </a:t>
            </a:r>
            <a:r>
              <a:rPr lang="en-US" i="1" dirty="0"/>
              <a:t>Disability and Health Journal</a:t>
            </a:r>
            <a:r>
              <a:rPr lang="en-US" dirty="0"/>
              <a:t>, Volume 16, Issue 2, April 2023</a:t>
            </a:r>
          </a:p>
          <a:p>
            <a:pPr lvl="1"/>
            <a:r>
              <a:rPr lang="en-US" dirty="0"/>
              <a:t>Compare people with and without disabilities in the expansion of telework as the pandemic began, and during the pandemic.</a:t>
            </a:r>
          </a:p>
          <a:p>
            <a:pPr lvl="1"/>
            <a:r>
              <a:rPr lang="en-US" dirty="0"/>
              <a:t>American Community Survey and Current Population Survey</a:t>
            </a:r>
          </a:p>
          <a:p>
            <a:pPr lvl="1"/>
            <a:r>
              <a:rPr lang="en-US" dirty="0"/>
              <a:t>People with cognitive/mental health and mobility impairments were the most likely to telework</a:t>
            </a:r>
          </a:p>
          <a:p>
            <a:pPr lvl="1"/>
            <a:r>
              <a:rPr lang="en-US"/>
              <a:t>Tight </a:t>
            </a:r>
            <a:r>
              <a:rPr lang="en-US" dirty="0"/>
              <a:t>labor markets especially favored the expansion of telework for people with vision impairments and difficulty with daily activities inside the home.</a:t>
            </a:r>
          </a:p>
          <a:p>
            <a:pPr lvl="1"/>
            <a:endParaRPr lang="en-US" dirty="0"/>
          </a:p>
          <a:p>
            <a:pPr lvl="1"/>
            <a:endParaRPr lang="en-US" dirty="0"/>
          </a:p>
        </p:txBody>
      </p:sp>
      <p:sp>
        <p:nvSpPr>
          <p:cNvPr id="4" name="Date Placeholder 3">
            <a:extLst>
              <a:ext uri="{FF2B5EF4-FFF2-40B4-BE49-F238E27FC236}">
                <a16:creationId xmlns:a16="http://schemas.microsoft.com/office/drawing/2014/main" id="{B66E1B64-A04B-FCC0-8DA7-FD5D9FA6EFF4}"/>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8F2C87F3-C791-D6A3-1F49-6413BC7A558A}"/>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1913844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E862-A5EC-CFFB-90F9-E314312B23E0}"/>
              </a:ext>
            </a:extLst>
          </p:cNvPr>
          <p:cNvSpPr>
            <a:spLocks noGrp="1"/>
          </p:cNvSpPr>
          <p:nvPr>
            <p:ph type="title"/>
          </p:nvPr>
        </p:nvSpPr>
        <p:spPr/>
        <p:txBody>
          <a:bodyPr/>
          <a:lstStyle/>
          <a:p>
            <a:r>
              <a:rPr lang="en-US" dirty="0"/>
              <a:t>Sar-TAC Webinar Series on Accessibility and Plain Language</a:t>
            </a:r>
          </a:p>
        </p:txBody>
      </p:sp>
      <p:sp>
        <p:nvSpPr>
          <p:cNvPr id="3" name="Content Placeholder 2">
            <a:extLst>
              <a:ext uri="{FF2B5EF4-FFF2-40B4-BE49-F238E27FC236}">
                <a16:creationId xmlns:a16="http://schemas.microsoft.com/office/drawing/2014/main" id="{5306AF60-6BFE-3253-9DAD-595E15C7A9F9}"/>
              </a:ext>
            </a:extLst>
          </p:cNvPr>
          <p:cNvSpPr>
            <a:spLocks noGrp="1"/>
          </p:cNvSpPr>
          <p:nvPr>
            <p:ph idx="1"/>
          </p:nvPr>
        </p:nvSpPr>
        <p:spPr/>
        <p:txBody>
          <a:bodyPr>
            <a:normAutofit lnSpcReduction="10000"/>
          </a:bodyPr>
          <a:lstStyle/>
          <a:p>
            <a:r>
              <a:rPr lang="en-US" dirty="0"/>
              <a:t>SAR-TAC, the self-advocacy resource and technical assistance center funded by ACL and managed by Self-Advocates Becoming Empowered (SABE) targeted for government or nonprofits.</a:t>
            </a:r>
          </a:p>
          <a:p>
            <a:pPr lvl="1"/>
            <a:r>
              <a:rPr lang="en-US" dirty="0"/>
              <a:t>April 17 | 4:00 pm - 5:00 pm ET:  Overview of Accessible Formats</a:t>
            </a:r>
          </a:p>
          <a:p>
            <a:pPr lvl="1"/>
            <a:r>
              <a:rPr lang="en-US" dirty="0"/>
              <a:t>May 8 | 4:00 pm - 5:00 pm ET: </a:t>
            </a:r>
            <a:r>
              <a:rPr lang="en-US" dirty="0">
                <a:hlinkClick r:id="rId2"/>
              </a:rPr>
              <a:t>Plain Language</a:t>
            </a:r>
            <a:r>
              <a:rPr lang="en-US" dirty="0"/>
              <a:t>: Ins and outs of plain language</a:t>
            </a:r>
          </a:p>
          <a:p>
            <a:pPr lvl="1"/>
            <a:r>
              <a:rPr lang="en-US" dirty="0"/>
              <a:t>June 5 | 4:00 pm - 5:00 pm ET: </a:t>
            </a:r>
            <a:r>
              <a:rPr lang="en-US" dirty="0">
                <a:hlinkClick r:id="rId3"/>
              </a:rPr>
              <a:t>Easy Read Text</a:t>
            </a:r>
            <a:r>
              <a:rPr lang="en-US" dirty="0"/>
              <a:t>: what is East Read and how to write in it.</a:t>
            </a:r>
          </a:p>
          <a:p>
            <a:pPr lvl="1"/>
            <a:r>
              <a:rPr lang="en-US" dirty="0"/>
              <a:t>July 10 | 4:00 pm - 5:00 pm ET: </a:t>
            </a:r>
            <a:r>
              <a:rPr lang="en-US" dirty="0">
                <a:hlinkClick r:id="rId4"/>
              </a:rPr>
              <a:t>Easy Read Icons</a:t>
            </a:r>
            <a:r>
              <a:rPr lang="en-US" dirty="0"/>
              <a:t>: Make pictures for Easy Read documents.</a:t>
            </a:r>
          </a:p>
          <a:p>
            <a:pPr lvl="1"/>
            <a:r>
              <a:rPr lang="en-US" dirty="0"/>
              <a:t>July 31 | 4:00 pm - 5:00 pm ET: </a:t>
            </a:r>
            <a:r>
              <a:rPr lang="en-US" dirty="0">
                <a:hlinkClick r:id="rId5"/>
              </a:rPr>
              <a:t>Formatting Basics</a:t>
            </a:r>
            <a:r>
              <a:rPr lang="en-US" dirty="0"/>
              <a:t>: Learn how to use computer programs like InDesign or Illustrator to format plain language and Easy Read documents.</a:t>
            </a:r>
          </a:p>
          <a:p>
            <a:endParaRPr lang="en-US" dirty="0"/>
          </a:p>
        </p:txBody>
      </p:sp>
      <p:sp>
        <p:nvSpPr>
          <p:cNvPr id="4" name="Date Placeholder 3">
            <a:extLst>
              <a:ext uri="{FF2B5EF4-FFF2-40B4-BE49-F238E27FC236}">
                <a16:creationId xmlns:a16="http://schemas.microsoft.com/office/drawing/2014/main" id="{167C7D3F-0FA5-4B3C-EFA3-2DCCCD722E77}"/>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AF8E1007-C48D-6916-3B57-A4F1C81889ED}"/>
              </a:ext>
            </a:extLst>
          </p:cNvPr>
          <p:cNvSpPr>
            <a:spLocks noGrp="1"/>
          </p:cNvSpPr>
          <p:nvPr>
            <p:ph type="sldNum" sz="quarter" idx="12"/>
          </p:nvPr>
        </p:nvSpPr>
        <p:spPr/>
        <p:txBody>
          <a:bodyPr/>
          <a:lstStyle/>
          <a:p>
            <a:fld id="{9C637C1D-740A-4EE7-9AC7-DE15DA94B719}" type="slidenum">
              <a:rPr lang="en-US" smtClean="0"/>
              <a:t>26</a:t>
            </a:fld>
            <a:endParaRPr lang="en-US" dirty="0"/>
          </a:p>
        </p:txBody>
      </p:sp>
    </p:spTree>
    <p:extLst>
      <p:ext uri="{BB962C8B-B14F-4D97-AF65-F5344CB8AC3E}">
        <p14:creationId xmlns:p14="http://schemas.microsoft.com/office/powerpoint/2010/main" val="4139323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7C60-3C79-6C16-1128-579176C462A0}"/>
              </a:ext>
            </a:extLst>
          </p:cNvPr>
          <p:cNvSpPr>
            <a:spLocks noGrp="1"/>
          </p:cNvSpPr>
          <p:nvPr>
            <p:ph type="title"/>
          </p:nvPr>
        </p:nvSpPr>
        <p:spPr>
          <a:xfrm>
            <a:off x="838200" y="1"/>
            <a:ext cx="10515600" cy="1308682"/>
          </a:xfrm>
        </p:spPr>
        <p:txBody>
          <a:bodyPr/>
          <a:lstStyle/>
          <a:p>
            <a:r>
              <a:rPr lang="en-US" dirty="0"/>
              <a:t>Webinar: Brain Injury, AT &amp; Employment</a:t>
            </a:r>
          </a:p>
        </p:txBody>
      </p:sp>
      <p:sp>
        <p:nvSpPr>
          <p:cNvPr id="3" name="Content Placeholder 2">
            <a:extLst>
              <a:ext uri="{FF2B5EF4-FFF2-40B4-BE49-F238E27FC236}">
                <a16:creationId xmlns:a16="http://schemas.microsoft.com/office/drawing/2014/main" id="{2242D049-2D0F-B34F-7213-94F3BB79741E}"/>
              </a:ext>
            </a:extLst>
          </p:cNvPr>
          <p:cNvSpPr>
            <a:spLocks noGrp="1"/>
          </p:cNvSpPr>
          <p:nvPr>
            <p:ph idx="1"/>
          </p:nvPr>
        </p:nvSpPr>
        <p:spPr>
          <a:xfrm>
            <a:off x="838199" y="1400962"/>
            <a:ext cx="10721829" cy="4776002"/>
          </a:xfrm>
        </p:spPr>
        <p:txBody>
          <a:bodyPr>
            <a:normAutofit/>
          </a:bodyPr>
          <a:lstStyle/>
          <a:p>
            <a:r>
              <a:rPr lang="en-US" dirty="0">
                <a:hlinkClick r:id="rId2"/>
              </a:rPr>
              <a:t>"Fitting the Pieces Together: Assistive Technology Solutions for Brain Injury and Employment", </a:t>
            </a:r>
            <a:r>
              <a:rPr lang="en-US" dirty="0"/>
              <a:t>Tuesday, May 9, 2023, 3:00-4:00 P.M. ET</a:t>
            </a:r>
          </a:p>
          <a:p>
            <a:pPr lvl="1"/>
            <a:r>
              <a:rPr lang="en-US" dirty="0"/>
              <a:t>Sponsored by the AoD Disability Employment TA Center's National Community of Practice (CoP) webinar (open to all) </a:t>
            </a:r>
          </a:p>
          <a:p>
            <a:pPr lvl="1"/>
            <a:r>
              <a:rPr lang="en-US" dirty="0"/>
              <a:t>Importance of AT navigator to guide best practice and </a:t>
            </a:r>
          </a:p>
          <a:p>
            <a:pPr lvl="1"/>
            <a:r>
              <a:rPr lang="en-US" dirty="0"/>
              <a:t>How AT programs assess specific sensory, physical, social, emotional, cognitive challenges; </a:t>
            </a:r>
          </a:p>
          <a:p>
            <a:pPr lvl="1"/>
            <a:r>
              <a:rPr lang="en-US" dirty="0"/>
              <a:t>Process for analyzing, determining, and providing support before work begins, or during job retention;</a:t>
            </a:r>
          </a:p>
          <a:p>
            <a:pPr lvl="1"/>
            <a:r>
              <a:rPr lang="en-US" dirty="0"/>
              <a:t>Case examples re AT for individuals with brain injury; </a:t>
            </a:r>
          </a:p>
          <a:p>
            <a:pPr lvl="1"/>
            <a:r>
              <a:rPr lang="en-US" dirty="0"/>
              <a:t>Resources and program information.</a:t>
            </a:r>
          </a:p>
          <a:p>
            <a:pPr lvl="1"/>
            <a:endParaRPr lang="en-US" dirty="0"/>
          </a:p>
          <a:p>
            <a:endParaRPr lang="en-US" dirty="0"/>
          </a:p>
        </p:txBody>
      </p:sp>
      <p:sp>
        <p:nvSpPr>
          <p:cNvPr id="4" name="Date Placeholder 3">
            <a:extLst>
              <a:ext uri="{FF2B5EF4-FFF2-40B4-BE49-F238E27FC236}">
                <a16:creationId xmlns:a16="http://schemas.microsoft.com/office/drawing/2014/main" id="{D62492AB-DFCC-B134-3C10-EF1C81A48799}"/>
              </a:ext>
            </a:extLst>
          </p:cNvPr>
          <p:cNvSpPr>
            <a:spLocks noGrp="1"/>
          </p:cNvSpPr>
          <p:nvPr>
            <p:ph type="dt" sz="half" idx="10"/>
          </p:nvPr>
        </p:nvSpPr>
        <p:spPr/>
        <p:txBody>
          <a:bodyPr/>
          <a:lstStyle/>
          <a:p>
            <a:r>
              <a:rPr lang="en-US"/>
              <a:t>#nTIDE</a:t>
            </a:r>
            <a:endParaRPr lang="en-US" dirty="0"/>
          </a:p>
        </p:txBody>
      </p:sp>
      <p:sp>
        <p:nvSpPr>
          <p:cNvPr id="5" name="Slide Number Placeholder 4">
            <a:extLst>
              <a:ext uri="{FF2B5EF4-FFF2-40B4-BE49-F238E27FC236}">
                <a16:creationId xmlns:a16="http://schemas.microsoft.com/office/drawing/2014/main" id="{6BB0BE1D-F614-301B-C73E-20BA2A925E45}"/>
              </a:ext>
            </a:extLst>
          </p:cNvPr>
          <p:cNvSpPr>
            <a:spLocks noGrp="1"/>
          </p:cNvSpPr>
          <p:nvPr>
            <p:ph type="sldNum" sz="quarter" idx="12"/>
          </p:nvPr>
        </p:nvSpPr>
        <p:spPr/>
        <p:txBody>
          <a:bodyPr/>
          <a:lstStyle/>
          <a:p>
            <a:fld id="{9C637C1D-740A-4EE7-9AC7-DE15DA94B719}" type="slidenum">
              <a:rPr lang="en-US" smtClean="0"/>
              <a:t>27</a:t>
            </a:fld>
            <a:endParaRPr lang="en-US" dirty="0"/>
          </a:p>
        </p:txBody>
      </p:sp>
    </p:spTree>
    <p:extLst>
      <p:ext uri="{BB962C8B-B14F-4D97-AF65-F5344CB8AC3E}">
        <p14:creationId xmlns:p14="http://schemas.microsoft.com/office/powerpoint/2010/main" val="711120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latin typeface="Calibri" panose="020F0502020204030204" pitchFamily="34" charset="0"/>
                <a:cs typeface="Calibri" panose="020F0502020204030204" pitchFamily="34" charset="0"/>
              </a:rPr>
              <a:t>Part 3: nTIDE Guest Speaker</a:t>
            </a:r>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
        <p:nvSpPr>
          <p:cNvPr id="3" name="TextBox 2">
            <a:extLst>
              <a:ext uri="{FF2B5EF4-FFF2-40B4-BE49-F238E27FC236}">
                <a16:creationId xmlns:a16="http://schemas.microsoft.com/office/drawing/2014/main" id="{0C80CB56-72AF-65E2-40B8-220420CAAD66}"/>
              </a:ext>
            </a:extLst>
          </p:cNvPr>
          <p:cNvSpPr txBox="1"/>
          <p:nvPr/>
        </p:nvSpPr>
        <p:spPr>
          <a:xfrm>
            <a:off x="1483270" y="2367171"/>
            <a:ext cx="1035336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1" dirty="0">
                <a:latin typeface="Calibri"/>
                <a:ea typeface="Myriad Pro"/>
                <a:cs typeface="Myriad Pro"/>
              </a:rPr>
              <a:t>Jade Gingerich</a:t>
            </a:r>
            <a:endParaRPr lang="en-US" sz="2400" b="1" i="1" dirty="0">
              <a:latin typeface="Calibri"/>
              <a:ea typeface="Myriad Pro"/>
              <a:cs typeface="Myriad Pro"/>
            </a:endParaRPr>
          </a:p>
          <a:p>
            <a:pPr algn="l"/>
            <a:endParaRPr lang="en-US" sz="2400" b="0" i="0" u="none" strike="noStrike" baseline="0" dirty="0">
              <a:solidFill>
                <a:srgbClr val="000000"/>
              </a:solidFill>
              <a:latin typeface="Segoe UI" panose="020B0502040204020203" pitchFamily="34" charset="0"/>
            </a:endParaRPr>
          </a:p>
          <a:p>
            <a:r>
              <a:rPr lang="en-US" sz="2400" b="0" i="0" u="none" strike="noStrike" baseline="0" dirty="0">
                <a:solidFill>
                  <a:srgbClr val="000000"/>
                </a:solidFill>
                <a:latin typeface="Segoe UI" panose="020B0502040204020203" pitchFamily="34" charset="0"/>
              </a:rPr>
              <a:t> Director of Employment Policy </a:t>
            </a:r>
          </a:p>
          <a:p>
            <a:r>
              <a:rPr lang="en-US" sz="2400" b="0" i="0" u="none" strike="noStrike" baseline="0" dirty="0">
                <a:solidFill>
                  <a:srgbClr val="000000"/>
                </a:solidFill>
                <a:latin typeface="Segoe UI" panose="020B0502040204020203" pitchFamily="34" charset="0"/>
              </a:rPr>
              <a:t>for the MD Department of Disabilities 	</a:t>
            </a:r>
          </a:p>
          <a:p>
            <a:endParaRPr lang="en-US" sz="2400" i="1" dirty="0">
              <a:latin typeface="Calibri"/>
              <a:cs typeface="Calibri"/>
            </a:endParaRPr>
          </a:p>
        </p:txBody>
      </p:sp>
      <p:pic>
        <p:nvPicPr>
          <p:cNvPr id="7" name="Picture 6" descr="A person smiling for the camera&#10;&#10;Description automatically generated with low confidence">
            <a:extLst>
              <a:ext uri="{FF2B5EF4-FFF2-40B4-BE49-F238E27FC236}">
                <a16:creationId xmlns:a16="http://schemas.microsoft.com/office/drawing/2014/main" id="{C182F4FD-AACA-DED7-06B6-8A368376A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418" y="1473153"/>
            <a:ext cx="2992782" cy="4273199"/>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oogle Shape;76;p10" descr="Google Shape;76;p10"/>
          <p:cNvPicPr>
            <a:picLocks noChangeAspect="1"/>
          </p:cNvPicPr>
          <p:nvPr/>
        </p:nvPicPr>
        <p:blipFill>
          <a:blip r:embed="rId3"/>
          <a:stretch>
            <a:fillRect/>
          </a:stretch>
        </p:blipFill>
        <p:spPr>
          <a:xfrm>
            <a:off x="5140411" y="-315884"/>
            <a:ext cx="7872153" cy="7173884"/>
          </a:xfrm>
          <a:prstGeom prst="rect">
            <a:avLst/>
          </a:prstGeom>
          <a:ln w="12700">
            <a:miter lim="400000"/>
          </a:ln>
        </p:spPr>
      </p:pic>
      <p:sp>
        <p:nvSpPr>
          <p:cNvPr id="94" name="Google Shape;77;p10"/>
          <p:cNvSpPr txBox="1">
            <a:spLocks noGrp="1"/>
          </p:cNvSpPr>
          <p:nvPr>
            <p:ph type="title" idx="4294967295"/>
          </p:nvPr>
        </p:nvSpPr>
        <p:spPr>
          <a:xfrm>
            <a:off x="354758" y="-62135"/>
            <a:ext cx="4891185" cy="4359990"/>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45699" tIns="45699" rIns="45699" bIns="4569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7200" b="1">
                <a:latin typeface="Calibri"/>
                <a:ea typeface="Calibri"/>
                <a:cs typeface="Calibri"/>
                <a:sym typeface="Calibri"/>
              </a:defRPr>
            </a:pPr>
            <a:r>
              <a:rPr kumimoji="0" lang="en-US" sz="7200" b="1" i="0" u="none" strike="noStrike" kern="1200" cap="none" spc="0" normalizeH="0" baseline="0" noProof="0" dirty="0">
                <a:ln>
                  <a:noFill/>
                </a:ln>
                <a:solidFill>
                  <a:schemeClr val="tx1"/>
                </a:solidFill>
                <a:effectLst/>
                <a:uLnTx/>
                <a:uFillTx/>
                <a:latin typeface="Calibri"/>
                <a:ea typeface="Calibri"/>
                <a:cs typeface="Calibri"/>
                <a:sym typeface="Calibri"/>
              </a:rPr>
              <a:t>Maryland Department </a:t>
            </a:r>
          </a:p>
          <a:p>
            <a:pPr marL="0" marR="0" lvl="0" indent="0" algn="l" defTabSz="914400" rtl="0" eaLnBrk="1" fontAlgn="auto" latinLnBrk="0" hangingPunct="1">
              <a:lnSpc>
                <a:spcPct val="100000"/>
              </a:lnSpc>
              <a:spcBef>
                <a:spcPts val="0"/>
              </a:spcBef>
              <a:spcAft>
                <a:spcPts val="0"/>
              </a:spcAft>
              <a:buClrTx/>
              <a:buSzTx/>
              <a:buFontTx/>
              <a:buNone/>
              <a:tabLst/>
              <a:defRPr sz="7200" b="1">
                <a:latin typeface="Calibri"/>
                <a:ea typeface="Calibri"/>
                <a:cs typeface="Calibri"/>
                <a:sym typeface="Calibri"/>
              </a:defRPr>
            </a:pPr>
            <a:r>
              <a:rPr kumimoji="0" lang="en-US" sz="7200" b="1" i="0" u="none" strike="noStrike" kern="1200" cap="none" spc="0" normalizeH="0" baseline="0" noProof="0" dirty="0">
                <a:ln>
                  <a:noFill/>
                </a:ln>
                <a:solidFill>
                  <a:schemeClr val="tx1"/>
                </a:solidFill>
                <a:effectLst/>
                <a:uLnTx/>
                <a:uFillTx/>
                <a:latin typeface="Calibri"/>
                <a:ea typeface="Calibri"/>
                <a:cs typeface="Calibri"/>
                <a:sym typeface="Calibri"/>
              </a:rPr>
              <a:t>Of Disabilities</a:t>
            </a:r>
          </a:p>
        </p:txBody>
      </p:sp>
      <p:sp>
        <p:nvSpPr>
          <p:cNvPr id="95" name="Google Shape;78;p10"/>
          <p:cNvSpPr txBox="1">
            <a:spLocks/>
          </p:cNvSpPr>
          <p:nvPr/>
        </p:nvSpPr>
        <p:spPr>
          <a:xfrm>
            <a:off x="391625" y="4396282"/>
            <a:ext cx="4666128" cy="523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a:defRPr sz="2800" b="1">
                <a:solidFill>
                  <a:srgbClr val="595959"/>
                </a:solidFill>
                <a:latin typeface="Calibri"/>
                <a:ea typeface="Calibri"/>
                <a:cs typeface="Calibri"/>
                <a:sym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95959"/>
                </a:solidFill>
                <a:effectLst/>
                <a:uLnTx/>
                <a:uFillTx/>
                <a:latin typeface="Calibri"/>
                <a:ea typeface="Calibri"/>
                <a:cs typeface="Calibri"/>
                <a:sym typeface="Calibri"/>
              </a:rPr>
              <a:t>Opportunity    Access     Choice</a:t>
            </a:r>
          </a:p>
        </p:txBody>
      </p:sp>
      <p:sp>
        <p:nvSpPr>
          <p:cNvPr id="96" name="Google Shape;79;p10">
            <a:extLst>
              <a:ext uri="{C183D7F6-B498-43B3-948B-1728B52AA6E4}">
                <adec:decorative xmlns:adec="http://schemas.microsoft.com/office/drawing/2017/decorative" val="1"/>
              </a:ext>
            </a:extLst>
          </p:cNvPr>
          <p:cNvSpPr/>
          <p:nvPr/>
        </p:nvSpPr>
        <p:spPr>
          <a:xfrm>
            <a:off x="0" y="4274995"/>
            <a:ext cx="5140411" cy="45719"/>
          </a:xfrm>
          <a:prstGeom prst="rect">
            <a:avLst/>
          </a:prstGeom>
          <a:solidFill>
            <a:srgbClr val="000000"/>
          </a:solidFill>
          <a:ln w="15875">
            <a:solidFill>
              <a:srgbClr val="595959"/>
            </a:solidFill>
          </a:ln>
        </p:spPr>
        <p:txBody>
          <a:bodyPr lIns="45719" rIns="45719" anchor="ctr"/>
          <a:lstStyle/>
          <a:p>
            <a:pPr algn="ctr">
              <a:defRPr sz="1800">
                <a:solidFill>
                  <a:srgbClr val="FFFFFF"/>
                </a:solidFill>
                <a:latin typeface="Calibri"/>
                <a:ea typeface="Calibri"/>
                <a:cs typeface="Calibri"/>
                <a:sym typeface="Calibri"/>
              </a:defRPr>
            </a:pPr>
            <a:endParaRPr dirty="0"/>
          </a:p>
        </p:txBody>
      </p:sp>
      <p:sp>
        <p:nvSpPr>
          <p:cNvPr id="97" name="Google Shape;80;p10">
            <a:extLst>
              <a:ext uri="{C183D7F6-B498-43B3-948B-1728B52AA6E4}">
                <adec:decorative xmlns:adec="http://schemas.microsoft.com/office/drawing/2017/decorative" val="1"/>
              </a:ext>
            </a:extLst>
          </p:cNvPr>
          <p:cNvSpPr/>
          <p:nvPr/>
        </p:nvSpPr>
        <p:spPr>
          <a:xfrm>
            <a:off x="2379133" y="4624339"/>
            <a:ext cx="45721" cy="45721"/>
          </a:xfrm>
          <a:prstGeom prst="ellipse">
            <a:avLst/>
          </a:prstGeom>
          <a:solidFill>
            <a:schemeClr val="accent1"/>
          </a:solidFill>
          <a:ln w="25400">
            <a:solidFill>
              <a:srgbClr val="712016"/>
            </a:solidFill>
          </a:ln>
        </p:spPr>
        <p:txBody>
          <a:bodyPr lIns="45719" rIns="45719" anchor="ctr"/>
          <a:lstStyle/>
          <a:p>
            <a:pPr algn="ctr">
              <a:defRPr>
                <a:solidFill>
                  <a:srgbClr val="FFFFFF"/>
                </a:solidFill>
              </a:defRPr>
            </a:pPr>
            <a:endParaRPr dirty="0"/>
          </a:p>
        </p:txBody>
      </p:sp>
      <p:pic>
        <p:nvPicPr>
          <p:cNvPr id="98" name="Google Shape;81;p10" descr="Google Shape;81;p10"/>
          <p:cNvPicPr>
            <a:picLocks noChangeAspect="1"/>
          </p:cNvPicPr>
          <p:nvPr/>
        </p:nvPicPr>
        <p:blipFill>
          <a:blip r:embed="rId4"/>
          <a:stretch>
            <a:fillRect/>
          </a:stretch>
        </p:blipFill>
        <p:spPr>
          <a:xfrm>
            <a:off x="3686290" y="4590808"/>
            <a:ext cx="73159" cy="67063"/>
          </a:xfrm>
          <a:prstGeom prst="rect">
            <a:avLst/>
          </a:prstGeom>
          <a:ln w="12700">
            <a:miter lim="400000"/>
          </a:ln>
        </p:spPr>
      </p:pic>
    </p:spTree>
    <p:extLst>
      <p:ext uri="{BB962C8B-B14F-4D97-AF65-F5344CB8AC3E}">
        <p14:creationId xmlns:p14="http://schemas.microsoft.com/office/powerpoint/2010/main" val="2010861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Google Shape;86;p11"/>
          <p:cNvSpPr txBox="1">
            <a:spLocks noGrp="1"/>
          </p:cNvSpPr>
          <p:nvPr>
            <p:ph type="title" idx="4294967295"/>
          </p:nvPr>
        </p:nvSpPr>
        <p:spPr>
          <a:xfrm>
            <a:off x="782324" y="114300"/>
            <a:ext cx="11068677" cy="923287"/>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45699" tIns="45699" rIns="45699" bIns="45699"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5400" b="1">
                <a:solidFill>
                  <a:srgbClr val="9E3611"/>
                </a:solidFill>
                <a:latin typeface="Calibri"/>
                <a:ea typeface="Calibri"/>
                <a:cs typeface="Calibri"/>
                <a:sym typeface="Calibri"/>
              </a:defRPr>
            </a:pPr>
            <a:r>
              <a:rPr kumimoji="0" lang="en-US" sz="5400" b="1" i="0" u="none" strike="noStrike" kern="1200" cap="none" spc="0" normalizeH="0" baseline="0" noProof="0" dirty="0">
                <a:ln>
                  <a:noFill/>
                </a:ln>
                <a:solidFill>
                  <a:schemeClr val="accent2">
                    <a:lumMod val="90000"/>
                    <a:lumOff val="10000"/>
                  </a:schemeClr>
                </a:solidFill>
                <a:effectLst/>
                <a:uLnTx/>
                <a:uFillTx/>
                <a:latin typeface="Calibri"/>
                <a:ea typeface="Calibri"/>
                <a:cs typeface="Calibri"/>
                <a:sym typeface="Calibri"/>
              </a:rPr>
              <a:t>Vision:</a:t>
            </a:r>
          </a:p>
        </p:txBody>
      </p:sp>
      <p:sp>
        <p:nvSpPr>
          <p:cNvPr id="101" name="Google Shape;87;p11"/>
          <p:cNvSpPr txBox="1"/>
          <p:nvPr/>
        </p:nvSpPr>
        <p:spPr>
          <a:xfrm>
            <a:off x="554830" y="1116627"/>
            <a:ext cx="10986126" cy="1754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defRPr sz="2800">
                <a:latin typeface="Calibri"/>
                <a:ea typeface="Calibri"/>
                <a:cs typeface="Calibri"/>
                <a:sym typeface="Calibri"/>
              </a:defRPr>
            </a:pPr>
            <a:r>
              <a:rPr lang="en-US" sz="3600" dirty="0">
                <a:solidFill>
                  <a:srgbClr val="222222"/>
                </a:solidFill>
                <a:latin typeface="Arial" panose="020B0604020202020204" pitchFamily="34" charset="0"/>
              </a:rPr>
              <a:t>A</a:t>
            </a:r>
            <a:r>
              <a:rPr lang="en-US" sz="3600" b="0" i="0" dirty="0">
                <a:solidFill>
                  <a:srgbClr val="222222"/>
                </a:solidFill>
                <a:effectLst/>
                <a:latin typeface="Arial" panose="020B0604020202020204" pitchFamily="34" charset="0"/>
              </a:rPr>
              <a:t> Maryland in which all people have the knowledge and influence to make a difference in their lives and the lives of others</a:t>
            </a:r>
            <a:endParaRPr sz="3600" dirty="0"/>
          </a:p>
        </p:txBody>
      </p:sp>
      <p:grpSp>
        <p:nvGrpSpPr>
          <p:cNvPr id="111" name="Google Shape;92;p11" descr="A family (mother father and young son) pose with their service dog outside"/>
          <p:cNvGrpSpPr/>
          <p:nvPr/>
        </p:nvGrpSpPr>
        <p:grpSpPr>
          <a:xfrm>
            <a:off x="923284" y="3429000"/>
            <a:ext cx="2034127" cy="2412802"/>
            <a:chOff x="0" y="0"/>
            <a:chExt cx="2034126" cy="2412800"/>
          </a:xfrm>
        </p:grpSpPr>
        <p:sp>
          <p:nvSpPr>
            <p:cNvPr id="109" name="Rectangle"/>
            <p:cNvSpPr/>
            <p:nvPr/>
          </p:nvSpPr>
          <p:spPr>
            <a:xfrm>
              <a:off x="0" y="0"/>
              <a:ext cx="2034127" cy="2412801"/>
            </a:xfrm>
            <a:prstGeom prst="rect">
              <a:avLst/>
            </a:prstGeom>
            <a:solidFill>
              <a:srgbClr val="ECECEC"/>
            </a:solidFill>
            <a:ln w="12700" cap="flat">
              <a:noFill/>
              <a:miter lim="400000"/>
            </a:ln>
            <a:effectLst/>
          </p:spPr>
          <p:txBody>
            <a:bodyPr wrap="square" lIns="45719" tIns="45719" rIns="45719" bIns="45719" numCol="1" anchor="ctr">
              <a:noAutofit/>
            </a:bodyPr>
            <a:lstStyle/>
            <a:p>
              <a:endParaRPr dirty="0"/>
            </a:p>
          </p:txBody>
        </p:sp>
        <p:pic>
          <p:nvPicPr>
            <p:cNvPr id="110" name="image6.jpeg" descr="A family with a young son posing with a service dog&#10;&#10;"/>
            <p:cNvPicPr>
              <a:picLocks noChangeAspect="1"/>
            </p:cNvPicPr>
            <p:nvPr/>
          </p:nvPicPr>
          <p:blipFill>
            <a:blip r:embed="rId3"/>
            <a:stretch>
              <a:fillRect/>
            </a:stretch>
          </p:blipFill>
          <p:spPr>
            <a:xfrm>
              <a:off x="0" y="0"/>
              <a:ext cx="2034127" cy="2412801"/>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grpSp>
        <p:nvGrpSpPr>
          <p:cNvPr id="108" name="Google Shape;91;p11" descr="A black female in light blue cap and gown holding up her index finger signalling #1 with a diploma in the other hand"/>
          <p:cNvGrpSpPr/>
          <p:nvPr/>
        </p:nvGrpSpPr>
        <p:grpSpPr>
          <a:xfrm>
            <a:off x="3825101" y="3868021"/>
            <a:ext cx="2381251" cy="1666876"/>
            <a:chOff x="0" y="0"/>
            <a:chExt cx="2381250" cy="1666875"/>
          </a:xfrm>
        </p:grpSpPr>
        <p:sp>
          <p:nvSpPr>
            <p:cNvPr id="106" name="Rectangle"/>
            <p:cNvSpPr/>
            <p:nvPr/>
          </p:nvSpPr>
          <p:spPr>
            <a:xfrm>
              <a:off x="0" y="0"/>
              <a:ext cx="2381250" cy="1666875"/>
            </a:xfrm>
            <a:prstGeom prst="rect">
              <a:avLst/>
            </a:prstGeom>
            <a:solidFill>
              <a:srgbClr val="ECECEC"/>
            </a:solidFill>
            <a:ln w="12700" cap="flat">
              <a:noFill/>
              <a:miter lim="400000"/>
            </a:ln>
            <a:effectLst/>
          </p:spPr>
          <p:txBody>
            <a:bodyPr wrap="square" lIns="45719" tIns="45719" rIns="45719" bIns="45719" numCol="1" anchor="ctr">
              <a:noAutofit/>
            </a:bodyPr>
            <a:lstStyle/>
            <a:p>
              <a:endParaRPr dirty="0"/>
            </a:p>
          </p:txBody>
        </p:sp>
        <p:pic>
          <p:nvPicPr>
            <p:cNvPr id="107" name="image5.jpeg" descr="image5.jpeg"/>
            <p:cNvPicPr>
              <a:picLocks noChangeAspect="1"/>
            </p:cNvPicPr>
            <p:nvPr/>
          </p:nvPicPr>
          <p:blipFill>
            <a:blip r:embed="rId4"/>
            <a:stretch>
              <a:fillRect/>
            </a:stretch>
          </p:blipFill>
          <p:spPr>
            <a:xfrm>
              <a:off x="0" y="0"/>
              <a:ext cx="2381250" cy="1666875"/>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grpSp>
        <p:nvGrpSpPr>
          <p:cNvPr id="105" name="Google Shape;90;p11" descr="An Asian female with Downs Syndrome posing with Special Olympics medals."/>
          <p:cNvGrpSpPr/>
          <p:nvPr/>
        </p:nvGrpSpPr>
        <p:grpSpPr>
          <a:xfrm>
            <a:off x="6919747" y="3094383"/>
            <a:ext cx="3367088" cy="2526458"/>
            <a:chOff x="0" y="0"/>
            <a:chExt cx="3367087" cy="2526457"/>
          </a:xfrm>
        </p:grpSpPr>
        <p:sp>
          <p:nvSpPr>
            <p:cNvPr id="103" name="Rectangle"/>
            <p:cNvSpPr/>
            <p:nvPr/>
          </p:nvSpPr>
          <p:spPr>
            <a:xfrm>
              <a:off x="0" y="0"/>
              <a:ext cx="3367088" cy="2526458"/>
            </a:xfrm>
            <a:prstGeom prst="rect">
              <a:avLst/>
            </a:prstGeom>
            <a:solidFill>
              <a:srgbClr val="ECECEC"/>
            </a:solidFill>
            <a:ln w="12700" cap="flat">
              <a:noFill/>
              <a:miter lim="400000"/>
            </a:ln>
            <a:effectLst/>
          </p:spPr>
          <p:txBody>
            <a:bodyPr wrap="square" lIns="45719" tIns="45719" rIns="45719" bIns="45719" numCol="1" anchor="ctr">
              <a:noAutofit/>
            </a:bodyPr>
            <a:lstStyle/>
            <a:p>
              <a:endParaRPr dirty="0"/>
            </a:p>
          </p:txBody>
        </p:sp>
        <p:pic>
          <p:nvPicPr>
            <p:cNvPr id="104" name="image4.png" descr="image4.png"/>
            <p:cNvPicPr>
              <a:picLocks noChangeAspect="1"/>
            </p:cNvPicPr>
            <p:nvPr/>
          </p:nvPicPr>
          <p:blipFill>
            <a:blip r:embed="rId5"/>
            <a:stretch>
              <a:fillRect/>
            </a:stretch>
          </p:blipFill>
          <p:spPr>
            <a:xfrm>
              <a:off x="0" y="0"/>
              <a:ext cx="3367088" cy="2526458"/>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Tree>
    <p:extLst>
      <p:ext uri="{BB962C8B-B14F-4D97-AF65-F5344CB8AC3E}">
        <p14:creationId xmlns:p14="http://schemas.microsoft.com/office/powerpoint/2010/main" val="195048313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Google Shape;98;p12"/>
          <p:cNvSpPr txBox="1">
            <a:spLocks noGrp="1"/>
          </p:cNvSpPr>
          <p:nvPr>
            <p:ph type="title"/>
          </p:nvPr>
        </p:nvSpPr>
        <p:spPr>
          <a:xfrm>
            <a:off x="744379" y="263659"/>
            <a:ext cx="8297399" cy="1072802"/>
          </a:xfrm>
          <a:prstGeom prst="rect">
            <a:avLst/>
          </a:prstGeom>
        </p:spPr>
        <p:txBody>
          <a:bodyPr lIns="45699" tIns="45699" rIns="45699" bIns="45699"/>
          <a:lstStyle>
            <a:lvl1pPr>
              <a:defRPr sz="4400" b="1">
                <a:solidFill>
                  <a:srgbClr val="9E3611"/>
                </a:solidFill>
              </a:defRPr>
            </a:lvl1pPr>
          </a:lstStyle>
          <a:p>
            <a:r>
              <a:rPr dirty="0">
                <a:solidFill>
                  <a:schemeClr val="accent2">
                    <a:lumMod val="90000"/>
                    <a:lumOff val="10000"/>
                  </a:schemeClr>
                </a:solidFill>
              </a:rPr>
              <a:t>History/Mission</a:t>
            </a:r>
          </a:p>
        </p:txBody>
      </p:sp>
      <p:sp>
        <p:nvSpPr>
          <p:cNvPr id="117" name="Google Shape;99;p12"/>
          <p:cNvSpPr txBox="1"/>
          <p:nvPr/>
        </p:nvSpPr>
        <p:spPr>
          <a:xfrm>
            <a:off x="790103" y="1724217"/>
            <a:ext cx="10386613" cy="4154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marL="608399" indent="-582999">
              <a:buClr>
                <a:srgbClr val="9E3611"/>
              </a:buClr>
              <a:buSzPts val="3000"/>
              <a:buFont typeface="Helvetica"/>
              <a:buChar char="▪"/>
              <a:defRPr sz="3000">
                <a:latin typeface="Calibri"/>
                <a:ea typeface="Calibri"/>
                <a:cs typeface="Calibri"/>
                <a:sym typeface="Calibri"/>
              </a:defRPr>
            </a:pPr>
            <a:r>
              <a:rPr dirty="0"/>
              <a:t>Created in 2004</a:t>
            </a:r>
          </a:p>
          <a:p>
            <a:pPr marL="608399" indent="-582999">
              <a:buClr>
                <a:srgbClr val="9E3611"/>
              </a:buClr>
              <a:buSzPts val="3000"/>
              <a:buFont typeface="Helvetica"/>
              <a:buChar char="▪"/>
              <a:defRPr sz="3000">
                <a:latin typeface="Calibri"/>
                <a:ea typeface="Calibri"/>
                <a:cs typeface="Calibri"/>
                <a:sym typeface="Calibri"/>
              </a:defRPr>
            </a:pPr>
            <a:r>
              <a:rPr dirty="0"/>
              <a:t>Only cabinet level department in the US representing all disabilities</a:t>
            </a:r>
            <a:r>
              <a:rPr lang="en-US" dirty="0"/>
              <a:t> </a:t>
            </a:r>
          </a:p>
          <a:p>
            <a:pPr marL="608399" indent="-582999">
              <a:buClr>
                <a:srgbClr val="9E3611"/>
              </a:buClr>
              <a:buSzPts val="3000"/>
              <a:buFont typeface="Helvetica"/>
              <a:buChar char="▪"/>
              <a:defRPr sz="3000">
                <a:latin typeface="Calibri"/>
                <a:ea typeface="Calibri"/>
                <a:cs typeface="Calibri"/>
                <a:sym typeface="Calibri"/>
              </a:defRPr>
            </a:pPr>
            <a:r>
              <a:rPr lang="en-US" dirty="0"/>
              <a:t>Secretary or Deputy must have a disability</a:t>
            </a:r>
            <a:endParaRPr dirty="0"/>
          </a:p>
          <a:p>
            <a:pPr marL="608399" indent="-582999">
              <a:buClr>
                <a:srgbClr val="9E3611"/>
              </a:buClr>
              <a:buSzPts val="3000"/>
              <a:buFont typeface="Helvetica"/>
              <a:buChar char="▪"/>
              <a:defRPr sz="3000">
                <a:latin typeface="Calibri"/>
                <a:ea typeface="Calibri"/>
                <a:cs typeface="Calibri"/>
                <a:sym typeface="Calibri"/>
              </a:defRPr>
            </a:pPr>
            <a:r>
              <a:rPr dirty="0"/>
              <a:t>Charged with coordinating​ and improving the delivery of services in Maryland</a:t>
            </a:r>
          </a:p>
          <a:p>
            <a:pPr marL="608399" indent="-582999">
              <a:buClr>
                <a:srgbClr val="9E3611"/>
              </a:buClr>
              <a:buSzPts val="2800"/>
              <a:buFont typeface="Helvetica"/>
              <a:buChar char="▪"/>
              <a:defRPr sz="2800">
                <a:latin typeface="Calibri"/>
                <a:ea typeface="Calibri"/>
                <a:cs typeface="Calibri"/>
                <a:sym typeface="Calibri"/>
              </a:defRPr>
            </a:pPr>
            <a:r>
              <a:rPr dirty="0"/>
              <a:t>Informed by the Maryland Commission on Disabilities</a:t>
            </a:r>
            <a:endParaRPr lang="en-US" dirty="0"/>
          </a:p>
          <a:p>
            <a:pPr marL="608399" indent="-582999">
              <a:buClr>
                <a:srgbClr val="9E3611"/>
              </a:buClr>
              <a:buSzPts val="2800"/>
              <a:buFont typeface="Helvetica"/>
              <a:buChar char="▪"/>
              <a:defRPr sz="2800">
                <a:latin typeface="Calibri"/>
                <a:ea typeface="Calibri"/>
                <a:cs typeface="Calibri"/>
                <a:sym typeface="Calibri"/>
              </a:defRPr>
            </a:pPr>
            <a:r>
              <a:rPr lang="en-US" dirty="0"/>
              <a:t>State Disabilities Plan</a:t>
            </a:r>
            <a:endParaRPr dirty="0"/>
          </a:p>
          <a:p>
            <a:pPr marL="608399" indent="-582999">
              <a:buClr>
                <a:srgbClr val="9E3611"/>
              </a:buClr>
              <a:buSzPts val="2800"/>
              <a:buFont typeface="Helvetica"/>
              <a:buChar char="▪"/>
              <a:defRPr sz="2800">
                <a:latin typeface="Calibri"/>
                <a:ea typeface="Calibri"/>
                <a:cs typeface="Calibri"/>
                <a:sym typeface="Calibri"/>
              </a:defRPr>
            </a:pPr>
            <a:endParaRPr dirty="0"/>
          </a:p>
        </p:txBody>
      </p:sp>
    </p:spTree>
    <p:extLst>
      <p:ext uri="{BB962C8B-B14F-4D97-AF65-F5344CB8AC3E}">
        <p14:creationId xmlns:p14="http://schemas.microsoft.com/office/powerpoint/2010/main" val="60495766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4C03-EF7A-112D-2259-C3DD73F406E6}"/>
              </a:ext>
            </a:extLst>
          </p:cNvPr>
          <p:cNvSpPr>
            <a:spLocks noGrp="1"/>
          </p:cNvSpPr>
          <p:nvPr>
            <p:ph type="title"/>
          </p:nvPr>
        </p:nvSpPr>
        <p:spPr>
          <a:xfrm>
            <a:off x="448409" y="269019"/>
            <a:ext cx="9743547" cy="1099137"/>
          </a:xfrm>
        </p:spPr>
        <p:txBody>
          <a:bodyPr/>
          <a:lstStyle/>
          <a:p>
            <a:r>
              <a:rPr lang="en-US" b="1" dirty="0">
                <a:solidFill>
                  <a:schemeClr val="accent2">
                    <a:lumMod val="90000"/>
                    <a:lumOff val="10000"/>
                  </a:schemeClr>
                </a:solidFill>
              </a:rPr>
              <a:t>MDOD Policy Areas</a:t>
            </a:r>
          </a:p>
        </p:txBody>
      </p:sp>
      <p:sp>
        <p:nvSpPr>
          <p:cNvPr id="3" name="Text Placeholder 2">
            <a:extLst>
              <a:ext uri="{FF2B5EF4-FFF2-40B4-BE49-F238E27FC236}">
                <a16:creationId xmlns:a16="http://schemas.microsoft.com/office/drawing/2014/main" id="{F5A058EF-F56A-7CF8-1704-68DAD48C69D7}"/>
              </a:ext>
            </a:extLst>
          </p:cNvPr>
          <p:cNvSpPr>
            <a:spLocks noGrp="1"/>
          </p:cNvSpPr>
          <p:nvPr>
            <p:ph type="body" idx="1"/>
          </p:nvPr>
        </p:nvSpPr>
        <p:spPr>
          <a:xfrm>
            <a:off x="448409" y="1820008"/>
            <a:ext cx="10716064" cy="4286478"/>
          </a:xfrm>
        </p:spPr>
        <p:txBody>
          <a:bodyPr>
            <a:normAutofit/>
          </a:bodyPr>
          <a:lstStyle/>
          <a:p>
            <a:pPr>
              <a:buFont typeface="Wingdings" panose="05000000000000000000" pitchFamily="2" charset="2"/>
              <a:buChar char="§"/>
            </a:pPr>
            <a:r>
              <a:rPr lang="en-US" dirty="0"/>
              <a:t>Employment/Transition</a:t>
            </a:r>
          </a:p>
          <a:p>
            <a:pPr>
              <a:buFont typeface="Wingdings" panose="05000000000000000000" pitchFamily="2" charset="2"/>
              <a:buChar char="§"/>
            </a:pPr>
            <a:r>
              <a:rPr lang="en-US" dirty="0"/>
              <a:t>Health and Behavioral Health</a:t>
            </a:r>
          </a:p>
          <a:p>
            <a:pPr>
              <a:buFont typeface="Wingdings" panose="05000000000000000000" pitchFamily="2" charset="2"/>
              <a:buChar char="§"/>
            </a:pPr>
            <a:r>
              <a:rPr lang="en-US" dirty="0"/>
              <a:t>Community Living/MD Attendant Care Program</a:t>
            </a:r>
          </a:p>
          <a:p>
            <a:pPr>
              <a:buFont typeface="Wingdings" panose="05000000000000000000" pitchFamily="2" charset="2"/>
              <a:buChar char="§"/>
            </a:pPr>
            <a:r>
              <a:rPr lang="en-US" dirty="0"/>
              <a:t>Housing</a:t>
            </a:r>
          </a:p>
          <a:p>
            <a:pPr>
              <a:buFont typeface="Wingdings" panose="05000000000000000000" pitchFamily="2" charset="2"/>
              <a:buChar char="§"/>
            </a:pPr>
            <a:r>
              <a:rPr lang="en-US" dirty="0"/>
              <a:t>Transportation</a:t>
            </a:r>
          </a:p>
          <a:p>
            <a:pPr>
              <a:buFont typeface="Wingdings" panose="05000000000000000000" pitchFamily="2" charset="2"/>
              <a:buChar char="§"/>
            </a:pPr>
            <a:r>
              <a:rPr lang="en-US" dirty="0"/>
              <a:t>Emergency Preparedness</a:t>
            </a:r>
          </a:p>
          <a:p>
            <a:pPr>
              <a:buFont typeface="Wingdings" panose="05000000000000000000" pitchFamily="2" charset="2"/>
              <a:buChar char="§"/>
            </a:pPr>
            <a:r>
              <a:rPr lang="en-US" dirty="0"/>
              <a:t>Telecommunications Access Maryland (TAM) </a:t>
            </a:r>
            <a:r>
              <a:rPr lang="en-US" dirty="0">
                <a:hlinkClick r:id="rId2"/>
              </a:rPr>
              <a:t>https://doit.maryland.gov/mdrelay/Pages/TAM.aspx</a:t>
            </a:r>
            <a:endParaRPr lang="en-US" dirty="0"/>
          </a:p>
          <a:p>
            <a:pPr>
              <a:buFont typeface="Wingdings" panose="05000000000000000000" pitchFamily="2" charset="2"/>
              <a:buChar char="§"/>
            </a:pPr>
            <a:r>
              <a:rPr lang="en-US" dirty="0"/>
              <a:t>MD Technology Assistance Program </a:t>
            </a:r>
            <a:r>
              <a:rPr lang="en-US" dirty="0">
                <a:hlinkClick r:id="rId3"/>
              </a:rPr>
              <a:t>https://mdod.maryland.gov/mdtap/Pages/MDTAP-Home.aspx</a:t>
            </a:r>
            <a:endParaRPr lang="en-US" dirty="0"/>
          </a:p>
          <a:p>
            <a:endParaRPr lang="en-US" dirty="0"/>
          </a:p>
          <a:p>
            <a:pPr algn="ctr"/>
            <a:endParaRPr lang="en-US" dirty="0"/>
          </a:p>
        </p:txBody>
      </p:sp>
    </p:spTree>
    <p:extLst>
      <p:ext uri="{BB962C8B-B14F-4D97-AF65-F5344CB8AC3E}">
        <p14:creationId xmlns:p14="http://schemas.microsoft.com/office/powerpoint/2010/main" val="360396648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77" y="172303"/>
            <a:ext cx="8486337" cy="1084997"/>
          </a:xfrm>
          <a:ln>
            <a:solidFill>
              <a:schemeClr val="accent2">
                <a:lumMod val="90000"/>
                <a:lumOff val="10000"/>
              </a:schemeClr>
            </a:solidFill>
          </a:ln>
        </p:spPr>
        <p:txBody>
          <a:bodyPr>
            <a:normAutofit fontScale="90000"/>
          </a:bodyPr>
          <a:lstStyle/>
          <a:p>
            <a:br>
              <a:rPr lang="en-US" sz="4000" b="1" dirty="0">
                <a:solidFill>
                  <a:schemeClr val="accent1"/>
                </a:solidFill>
              </a:rPr>
            </a:br>
            <a:br>
              <a:rPr lang="en-US" sz="4000" b="1" dirty="0">
                <a:solidFill>
                  <a:schemeClr val="accent1"/>
                </a:solidFill>
              </a:rPr>
            </a:br>
            <a:br>
              <a:rPr lang="en-US" dirty="0"/>
            </a:br>
            <a:r>
              <a:rPr lang="en-US" sz="5300" b="1" dirty="0">
                <a:solidFill>
                  <a:schemeClr val="accent2">
                    <a:lumMod val="90000"/>
                    <a:lumOff val="10000"/>
                  </a:schemeClr>
                </a:solidFill>
              </a:rPr>
              <a:t>Education/Transition</a:t>
            </a:r>
          </a:p>
        </p:txBody>
      </p:sp>
      <p:sp>
        <p:nvSpPr>
          <p:cNvPr id="3" name="Text Placeholder 2"/>
          <p:cNvSpPr>
            <a:spLocks noGrp="1"/>
          </p:cNvSpPr>
          <p:nvPr>
            <p:ph type="body" idx="1"/>
          </p:nvPr>
        </p:nvSpPr>
        <p:spPr>
          <a:xfrm>
            <a:off x="70338" y="1644162"/>
            <a:ext cx="11085341" cy="4224931"/>
          </a:xfrm>
        </p:spPr>
        <p:txBody>
          <a:bodyPr>
            <a:normAutofit fontScale="77500" lnSpcReduction="20000"/>
          </a:bodyPr>
          <a:lstStyle/>
          <a:p>
            <a:pPr indent="-457200">
              <a:buSzTx/>
              <a:buFont typeface="Wingdings" panose="05000000000000000000" pitchFamily="2" charset="2"/>
              <a:buChar char="§"/>
            </a:pPr>
            <a:r>
              <a:rPr lang="en-US" sz="2800" dirty="0"/>
              <a:t>Transition planning starts at age 14 (Federal law starts at 16)</a:t>
            </a:r>
          </a:p>
          <a:p>
            <a:pPr indent="-457200">
              <a:buSzTx/>
              <a:buFont typeface="Wingdings" panose="05000000000000000000" pitchFamily="2" charset="2"/>
              <a:buChar char="§"/>
            </a:pPr>
            <a:r>
              <a:rPr lang="en-US" sz="2800" dirty="0"/>
              <a:t>Moved Transition section up in the Online IEP so not an after thought</a:t>
            </a:r>
          </a:p>
          <a:p>
            <a:pPr indent="-457200">
              <a:buSzTx/>
              <a:buFont typeface="Wingdings" panose="05000000000000000000" pitchFamily="2" charset="2"/>
              <a:buChar char="§"/>
            </a:pPr>
            <a:r>
              <a:rPr lang="en-US" sz="2800" dirty="0"/>
              <a:t>Added section re linkages to post school services in IEP, Piloting linkage tool in Charles County in partnership with REL</a:t>
            </a:r>
          </a:p>
          <a:p>
            <a:pPr indent="-457200">
              <a:buSzTx/>
              <a:buFont typeface="Wingdings" panose="05000000000000000000" pitchFamily="2" charset="2"/>
              <a:buChar char="§"/>
            </a:pPr>
            <a:r>
              <a:rPr lang="en-US" sz="2800" dirty="0"/>
              <a:t>Creating endorsements in areas of college, career and/or community for certificate students</a:t>
            </a:r>
          </a:p>
          <a:p>
            <a:pPr indent="-457200">
              <a:buSzTx/>
              <a:buFont typeface="Wingdings" panose="05000000000000000000" pitchFamily="2" charset="2"/>
              <a:buChar char="§"/>
            </a:pPr>
            <a:r>
              <a:rPr lang="en-US" sz="2800" dirty="0"/>
              <a:t>State Agency Transition Collaborative:  Information and AT Checklist, Flow of Services </a:t>
            </a:r>
          </a:p>
          <a:p>
            <a:pPr indent="-457200">
              <a:buSzTx/>
              <a:buFont typeface="Wingdings" panose="05000000000000000000" pitchFamily="2" charset="2"/>
              <a:buChar char="§"/>
            </a:pPr>
            <a:r>
              <a:rPr lang="en-US" sz="2800" dirty="0"/>
              <a:t>Earlier outreach/engagement of Family Support Specialists/Parents Place to help families set higher expectations, Self Determination/Guiding the Journey, diversity</a:t>
            </a:r>
          </a:p>
          <a:p>
            <a:pPr indent="-457200">
              <a:buSzTx/>
              <a:buFont typeface="Wingdings" panose="05000000000000000000" pitchFamily="2" charset="2"/>
              <a:buChar char="§"/>
            </a:pPr>
            <a:r>
              <a:rPr lang="en-US" sz="2800" dirty="0"/>
              <a:t>Complex Care Needs and Transition</a:t>
            </a:r>
          </a:p>
          <a:p>
            <a:pPr indent="-457200">
              <a:buSzTx/>
              <a:buFont typeface="Wingdings" panose="05000000000000000000" pitchFamily="2" charset="2"/>
              <a:buChar char="§"/>
            </a:pPr>
            <a:r>
              <a:rPr lang="en-US" sz="2800" dirty="0"/>
              <a:t>Hispanic engagement</a:t>
            </a:r>
          </a:p>
          <a:p>
            <a:pPr indent="-457200">
              <a:buSzTx/>
              <a:buFont typeface="Wingdings" panose="05000000000000000000" pitchFamily="2" charset="2"/>
              <a:buChar char="§"/>
            </a:pPr>
            <a:r>
              <a:rPr lang="en-US" sz="2800" dirty="0"/>
              <a:t>Project SEARCH</a:t>
            </a:r>
          </a:p>
          <a:p>
            <a:pPr marL="0" indent="0">
              <a:buSzTx/>
              <a:buNone/>
            </a:pPr>
            <a:endParaRPr lang="en-US" sz="2800" dirty="0"/>
          </a:p>
          <a:p>
            <a:pPr marL="0" indent="0">
              <a:buSzTx/>
              <a:buNone/>
            </a:pPr>
            <a:endParaRPr lang="en-US" sz="2800" dirty="0"/>
          </a:p>
          <a:p>
            <a:pPr marL="0" indent="0">
              <a:buSzTx/>
              <a:buNone/>
            </a:pPr>
            <a:endParaRPr lang="en-US" sz="2800" dirty="0"/>
          </a:p>
          <a:p>
            <a:endParaRPr lang="en-US" dirty="0"/>
          </a:p>
        </p:txBody>
      </p:sp>
    </p:spTree>
    <p:extLst>
      <p:ext uri="{BB962C8B-B14F-4D97-AF65-F5344CB8AC3E}">
        <p14:creationId xmlns:p14="http://schemas.microsoft.com/office/powerpoint/2010/main" val="38647959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272FD-0AA8-66C6-68F3-5283BBA9E3DE}"/>
              </a:ext>
            </a:extLst>
          </p:cNvPr>
          <p:cNvSpPr>
            <a:spLocks noGrp="1"/>
          </p:cNvSpPr>
          <p:nvPr>
            <p:ph type="title"/>
          </p:nvPr>
        </p:nvSpPr>
        <p:spPr>
          <a:xfrm>
            <a:off x="805047" y="0"/>
            <a:ext cx="10501861" cy="1292469"/>
          </a:xfrm>
        </p:spPr>
        <p:txBody>
          <a:bodyPr/>
          <a:lstStyle/>
          <a:p>
            <a:r>
              <a:rPr lang="en-US" b="1" dirty="0">
                <a:solidFill>
                  <a:schemeClr val="accent2">
                    <a:lumMod val="90000"/>
                    <a:lumOff val="10000"/>
                  </a:schemeClr>
                </a:solidFill>
              </a:rPr>
              <a:t>Employment</a:t>
            </a:r>
          </a:p>
        </p:txBody>
      </p:sp>
      <p:sp>
        <p:nvSpPr>
          <p:cNvPr id="3" name="Text Placeholder 2">
            <a:extLst>
              <a:ext uri="{FF2B5EF4-FFF2-40B4-BE49-F238E27FC236}">
                <a16:creationId xmlns:a16="http://schemas.microsoft.com/office/drawing/2014/main" id="{C0279476-A8CC-2FE7-14FC-61199079C84D}"/>
              </a:ext>
            </a:extLst>
          </p:cNvPr>
          <p:cNvSpPr>
            <a:spLocks noGrp="1"/>
          </p:cNvSpPr>
          <p:nvPr>
            <p:ph type="body" idx="1"/>
          </p:nvPr>
        </p:nvSpPr>
        <p:spPr>
          <a:xfrm>
            <a:off x="571500" y="1538654"/>
            <a:ext cx="10584179" cy="4598377"/>
          </a:xfrm>
        </p:spPr>
        <p:txBody>
          <a:bodyPr>
            <a:normAutofit/>
          </a:bodyPr>
          <a:lstStyle/>
          <a:p>
            <a:pPr>
              <a:buFont typeface="Wingdings" panose="05000000000000000000" pitchFamily="2" charset="2"/>
              <a:buChar char="§"/>
            </a:pPr>
            <a:r>
              <a:rPr lang="en-US" dirty="0"/>
              <a:t>Employer engagement/education and training, such as Northrop Grumman, JHU APL, GXO and others</a:t>
            </a:r>
          </a:p>
          <a:p>
            <a:pPr>
              <a:buFont typeface="Wingdings" panose="05000000000000000000" pitchFamily="2" charset="2"/>
              <a:buChar char="§"/>
            </a:pPr>
            <a:r>
              <a:rPr lang="en-US" dirty="0"/>
              <a:t>Diversity, Equity, Inclusion, Accessibility</a:t>
            </a:r>
          </a:p>
          <a:p>
            <a:pPr>
              <a:buFont typeface="Wingdings" panose="05000000000000000000" pitchFamily="2" charset="2"/>
              <a:buChar char="§"/>
            </a:pPr>
            <a:r>
              <a:rPr lang="en-US" dirty="0"/>
              <a:t>Commission to Study VR   </a:t>
            </a:r>
            <a:r>
              <a:rPr lang="en-US" dirty="0">
                <a:hlinkClick r:id="rId2"/>
              </a:rPr>
              <a:t>https://www.marylandpublicschools.org/programs/Pages/Gov-Rel/Commission/index-commission.aspx</a:t>
            </a:r>
            <a:endParaRPr lang="en-US" dirty="0"/>
          </a:p>
          <a:p>
            <a:pPr>
              <a:buFont typeface="Wingdings" panose="05000000000000000000" pitchFamily="2" charset="2"/>
              <a:buChar char="§"/>
            </a:pPr>
            <a:r>
              <a:rPr lang="en-US" dirty="0"/>
              <a:t>College Student Engagement/outreach</a:t>
            </a:r>
          </a:p>
          <a:p>
            <a:pPr>
              <a:buFont typeface="Wingdings" panose="05000000000000000000" pitchFamily="2" charset="2"/>
              <a:buChar char="§"/>
            </a:pPr>
            <a:r>
              <a:rPr lang="en-US" dirty="0"/>
              <a:t>Autism Hiring Initiative</a:t>
            </a:r>
          </a:p>
          <a:p>
            <a:pPr>
              <a:buFont typeface="Wingdings" panose="05000000000000000000" pitchFamily="2" charset="2"/>
              <a:buChar char="§"/>
            </a:pPr>
            <a:r>
              <a:rPr lang="en-US" dirty="0"/>
              <a:t>Employment First-how community engagement can lead to work (eliminated subminimum!)</a:t>
            </a:r>
          </a:p>
          <a:p>
            <a:pPr>
              <a:buFont typeface="Wingdings" panose="05000000000000000000" pitchFamily="2" charset="2"/>
              <a:buChar char="§"/>
            </a:pPr>
            <a:r>
              <a:rPr lang="en-US" dirty="0"/>
              <a:t>Training for Labor staff and others</a:t>
            </a:r>
          </a:p>
          <a:p>
            <a:pPr>
              <a:buFont typeface="Wingdings" panose="05000000000000000000" pitchFamily="2" charset="2"/>
              <a:buChar char="§"/>
            </a:pPr>
            <a:r>
              <a:rPr lang="en-US" dirty="0"/>
              <a:t>Expansion of Employed Individuals with Disabilities program (Medicaid Buy In)</a:t>
            </a:r>
          </a:p>
          <a:p>
            <a:pPr>
              <a:buFont typeface="Wingdings" panose="05000000000000000000" pitchFamily="2" charset="2"/>
              <a:buChar char="§"/>
            </a:pPr>
            <a:r>
              <a:rPr lang="en-US" dirty="0"/>
              <a:t>2GEN						and more…..!</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950573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F08CD-AFD0-0CD9-B524-5769642D2F8B}"/>
              </a:ext>
            </a:extLst>
          </p:cNvPr>
          <p:cNvSpPr>
            <a:spLocks noGrp="1"/>
          </p:cNvSpPr>
          <p:nvPr>
            <p:ph type="title"/>
          </p:nvPr>
        </p:nvSpPr>
        <p:spPr/>
        <p:txBody>
          <a:bodyPr/>
          <a:lstStyle/>
          <a:p>
            <a:r>
              <a:rPr lang="en-US" b="1" dirty="0">
                <a:solidFill>
                  <a:schemeClr val="accent2">
                    <a:lumMod val="90000"/>
                    <a:lumOff val="10000"/>
                  </a:schemeClr>
                </a:solidFill>
              </a:rPr>
              <a:t>For more information</a:t>
            </a:r>
          </a:p>
        </p:txBody>
      </p:sp>
      <p:sp>
        <p:nvSpPr>
          <p:cNvPr id="3" name="Text Placeholder 2">
            <a:extLst>
              <a:ext uri="{FF2B5EF4-FFF2-40B4-BE49-F238E27FC236}">
                <a16:creationId xmlns:a16="http://schemas.microsoft.com/office/drawing/2014/main" id="{4A3348DE-F0D5-10A5-7D91-FC5431E114E9}"/>
              </a:ext>
            </a:extLst>
          </p:cNvPr>
          <p:cNvSpPr>
            <a:spLocks noGrp="1"/>
          </p:cNvSpPr>
          <p:nvPr>
            <p:ph type="body" idx="1"/>
          </p:nvPr>
        </p:nvSpPr>
        <p:spPr/>
        <p:txBody>
          <a:bodyPr/>
          <a:lstStyle/>
          <a:p>
            <a:r>
              <a:rPr lang="en-US" sz="3200" dirty="0"/>
              <a:t>Jade Gingerich Director of Employment and Transition, MDOD    </a:t>
            </a:r>
            <a:r>
              <a:rPr lang="en-US" sz="3200" dirty="0">
                <a:hlinkClick r:id="rId2"/>
              </a:rPr>
              <a:t>Jade.Gingerich@maryland.gov</a:t>
            </a:r>
            <a:endParaRPr lang="en-US" sz="3200" dirty="0"/>
          </a:p>
          <a:p>
            <a:endParaRPr lang="en-US" sz="3200" dirty="0"/>
          </a:p>
          <a:p>
            <a:r>
              <a:rPr lang="en-US" sz="3200" dirty="0"/>
              <a:t>Follow Maryland Department of Disabilities on Facebook</a:t>
            </a:r>
          </a:p>
          <a:p>
            <a:endParaRPr lang="en-US" sz="3200" dirty="0"/>
          </a:p>
          <a:p>
            <a:r>
              <a:rPr lang="en-US" sz="3200" dirty="0"/>
              <a:t>Visit:  </a:t>
            </a:r>
            <a:r>
              <a:rPr lang="en-US" sz="3200" dirty="0">
                <a:hlinkClick r:id="rId3" action="ppaction://hlinkfile"/>
              </a:rPr>
              <a:t>Mdod.Maryland.gov</a:t>
            </a:r>
            <a:endParaRPr lang="en-US" sz="3200" dirty="0"/>
          </a:p>
          <a:p>
            <a:r>
              <a:rPr lang="en-US" sz="3200" dirty="0"/>
              <a:t> 	      </a:t>
            </a:r>
            <a:r>
              <a:rPr lang="en-US" sz="3200" dirty="0">
                <a:hlinkClick r:id="rId4" action="ppaction://hlinkfile"/>
              </a:rPr>
              <a:t>Mdtransitions.org</a:t>
            </a:r>
            <a:endParaRPr lang="en-US" sz="3200" dirty="0"/>
          </a:p>
          <a:p>
            <a:endParaRPr lang="en-US" sz="3200" dirty="0"/>
          </a:p>
        </p:txBody>
      </p:sp>
    </p:spTree>
    <p:extLst>
      <p:ext uri="{BB962C8B-B14F-4D97-AF65-F5344CB8AC3E}">
        <p14:creationId xmlns:p14="http://schemas.microsoft.com/office/powerpoint/2010/main" val="80189750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36</a:t>
            </a:fld>
            <a:endParaRPr lang="en-US"/>
          </a:p>
        </p:txBody>
      </p:sp>
      <p:pic>
        <p:nvPicPr>
          <p:cNvPr id="7" name="Picture 6">
            <a:extLst>
              <a:ext uri="{FF2B5EF4-FFF2-40B4-BE49-F238E27FC236}">
                <a16:creationId xmlns:a16="http://schemas.microsoft.com/office/drawing/2014/main" id="{3ED6B128-8BBE-4548-83FA-174348EB03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dirty="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dirty="0">
                <a:latin typeface="Calibri" panose="020F0502020204030204" pitchFamily="34" charset="0"/>
                <a:cs typeface="Microsoft Sans Serif" pitchFamily="34" charset="0"/>
              </a:rPr>
              <a:t>Kessler Foundation (</a:t>
            </a:r>
            <a:r>
              <a:rPr lang="en-US" dirty="0">
                <a:latin typeface="Calibri" panose="020F0502020204030204" pitchFamily="34" charset="0"/>
                <a:cs typeface="Microsoft Sans Serif" pitchFamily="34" charset="0"/>
                <a:hlinkClick r:id="rId3"/>
              </a:rPr>
              <a:t>www.kesslerfoundation.org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4"/>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a:t>
            </a:r>
            <a:r>
              <a:rPr lang="en-US" dirty="0">
                <a:latin typeface="Calibri" panose="020F0502020204030204" pitchFamily="34" charset="0"/>
                <a:cs typeface="Microsoft Sans Serif" pitchFamily="34" charset="0"/>
                <a:hlinkClick r:id="rId5"/>
              </a:rPr>
              <a:t>www.AUCD.org</a:t>
            </a:r>
            <a:r>
              <a:rPr lang="en-US" dirty="0">
                <a:latin typeface="Calibri" panose="020F0502020204030204" pitchFamily="34" charset="0"/>
                <a:cs typeface="Microsoft Sans Serif" pitchFamily="34" charset="0"/>
              </a:rPr>
              <a:t>)	</a:t>
            </a:r>
          </a:p>
          <a:p>
            <a:pPr marL="285750" indent="-285750">
              <a:spcBef>
                <a:spcPts val="1800"/>
              </a:spcBef>
            </a:pPr>
            <a:r>
              <a:rPr lang="en-US" sz="3000" dirty="0">
                <a:latin typeface="Calibri" panose="020F0502020204030204" pitchFamily="34" charset="0"/>
                <a:cs typeface="Microsoft Sans Serif" pitchFamily="34" charset="0"/>
              </a:rPr>
              <a:t>Contact us at</a:t>
            </a:r>
          </a:p>
          <a:p>
            <a:pPr marL="742950" lvl="1" indent="-285750">
              <a:spcBef>
                <a:spcPts val="1800"/>
              </a:spcBef>
            </a:pPr>
            <a:r>
              <a:rPr lang="en-US" dirty="0">
                <a:latin typeface="Calibri" panose="020F0502020204030204" pitchFamily="34" charset="0"/>
                <a:cs typeface="Microsoft Sans Serif" pitchFamily="34" charset="0"/>
              </a:rPr>
              <a:t>Email: Disability.Statistics@unh.edu </a:t>
            </a:r>
          </a:p>
          <a:p>
            <a:pPr marL="742950" lvl="1" indent="-285750">
              <a:spcBef>
                <a:spcPts val="1800"/>
              </a:spcBef>
            </a:pPr>
            <a:r>
              <a:rPr lang="en-US" dirty="0">
                <a:latin typeface="Calibri" panose="020F0502020204030204" pitchFamily="34" charset="0"/>
                <a:cs typeface="Microsoft Sans Serif" pitchFamily="34" charset="0"/>
              </a:rPr>
              <a:t>Call: </a:t>
            </a:r>
            <a:r>
              <a:rPr lang="en-US" dirty="0">
                <a:latin typeface="Calibri" panose="020F0502020204030204" pitchFamily="34" charset="0"/>
              </a:rPr>
              <a:t>866-538-9521 (toll free)</a:t>
            </a:r>
            <a:endParaRPr lang="en-US" b="1" dirty="0">
              <a:latin typeface="Calibri" panose="020F0502020204030204" pitchFamily="34" charset="0"/>
            </a:endParaRPr>
          </a:p>
          <a:p>
            <a:pPr marL="742950" lvl="1" indent="-285750">
              <a:spcBef>
                <a:spcPts val="1800"/>
              </a:spcBef>
            </a:pPr>
            <a:r>
              <a:rPr lang="en-US" dirty="0">
                <a:latin typeface="Calibri" panose="020F0502020204030204" pitchFamily="34" charset="0"/>
              </a:rPr>
              <a:t>Twitter at </a:t>
            </a:r>
            <a:r>
              <a:rPr lang="en-US" i="1" dirty="0">
                <a:latin typeface="Calibri" panose="020F0502020204030204" pitchFamily="34" charset="0"/>
              </a:rPr>
              <a:t>#nTIDELearn  </a:t>
            </a:r>
            <a:endParaRPr lang="en-US" dirty="0">
              <a:latin typeface="Calibri" panose="020F0502020204030204" pitchFamily="34" charset="0"/>
            </a:endParaRPr>
          </a:p>
          <a:p>
            <a:endParaRPr lang="en-US" sz="3000" dirty="0"/>
          </a:p>
        </p:txBody>
      </p:sp>
    </p:spTree>
    <p:extLst>
      <p:ext uri="{BB962C8B-B14F-4D97-AF65-F5344CB8AC3E}">
        <p14:creationId xmlns:p14="http://schemas.microsoft.com/office/powerpoint/2010/main" val="3907559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dirty="0">
                <a:latin typeface="Calibri" panose="020F0502020204030204" pitchFamily="34" charset="0"/>
              </a:rPr>
              <a:t>Bye!</a:t>
            </a:r>
            <a:endParaRPr lang="en-US" dirty="0"/>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1000" y="707817"/>
            <a:ext cx="489366" cy="489366"/>
          </a:xfrm>
          <a:prstGeom prst="rect">
            <a:avLst/>
          </a:prstGeom>
        </p:spPr>
      </p:pic>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rPr>
              <a:t>Up Front Matters Continued</a:t>
            </a:r>
            <a:endParaRPr lang="en-US" dirty="0"/>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dirty="0"/>
              <a:t>If you have any questions following this recording, please contact us at </a:t>
            </a:r>
            <a:r>
              <a:rPr lang="en-US" sz="3000" u="sng" dirty="0">
                <a:hlinkClick r:id="rId4"/>
              </a:rPr>
              <a:t>disability.statistics@unh.edu</a:t>
            </a:r>
            <a:r>
              <a:rPr lang="en-US" sz="3000" dirty="0"/>
              <a:t>, or toll free at 866-538-9521 for more information. Thanks for joining us. Enjoy today's webinar!</a:t>
            </a:r>
          </a:p>
          <a:p>
            <a:endParaRPr lang="en-US" dirty="0"/>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Andrew Houtenville</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b="1" u="sng" dirty="0">
                <a:latin typeface="Calibri" panose="020F0502020204030204" pitchFamily="34" charset="0"/>
                <a:cs typeface="Calibri" panose="020F0502020204030204" pitchFamily="34" charset="0"/>
              </a:rPr>
              <a:t>Zoom Tips</a:t>
            </a:r>
            <a:endParaRPr lang="en-US" u="sng" dirty="0"/>
          </a:p>
        </p:txBody>
      </p:sp>
      <p:sp>
        <p:nvSpPr>
          <p:cNvPr id="8" name="Content Placeholder 2">
            <a:extLst>
              <a:ext uri="{FF2B5EF4-FFF2-40B4-BE49-F238E27FC236}">
                <a16:creationId xmlns:a16="http://schemas.microsoft.com/office/drawing/2014/main" id="{47364682-7CDF-4184-9C2B-684464DD9104}"/>
              </a:ext>
            </a:extLst>
          </p:cNvPr>
          <p:cNvSpPr>
            <a:spLocks noGrp="1"/>
          </p:cNvSpPr>
          <p:nvPr>
            <p:ph idx="1"/>
          </p:nvPr>
        </p:nvSpPr>
        <p:spPr>
          <a:xfrm>
            <a:off x="648764" y="1720926"/>
            <a:ext cx="5447236" cy="4535447"/>
          </a:xfrm>
        </p:spPr>
        <p:txBody>
          <a:bodyPr/>
          <a:lstStyle/>
          <a:p>
            <a:pPr>
              <a:spcBef>
                <a:spcPts val="1800"/>
              </a:spcBef>
            </a:pPr>
            <a:r>
              <a:rPr lang="en-US" sz="3000" b="1" dirty="0">
                <a:latin typeface="Calibri" panose="020F0502020204030204" pitchFamily="34" charset="0"/>
              </a:rPr>
              <a:t>Tip #1: Sound</a:t>
            </a:r>
          </a:p>
          <a:p>
            <a:pPr marL="231775" indent="0">
              <a:lnSpc>
                <a:spcPct val="100000"/>
              </a:lnSpc>
              <a:spcBef>
                <a:spcPts val="1200"/>
              </a:spcBef>
              <a:buNone/>
            </a:pPr>
            <a:r>
              <a:rPr lang="en-US" sz="2400" dirty="0">
                <a:latin typeface="Calibri" panose="020F0502020204030204" pitchFamily="34" charset="0"/>
                <a:cs typeface="Calibri" panose="020F0502020204030204" pitchFamily="34" charset="0"/>
              </a:rPr>
              <a:t>To select your speaker system,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            </a:t>
            </a:r>
            <a:endParaRPr lang="en-US" dirty="0"/>
          </a:p>
        </p:txBody>
      </p:sp>
      <p:pic>
        <p:nvPicPr>
          <p:cNvPr id="12" name="Picture 11" descr="screen shot of zoom Audio Settings controls dropdown menu with options to Select a Speaker, Test Speaker &amp; Microphone, Leave Computer Audio, and &quot;Audio Settings...&quot;">
            <a:extLst>
              <a:ext uri="{FF2B5EF4-FFF2-40B4-BE49-F238E27FC236}">
                <a16:creationId xmlns:a16="http://schemas.microsoft.com/office/drawing/2014/main" id="{58ABE535-34CC-2224-3D83-5C618C827AD0}"/>
              </a:ext>
            </a:extLst>
          </p:cNvPr>
          <p:cNvPicPr>
            <a:picLocks noChangeAspect="1"/>
          </p:cNvPicPr>
          <p:nvPr/>
        </p:nvPicPr>
        <p:blipFill>
          <a:blip r:embed="rId2"/>
          <a:stretch>
            <a:fillRect/>
          </a:stretch>
        </p:blipFill>
        <p:spPr>
          <a:xfrm>
            <a:off x="1069461" y="3946357"/>
            <a:ext cx="3420152" cy="2195758"/>
          </a:xfrm>
          <a:prstGeom prst="rect">
            <a:avLst/>
          </a:prstGeom>
        </p:spPr>
      </p:pic>
      <p:sp>
        <p:nvSpPr>
          <p:cNvPr id="10" name="Content Placeholder 2">
            <a:extLst>
              <a:ext uri="{FF2B5EF4-FFF2-40B4-BE49-F238E27FC236}">
                <a16:creationId xmlns:a16="http://schemas.microsoft.com/office/drawing/2014/main" id="{B13162B4-F838-4DF4-36B6-639433F65169}"/>
              </a:ext>
            </a:extLst>
          </p:cNvPr>
          <p:cNvSpPr txBox="1">
            <a:spLocks/>
          </p:cNvSpPr>
          <p:nvPr/>
        </p:nvSpPr>
        <p:spPr>
          <a:xfrm>
            <a:off x="5969936" y="1719326"/>
            <a:ext cx="5447236" cy="4535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3000" b="1" dirty="0">
                <a:latin typeface="Calibri" panose="020F0502020204030204" pitchFamily="34" charset="0"/>
              </a:rPr>
              <a:t>Tip #2: Closed Captioning</a:t>
            </a:r>
          </a:p>
          <a:p>
            <a:pPr marL="231775" indent="0">
              <a:lnSpc>
                <a:spcPct val="100000"/>
              </a:lnSpc>
              <a:spcBef>
                <a:spcPts val="1200"/>
              </a:spcBef>
              <a:buFont typeface="Arial" panose="020B0604020202020204" pitchFamily="34" charset="0"/>
              <a:buNone/>
            </a:pPr>
            <a:r>
              <a:rPr lang="en-US" sz="2400" dirty="0">
                <a:latin typeface="Calibri" panose="020F0502020204030204" pitchFamily="34" charset="0"/>
                <a:cs typeface="Calibri" panose="020F0502020204030204" pitchFamily="34" charset="0"/>
              </a:rPr>
              <a:t>Click on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 </a:t>
            </a:r>
            <a:r>
              <a:rPr lang="en-US" sz="2400" dirty="0">
                <a:latin typeface="Calibri" panose="020F0502020204030204" pitchFamily="34" charset="0"/>
                <a:cs typeface="Calibri" panose="020F0502020204030204" pitchFamily="34" charset="0"/>
              </a:rPr>
              <a:t>for subtitles, or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for a running transcript of the captions.</a:t>
            </a:r>
          </a:p>
          <a:p>
            <a:endParaRPr lang="en-US" dirty="0"/>
          </a:p>
        </p:txBody>
      </p:sp>
      <p:pic>
        <p:nvPicPr>
          <p:cNvPr id="11" name="Picture 10" descr="screen shot of zoom closed caption controls with Show Subtitle highlighted from the dropdown menu">
            <a:extLst>
              <a:ext uri="{FF2B5EF4-FFF2-40B4-BE49-F238E27FC236}">
                <a16:creationId xmlns:a16="http://schemas.microsoft.com/office/drawing/2014/main" id="{EEFAE1D9-5B40-B1B4-ECFB-A87AE1172D05}"/>
              </a:ext>
            </a:extLst>
          </p:cNvPr>
          <p:cNvPicPr>
            <a:picLocks noChangeAspect="1"/>
          </p:cNvPicPr>
          <p:nvPr/>
        </p:nvPicPr>
        <p:blipFill>
          <a:blip r:embed="rId3"/>
          <a:stretch>
            <a:fillRect/>
          </a:stretch>
        </p:blipFill>
        <p:spPr>
          <a:xfrm>
            <a:off x="7475021" y="3946357"/>
            <a:ext cx="2243522" cy="2249497"/>
          </a:xfrm>
          <a:prstGeom prst="rect">
            <a:avLst/>
          </a:prstGeom>
        </p:spPr>
      </p:pic>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494388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dirty="0">
                <a:latin typeface="Calibri" panose="020F0502020204030204" pitchFamily="34" charset="0"/>
              </a:rPr>
              <a:t>Occurs at noon Eastern-time on the first Friday day of each month, with the release of the </a:t>
            </a:r>
            <a:r>
              <a:rPr lang="en-US" sz="3000" u="sng" dirty="0">
                <a:latin typeface="Calibri" panose="020F0502020204030204" pitchFamily="34" charset="0"/>
              </a:rPr>
              <a:t>nTIDE Report</a:t>
            </a:r>
            <a:r>
              <a:rPr lang="en-US" sz="3000" dirty="0">
                <a:latin typeface="Calibri" panose="020F0502020204030204" pitchFamily="34" charset="0"/>
              </a:rPr>
              <a:t>.</a:t>
            </a:r>
          </a:p>
          <a:p>
            <a:pPr marL="233363" lvl="1">
              <a:spcBef>
                <a:spcPts val="1800"/>
              </a:spcBef>
            </a:pPr>
            <a:r>
              <a:rPr lang="en-US" sz="3000" dirty="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5385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Program</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dirty="0">
                <a:latin typeface="Calibri" panose="020F0502020204030204" pitchFamily="34" charset="0"/>
              </a:rPr>
              <a:t>John O’Neill, Kessler Foundation</a:t>
            </a:r>
          </a:p>
          <a:p>
            <a:pPr lvl="1">
              <a:spcBef>
                <a:spcPts val="800"/>
              </a:spcBef>
            </a:pPr>
            <a:r>
              <a:rPr lang="en-US" dirty="0">
                <a:latin typeface="Calibri" panose="020F0502020204030204" pitchFamily="34" charset="0"/>
              </a:rPr>
              <a:t>Andrew Houtenville, University of New Hampshire</a:t>
            </a:r>
          </a:p>
          <a:p>
            <a:r>
              <a:rPr lang="en-US" sz="3000" dirty="0">
                <a:latin typeface="Calibri" panose="020F0502020204030204" pitchFamily="34" charset="0"/>
              </a:rPr>
              <a:t>Part 2: nTIDE News</a:t>
            </a:r>
          </a:p>
          <a:p>
            <a:pPr lvl="1"/>
            <a:r>
              <a:rPr lang="en-US" dirty="0">
                <a:latin typeface="Calibri"/>
                <a:cs typeface="Calibri"/>
              </a:rPr>
              <a:t>Denise Rozell, </a:t>
            </a:r>
            <a:r>
              <a:rPr lang="en-US" dirty="0">
                <a:solidFill>
                  <a:srgbClr val="000000"/>
                </a:solidFill>
                <a:latin typeface="Calibri"/>
                <a:cs typeface="Calibri"/>
              </a:rPr>
              <a:t>Association of University Centers on Disabilities (AUCD</a:t>
            </a:r>
            <a:r>
              <a:rPr lang="en-US" dirty="0">
                <a:latin typeface="Calibri"/>
                <a:cs typeface="Calibri"/>
              </a:rPr>
              <a:t>)</a:t>
            </a:r>
          </a:p>
          <a:p>
            <a:pPr>
              <a:spcBef>
                <a:spcPts val="1200"/>
              </a:spcBef>
            </a:pPr>
            <a:r>
              <a:rPr lang="en-US" sz="3000" dirty="0">
                <a:latin typeface="Calibri"/>
                <a:cs typeface="Calibri"/>
              </a:rPr>
              <a:t>Part 3: Guest Speaker</a:t>
            </a:r>
          </a:p>
          <a:p>
            <a:pPr lvl="1"/>
            <a:r>
              <a:rPr lang="en-US" dirty="0">
                <a:latin typeface="Calibri" panose="020F0502020204030204" pitchFamily="34" charset="0"/>
                <a:ea typeface="Calibri" panose="020F0502020204030204" pitchFamily="34" charset="0"/>
                <a:cs typeface="Calibri" panose="020F0502020204030204" pitchFamily="34" charset="0"/>
              </a:rPr>
              <a:t>Jade Gingerich,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Director of Employment Policy for the MD Department of Disabilities </a:t>
            </a:r>
            <a:r>
              <a:rPr lang="en-US" b="0" i="0" u="none" strike="noStrike" baseline="0" dirty="0">
                <a:solidFill>
                  <a:srgbClr val="000000"/>
                </a:solidFill>
                <a:latin typeface="Segoe UI" panose="020B0502040204020203" pitchFamily="34" charset="0"/>
              </a:rPr>
              <a:t>	</a:t>
            </a:r>
            <a:endParaRPr lang="en-US" dirty="0">
              <a:latin typeface="Calibri" panose="020F0502020204030204" pitchFamily="34" charset="0"/>
              <a:ea typeface="+mn-lt"/>
              <a:cs typeface="Calibri" panose="020F0502020204030204" pitchFamily="34" charset="0"/>
            </a:endParaRPr>
          </a:p>
          <a:p>
            <a:pPr>
              <a:spcBef>
                <a:spcPts val="1200"/>
              </a:spcBef>
            </a:pPr>
            <a:r>
              <a:rPr lang="en-US" sz="3000" dirty="0">
                <a:latin typeface="Calibri"/>
                <a:cs typeface="Calibri"/>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23702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John O’Neill</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104172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0.xml><?xml version="1.0" encoding="utf-8"?>
<a:theme xmlns:a="http://schemas.openxmlformats.org/drawingml/2006/main" name="Retrospect">
  <a:themeElements>
    <a:clrScheme name="Retrospect">
      <a:dk1>
        <a:srgbClr val="000000"/>
      </a:dk1>
      <a:lt1>
        <a:srgbClr val="E9E5DC"/>
      </a:lt1>
      <a:dk2>
        <a:srgbClr val="A7A7A7"/>
      </a:dk2>
      <a:lt2>
        <a:srgbClr val="535353"/>
      </a:lt2>
      <a:accent1>
        <a:srgbClr val="9B2D1F"/>
      </a:accent1>
      <a:accent2>
        <a:srgbClr val="4D160F"/>
      </a:accent2>
      <a:accent3>
        <a:srgbClr val="343232"/>
      </a:accent3>
      <a:accent4>
        <a:srgbClr val="4E4A4A"/>
      </a:accent4>
      <a:accent5>
        <a:srgbClr val="918485"/>
      </a:accent5>
      <a:accent6>
        <a:srgbClr val="1D1C1C"/>
      </a:accent6>
      <a:hlink>
        <a:srgbClr val="0000FF"/>
      </a:hlink>
      <a:folHlink>
        <a:srgbClr val="FF00FF"/>
      </a:folHlink>
    </a:clrScheme>
    <a:fontScheme name="Retrospect">
      <a:majorFont>
        <a:latin typeface="Helvetica"/>
        <a:ea typeface="Helvetica"/>
        <a:cs typeface="Helvetica"/>
      </a:majorFont>
      <a:minorFont>
        <a:latin typeface="Arial"/>
        <a:ea typeface="Arial"/>
        <a:cs typeface="Arial"/>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 - Slide Master -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216CFD34-0BA5-4782-BA3C-8BE533552218}"/>
    </a:ext>
  </a:extLst>
</a:theme>
</file>

<file path=ppt/theme/theme8.xml><?xml version="1.0" encoding="utf-8"?>
<a:theme xmlns:a="http://schemas.openxmlformats.org/drawingml/2006/main" name="2.0 - Slide Master -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9B27D321-F263-4E6F-98EF-09206F0D3DC6}"/>
    </a:ext>
  </a:extLst>
</a:theme>
</file>

<file path=ppt/theme/theme9.xml><?xml version="1.0" encoding="utf-8"?>
<a:theme xmlns:a="http://schemas.openxmlformats.org/drawingml/2006/main" name="3.0 - Slide Master - 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C713BE7D-33A8-446B-B3B0-698906A891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2.xml><?xml version="1.0" encoding="utf-8"?>
<ds:datastoreItem xmlns:ds="http://schemas.openxmlformats.org/officeDocument/2006/customXml" ds:itemID="{55F3AE54-E525-407A-9473-4F14C43EA8FD}">
  <ds:schemaRefs>
    <ds:schemaRef ds:uri="http://www.w3.org/XML/1998/namespace"/>
    <ds:schemaRef ds:uri="http://schemas.microsoft.com/office/infopath/2007/PartnerControls"/>
    <ds:schemaRef ds:uri="http://purl.org/dc/dcmitype/"/>
    <ds:schemaRef ds:uri="af1aecce-9966-48e2-adf8-ad84ee7f2c0f"/>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7064</TotalTime>
  <Words>2204</Words>
  <Application>Microsoft Office PowerPoint</Application>
  <PresentationFormat>Widescreen</PresentationFormat>
  <Paragraphs>260</Paragraphs>
  <Slides>38</Slides>
  <Notes>4</Notes>
  <HiddenSlides>0</HiddenSlides>
  <MMClips>4</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38</vt:i4>
      </vt:variant>
    </vt:vector>
  </HeadingPairs>
  <TitlesOfParts>
    <vt:vector size="61" baseType="lpstr">
      <vt:lpstr>Arial</vt:lpstr>
      <vt:lpstr>Arial Black</vt:lpstr>
      <vt:lpstr>Calibri</vt:lpstr>
      <vt:lpstr>Century Gothic</vt:lpstr>
      <vt:lpstr>Courier New</vt:lpstr>
      <vt:lpstr>Gill Sans MT</vt:lpstr>
      <vt:lpstr>Helvetica</vt:lpstr>
      <vt:lpstr>Myriad Pro</vt:lpstr>
      <vt:lpstr>Segoe UI</vt:lpstr>
      <vt:lpstr>Source Sans Pro</vt:lpstr>
      <vt:lpstr>Source Sans Pro Semibold</vt:lpstr>
      <vt:lpstr>Times New Roman</vt:lpstr>
      <vt:lpstr>Wingdings</vt:lpstr>
      <vt:lpstr>2_nTIDE Lunch and Learn PPT Template</vt:lpstr>
      <vt:lpstr>Custom Design</vt:lpstr>
      <vt:lpstr>Blank Presentation</vt:lpstr>
      <vt:lpstr>2_Blank Presentation</vt:lpstr>
      <vt:lpstr>1_Office Theme</vt:lpstr>
      <vt:lpstr>2_Office Theme</vt:lpstr>
      <vt:lpstr>1.0 - Slide Master - Title</vt:lpstr>
      <vt:lpstr>2.0 - Slide Master - Content</vt:lpstr>
      <vt:lpstr>3.0 - Slide Master - End Content</vt:lpstr>
      <vt:lpstr>Retrospect</vt:lpstr>
      <vt:lpstr>nTIDE Lunch &amp; Learn Webinar Series</vt:lpstr>
      <vt:lpstr>nTIDE Lunch &amp; Learn Webinar Series</vt:lpstr>
      <vt:lpstr>Up Front Matters</vt:lpstr>
      <vt:lpstr>Up Front Matters Continued</vt:lpstr>
      <vt:lpstr>Welcome</vt:lpstr>
      <vt:lpstr>Zoom Tips</vt:lpstr>
      <vt:lpstr>About nTIDE Lunch &amp; Learn</vt:lpstr>
      <vt:lpstr>Today’s Program</vt:lpstr>
      <vt:lpstr>Part 1: The nTIDE Report</vt:lpstr>
      <vt:lpstr>The Monthly nTIDE Report</vt:lpstr>
      <vt:lpstr>Source of the Data</vt:lpstr>
      <vt:lpstr>The Numbers</vt:lpstr>
      <vt:lpstr>Employment -to-  Population  Ratio March</vt:lpstr>
      <vt:lpstr>Employment -to-  Population  Ratio April</vt:lpstr>
      <vt:lpstr>Labor  Force Participation Rate</vt:lpstr>
      <vt:lpstr>Labor  Force Participation Rate March</vt:lpstr>
      <vt:lpstr>Labor  Force Participation Rate April</vt:lpstr>
      <vt:lpstr>Part 2 nTIDE News</vt:lpstr>
      <vt:lpstr>Federal Policy Update</vt:lpstr>
      <vt:lpstr>SSAB: Unintended Consequences of Social Security's Return to Work Policies</vt:lpstr>
      <vt:lpstr>Skills Based Learning in States </vt:lpstr>
      <vt:lpstr>How to Bridge Different Access Needs.</vt:lpstr>
      <vt:lpstr>Supported and Customized Employment </vt:lpstr>
      <vt:lpstr>How has COVID-19 impacted disability employment?</vt:lpstr>
      <vt:lpstr>Telework during the pandemic: Patterns, challenges, and opportunities for people with disabilities</vt:lpstr>
      <vt:lpstr>Sar-TAC Webinar Series on Accessibility and Plain Language</vt:lpstr>
      <vt:lpstr>Webinar: Brain Injury, AT &amp; Employment</vt:lpstr>
      <vt:lpstr>Part 3: nTIDE Guest Speaker</vt:lpstr>
      <vt:lpstr>Maryland Department  Of Disabilities</vt:lpstr>
      <vt:lpstr>Vision:</vt:lpstr>
      <vt:lpstr>History/Mission</vt:lpstr>
      <vt:lpstr>MDOD Policy Areas</vt:lpstr>
      <vt:lpstr>   Education/Transition</vt:lpstr>
      <vt:lpstr>Employment</vt:lpstr>
      <vt:lpstr>For more information</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February Presentation</dc:title>
  <dc:creator>Andrew Houtenville</dc:creator>
  <cp:lastModifiedBy>Kate Filanoski</cp:lastModifiedBy>
  <cp:revision>267</cp:revision>
  <dcterms:created xsi:type="dcterms:W3CDTF">2020-10-02T13:45:56Z</dcterms:created>
  <dcterms:modified xsi:type="dcterms:W3CDTF">2023-05-05T15:43:31Z</dcterms:modified>
</cp:coreProperties>
</file>