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 id="2147483710" r:id="rId7"/>
  </p:sldMasterIdLst>
  <p:notesMasterIdLst>
    <p:notesMasterId r:id="rId32"/>
  </p:notesMasterIdLst>
  <p:sldIdLst>
    <p:sldId id="257" r:id="rId8"/>
    <p:sldId id="573" r:id="rId9"/>
    <p:sldId id="256" r:id="rId10"/>
    <p:sldId id="260" r:id="rId11"/>
    <p:sldId id="1053" r:id="rId12"/>
    <p:sldId id="262" r:id="rId13"/>
    <p:sldId id="263" r:id="rId14"/>
    <p:sldId id="303" r:id="rId15"/>
    <p:sldId id="12171" r:id="rId16"/>
    <p:sldId id="12172" r:id="rId17"/>
    <p:sldId id="12173" r:id="rId18"/>
    <p:sldId id="12097" r:id="rId19"/>
    <p:sldId id="12159" r:id="rId20"/>
    <p:sldId id="12164" r:id="rId21"/>
    <p:sldId id="12166" r:id="rId22"/>
    <p:sldId id="12168" r:id="rId23"/>
    <p:sldId id="12169" r:id="rId24"/>
    <p:sldId id="12170" r:id="rId25"/>
    <p:sldId id="12136" r:id="rId26"/>
    <p:sldId id="12110" r:id="rId27"/>
    <p:sldId id="12142" r:id="rId28"/>
    <p:sldId id="693" r:id="rId29"/>
    <p:sldId id="577"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C9CC4-269C-4DE8-ABBE-FB9D403F453E}" v="45" dt="2023-05-19T15:50:35.010"/>
    <p1510:client id="{6C702A46-78DC-48BD-B711-F65F4DDE6CB2}" v="288" dt="2023-05-19T14:05:12.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5" autoAdjust="0"/>
    <p:restoredTop sz="86449" autoAdjust="0"/>
  </p:normalViewPr>
  <p:slideViewPr>
    <p:cSldViewPr snapToGrid="0">
      <p:cViewPr varScale="1">
        <p:scale>
          <a:sx n="61" d="100"/>
          <a:sy n="61" d="100"/>
        </p:scale>
        <p:origin x="48" y="187"/>
      </p:cViewPr>
      <p:guideLst/>
    </p:cSldViewPr>
  </p:slideViewPr>
  <p:outlineViewPr>
    <p:cViewPr>
      <p:scale>
        <a:sx n="33" d="100"/>
        <a:sy n="33" d="100"/>
      </p:scale>
      <p:origin x="0" y="-200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Volle" userId="56a017f8-fff7-4347-a03a-e4e7c9199847" providerId="ADAL" clId="{BEF0882B-BB6A-44D3-A1C7-57B1ACAA5E98}"/>
    <pc:docChg chg="undo custSel addSld delSld modSld sldOrd">
      <pc:chgData name="Karen Volle" userId="56a017f8-fff7-4347-a03a-e4e7c9199847" providerId="ADAL" clId="{BEF0882B-BB6A-44D3-A1C7-57B1ACAA5E98}" dt="2023-02-07T14:28:04.175" v="518" actId="1076"/>
      <pc:docMkLst>
        <pc:docMk/>
      </pc:docMkLst>
      <pc:sldChg chg="modSp mod">
        <pc:chgData name="Karen Volle" userId="56a017f8-fff7-4347-a03a-e4e7c9199847" providerId="ADAL" clId="{BEF0882B-BB6A-44D3-A1C7-57B1ACAA5E98}" dt="2023-02-07T14:13:36.333" v="69" actId="20577"/>
        <pc:sldMkLst>
          <pc:docMk/>
          <pc:sldMk cId="2419022558" sldId="257"/>
        </pc:sldMkLst>
        <pc:spChg chg="mod">
          <ac:chgData name="Karen Volle" userId="56a017f8-fff7-4347-a03a-e4e7c9199847" providerId="ADAL" clId="{BEF0882B-BB6A-44D3-A1C7-57B1ACAA5E98}" dt="2023-02-07T14:13:36.333" v="69" actId="20577"/>
          <ac:spMkLst>
            <pc:docMk/>
            <pc:sldMk cId="2419022558" sldId="257"/>
            <ac:spMk id="3" creationId="{514675EA-F78D-48A7-B127-E5D3889F7E0D}"/>
          </ac:spMkLst>
        </pc:spChg>
      </pc:sldChg>
      <pc:sldChg chg="modSp mod modAnim">
        <pc:chgData name="Karen Volle" userId="56a017f8-fff7-4347-a03a-e4e7c9199847" providerId="ADAL" clId="{BEF0882B-BB6A-44D3-A1C7-57B1ACAA5E98}" dt="2023-02-07T14:17:26.501" v="248" actId="27636"/>
        <pc:sldMkLst>
          <pc:docMk/>
          <pc:sldMk cId="1377615727" sldId="261"/>
        </pc:sldMkLst>
        <pc:spChg chg="mod">
          <ac:chgData name="Karen Volle" userId="56a017f8-fff7-4347-a03a-e4e7c9199847" providerId="ADAL" clId="{BEF0882B-BB6A-44D3-A1C7-57B1ACAA5E98}" dt="2023-02-07T14:14:23.287" v="110" actId="114"/>
          <ac:spMkLst>
            <pc:docMk/>
            <pc:sldMk cId="1377615727" sldId="261"/>
            <ac:spMk id="2" creationId="{AD8B5095-A54C-43C7-9F76-75F907615938}"/>
          </ac:spMkLst>
        </pc:spChg>
        <pc:spChg chg="mod">
          <ac:chgData name="Karen Volle" userId="56a017f8-fff7-4347-a03a-e4e7c9199847" providerId="ADAL" clId="{BEF0882B-BB6A-44D3-A1C7-57B1ACAA5E98}" dt="2023-02-07T14:17:26.501" v="248" actId="27636"/>
          <ac:spMkLst>
            <pc:docMk/>
            <pc:sldMk cId="1377615727" sldId="261"/>
            <ac:spMk id="3" creationId="{0D5B6EF4-241B-4449-8E37-9ABA41C398CB}"/>
          </ac:spMkLst>
        </pc:spChg>
      </pc:sldChg>
      <pc:sldChg chg="modSp mod">
        <pc:chgData name="Karen Volle" userId="56a017f8-fff7-4347-a03a-e4e7c9199847" providerId="ADAL" clId="{BEF0882B-BB6A-44D3-A1C7-57B1ACAA5E98}" dt="2023-02-07T14:21:54.295" v="352" actId="20577"/>
        <pc:sldMkLst>
          <pc:docMk/>
          <pc:sldMk cId="3367475247" sldId="263"/>
        </pc:sldMkLst>
        <pc:spChg chg="mod">
          <ac:chgData name="Karen Volle" userId="56a017f8-fff7-4347-a03a-e4e7c9199847" providerId="ADAL" clId="{BEF0882B-BB6A-44D3-A1C7-57B1ACAA5E98}" dt="2023-02-07T14:21:54.295" v="352" actId="20577"/>
          <ac:spMkLst>
            <pc:docMk/>
            <pc:sldMk cId="3367475247" sldId="263"/>
            <ac:spMk id="3" creationId="{208AB114-3388-4571-913A-BFFBCE5A3F57}"/>
          </ac:spMkLst>
        </pc:spChg>
      </pc:sldChg>
      <pc:sldChg chg="modSp mod">
        <pc:chgData name="Karen Volle" userId="56a017f8-fff7-4347-a03a-e4e7c9199847" providerId="ADAL" clId="{BEF0882B-BB6A-44D3-A1C7-57B1ACAA5E98}" dt="2023-02-07T14:13:24.419" v="58" actId="20577"/>
        <pc:sldMkLst>
          <pc:docMk/>
          <pc:sldMk cId="1301611488" sldId="573"/>
        </pc:sldMkLst>
        <pc:spChg chg="mod">
          <ac:chgData name="Karen Volle" userId="56a017f8-fff7-4347-a03a-e4e7c9199847" providerId="ADAL" clId="{BEF0882B-BB6A-44D3-A1C7-57B1ACAA5E98}" dt="2023-02-07T14:13:24.419" v="58" actId="20577"/>
          <ac:spMkLst>
            <pc:docMk/>
            <pc:sldMk cId="1301611488" sldId="573"/>
            <ac:spMk id="3" creationId="{514675EA-F78D-48A7-B127-E5D3889F7E0D}"/>
          </ac:spMkLst>
        </pc:spChg>
      </pc:sldChg>
      <pc:sldChg chg="del">
        <pc:chgData name="Karen Volle" userId="56a017f8-fff7-4347-a03a-e4e7c9199847" providerId="ADAL" clId="{BEF0882B-BB6A-44D3-A1C7-57B1ACAA5E98}" dt="2023-02-07T14:13:57.388" v="70" actId="47"/>
        <pc:sldMkLst>
          <pc:docMk/>
          <pc:sldMk cId="2714386703" sldId="11948"/>
        </pc:sldMkLst>
      </pc:sldChg>
      <pc:sldChg chg="del">
        <pc:chgData name="Karen Volle" userId="56a017f8-fff7-4347-a03a-e4e7c9199847" providerId="ADAL" clId="{BEF0882B-BB6A-44D3-A1C7-57B1ACAA5E98}" dt="2023-02-07T14:22:20.101" v="353" actId="47"/>
        <pc:sldMkLst>
          <pc:docMk/>
          <pc:sldMk cId="2113075866" sldId="12038"/>
        </pc:sldMkLst>
      </pc:sldChg>
      <pc:sldChg chg="addSp delSp modSp add mod ord">
        <pc:chgData name="Karen Volle" userId="56a017f8-fff7-4347-a03a-e4e7c9199847" providerId="ADAL" clId="{BEF0882B-BB6A-44D3-A1C7-57B1ACAA5E98}" dt="2023-02-07T14:28:04.175" v="518" actId="1076"/>
        <pc:sldMkLst>
          <pc:docMk/>
          <pc:sldMk cId="1480613986" sldId="12110"/>
        </pc:sldMkLst>
        <pc:spChg chg="mod">
          <ac:chgData name="Karen Volle" userId="56a017f8-fff7-4347-a03a-e4e7c9199847" providerId="ADAL" clId="{BEF0882B-BB6A-44D3-A1C7-57B1ACAA5E98}" dt="2023-02-07T14:24:29.763" v="375" actId="20577"/>
          <ac:spMkLst>
            <pc:docMk/>
            <pc:sldMk cId="1480613986" sldId="12110"/>
            <ac:spMk id="2" creationId="{ACC8E234-17A7-4585-92D3-92343A73E2BE}"/>
          </ac:spMkLst>
        </pc:spChg>
        <pc:spChg chg="mod">
          <ac:chgData name="Karen Volle" userId="56a017f8-fff7-4347-a03a-e4e7c9199847" providerId="ADAL" clId="{BEF0882B-BB6A-44D3-A1C7-57B1ACAA5E98}" dt="2023-02-07T14:26:58.337" v="510" actId="1076"/>
          <ac:spMkLst>
            <pc:docMk/>
            <pc:sldMk cId="1480613986" sldId="12110"/>
            <ac:spMk id="3" creationId="{C6B18112-06CD-41A4-BAA1-9D0CC2AA05FA}"/>
          </ac:spMkLst>
        </pc:spChg>
        <pc:picChg chg="add mod">
          <ac:chgData name="Karen Volle" userId="56a017f8-fff7-4347-a03a-e4e7c9199847" providerId="ADAL" clId="{BEF0882B-BB6A-44D3-A1C7-57B1ACAA5E98}" dt="2023-02-07T14:28:04.175" v="518" actId="1076"/>
          <ac:picMkLst>
            <pc:docMk/>
            <pc:sldMk cId="1480613986" sldId="12110"/>
            <ac:picMk id="7" creationId="{F530624D-D9C6-DC6C-25CE-FE43BF40C170}"/>
          </ac:picMkLst>
        </pc:picChg>
        <pc:picChg chg="del">
          <ac:chgData name="Karen Volle" userId="56a017f8-fff7-4347-a03a-e4e7c9199847" providerId="ADAL" clId="{BEF0882B-BB6A-44D3-A1C7-57B1ACAA5E98}" dt="2023-02-07T14:24:42.273" v="377" actId="478"/>
          <ac:picMkLst>
            <pc:docMk/>
            <pc:sldMk cId="1480613986" sldId="12110"/>
            <ac:picMk id="9" creationId="{50F9D74D-F681-44D6-8D11-5356F11F74C9}"/>
          </ac:picMkLst>
        </pc:picChg>
      </pc:sldChg>
    </pc:docChg>
  </pc:docChgLst>
  <pc:docChgLst>
    <pc:chgData name="Andrew Houtenville" userId="aea22101-bd61-4dfe-a17f-14b576307e93" providerId="ADAL" clId="{E3935A69-472C-4B8E-83EB-144BF1FD2909}"/>
    <pc:docChg chg="undo custSel addSld delSld modSld sldOrd">
      <pc:chgData name="Andrew Houtenville" userId="aea22101-bd61-4dfe-a17f-14b576307e93" providerId="ADAL" clId="{E3935A69-472C-4B8E-83EB-144BF1FD2909}" dt="2023-03-24T15:10:59.812" v="2012" actId="20577"/>
      <pc:docMkLst>
        <pc:docMk/>
      </pc:docMkLst>
      <pc:sldChg chg="modSp mod">
        <pc:chgData name="Andrew Houtenville" userId="aea22101-bd61-4dfe-a17f-14b576307e93" providerId="ADAL" clId="{E3935A69-472C-4B8E-83EB-144BF1FD2909}" dt="2023-03-24T14:22:36.079" v="1" actId="27636"/>
        <pc:sldMkLst>
          <pc:docMk/>
          <pc:sldMk cId="2419022558" sldId="257"/>
        </pc:sldMkLst>
        <pc:spChg chg="mod">
          <ac:chgData name="Andrew Houtenville" userId="aea22101-bd61-4dfe-a17f-14b576307e93" providerId="ADAL" clId="{E3935A69-472C-4B8E-83EB-144BF1FD2909}" dt="2023-03-24T14:22:36.079" v="1" actId="27636"/>
          <ac:spMkLst>
            <pc:docMk/>
            <pc:sldMk cId="2419022558" sldId="257"/>
            <ac:spMk id="2" creationId="{A27CB7AF-1173-445E-BB38-8E208A36F26D}"/>
          </ac:spMkLst>
        </pc:spChg>
      </pc:sldChg>
      <pc:sldChg chg="modSp mod">
        <pc:chgData name="Andrew Houtenville" userId="aea22101-bd61-4dfe-a17f-14b576307e93" providerId="ADAL" clId="{E3935A69-472C-4B8E-83EB-144BF1FD2909}" dt="2023-03-24T14:22:36.079" v="2" actId="27636"/>
        <pc:sldMkLst>
          <pc:docMk/>
          <pc:sldMk cId="1301611488" sldId="573"/>
        </pc:sldMkLst>
        <pc:spChg chg="mod">
          <ac:chgData name="Andrew Houtenville" userId="aea22101-bd61-4dfe-a17f-14b576307e93" providerId="ADAL" clId="{E3935A69-472C-4B8E-83EB-144BF1FD2909}" dt="2023-03-24T14:22:36.079" v="2" actId="27636"/>
          <ac:spMkLst>
            <pc:docMk/>
            <pc:sldMk cId="1301611488" sldId="573"/>
            <ac:spMk id="2" creationId="{A27CB7AF-1173-445E-BB38-8E208A36F26D}"/>
          </ac:spMkLst>
        </pc:spChg>
      </pc:sldChg>
      <pc:sldChg chg="addSp delSp modSp mod">
        <pc:chgData name="Andrew Houtenville" userId="aea22101-bd61-4dfe-a17f-14b576307e93" providerId="ADAL" clId="{E3935A69-472C-4B8E-83EB-144BF1FD2909}" dt="2023-03-24T14:47:25.600" v="1119" actId="478"/>
        <pc:sldMkLst>
          <pc:docMk/>
          <pc:sldMk cId="2491864597" sldId="12023"/>
        </pc:sldMkLst>
        <pc:spChg chg="del mod">
          <ac:chgData name="Andrew Houtenville" userId="aea22101-bd61-4dfe-a17f-14b576307e93" providerId="ADAL" clId="{E3935A69-472C-4B8E-83EB-144BF1FD2909}" dt="2023-03-24T14:46:17.936" v="1102" actId="478"/>
          <ac:spMkLst>
            <pc:docMk/>
            <pc:sldMk cId="2491864597" sldId="12023"/>
            <ac:spMk id="6" creationId="{94C7E6A2-9959-D27B-FAD1-251ED28DE75F}"/>
          </ac:spMkLst>
        </pc:spChg>
        <pc:picChg chg="add del mod">
          <ac:chgData name="Andrew Houtenville" userId="aea22101-bd61-4dfe-a17f-14b576307e93" providerId="ADAL" clId="{E3935A69-472C-4B8E-83EB-144BF1FD2909}" dt="2023-03-24T14:47:25.600" v="1119" actId="478"/>
          <ac:picMkLst>
            <pc:docMk/>
            <pc:sldMk cId="2491864597" sldId="12023"/>
            <ac:picMk id="3" creationId="{DAC2E563-0951-410B-C724-CDAEE184C9B0}"/>
          </ac:picMkLst>
        </pc:picChg>
      </pc:sldChg>
      <pc:sldChg chg="addSp delSp modSp add del mod">
        <pc:chgData name="Andrew Houtenville" userId="aea22101-bd61-4dfe-a17f-14b576307e93" providerId="ADAL" clId="{E3935A69-472C-4B8E-83EB-144BF1FD2909}" dt="2023-03-24T14:47:11.416" v="1114" actId="47"/>
        <pc:sldMkLst>
          <pc:docMk/>
          <pc:sldMk cId="3357822432" sldId="12095"/>
        </pc:sldMkLst>
        <pc:spChg chg="mod">
          <ac:chgData name="Andrew Houtenville" userId="aea22101-bd61-4dfe-a17f-14b576307e93" providerId="ADAL" clId="{E3935A69-472C-4B8E-83EB-144BF1FD2909}" dt="2023-03-24T14:46:27.560" v="1103" actId="6549"/>
          <ac:spMkLst>
            <pc:docMk/>
            <pc:sldMk cId="3357822432" sldId="12095"/>
            <ac:spMk id="2" creationId="{CAD9B724-0BBC-4052-8F50-158D8643067E}"/>
          </ac:spMkLst>
        </pc:spChg>
        <pc:picChg chg="add del mod">
          <ac:chgData name="Andrew Houtenville" userId="aea22101-bd61-4dfe-a17f-14b576307e93" providerId="ADAL" clId="{E3935A69-472C-4B8E-83EB-144BF1FD2909}" dt="2023-03-24T14:46:58.183" v="1108" actId="21"/>
          <ac:picMkLst>
            <pc:docMk/>
            <pc:sldMk cId="3357822432" sldId="12095"/>
            <ac:picMk id="3" creationId="{6324E385-A41A-16D3-9C26-95ACC3953DCA}"/>
          </ac:picMkLst>
        </pc:picChg>
        <pc:picChg chg="del">
          <ac:chgData name="Andrew Houtenville" userId="aea22101-bd61-4dfe-a17f-14b576307e93" providerId="ADAL" clId="{E3935A69-472C-4B8E-83EB-144BF1FD2909}" dt="2023-03-24T14:46:29.945" v="1104" actId="478"/>
          <ac:picMkLst>
            <pc:docMk/>
            <pc:sldMk cId="3357822432" sldId="12095"/>
            <ac:picMk id="25" creationId="{CB0D717C-EBF6-AE3A-A1EA-A2CB0FDD8409}"/>
          </ac:picMkLst>
        </pc:picChg>
      </pc:sldChg>
      <pc:sldChg chg="addSp delSp modSp mod">
        <pc:chgData name="Andrew Houtenville" userId="aea22101-bd61-4dfe-a17f-14b576307e93" providerId="ADAL" clId="{E3935A69-472C-4B8E-83EB-144BF1FD2909}" dt="2023-03-24T14:47:31.184" v="1121" actId="478"/>
        <pc:sldMkLst>
          <pc:docMk/>
          <pc:sldMk cId="3527199843" sldId="12096"/>
        </pc:sldMkLst>
        <pc:spChg chg="add del mod">
          <ac:chgData name="Andrew Houtenville" userId="aea22101-bd61-4dfe-a17f-14b576307e93" providerId="ADAL" clId="{E3935A69-472C-4B8E-83EB-144BF1FD2909}" dt="2023-03-24T14:22:57.600" v="13" actId="478"/>
          <ac:spMkLst>
            <pc:docMk/>
            <pc:sldMk cId="3527199843" sldId="12096"/>
            <ac:spMk id="3" creationId="{42D54A86-8A98-5515-172B-186BA925B3D7}"/>
          </ac:spMkLst>
        </pc:spChg>
        <pc:picChg chg="add del mod">
          <ac:chgData name="Andrew Houtenville" userId="aea22101-bd61-4dfe-a17f-14b576307e93" providerId="ADAL" clId="{E3935A69-472C-4B8E-83EB-144BF1FD2909}" dt="2023-03-24T14:47:31.184" v="1121" actId="478"/>
          <ac:picMkLst>
            <pc:docMk/>
            <pc:sldMk cId="3527199843" sldId="12096"/>
            <ac:picMk id="6" creationId="{482F83E9-2CC6-41EB-29F9-A0F1938081F9}"/>
          </ac:picMkLst>
        </pc:picChg>
      </pc:sldChg>
      <pc:sldChg chg="del">
        <pc:chgData name="Andrew Houtenville" userId="aea22101-bd61-4dfe-a17f-14b576307e93" providerId="ADAL" clId="{E3935A69-472C-4B8E-83EB-144BF1FD2909}" dt="2023-03-24T14:23:09.762" v="15" actId="47"/>
        <pc:sldMkLst>
          <pc:docMk/>
          <pc:sldMk cId="568159862" sldId="12097"/>
        </pc:sldMkLst>
      </pc:sldChg>
      <pc:sldChg chg="del">
        <pc:chgData name="Andrew Houtenville" userId="aea22101-bd61-4dfe-a17f-14b576307e93" providerId="ADAL" clId="{E3935A69-472C-4B8E-83EB-144BF1FD2909}" dt="2023-03-24T14:22:45.736" v="11" actId="47"/>
        <pc:sldMkLst>
          <pc:docMk/>
          <pc:sldMk cId="3640320055" sldId="12111"/>
        </pc:sldMkLst>
      </pc:sldChg>
      <pc:sldChg chg="del">
        <pc:chgData name="Andrew Houtenville" userId="aea22101-bd61-4dfe-a17f-14b576307e93" providerId="ADAL" clId="{E3935A69-472C-4B8E-83EB-144BF1FD2909}" dt="2023-03-24T14:23:16.043" v="16" actId="47"/>
        <pc:sldMkLst>
          <pc:docMk/>
          <pc:sldMk cId="1446716360" sldId="12112"/>
        </pc:sldMkLst>
      </pc:sldChg>
      <pc:sldChg chg="del">
        <pc:chgData name="Andrew Houtenville" userId="aea22101-bd61-4dfe-a17f-14b576307e93" providerId="ADAL" clId="{E3935A69-472C-4B8E-83EB-144BF1FD2909}" dt="2023-03-24T14:23:16.043" v="16" actId="47"/>
        <pc:sldMkLst>
          <pc:docMk/>
          <pc:sldMk cId="1797440348" sldId="12113"/>
        </pc:sldMkLst>
      </pc:sldChg>
      <pc:sldChg chg="del">
        <pc:chgData name="Andrew Houtenville" userId="aea22101-bd61-4dfe-a17f-14b576307e93" providerId="ADAL" clId="{E3935A69-472C-4B8E-83EB-144BF1FD2909}" dt="2023-03-24T14:23:16.043" v="16" actId="47"/>
        <pc:sldMkLst>
          <pc:docMk/>
          <pc:sldMk cId="1021580538" sldId="12117"/>
        </pc:sldMkLst>
      </pc:sldChg>
      <pc:sldChg chg="del">
        <pc:chgData name="Andrew Houtenville" userId="aea22101-bd61-4dfe-a17f-14b576307e93" providerId="ADAL" clId="{E3935A69-472C-4B8E-83EB-144BF1FD2909}" dt="2023-03-24T14:23:16.043" v="16" actId="47"/>
        <pc:sldMkLst>
          <pc:docMk/>
          <pc:sldMk cId="1692060203" sldId="12118"/>
        </pc:sldMkLst>
      </pc:sldChg>
      <pc:sldChg chg="del">
        <pc:chgData name="Andrew Houtenville" userId="aea22101-bd61-4dfe-a17f-14b576307e93" providerId="ADAL" clId="{E3935A69-472C-4B8E-83EB-144BF1FD2909}" dt="2023-03-24T14:23:16.043" v="16" actId="47"/>
        <pc:sldMkLst>
          <pc:docMk/>
          <pc:sldMk cId="427060093" sldId="12119"/>
        </pc:sldMkLst>
      </pc:sldChg>
      <pc:sldChg chg="del">
        <pc:chgData name="Andrew Houtenville" userId="aea22101-bd61-4dfe-a17f-14b576307e93" providerId="ADAL" clId="{E3935A69-472C-4B8E-83EB-144BF1FD2909}" dt="2023-03-24T14:23:16.043" v="16" actId="47"/>
        <pc:sldMkLst>
          <pc:docMk/>
          <pc:sldMk cId="3684263406" sldId="12120"/>
        </pc:sldMkLst>
      </pc:sldChg>
      <pc:sldChg chg="del">
        <pc:chgData name="Andrew Houtenville" userId="aea22101-bd61-4dfe-a17f-14b576307e93" providerId="ADAL" clId="{E3935A69-472C-4B8E-83EB-144BF1FD2909}" dt="2023-03-24T14:23:16.043" v="16" actId="47"/>
        <pc:sldMkLst>
          <pc:docMk/>
          <pc:sldMk cId="3333437970" sldId="12121"/>
        </pc:sldMkLst>
      </pc:sldChg>
      <pc:sldChg chg="modSp mod">
        <pc:chgData name="Andrew Houtenville" userId="aea22101-bd61-4dfe-a17f-14b576307e93" providerId="ADAL" clId="{E3935A69-472C-4B8E-83EB-144BF1FD2909}" dt="2023-03-24T14:25:21.152" v="56" actId="20577"/>
        <pc:sldMkLst>
          <pc:docMk/>
          <pc:sldMk cId="640833753" sldId="12132"/>
        </pc:sldMkLst>
        <pc:graphicFrameChg chg="modGraphic">
          <ac:chgData name="Andrew Houtenville" userId="aea22101-bd61-4dfe-a17f-14b576307e93" providerId="ADAL" clId="{E3935A69-472C-4B8E-83EB-144BF1FD2909}" dt="2023-03-24T14:25:21.152" v="56" actId="20577"/>
          <ac:graphicFrameMkLst>
            <pc:docMk/>
            <pc:sldMk cId="640833753" sldId="12132"/>
            <ac:graphicFrameMk id="8" creationId="{C492122A-313C-42B5-B4CF-8F8A7FE7E037}"/>
          </ac:graphicFrameMkLst>
        </pc:graphicFrameChg>
      </pc:sldChg>
      <pc:sldChg chg="addSp delSp modSp add del mod">
        <pc:chgData name="Andrew Houtenville" userId="aea22101-bd61-4dfe-a17f-14b576307e93" providerId="ADAL" clId="{E3935A69-472C-4B8E-83EB-144BF1FD2909}" dt="2023-03-24T14:47:13.636" v="1115" actId="47"/>
        <pc:sldMkLst>
          <pc:docMk/>
          <pc:sldMk cId="233043620" sldId="12133"/>
        </pc:sldMkLst>
        <pc:spChg chg="mod">
          <ac:chgData name="Andrew Houtenville" userId="aea22101-bd61-4dfe-a17f-14b576307e93" providerId="ADAL" clId="{E3935A69-472C-4B8E-83EB-144BF1FD2909}" dt="2023-03-24T14:46:04.585" v="1101" actId="20577"/>
          <ac:spMkLst>
            <pc:docMk/>
            <pc:sldMk cId="233043620" sldId="12133"/>
            <ac:spMk id="2" creationId="{CAD9B724-0BBC-4052-8F50-158D8643067E}"/>
          </ac:spMkLst>
        </pc:spChg>
        <pc:picChg chg="add del mod">
          <ac:chgData name="Andrew Houtenville" userId="aea22101-bd61-4dfe-a17f-14b576307e93" providerId="ADAL" clId="{E3935A69-472C-4B8E-83EB-144BF1FD2909}" dt="2023-03-24T14:47:01.100" v="1110"/>
          <ac:picMkLst>
            <pc:docMk/>
            <pc:sldMk cId="233043620" sldId="12133"/>
            <ac:picMk id="3" creationId="{0BFD21F1-E4BC-692A-B86D-10CC9F77BC2D}"/>
          </ac:picMkLst>
        </pc:picChg>
        <pc:picChg chg="del">
          <ac:chgData name="Andrew Houtenville" userId="aea22101-bd61-4dfe-a17f-14b576307e93" providerId="ADAL" clId="{E3935A69-472C-4B8E-83EB-144BF1FD2909}" dt="2023-03-24T14:46:53.425" v="1106" actId="21"/>
          <ac:picMkLst>
            <pc:docMk/>
            <pc:sldMk cId="233043620" sldId="12133"/>
            <ac:picMk id="13" creationId="{C84BED83-D096-A666-B1E3-771F50605194}"/>
          </ac:picMkLst>
        </pc:picChg>
      </pc:sldChg>
      <pc:sldChg chg="addSp delSp modSp add del mod">
        <pc:chgData name="Andrew Houtenville" userId="aea22101-bd61-4dfe-a17f-14b576307e93" providerId="ADAL" clId="{E3935A69-472C-4B8E-83EB-144BF1FD2909}" dt="2023-03-24T14:26:58.096" v="187" actId="2696"/>
        <pc:sldMkLst>
          <pc:docMk/>
          <pc:sldMk cId="937199927" sldId="12134"/>
        </pc:sldMkLst>
        <pc:spChg chg="add del mod">
          <ac:chgData name="Andrew Houtenville" userId="aea22101-bd61-4dfe-a17f-14b576307e93" providerId="ADAL" clId="{E3935A69-472C-4B8E-83EB-144BF1FD2909}" dt="2023-03-24T14:26:40.552" v="186" actId="20577"/>
          <ac:spMkLst>
            <pc:docMk/>
            <pc:sldMk cId="937199927" sldId="12134"/>
            <ac:spMk id="6" creationId="{94C7E6A2-9959-D27B-FAD1-251ED28DE75F}"/>
          </ac:spMkLst>
        </pc:spChg>
      </pc:sldChg>
      <pc:sldChg chg="modSp add del mod">
        <pc:chgData name="Andrew Houtenville" userId="aea22101-bd61-4dfe-a17f-14b576307e93" providerId="ADAL" clId="{E3935A69-472C-4B8E-83EB-144BF1FD2909}" dt="2023-03-24T14:39:07.505" v="515" actId="47"/>
        <pc:sldMkLst>
          <pc:docMk/>
          <pc:sldMk cId="2237453417" sldId="12134"/>
        </pc:sldMkLst>
        <pc:spChg chg="mod">
          <ac:chgData name="Andrew Houtenville" userId="aea22101-bd61-4dfe-a17f-14b576307e93" providerId="ADAL" clId="{E3935A69-472C-4B8E-83EB-144BF1FD2909}" dt="2023-03-24T14:27:32.858" v="201" actId="20577"/>
          <ac:spMkLst>
            <pc:docMk/>
            <pc:sldMk cId="2237453417" sldId="12134"/>
            <ac:spMk id="2" creationId="{CAD9B724-0BBC-4052-8F50-158D8643067E}"/>
          </ac:spMkLst>
        </pc:spChg>
      </pc:sldChg>
      <pc:sldChg chg="addSp delSp modSp add mod">
        <pc:chgData name="Andrew Houtenville" userId="aea22101-bd61-4dfe-a17f-14b576307e93" providerId="ADAL" clId="{E3935A69-472C-4B8E-83EB-144BF1FD2909}" dt="2023-03-24T14:47:43.962" v="1123" actId="313"/>
        <pc:sldMkLst>
          <pc:docMk/>
          <pc:sldMk cId="4001482292" sldId="12135"/>
        </pc:sldMkLst>
        <pc:spChg chg="mod">
          <ac:chgData name="Andrew Houtenville" userId="aea22101-bd61-4dfe-a17f-14b576307e93" providerId="ADAL" clId="{E3935A69-472C-4B8E-83EB-144BF1FD2909}" dt="2023-03-24T14:38:53.774" v="514" actId="20577"/>
          <ac:spMkLst>
            <pc:docMk/>
            <pc:sldMk cId="4001482292" sldId="12135"/>
            <ac:spMk id="3" creationId="{1E9BFE24-B735-4B7E-9906-DCB7103581A7}"/>
          </ac:spMkLst>
        </pc:spChg>
        <pc:spChg chg="add mod">
          <ac:chgData name="Andrew Houtenville" userId="aea22101-bd61-4dfe-a17f-14b576307e93" providerId="ADAL" clId="{E3935A69-472C-4B8E-83EB-144BF1FD2909}" dt="2023-03-24T14:38:37.213" v="513" actId="2085"/>
          <ac:spMkLst>
            <pc:docMk/>
            <pc:sldMk cId="4001482292" sldId="12135"/>
            <ac:spMk id="6" creationId="{12E5D9EB-0467-693D-3042-F15471924A67}"/>
          </ac:spMkLst>
        </pc:spChg>
        <pc:spChg chg="mod">
          <ac:chgData name="Andrew Houtenville" userId="aea22101-bd61-4dfe-a17f-14b576307e93" providerId="ADAL" clId="{E3935A69-472C-4B8E-83EB-144BF1FD2909}" dt="2023-03-24T14:47:43.962" v="1123" actId="313"/>
          <ac:spMkLst>
            <pc:docMk/>
            <pc:sldMk cId="4001482292" sldId="12135"/>
            <ac:spMk id="8" creationId="{39EABC25-AC82-4A68-B16D-1584F2D13CF3}"/>
          </ac:spMkLst>
        </pc:spChg>
        <pc:picChg chg="add del mod">
          <ac:chgData name="Andrew Houtenville" userId="aea22101-bd61-4dfe-a17f-14b576307e93" providerId="ADAL" clId="{E3935A69-472C-4B8E-83EB-144BF1FD2909}" dt="2023-03-24T14:35:22.817" v="347" actId="478"/>
          <ac:picMkLst>
            <pc:docMk/>
            <pc:sldMk cId="4001482292" sldId="12135"/>
            <ac:picMk id="2" creationId="{5DCA4314-3DC0-737E-CE57-DDF212457502}"/>
          </ac:picMkLst>
        </pc:picChg>
      </pc:sldChg>
      <pc:sldChg chg="modSp add mod">
        <pc:chgData name="Andrew Houtenville" userId="aea22101-bd61-4dfe-a17f-14b576307e93" providerId="ADAL" clId="{E3935A69-472C-4B8E-83EB-144BF1FD2909}" dt="2023-03-24T15:10:59.812" v="2012" actId="20577"/>
        <pc:sldMkLst>
          <pc:docMk/>
          <pc:sldMk cId="23519528" sldId="12136"/>
        </pc:sldMkLst>
        <pc:spChg chg="mod">
          <ac:chgData name="Andrew Houtenville" userId="aea22101-bd61-4dfe-a17f-14b576307e93" providerId="ADAL" clId="{E3935A69-472C-4B8E-83EB-144BF1FD2909}" dt="2023-03-24T15:10:59.812" v="2012" actId="20577"/>
          <ac:spMkLst>
            <pc:docMk/>
            <pc:sldMk cId="23519528" sldId="12136"/>
            <ac:spMk id="3" creationId="{1E9BFE24-B735-4B7E-9906-DCB7103581A7}"/>
          </ac:spMkLst>
        </pc:spChg>
      </pc:sldChg>
      <pc:sldChg chg="delSp modSp add del mod ord">
        <pc:chgData name="Andrew Houtenville" userId="aea22101-bd61-4dfe-a17f-14b576307e93" providerId="ADAL" clId="{E3935A69-472C-4B8E-83EB-144BF1FD2909}" dt="2023-03-24T15:09:35.714" v="1998" actId="2696"/>
        <pc:sldMkLst>
          <pc:docMk/>
          <pc:sldMk cId="4230622055" sldId="12136"/>
        </pc:sldMkLst>
        <pc:spChg chg="mod">
          <ac:chgData name="Andrew Houtenville" userId="aea22101-bd61-4dfe-a17f-14b576307e93" providerId="ADAL" clId="{E3935A69-472C-4B8E-83EB-144BF1FD2909}" dt="2023-03-24T15:08:55.914" v="1991" actId="6549"/>
          <ac:spMkLst>
            <pc:docMk/>
            <pc:sldMk cId="4230622055" sldId="12136"/>
            <ac:spMk id="3" creationId="{1E9BFE24-B735-4B7E-9906-DCB7103581A7}"/>
          </ac:spMkLst>
        </pc:spChg>
        <pc:spChg chg="del">
          <ac:chgData name="Andrew Houtenville" userId="aea22101-bd61-4dfe-a17f-14b576307e93" providerId="ADAL" clId="{E3935A69-472C-4B8E-83EB-144BF1FD2909}" dt="2023-03-24T14:41:17.186" v="718" actId="478"/>
          <ac:spMkLst>
            <pc:docMk/>
            <pc:sldMk cId="4230622055" sldId="12136"/>
            <ac:spMk id="6" creationId="{12E5D9EB-0467-693D-3042-F15471924A67}"/>
          </ac:spMkLst>
        </pc:spChg>
        <pc:spChg chg="mod">
          <ac:chgData name="Andrew Houtenville" userId="aea22101-bd61-4dfe-a17f-14b576307e93" providerId="ADAL" clId="{E3935A69-472C-4B8E-83EB-144BF1FD2909}" dt="2023-03-24T15:03:02.203" v="1254" actId="20577"/>
          <ac:spMkLst>
            <pc:docMk/>
            <pc:sldMk cId="4230622055" sldId="12136"/>
            <ac:spMk id="8" creationId="{39EABC25-AC82-4A68-B16D-1584F2D13CF3}"/>
          </ac:spMkLst>
        </pc:spChg>
      </pc:sldChg>
      <pc:sldChg chg="add">
        <pc:chgData name="Andrew Houtenville" userId="aea22101-bd61-4dfe-a17f-14b576307e93" providerId="ADAL" clId="{E3935A69-472C-4B8E-83EB-144BF1FD2909}" dt="2023-03-24T14:47:18.678" v="1116"/>
        <pc:sldMkLst>
          <pc:docMk/>
          <pc:sldMk cId="2789241670" sldId="12137"/>
        </pc:sldMkLst>
      </pc:sldChg>
      <pc:sldChg chg="add">
        <pc:chgData name="Andrew Houtenville" userId="aea22101-bd61-4dfe-a17f-14b576307e93" providerId="ADAL" clId="{E3935A69-472C-4B8E-83EB-144BF1FD2909}" dt="2023-03-24T14:47:29.034" v="1120"/>
        <pc:sldMkLst>
          <pc:docMk/>
          <pc:sldMk cId="930304211" sldId="12138"/>
        </pc:sldMkLst>
      </pc:sldChg>
      <pc:sldChg chg="add del">
        <pc:chgData name="Andrew Houtenville" userId="aea22101-bd61-4dfe-a17f-14b576307e93" providerId="ADAL" clId="{E3935A69-472C-4B8E-83EB-144BF1FD2909}" dt="2023-03-24T14:47:20.095" v="1118"/>
        <pc:sldMkLst>
          <pc:docMk/>
          <pc:sldMk cId="3467554114" sldId="12138"/>
        </pc:sldMkLst>
      </pc:sldChg>
      <pc:sldChg chg="addSp delSp modSp add mod">
        <pc:chgData name="Andrew Houtenville" userId="aea22101-bd61-4dfe-a17f-14b576307e93" providerId="ADAL" clId="{E3935A69-472C-4B8E-83EB-144BF1FD2909}" dt="2023-03-24T14:58:38.897" v="1205" actId="14100"/>
        <pc:sldMkLst>
          <pc:docMk/>
          <pc:sldMk cId="4028678461" sldId="12139"/>
        </pc:sldMkLst>
        <pc:spChg chg="mod">
          <ac:chgData name="Andrew Houtenville" userId="aea22101-bd61-4dfe-a17f-14b576307e93" providerId="ADAL" clId="{E3935A69-472C-4B8E-83EB-144BF1FD2909}" dt="2023-03-24T14:52:56.385" v="1169" actId="20577"/>
          <ac:spMkLst>
            <pc:docMk/>
            <pc:sldMk cId="4028678461" sldId="12139"/>
            <ac:spMk id="2" creationId="{CAD9B724-0BBC-4052-8F50-158D8643067E}"/>
          </ac:spMkLst>
        </pc:spChg>
        <pc:graphicFrameChg chg="add del mod">
          <ac:chgData name="Andrew Houtenville" userId="aea22101-bd61-4dfe-a17f-14b576307e93" providerId="ADAL" clId="{E3935A69-472C-4B8E-83EB-144BF1FD2909}" dt="2023-03-24T14:51:52.593" v="1139" actId="478"/>
          <ac:graphicFrameMkLst>
            <pc:docMk/>
            <pc:sldMk cId="4028678461" sldId="12139"/>
            <ac:graphicFrameMk id="6" creationId="{288F96E3-9198-44D8-806C-8CDC2FE5170D}"/>
          </ac:graphicFrameMkLst>
        </pc:graphicFrameChg>
        <pc:graphicFrameChg chg="add del mod">
          <ac:chgData name="Andrew Houtenville" userId="aea22101-bd61-4dfe-a17f-14b576307e93" providerId="ADAL" clId="{E3935A69-472C-4B8E-83EB-144BF1FD2909}" dt="2023-03-24T14:52:26.946" v="1144" actId="478"/>
          <ac:graphicFrameMkLst>
            <pc:docMk/>
            <pc:sldMk cId="4028678461" sldId="12139"/>
            <ac:graphicFrameMk id="7" creationId="{288F96E3-9198-44D8-806C-8CDC2FE5170D}"/>
          </ac:graphicFrameMkLst>
        </pc:graphicFrameChg>
        <pc:graphicFrameChg chg="add del mod">
          <ac:chgData name="Andrew Houtenville" userId="aea22101-bd61-4dfe-a17f-14b576307e93" providerId="ADAL" clId="{E3935A69-472C-4B8E-83EB-144BF1FD2909}" dt="2023-03-24T14:53:08.913" v="1172" actId="478"/>
          <ac:graphicFrameMkLst>
            <pc:docMk/>
            <pc:sldMk cId="4028678461" sldId="12139"/>
            <ac:graphicFrameMk id="8" creationId="{288F96E3-9198-44D8-806C-8CDC2FE5170D}"/>
          </ac:graphicFrameMkLst>
        </pc:graphicFrameChg>
        <pc:graphicFrameChg chg="add mod">
          <ac:chgData name="Andrew Houtenville" userId="aea22101-bd61-4dfe-a17f-14b576307e93" providerId="ADAL" clId="{E3935A69-472C-4B8E-83EB-144BF1FD2909}" dt="2023-03-24T14:53:14.204" v="1175"/>
          <ac:graphicFrameMkLst>
            <pc:docMk/>
            <pc:sldMk cId="4028678461" sldId="12139"/>
            <ac:graphicFrameMk id="9" creationId="{288F96E3-9198-44D8-806C-8CDC2FE5170D}"/>
          </ac:graphicFrameMkLst>
        </pc:graphicFrameChg>
        <pc:graphicFrameChg chg="add mod">
          <ac:chgData name="Andrew Houtenville" userId="aea22101-bd61-4dfe-a17f-14b576307e93" providerId="ADAL" clId="{E3935A69-472C-4B8E-83EB-144BF1FD2909}" dt="2023-03-24T14:54:07.595" v="1184"/>
          <ac:graphicFrameMkLst>
            <pc:docMk/>
            <pc:sldMk cId="4028678461" sldId="12139"/>
            <ac:graphicFrameMk id="11" creationId="{288F96E3-9198-44D8-806C-8CDC2FE5170D}"/>
          </ac:graphicFrameMkLst>
        </pc:graphicFrameChg>
        <pc:graphicFrameChg chg="add mod">
          <ac:chgData name="Andrew Houtenville" userId="aea22101-bd61-4dfe-a17f-14b576307e93" providerId="ADAL" clId="{E3935A69-472C-4B8E-83EB-144BF1FD2909}" dt="2023-03-24T14:57:23.945" v="1191"/>
          <ac:graphicFrameMkLst>
            <pc:docMk/>
            <pc:sldMk cId="4028678461" sldId="12139"/>
            <ac:graphicFrameMk id="13" creationId="{288F96E3-9198-44D8-806C-8CDC2FE5170D}"/>
          </ac:graphicFrameMkLst>
        </pc:graphicFrameChg>
        <pc:graphicFrameChg chg="add mod">
          <ac:chgData name="Andrew Houtenville" userId="aea22101-bd61-4dfe-a17f-14b576307e93" providerId="ADAL" clId="{E3935A69-472C-4B8E-83EB-144BF1FD2909}" dt="2023-03-24T14:58:23.832" v="1199"/>
          <ac:graphicFrameMkLst>
            <pc:docMk/>
            <pc:sldMk cId="4028678461" sldId="12139"/>
            <ac:graphicFrameMk id="15" creationId="{288F96E3-9198-44D8-806C-8CDC2FE5170D}"/>
          </ac:graphicFrameMkLst>
        </pc:graphicFrameChg>
        <pc:picChg chg="del">
          <ac:chgData name="Andrew Houtenville" userId="aea22101-bd61-4dfe-a17f-14b576307e93" providerId="ADAL" clId="{E3935A69-472C-4B8E-83EB-144BF1FD2909}" dt="2023-03-24T14:48:41.577" v="1135" actId="478"/>
          <ac:picMkLst>
            <pc:docMk/>
            <pc:sldMk cId="4028678461" sldId="12139"/>
            <ac:picMk id="3" creationId="{DAC2E563-0951-410B-C724-CDAEE184C9B0}"/>
          </ac:picMkLst>
        </pc:picChg>
        <pc:picChg chg="add del mod">
          <ac:chgData name="Andrew Houtenville" userId="aea22101-bd61-4dfe-a17f-14b576307e93" providerId="ADAL" clId="{E3935A69-472C-4B8E-83EB-144BF1FD2909}" dt="2023-03-24T14:54:03.334" v="1179" actId="478"/>
          <ac:picMkLst>
            <pc:docMk/>
            <pc:sldMk cId="4028678461" sldId="12139"/>
            <ac:picMk id="10" creationId="{0D74699A-DD7D-912A-A3AC-F0A925D5FCAC}"/>
          </ac:picMkLst>
        </pc:picChg>
        <pc:picChg chg="add del mod">
          <ac:chgData name="Andrew Houtenville" userId="aea22101-bd61-4dfe-a17f-14b576307e93" providerId="ADAL" clId="{E3935A69-472C-4B8E-83EB-144BF1FD2909}" dt="2023-03-24T14:54:19.373" v="1188" actId="478"/>
          <ac:picMkLst>
            <pc:docMk/>
            <pc:sldMk cId="4028678461" sldId="12139"/>
            <ac:picMk id="12" creationId="{C801F328-E1DA-5D63-E364-EB36B8616BD0}"/>
          </ac:picMkLst>
        </pc:picChg>
        <pc:picChg chg="add del mod">
          <ac:chgData name="Andrew Houtenville" userId="aea22101-bd61-4dfe-a17f-14b576307e93" providerId="ADAL" clId="{E3935A69-472C-4B8E-83EB-144BF1FD2909}" dt="2023-03-24T14:58:20.613" v="1196" actId="478"/>
          <ac:picMkLst>
            <pc:docMk/>
            <pc:sldMk cId="4028678461" sldId="12139"/>
            <ac:picMk id="14" creationId="{0C95B158-1A8C-FE61-3BAB-AB10C2E9C9BE}"/>
          </ac:picMkLst>
        </pc:picChg>
        <pc:picChg chg="add mod">
          <ac:chgData name="Andrew Houtenville" userId="aea22101-bd61-4dfe-a17f-14b576307e93" providerId="ADAL" clId="{E3935A69-472C-4B8E-83EB-144BF1FD2909}" dt="2023-03-24T14:58:38.897" v="1205" actId="14100"/>
          <ac:picMkLst>
            <pc:docMk/>
            <pc:sldMk cId="4028678461" sldId="12139"/>
            <ac:picMk id="16" creationId="{A9AF11F7-85D0-083F-7194-52EF2DE17D95}"/>
          </ac:picMkLst>
        </pc:picChg>
      </pc:sldChg>
      <pc:sldChg chg="addSp delSp modSp add mod">
        <pc:chgData name="Andrew Houtenville" userId="aea22101-bd61-4dfe-a17f-14b576307e93" providerId="ADAL" clId="{E3935A69-472C-4B8E-83EB-144BF1FD2909}" dt="2023-03-24T15:02:13.283" v="1232" actId="14100"/>
        <pc:sldMkLst>
          <pc:docMk/>
          <pc:sldMk cId="402606340" sldId="12140"/>
        </pc:sldMkLst>
        <pc:graphicFrameChg chg="add mod">
          <ac:chgData name="Andrew Houtenville" userId="aea22101-bd61-4dfe-a17f-14b576307e93" providerId="ADAL" clId="{E3935A69-472C-4B8E-83EB-144BF1FD2909}" dt="2023-03-24T14:59:07.918" v="1210"/>
          <ac:graphicFrameMkLst>
            <pc:docMk/>
            <pc:sldMk cId="402606340" sldId="12140"/>
            <ac:graphicFrameMk id="3" creationId="{BA0AD34F-C54D-472E-9676-5C793684538D}"/>
          </ac:graphicFrameMkLst>
        </pc:graphicFrameChg>
        <pc:graphicFrameChg chg="add mod">
          <ac:chgData name="Andrew Houtenville" userId="aea22101-bd61-4dfe-a17f-14b576307e93" providerId="ADAL" clId="{E3935A69-472C-4B8E-83EB-144BF1FD2909}" dt="2023-03-24T15:01:13.536" v="1228"/>
          <ac:graphicFrameMkLst>
            <pc:docMk/>
            <pc:sldMk cId="402606340" sldId="12140"/>
            <ac:graphicFrameMk id="7" creationId="{BA0AD34F-C54D-472E-9676-5C793684538D}"/>
          </ac:graphicFrameMkLst>
        </pc:graphicFrameChg>
        <pc:picChg chg="add del mod">
          <ac:chgData name="Andrew Houtenville" userId="aea22101-bd61-4dfe-a17f-14b576307e93" providerId="ADAL" clId="{E3935A69-472C-4B8E-83EB-144BF1FD2909}" dt="2023-03-24T15:00:58.266" v="1225" actId="478"/>
          <ac:picMkLst>
            <pc:docMk/>
            <pc:sldMk cId="402606340" sldId="12140"/>
            <ac:picMk id="6" creationId="{CB1D5D84-692B-E30D-2AD7-9B8F360BB70F}"/>
          </ac:picMkLst>
        </pc:picChg>
        <pc:picChg chg="add mod">
          <ac:chgData name="Andrew Houtenville" userId="aea22101-bd61-4dfe-a17f-14b576307e93" providerId="ADAL" clId="{E3935A69-472C-4B8E-83EB-144BF1FD2909}" dt="2023-03-24T15:02:13.283" v="1232" actId="14100"/>
          <ac:picMkLst>
            <pc:docMk/>
            <pc:sldMk cId="402606340" sldId="12140"/>
            <ac:picMk id="8" creationId="{5DAD9945-D551-0989-C24E-8230A890606F}"/>
          </ac:picMkLst>
        </pc:picChg>
        <pc:picChg chg="del">
          <ac:chgData name="Andrew Houtenville" userId="aea22101-bd61-4dfe-a17f-14b576307e93" providerId="ADAL" clId="{E3935A69-472C-4B8E-83EB-144BF1FD2909}" dt="2023-03-24T14:59:04.697" v="1207" actId="478"/>
          <ac:picMkLst>
            <pc:docMk/>
            <pc:sldMk cId="402606340" sldId="12140"/>
            <ac:picMk id="16" creationId="{A9AF11F7-85D0-083F-7194-52EF2DE17D95}"/>
          </ac:picMkLst>
        </pc:picChg>
      </pc:sldChg>
      <pc:sldChg chg="addSp delSp modSp add mod">
        <pc:chgData name="Andrew Houtenville" userId="aea22101-bd61-4dfe-a17f-14b576307e93" providerId="ADAL" clId="{E3935A69-472C-4B8E-83EB-144BF1FD2909}" dt="2023-03-24T15:00:37.278" v="1224" actId="1076"/>
        <pc:sldMkLst>
          <pc:docMk/>
          <pc:sldMk cId="624613645" sldId="12141"/>
        </pc:sldMkLst>
        <pc:graphicFrameChg chg="add mod">
          <ac:chgData name="Andrew Houtenville" userId="aea22101-bd61-4dfe-a17f-14b576307e93" providerId="ADAL" clId="{E3935A69-472C-4B8E-83EB-144BF1FD2909}" dt="2023-03-24T14:59:18.863" v="1216"/>
          <ac:graphicFrameMkLst>
            <pc:docMk/>
            <pc:sldMk cId="624613645" sldId="12141"/>
            <ac:graphicFrameMk id="3" creationId="{5D129BDB-90AE-4993-8270-2AF39D84AADF}"/>
          </ac:graphicFrameMkLst>
        </pc:graphicFrameChg>
        <pc:picChg chg="del">
          <ac:chgData name="Andrew Houtenville" userId="aea22101-bd61-4dfe-a17f-14b576307e93" providerId="ADAL" clId="{E3935A69-472C-4B8E-83EB-144BF1FD2909}" dt="2023-03-24T14:59:12.239" v="1213" actId="478"/>
          <ac:picMkLst>
            <pc:docMk/>
            <pc:sldMk cId="624613645" sldId="12141"/>
            <ac:picMk id="6" creationId="{CB1D5D84-692B-E30D-2AD7-9B8F360BB70F}"/>
          </ac:picMkLst>
        </pc:picChg>
        <pc:picChg chg="add mod">
          <ac:chgData name="Andrew Houtenville" userId="aea22101-bd61-4dfe-a17f-14b576307e93" providerId="ADAL" clId="{E3935A69-472C-4B8E-83EB-144BF1FD2909}" dt="2023-03-24T15:00:37.278" v="1224" actId="1076"/>
          <ac:picMkLst>
            <pc:docMk/>
            <pc:sldMk cId="624613645" sldId="12141"/>
            <ac:picMk id="7" creationId="{21341559-7647-DC2A-5471-E9D10A5F6636}"/>
          </ac:picMkLst>
        </pc:picChg>
      </pc:sldChg>
      <pc:sldChg chg="add del">
        <pc:chgData name="Andrew Houtenville" userId="aea22101-bd61-4dfe-a17f-14b576307e93" providerId="ADAL" clId="{E3935A69-472C-4B8E-83EB-144BF1FD2909}" dt="2023-03-24T15:09:31.454" v="1996" actId="2696"/>
        <pc:sldMkLst>
          <pc:docMk/>
          <pc:sldMk cId="894441392" sldId="12142"/>
        </pc:sldMkLst>
      </pc:sldChg>
      <pc:sldChg chg="add">
        <pc:chgData name="Andrew Houtenville" userId="aea22101-bd61-4dfe-a17f-14b576307e93" providerId="ADAL" clId="{E3935A69-472C-4B8E-83EB-144BF1FD2909}" dt="2023-03-24T15:09:34.628" v="1997"/>
        <pc:sldMkLst>
          <pc:docMk/>
          <pc:sldMk cId="3227444094" sldId="12142"/>
        </pc:sldMkLst>
      </pc:sldChg>
      <pc:sldChg chg="add del">
        <pc:chgData name="Andrew Houtenville" userId="aea22101-bd61-4dfe-a17f-14b576307e93" providerId="ADAL" clId="{E3935A69-472C-4B8E-83EB-144BF1FD2909}" dt="2023-03-24T15:09:25.793" v="1995"/>
        <pc:sldMkLst>
          <pc:docMk/>
          <pc:sldMk cId="2268610969" sldId="12143"/>
        </pc:sldMkLst>
      </pc:sldChg>
    </pc:docChg>
  </pc:docChgLst>
  <pc:docChgLst>
    <pc:chgData name="Karen Volle" userId="56a017f8-fff7-4347-a03a-e4e7c9199847" providerId="ADAL" clId="{759B64E7-F2F7-4F9D-BB3E-B1DA1610FCD1}"/>
    <pc:docChg chg="custSel modSld">
      <pc:chgData name="Karen Volle" userId="56a017f8-fff7-4347-a03a-e4e7c9199847" providerId="ADAL" clId="{759B64E7-F2F7-4F9D-BB3E-B1DA1610FCD1}" dt="2023-03-17T18:00:22.640" v="168" actId="1076"/>
      <pc:docMkLst>
        <pc:docMk/>
      </pc:docMkLst>
      <pc:sldChg chg="modSp mod">
        <pc:chgData name="Karen Volle" userId="56a017f8-fff7-4347-a03a-e4e7c9199847" providerId="ADAL" clId="{759B64E7-F2F7-4F9D-BB3E-B1DA1610FCD1}" dt="2023-03-17T17:56:38.356" v="20" actId="27636"/>
        <pc:sldMkLst>
          <pc:docMk/>
          <pc:sldMk cId="2419022558" sldId="257"/>
        </pc:sldMkLst>
        <pc:spChg chg="mod">
          <ac:chgData name="Karen Volle" userId="56a017f8-fff7-4347-a03a-e4e7c9199847" providerId="ADAL" clId="{759B64E7-F2F7-4F9D-BB3E-B1DA1610FCD1}" dt="2023-03-17T17:56:38.356" v="20" actId="27636"/>
          <ac:spMkLst>
            <pc:docMk/>
            <pc:sldMk cId="2419022558" sldId="257"/>
            <ac:spMk id="2" creationId="{A27CB7AF-1173-445E-BB38-8E208A36F26D}"/>
          </ac:spMkLst>
        </pc:spChg>
        <pc:spChg chg="mod">
          <ac:chgData name="Karen Volle" userId="56a017f8-fff7-4347-a03a-e4e7c9199847" providerId="ADAL" clId="{759B64E7-F2F7-4F9D-BB3E-B1DA1610FCD1}" dt="2023-03-17T17:56:08.495" v="7" actId="20577"/>
          <ac:spMkLst>
            <pc:docMk/>
            <pc:sldMk cId="2419022558" sldId="257"/>
            <ac:spMk id="3" creationId="{514675EA-F78D-48A7-B127-E5D3889F7E0D}"/>
          </ac:spMkLst>
        </pc:spChg>
      </pc:sldChg>
      <pc:sldChg chg="modSp modAnim">
        <pc:chgData name="Karen Volle" userId="56a017f8-fff7-4347-a03a-e4e7c9199847" providerId="ADAL" clId="{759B64E7-F2F7-4F9D-BB3E-B1DA1610FCD1}" dt="2023-03-17T17:57:02.324" v="60" actId="20577"/>
        <pc:sldMkLst>
          <pc:docMk/>
          <pc:sldMk cId="1377615727" sldId="261"/>
        </pc:sldMkLst>
        <pc:spChg chg="mod">
          <ac:chgData name="Karen Volle" userId="56a017f8-fff7-4347-a03a-e4e7c9199847" providerId="ADAL" clId="{759B64E7-F2F7-4F9D-BB3E-B1DA1610FCD1}" dt="2023-03-17T17:57:02.324" v="60" actId="20577"/>
          <ac:spMkLst>
            <pc:docMk/>
            <pc:sldMk cId="1377615727" sldId="261"/>
            <ac:spMk id="3" creationId="{0D5B6EF4-241B-4449-8E37-9ABA41C398CB}"/>
          </ac:spMkLst>
        </pc:spChg>
      </pc:sldChg>
      <pc:sldChg chg="modSp mod">
        <pc:chgData name="Karen Volle" userId="56a017f8-fff7-4347-a03a-e4e7c9199847" providerId="ADAL" clId="{759B64E7-F2F7-4F9D-BB3E-B1DA1610FCD1}" dt="2023-03-17T17:57:28.063" v="85" actId="20577"/>
        <pc:sldMkLst>
          <pc:docMk/>
          <pc:sldMk cId="3367475247" sldId="263"/>
        </pc:sldMkLst>
        <pc:spChg chg="mod">
          <ac:chgData name="Karen Volle" userId="56a017f8-fff7-4347-a03a-e4e7c9199847" providerId="ADAL" clId="{759B64E7-F2F7-4F9D-BB3E-B1DA1610FCD1}" dt="2023-03-17T17:57:28.063" v="85" actId="20577"/>
          <ac:spMkLst>
            <pc:docMk/>
            <pc:sldMk cId="3367475247" sldId="263"/>
            <ac:spMk id="3" creationId="{208AB114-3388-4571-913A-BFFBCE5A3F57}"/>
          </ac:spMkLst>
        </pc:spChg>
      </pc:sldChg>
      <pc:sldChg chg="modSp mod">
        <pc:chgData name="Karen Volle" userId="56a017f8-fff7-4347-a03a-e4e7c9199847" providerId="ADAL" clId="{759B64E7-F2F7-4F9D-BB3E-B1DA1610FCD1}" dt="2023-03-17T17:56:38.365" v="21" actId="27636"/>
        <pc:sldMkLst>
          <pc:docMk/>
          <pc:sldMk cId="1301611488" sldId="573"/>
        </pc:sldMkLst>
        <pc:spChg chg="mod">
          <ac:chgData name="Karen Volle" userId="56a017f8-fff7-4347-a03a-e4e7c9199847" providerId="ADAL" clId="{759B64E7-F2F7-4F9D-BB3E-B1DA1610FCD1}" dt="2023-03-17T17:56:38.365" v="21" actId="27636"/>
          <ac:spMkLst>
            <pc:docMk/>
            <pc:sldMk cId="1301611488" sldId="573"/>
            <ac:spMk id="2" creationId="{A27CB7AF-1173-445E-BB38-8E208A36F26D}"/>
          </ac:spMkLst>
        </pc:spChg>
        <pc:spChg chg="mod">
          <ac:chgData name="Karen Volle" userId="56a017f8-fff7-4347-a03a-e4e7c9199847" providerId="ADAL" clId="{759B64E7-F2F7-4F9D-BB3E-B1DA1610FCD1}" dt="2023-03-17T17:56:23.359" v="18" actId="6549"/>
          <ac:spMkLst>
            <pc:docMk/>
            <pc:sldMk cId="1301611488" sldId="573"/>
            <ac:spMk id="3" creationId="{514675EA-F78D-48A7-B127-E5D3889F7E0D}"/>
          </ac:spMkLst>
        </pc:spChg>
      </pc:sldChg>
      <pc:sldChg chg="addSp delSp modSp mod">
        <pc:chgData name="Karen Volle" userId="56a017f8-fff7-4347-a03a-e4e7c9199847" providerId="ADAL" clId="{759B64E7-F2F7-4F9D-BB3E-B1DA1610FCD1}" dt="2023-03-17T18:00:22.640" v="168" actId="1076"/>
        <pc:sldMkLst>
          <pc:docMk/>
          <pc:sldMk cId="1480613986" sldId="12110"/>
        </pc:sldMkLst>
        <pc:spChg chg="mod">
          <ac:chgData name="Karen Volle" userId="56a017f8-fff7-4347-a03a-e4e7c9199847" providerId="ADAL" clId="{759B64E7-F2F7-4F9D-BB3E-B1DA1610FCD1}" dt="2023-03-17T18:00:22.640" v="168" actId="1076"/>
          <ac:spMkLst>
            <pc:docMk/>
            <pc:sldMk cId="1480613986" sldId="12110"/>
            <ac:spMk id="3" creationId="{C6B18112-06CD-41A4-BAA1-9D0CC2AA05FA}"/>
          </ac:spMkLst>
        </pc:spChg>
        <pc:picChg chg="del">
          <ac:chgData name="Karen Volle" userId="56a017f8-fff7-4347-a03a-e4e7c9199847" providerId="ADAL" clId="{759B64E7-F2F7-4F9D-BB3E-B1DA1610FCD1}" dt="2023-03-17T17:57:54.698" v="106" actId="478"/>
          <ac:picMkLst>
            <pc:docMk/>
            <pc:sldMk cId="1480613986" sldId="12110"/>
            <ac:picMk id="7" creationId="{F530624D-D9C6-DC6C-25CE-FE43BF40C170}"/>
          </ac:picMkLst>
        </pc:picChg>
        <pc:picChg chg="add mod">
          <ac:chgData name="Karen Volle" userId="56a017f8-fff7-4347-a03a-e4e7c9199847" providerId="ADAL" clId="{759B64E7-F2F7-4F9D-BB3E-B1DA1610FCD1}" dt="2023-03-17T18:00:16.960" v="167" actId="1076"/>
          <ac:picMkLst>
            <pc:docMk/>
            <pc:sldMk cId="1480613986" sldId="12110"/>
            <ac:picMk id="8" creationId="{0BA5DABD-69D7-6219-9059-30E5459EEC9D}"/>
          </ac:picMkLst>
        </pc:picChg>
      </pc:sldChg>
    </pc:docChg>
  </pc:docChgLst>
  <pc:docChgLst>
    <pc:chgData name="Karen Volle" userId="56a017f8-fff7-4347-a03a-e4e7c9199847" providerId="ADAL" clId="{0697195E-7709-4C5A-B074-1F24651CA730}"/>
    <pc:docChg chg="modSld">
      <pc:chgData name="Karen Volle" userId="56a017f8-fff7-4347-a03a-e4e7c9199847" providerId="ADAL" clId="{0697195E-7709-4C5A-B074-1F24651CA730}" dt="2023-05-10T16:08:04.711" v="2" actId="1076"/>
      <pc:docMkLst>
        <pc:docMk/>
      </pc:docMkLst>
      <pc:sldChg chg="modSp mod">
        <pc:chgData name="Karen Volle" userId="56a017f8-fff7-4347-a03a-e4e7c9199847" providerId="ADAL" clId="{0697195E-7709-4C5A-B074-1F24651CA730}" dt="2023-05-10T16:08:04.711" v="2" actId="1076"/>
        <pc:sldMkLst>
          <pc:docMk/>
          <pc:sldMk cId="926045361" sldId="12142"/>
        </pc:sldMkLst>
        <pc:spChg chg="mod">
          <ac:chgData name="Karen Volle" userId="56a017f8-fff7-4347-a03a-e4e7c9199847" providerId="ADAL" clId="{0697195E-7709-4C5A-B074-1F24651CA730}" dt="2023-05-10T16:08:00.579" v="1" actId="1076"/>
          <ac:spMkLst>
            <pc:docMk/>
            <pc:sldMk cId="926045361" sldId="12142"/>
            <ac:spMk id="3" creationId="{C6B18112-06CD-41A4-BAA1-9D0CC2AA05FA}"/>
          </ac:spMkLst>
        </pc:spChg>
        <pc:picChg chg="mod">
          <ac:chgData name="Karen Volle" userId="56a017f8-fff7-4347-a03a-e4e7c9199847" providerId="ADAL" clId="{0697195E-7709-4C5A-B074-1F24651CA730}" dt="2023-05-10T16:08:04.711" v="2" actId="1076"/>
          <ac:picMkLst>
            <pc:docMk/>
            <pc:sldMk cId="926045361" sldId="12142"/>
            <ac:picMk id="8" creationId="{174AF596-5487-7D6E-57C0-E9932BDBF8FC}"/>
          </ac:picMkLst>
        </pc:picChg>
      </pc:sldChg>
    </pc:docChg>
  </pc:docChgLst>
  <pc:docChgLst>
    <pc:chgData name="Karen Volle" userId="56a017f8-fff7-4347-a03a-e4e7c9199847" providerId="ADAL" clId="{A9035FC2-DDF7-46DC-8D16-7006EB1C8029}"/>
    <pc:docChg chg="undo custSel addSld modSld">
      <pc:chgData name="Karen Volle" userId="56a017f8-fff7-4347-a03a-e4e7c9199847" providerId="ADAL" clId="{A9035FC2-DDF7-46DC-8D16-7006EB1C8029}" dt="2023-04-21T14:29:27.814" v="180" actId="1076"/>
      <pc:docMkLst>
        <pc:docMk/>
      </pc:docMkLst>
      <pc:sldChg chg="modSp mod">
        <pc:chgData name="Karen Volle" userId="56a017f8-fff7-4347-a03a-e4e7c9199847" providerId="ADAL" clId="{A9035FC2-DDF7-46DC-8D16-7006EB1C8029}" dt="2023-04-21T14:23:52.215" v="29" actId="27636"/>
        <pc:sldMkLst>
          <pc:docMk/>
          <pc:sldMk cId="2419022558" sldId="257"/>
        </pc:sldMkLst>
        <pc:spChg chg="mod">
          <ac:chgData name="Karen Volle" userId="56a017f8-fff7-4347-a03a-e4e7c9199847" providerId="ADAL" clId="{A9035FC2-DDF7-46DC-8D16-7006EB1C8029}" dt="2023-04-21T14:23:52.215" v="29" actId="27636"/>
          <ac:spMkLst>
            <pc:docMk/>
            <pc:sldMk cId="2419022558" sldId="257"/>
            <ac:spMk id="2" creationId="{A27CB7AF-1173-445E-BB38-8E208A36F26D}"/>
          </ac:spMkLst>
        </pc:spChg>
        <pc:spChg chg="mod">
          <ac:chgData name="Karen Volle" userId="56a017f8-fff7-4347-a03a-e4e7c9199847" providerId="ADAL" clId="{A9035FC2-DDF7-46DC-8D16-7006EB1C8029}" dt="2023-04-06T13:59:42.617" v="7" actId="20577"/>
          <ac:spMkLst>
            <pc:docMk/>
            <pc:sldMk cId="2419022558" sldId="257"/>
            <ac:spMk id="3" creationId="{514675EA-F78D-48A7-B127-E5D3889F7E0D}"/>
          </ac:spMkLst>
        </pc:spChg>
      </pc:sldChg>
      <pc:sldChg chg="modSp modAnim">
        <pc:chgData name="Karen Volle" userId="56a017f8-fff7-4347-a03a-e4e7c9199847" providerId="ADAL" clId="{A9035FC2-DDF7-46DC-8D16-7006EB1C8029}" dt="2023-04-21T14:24:09.069" v="31" actId="6549"/>
        <pc:sldMkLst>
          <pc:docMk/>
          <pc:sldMk cId="1377615727" sldId="261"/>
        </pc:sldMkLst>
        <pc:spChg chg="mod">
          <ac:chgData name="Karen Volle" userId="56a017f8-fff7-4347-a03a-e4e7c9199847" providerId="ADAL" clId="{A9035FC2-DDF7-46DC-8D16-7006EB1C8029}" dt="2023-04-21T14:24:09.069" v="31" actId="6549"/>
          <ac:spMkLst>
            <pc:docMk/>
            <pc:sldMk cId="1377615727" sldId="261"/>
            <ac:spMk id="3" creationId="{0D5B6EF4-241B-4449-8E37-9ABA41C398CB}"/>
          </ac:spMkLst>
        </pc:spChg>
      </pc:sldChg>
      <pc:sldChg chg="modSp mod">
        <pc:chgData name="Karen Volle" userId="56a017f8-fff7-4347-a03a-e4e7c9199847" providerId="ADAL" clId="{A9035FC2-DDF7-46DC-8D16-7006EB1C8029}" dt="2023-04-21T14:24:28.775" v="66" actId="20577"/>
        <pc:sldMkLst>
          <pc:docMk/>
          <pc:sldMk cId="3367475247" sldId="263"/>
        </pc:sldMkLst>
        <pc:spChg chg="mod">
          <ac:chgData name="Karen Volle" userId="56a017f8-fff7-4347-a03a-e4e7c9199847" providerId="ADAL" clId="{A9035FC2-DDF7-46DC-8D16-7006EB1C8029}" dt="2023-04-21T14:24:28.775" v="66" actId="20577"/>
          <ac:spMkLst>
            <pc:docMk/>
            <pc:sldMk cId="3367475247" sldId="263"/>
            <ac:spMk id="3" creationId="{208AB114-3388-4571-913A-BFFBCE5A3F57}"/>
          </ac:spMkLst>
        </pc:spChg>
      </pc:sldChg>
      <pc:sldChg chg="modSp mod">
        <pc:chgData name="Karen Volle" userId="56a017f8-fff7-4347-a03a-e4e7c9199847" providerId="ADAL" clId="{A9035FC2-DDF7-46DC-8D16-7006EB1C8029}" dt="2023-04-21T14:23:52.221" v="30" actId="27636"/>
        <pc:sldMkLst>
          <pc:docMk/>
          <pc:sldMk cId="1301611488" sldId="573"/>
        </pc:sldMkLst>
        <pc:spChg chg="mod">
          <ac:chgData name="Karen Volle" userId="56a017f8-fff7-4347-a03a-e4e7c9199847" providerId="ADAL" clId="{A9035FC2-DDF7-46DC-8D16-7006EB1C8029}" dt="2023-04-21T14:23:52.221" v="30" actId="27636"/>
          <ac:spMkLst>
            <pc:docMk/>
            <pc:sldMk cId="1301611488" sldId="573"/>
            <ac:spMk id="2" creationId="{A27CB7AF-1173-445E-BB38-8E208A36F26D}"/>
          </ac:spMkLst>
        </pc:spChg>
        <pc:spChg chg="mod">
          <ac:chgData name="Karen Volle" userId="56a017f8-fff7-4347-a03a-e4e7c9199847" providerId="ADAL" clId="{A9035FC2-DDF7-46DC-8D16-7006EB1C8029}" dt="2023-04-06T13:59:52.135" v="16" actId="6549"/>
          <ac:spMkLst>
            <pc:docMk/>
            <pc:sldMk cId="1301611488" sldId="573"/>
            <ac:spMk id="3" creationId="{514675EA-F78D-48A7-B127-E5D3889F7E0D}"/>
          </ac:spMkLst>
        </pc:spChg>
      </pc:sldChg>
      <pc:sldChg chg="addSp delSp modSp mod">
        <pc:chgData name="Karen Volle" userId="56a017f8-fff7-4347-a03a-e4e7c9199847" providerId="ADAL" clId="{A9035FC2-DDF7-46DC-8D16-7006EB1C8029}" dt="2023-04-21T14:28:15.088" v="173" actId="1076"/>
        <pc:sldMkLst>
          <pc:docMk/>
          <pc:sldMk cId="1480613986" sldId="12110"/>
        </pc:sldMkLst>
        <pc:spChg chg="mod">
          <ac:chgData name="Karen Volle" userId="56a017f8-fff7-4347-a03a-e4e7c9199847" providerId="ADAL" clId="{A9035FC2-DDF7-46DC-8D16-7006EB1C8029}" dt="2023-04-21T14:27:58.152" v="169" actId="6549"/>
          <ac:spMkLst>
            <pc:docMk/>
            <pc:sldMk cId="1480613986" sldId="12110"/>
            <ac:spMk id="2" creationId="{ACC8E234-17A7-4585-92D3-92343A73E2BE}"/>
          </ac:spMkLst>
        </pc:spChg>
        <pc:spChg chg="mod">
          <ac:chgData name="Karen Volle" userId="56a017f8-fff7-4347-a03a-e4e7c9199847" providerId="ADAL" clId="{A9035FC2-DDF7-46DC-8D16-7006EB1C8029}" dt="2023-04-21T14:28:10.464" v="171" actId="1076"/>
          <ac:spMkLst>
            <pc:docMk/>
            <pc:sldMk cId="1480613986" sldId="12110"/>
            <ac:spMk id="3" creationId="{C6B18112-06CD-41A4-BAA1-9D0CC2AA05FA}"/>
          </ac:spMkLst>
        </pc:spChg>
        <pc:picChg chg="add del mod">
          <ac:chgData name="Karen Volle" userId="56a017f8-fff7-4347-a03a-e4e7c9199847" providerId="ADAL" clId="{A9035FC2-DDF7-46DC-8D16-7006EB1C8029}" dt="2023-04-21T14:26:29.752" v="110" actId="478"/>
          <ac:picMkLst>
            <pc:docMk/>
            <pc:sldMk cId="1480613986" sldId="12110"/>
            <ac:picMk id="7" creationId="{1007EB84-53BE-5C5B-8DA5-D1FE65DE5FFF}"/>
          </ac:picMkLst>
        </pc:picChg>
        <pc:picChg chg="add mod">
          <ac:chgData name="Karen Volle" userId="56a017f8-fff7-4347-a03a-e4e7c9199847" providerId="ADAL" clId="{A9035FC2-DDF7-46DC-8D16-7006EB1C8029}" dt="2023-04-21T14:28:15.088" v="173" actId="1076"/>
          <ac:picMkLst>
            <pc:docMk/>
            <pc:sldMk cId="1480613986" sldId="12110"/>
            <ac:picMk id="8" creationId="{0675DE90-3663-C414-7EF2-15405F3C9FC0}"/>
          </ac:picMkLst>
        </pc:picChg>
        <pc:picChg chg="del">
          <ac:chgData name="Karen Volle" userId="56a017f8-fff7-4347-a03a-e4e7c9199847" providerId="ADAL" clId="{A9035FC2-DDF7-46DC-8D16-7006EB1C8029}" dt="2023-04-06T14:00:45.493" v="23" actId="478"/>
          <ac:picMkLst>
            <pc:docMk/>
            <pc:sldMk cId="1480613986" sldId="12110"/>
            <ac:picMk id="8" creationId="{0BA5DABD-69D7-6219-9059-30E5459EEC9D}"/>
          </ac:picMkLst>
        </pc:picChg>
      </pc:sldChg>
      <pc:sldChg chg="modSp add mod">
        <pc:chgData name="Karen Volle" userId="56a017f8-fff7-4347-a03a-e4e7c9199847" providerId="ADAL" clId="{A9035FC2-DDF7-46DC-8D16-7006EB1C8029}" dt="2023-04-21T14:29:27.814" v="180" actId="1076"/>
        <pc:sldMkLst>
          <pc:docMk/>
          <pc:sldMk cId="926045361" sldId="12142"/>
        </pc:sldMkLst>
        <pc:spChg chg="mod">
          <ac:chgData name="Karen Volle" userId="56a017f8-fff7-4347-a03a-e4e7c9199847" providerId="ADAL" clId="{A9035FC2-DDF7-46DC-8D16-7006EB1C8029}" dt="2023-04-21T14:29:27.814" v="180" actId="1076"/>
          <ac:spMkLst>
            <pc:docMk/>
            <pc:sldMk cId="926045361" sldId="12142"/>
            <ac:spMk id="3" creationId="{C6B18112-06CD-41A4-BAA1-9D0CC2AA05FA}"/>
          </ac:spMkLst>
        </pc:spChg>
        <pc:picChg chg="mod">
          <ac:chgData name="Karen Volle" userId="56a017f8-fff7-4347-a03a-e4e7c9199847" providerId="ADAL" clId="{A9035FC2-DDF7-46DC-8D16-7006EB1C8029}" dt="2023-04-21T14:29:09.859" v="179" actId="1076"/>
          <ac:picMkLst>
            <pc:docMk/>
            <pc:sldMk cId="926045361" sldId="12142"/>
            <ac:picMk id="7" creationId="{1007EB84-53BE-5C5B-8DA5-D1FE65DE5FFF}"/>
          </ac:picMkLst>
        </pc:picChg>
      </pc:sldChg>
    </pc:docChg>
  </pc:docChgLst>
  <pc:docChgLst>
    <pc:chgData name="Andrew Houtenville" userId="aea22101-bd61-4dfe-a17f-14b576307e93" providerId="ADAL" clId="{6C702A46-78DC-48BD-B711-F65F4DDE6CB2}"/>
    <pc:docChg chg="undo redo custSel addSld delSld modSld sldOrd">
      <pc:chgData name="Andrew Houtenville" userId="aea22101-bd61-4dfe-a17f-14b576307e93" providerId="ADAL" clId="{6C702A46-78DC-48BD-B711-F65F4DDE6CB2}" dt="2023-05-19T14:05:17.519" v="9276" actId="14100"/>
      <pc:docMkLst>
        <pc:docMk/>
      </pc:docMkLst>
      <pc:sldChg chg="modSp mod">
        <pc:chgData name="Andrew Houtenville" userId="aea22101-bd61-4dfe-a17f-14b576307e93" providerId="ADAL" clId="{6C702A46-78DC-48BD-B711-F65F4DDE6CB2}" dt="2023-05-18T13:42:56.894" v="1" actId="27636"/>
        <pc:sldMkLst>
          <pc:docMk/>
          <pc:sldMk cId="2419022558" sldId="257"/>
        </pc:sldMkLst>
        <pc:spChg chg="mod">
          <ac:chgData name="Andrew Houtenville" userId="aea22101-bd61-4dfe-a17f-14b576307e93" providerId="ADAL" clId="{6C702A46-78DC-48BD-B711-F65F4DDE6CB2}" dt="2023-05-18T13:42:56.894" v="1" actId="27636"/>
          <ac:spMkLst>
            <pc:docMk/>
            <pc:sldMk cId="2419022558" sldId="257"/>
            <ac:spMk id="2" creationId="{A27CB7AF-1173-445E-BB38-8E208A36F26D}"/>
          </ac:spMkLst>
        </pc:spChg>
      </pc:sldChg>
      <pc:sldChg chg="del">
        <pc:chgData name="Andrew Houtenville" userId="aea22101-bd61-4dfe-a17f-14b576307e93" providerId="ADAL" clId="{6C702A46-78DC-48BD-B711-F65F4DDE6CB2}" dt="2023-05-18T13:52:24.185" v="766" actId="47"/>
        <pc:sldMkLst>
          <pc:docMk/>
          <pc:sldMk cId="1377615727" sldId="261"/>
        </pc:sldMkLst>
      </pc:sldChg>
      <pc:sldChg chg="modSp add del mod ord">
        <pc:chgData name="Andrew Houtenville" userId="aea22101-bd61-4dfe-a17f-14b576307e93" providerId="ADAL" clId="{6C702A46-78DC-48BD-B711-F65F4DDE6CB2}" dt="2023-05-18T13:59:17.821" v="1641" actId="20577"/>
        <pc:sldMkLst>
          <pc:docMk/>
          <pc:sldMk cId="538596775" sldId="262"/>
        </pc:sldMkLst>
        <pc:spChg chg="mod">
          <ac:chgData name="Andrew Houtenville" userId="aea22101-bd61-4dfe-a17f-14b576307e93" providerId="ADAL" clId="{6C702A46-78DC-48BD-B711-F65F4DDE6CB2}" dt="2023-05-18T13:57:35.484" v="1324" actId="20577"/>
          <ac:spMkLst>
            <pc:docMk/>
            <pc:sldMk cId="538596775" sldId="262"/>
            <ac:spMk id="2" creationId="{069B8CA7-1ABB-449E-840E-639A7A1C80F1}"/>
          </ac:spMkLst>
        </pc:spChg>
        <pc:spChg chg="mod">
          <ac:chgData name="Andrew Houtenville" userId="aea22101-bd61-4dfe-a17f-14b576307e93" providerId="ADAL" clId="{6C702A46-78DC-48BD-B711-F65F4DDE6CB2}" dt="2023-05-18T13:59:17.821" v="1641" actId="20577"/>
          <ac:spMkLst>
            <pc:docMk/>
            <pc:sldMk cId="538596775" sldId="262"/>
            <ac:spMk id="3" creationId="{4B922925-3559-40AC-B514-4AFF24DE8FDB}"/>
          </ac:spMkLst>
        </pc:spChg>
      </pc:sldChg>
      <pc:sldChg chg="modSp mod">
        <pc:chgData name="Andrew Houtenville" userId="aea22101-bd61-4dfe-a17f-14b576307e93" providerId="ADAL" clId="{6C702A46-78DC-48BD-B711-F65F4DDE6CB2}" dt="2023-05-18T14:10:30.877" v="1935" actId="20577"/>
        <pc:sldMkLst>
          <pc:docMk/>
          <pc:sldMk cId="3367475247" sldId="263"/>
        </pc:sldMkLst>
        <pc:spChg chg="mod">
          <ac:chgData name="Andrew Houtenville" userId="aea22101-bd61-4dfe-a17f-14b576307e93" providerId="ADAL" clId="{6C702A46-78DC-48BD-B711-F65F4DDE6CB2}" dt="2023-05-18T14:10:30.877" v="1935" actId="20577"/>
          <ac:spMkLst>
            <pc:docMk/>
            <pc:sldMk cId="3367475247" sldId="263"/>
            <ac:spMk id="3" creationId="{208AB114-3388-4571-913A-BFFBCE5A3F57}"/>
          </ac:spMkLst>
        </pc:spChg>
      </pc:sldChg>
      <pc:sldChg chg="modSp add mod">
        <pc:chgData name="Andrew Houtenville" userId="aea22101-bd61-4dfe-a17f-14b576307e93" providerId="ADAL" clId="{6C702A46-78DC-48BD-B711-F65F4DDE6CB2}" dt="2023-05-19T01:55:34.096" v="7649" actId="13926"/>
        <pc:sldMkLst>
          <pc:docMk/>
          <pc:sldMk cId="4265314006" sldId="303"/>
        </pc:sldMkLst>
        <pc:spChg chg="mod">
          <ac:chgData name="Andrew Houtenville" userId="aea22101-bd61-4dfe-a17f-14b576307e93" providerId="ADAL" clId="{6C702A46-78DC-48BD-B711-F65F4DDE6CB2}" dt="2023-05-19T01:55:34.096" v="7649" actId="13926"/>
          <ac:spMkLst>
            <pc:docMk/>
            <pc:sldMk cId="4265314006" sldId="303"/>
            <ac:spMk id="2" creationId="{F5015E1C-098D-431B-8302-27B7F90E3A08}"/>
          </ac:spMkLst>
        </pc:spChg>
        <pc:spChg chg="mod">
          <ac:chgData name="Andrew Houtenville" userId="aea22101-bd61-4dfe-a17f-14b576307e93" providerId="ADAL" clId="{6C702A46-78DC-48BD-B711-F65F4DDE6CB2}" dt="2023-05-19T01:55:28.565" v="7648" actId="13926"/>
          <ac:spMkLst>
            <pc:docMk/>
            <pc:sldMk cId="4265314006" sldId="303"/>
            <ac:spMk id="3" creationId="{95E458D0-8646-47D0-B30C-9FB4935B1C58}"/>
          </ac:spMkLst>
        </pc:spChg>
      </pc:sldChg>
      <pc:sldChg chg="modSp mod modNotesTx">
        <pc:chgData name="Andrew Houtenville" userId="aea22101-bd61-4dfe-a17f-14b576307e93" providerId="ADAL" clId="{6C702A46-78DC-48BD-B711-F65F4DDE6CB2}" dt="2023-05-19T02:05:56.715" v="7909" actId="5793"/>
        <pc:sldMkLst>
          <pc:docMk/>
          <pc:sldMk cId="1301611488" sldId="573"/>
        </pc:sldMkLst>
        <pc:spChg chg="mod">
          <ac:chgData name="Andrew Houtenville" userId="aea22101-bd61-4dfe-a17f-14b576307e93" providerId="ADAL" clId="{6C702A46-78DC-48BD-B711-F65F4DDE6CB2}" dt="2023-05-18T13:42:56.902" v="2" actId="27636"/>
          <ac:spMkLst>
            <pc:docMk/>
            <pc:sldMk cId="1301611488" sldId="573"/>
            <ac:spMk id="2" creationId="{A27CB7AF-1173-445E-BB38-8E208A36F26D}"/>
          </ac:spMkLst>
        </pc:spChg>
      </pc:sldChg>
      <pc:sldChg chg="del">
        <pc:chgData name="Andrew Houtenville" userId="aea22101-bd61-4dfe-a17f-14b576307e93" providerId="ADAL" clId="{6C702A46-78DC-48BD-B711-F65F4DDE6CB2}" dt="2023-05-18T13:42:59.240" v="3" actId="47"/>
        <pc:sldMkLst>
          <pc:docMk/>
          <pc:sldMk cId="2491864597" sldId="12023"/>
        </pc:sldMkLst>
      </pc:sldChg>
      <pc:sldChg chg="delSp del mod">
        <pc:chgData name="Andrew Houtenville" userId="aea22101-bd61-4dfe-a17f-14b576307e93" providerId="ADAL" clId="{6C702A46-78DC-48BD-B711-F65F4DDE6CB2}" dt="2023-05-18T14:06:21.160" v="1889" actId="47"/>
        <pc:sldMkLst>
          <pc:docMk/>
          <pc:sldMk cId="2017358822" sldId="12093"/>
        </pc:sldMkLst>
        <pc:picChg chg="del">
          <ac:chgData name="Andrew Houtenville" userId="aea22101-bd61-4dfe-a17f-14b576307e93" providerId="ADAL" clId="{6C702A46-78DC-48BD-B711-F65F4DDE6CB2}" dt="2023-05-18T14:06:19.088" v="1888" actId="478"/>
          <ac:picMkLst>
            <pc:docMk/>
            <pc:sldMk cId="2017358822" sldId="12093"/>
            <ac:picMk id="25" creationId="{89E5EB20-3907-D472-70BA-2D7E78EC6F95}"/>
          </ac:picMkLst>
        </pc:picChg>
      </pc:sldChg>
      <pc:sldChg chg="del">
        <pc:chgData name="Andrew Houtenville" userId="aea22101-bd61-4dfe-a17f-14b576307e93" providerId="ADAL" clId="{6C702A46-78DC-48BD-B711-F65F4DDE6CB2}" dt="2023-05-18T14:07:35.047" v="1894" actId="47"/>
        <pc:sldMkLst>
          <pc:docMk/>
          <pc:sldMk cId="3357822432" sldId="12095"/>
        </pc:sldMkLst>
      </pc:sldChg>
      <pc:sldChg chg="del">
        <pc:chgData name="Andrew Houtenville" userId="aea22101-bd61-4dfe-a17f-14b576307e93" providerId="ADAL" clId="{6C702A46-78DC-48BD-B711-F65F4DDE6CB2}" dt="2023-05-18T14:07:36.521" v="1895" actId="47"/>
        <pc:sldMkLst>
          <pc:docMk/>
          <pc:sldMk cId="3527199843" sldId="12096"/>
        </pc:sldMkLst>
      </pc:sldChg>
      <pc:sldChg chg="addSp delSp modSp add mod ord">
        <pc:chgData name="Andrew Houtenville" userId="aea22101-bd61-4dfe-a17f-14b576307e93" providerId="ADAL" clId="{6C702A46-78DC-48BD-B711-F65F4DDE6CB2}" dt="2023-05-19T01:11:32.172" v="2330" actId="20577"/>
        <pc:sldMkLst>
          <pc:docMk/>
          <pc:sldMk cId="78303488" sldId="12097"/>
        </pc:sldMkLst>
        <pc:spChg chg="mod">
          <ac:chgData name="Andrew Houtenville" userId="aea22101-bd61-4dfe-a17f-14b576307e93" providerId="ADAL" clId="{6C702A46-78DC-48BD-B711-F65F4DDE6CB2}" dt="2023-05-19T01:11:32.172" v="2330" actId="20577"/>
          <ac:spMkLst>
            <pc:docMk/>
            <pc:sldMk cId="78303488" sldId="12097"/>
            <ac:spMk id="2" creationId="{CAD9B724-0BBC-4052-8F50-158D8643067E}"/>
          </ac:spMkLst>
        </pc:spChg>
        <pc:spChg chg="add mod">
          <ac:chgData name="Andrew Houtenville" userId="aea22101-bd61-4dfe-a17f-14b576307e93" providerId="ADAL" clId="{6C702A46-78DC-48BD-B711-F65F4DDE6CB2}" dt="2023-05-19T00:51:20.746" v="2001" actId="692"/>
          <ac:spMkLst>
            <pc:docMk/>
            <pc:sldMk cId="78303488" sldId="12097"/>
            <ac:spMk id="3" creationId="{06786DDC-8DCC-D05F-CF08-0E4C03E76F73}"/>
          </ac:spMkLst>
        </pc:spChg>
        <pc:picChg chg="del">
          <ac:chgData name="Andrew Houtenville" userId="aea22101-bd61-4dfe-a17f-14b576307e93" providerId="ADAL" clId="{6C702A46-78DC-48BD-B711-F65F4DDE6CB2}" dt="2023-05-18T13:44:02.251" v="55" actId="478"/>
          <ac:picMkLst>
            <pc:docMk/>
            <pc:sldMk cId="78303488" sldId="12097"/>
            <ac:picMk id="10" creationId="{0C40A756-0D15-D544-E0A7-DE517FB012AA}"/>
          </ac:picMkLst>
        </pc:picChg>
      </pc:sldChg>
      <pc:sldChg chg="del">
        <pc:chgData name="Andrew Houtenville" userId="aea22101-bd61-4dfe-a17f-14b576307e93" providerId="ADAL" clId="{6C702A46-78DC-48BD-B711-F65F4DDE6CB2}" dt="2023-05-18T14:07:11.757" v="1893" actId="47"/>
        <pc:sldMkLst>
          <pc:docMk/>
          <pc:sldMk cId="2112165675" sldId="12123"/>
        </pc:sldMkLst>
      </pc:sldChg>
      <pc:sldChg chg="modSp mod">
        <pc:chgData name="Andrew Houtenville" userId="aea22101-bd61-4dfe-a17f-14b576307e93" providerId="ADAL" clId="{6C702A46-78DC-48BD-B711-F65F4DDE6CB2}" dt="2023-05-19T01:51:21.960" v="7519" actId="962"/>
        <pc:sldMkLst>
          <pc:docMk/>
          <pc:sldMk cId="23519528" sldId="12136"/>
        </pc:sldMkLst>
        <pc:spChg chg="mod">
          <ac:chgData name="Andrew Houtenville" userId="aea22101-bd61-4dfe-a17f-14b576307e93" providerId="ADAL" clId="{6C702A46-78DC-48BD-B711-F65F4DDE6CB2}" dt="2023-05-19T01:51:21.960" v="7519" actId="962"/>
          <ac:spMkLst>
            <pc:docMk/>
            <pc:sldMk cId="23519528" sldId="12136"/>
            <ac:spMk id="3" creationId="{1E9BFE24-B735-4B7E-9906-DCB7103581A7}"/>
          </ac:spMkLst>
        </pc:spChg>
      </pc:sldChg>
      <pc:sldChg chg="modSp del mod">
        <pc:chgData name="Andrew Houtenville" userId="aea22101-bd61-4dfe-a17f-14b576307e93" providerId="ADAL" clId="{6C702A46-78DC-48BD-B711-F65F4DDE6CB2}" dt="2023-05-18T14:02:31.350" v="1765" actId="47"/>
        <pc:sldMkLst>
          <pc:docMk/>
          <pc:sldMk cId="2789241670" sldId="12137"/>
        </pc:sldMkLst>
        <pc:spChg chg="mod">
          <ac:chgData name="Andrew Houtenville" userId="aea22101-bd61-4dfe-a17f-14b576307e93" providerId="ADAL" clId="{6C702A46-78DC-48BD-B711-F65F4DDE6CB2}" dt="2023-05-18T14:02:21.846" v="1761" actId="20577"/>
          <ac:spMkLst>
            <pc:docMk/>
            <pc:sldMk cId="2789241670" sldId="12137"/>
            <ac:spMk id="2" creationId="{CAD9B724-0BBC-4052-8F50-158D8643067E}"/>
          </ac:spMkLst>
        </pc:spChg>
      </pc:sldChg>
      <pc:sldChg chg="del">
        <pc:chgData name="Andrew Houtenville" userId="aea22101-bd61-4dfe-a17f-14b576307e93" providerId="ADAL" clId="{6C702A46-78DC-48BD-B711-F65F4DDE6CB2}" dt="2023-05-19T00:53:28.025" v="2084" actId="47"/>
        <pc:sldMkLst>
          <pc:docMk/>
          <pc:sldMk cId="930304211" sldId="12138"/>
        </pc:sldMkLst>
      </pc:sldChg>
      <pc:sldChg chg="del">
        <pc:chgData name="Andrew Houtenville" userId="aea22101-bd61-4dfe-a17f-14b576307e93" providerId="ADAL" clId="{6C702A46-78DC-48BD-B711-F65F4DDE6CB2}" dt="2023-05-18T14:07:11.757" v="1893" actId="47"/>
        <pc:sldMkLst>
          <pc:docMk/>
          <pc:sldMk cId="402606340" sldId="12140"/>
        </pc:sldMkLst>
      </pc:sldChg>
      <pc:sldChg chg="del">
        <pc:chgData name="Andrew Houtenville" userId="aea22101-bd61-4dfe-a17f-14b576307e93" providerId="ADAL" clId="{6C702A46-78DC-48BD-B711-F65F4DDE6CB2}" dt="2023-05-18T14:06:44.629" v="1891" actId="47"/>
        <pc:sldMkLst>
          <pc:docMk/>
          <pc:sldMk cId="624613645" sldId="12141"/>
        </pc:sldMkLst>
      </pc:sldChg>
      <pc:sldChg chg="del">
        <pc:chgData name="Andrew Houtenville" userId="aea22101-bd61-4dfe-a17f-14b576307e93" providerId="ADAL" clId="{6C702A46-78DC-48BD-B711-F65F4DDE6CB2}" dt="2023-05-18T14:07:11.757" v="1893" actId="47"/>
        <pc:sldMkLst>
          <pc:docMk/>
          <pc:sldMk cId="4046902034" sldId="12143"/>
        </pc:sldMkLst>
      </pc:sldChg>
      <pc:sldChg chg="del">
        <pc:chgData name="Andrew Houtenville" userId="aea22101-bd61-4dfe-a17f-14b576307e93" providerId="ADAL" clId="{6C702A46-78DC-48BD-B711-F65F4DDE6CB2}" dt="2023-05-18T14:07:11.757" v="1893" actId="47"/>
        <pc:sldMkLst>
          <pc:docMk/>
          <pc:sldMk cId="4248506175" sldId="12144"/>
        </pc:sldMkLst>
      </pc:sldChg>
      <pc:sldChg chg="del">
        <pc:chgData name="Andrew Houtenville" userId="aea22101-bd61-4dfe-a17f-14b576307e93" providerId="ADAL" clId="{6C702A46-78DC-48BD-B711-F65F4DDE6CB2}" dt="2023-05-18T14:06:44.629" v="1891" actId="47"/>
        <pc:sldMkLst>
          <pc:docMk/>
          <pc:sldMk cId="773755850" sldId="12145"/>
        </pc:sldMkLst>
      </pc:sldChg>
      <pc:sldChg chg="del">
        <pc:chgData name="Andrew Houtenville" userId="aea22101-bd61-4dfe-a17f-14b576307e93" providerId="ADAL" clId="{6C702A46-78DC-48BD-B711-F65F4DDE6CB2}" dt="2023-05-19T01:00:38.390" v="2136" actId="47"/>
        <pc:sldMkLst>
          <pc:docMk/>
          <pc:sldMk cId="3177536973" sldId="12146"/>
        </pc:sldMkLst>
      </pc:sldChg>
      <pc:sldChg chg="del">
        <pc:chgData name="Andrew Houtenville" userId="aea22101-bd61-4dfe-a17f-14b576307e93" providerId="ADAL" clId="{6C702A46-78DC-48BD-B711-F65F4DDE6CB2}" dt="2023-05-19T01:00:38.390" v="2136" actId="47"/>
        <pc:sldMkLst>
          <pc:docMk/>
          <pc:sldMk cId="490111827" sldId="12147"/>
        </pc:sldMkLst>
      </pc:sldChg>
      <pc:sldChg chg="del">
        <pc:chgData name="Andrew Houtenville" userId="aea22101-bd61-4dfe-a17f-14b576307e93" providerId="ADAL" clId="{6C702A46-78DC-48BD-B711-F65F4DDE6CB2}" dt="2023-05-19T01:00:38.390" v="2136" actId="47"/>
        <pc:sldMkLst>
          <pc:docMk/>
          <pc:sldMk cId="697142960" sldId="12148"/>
        </pc:sldMkLst>
      </pc:sldChg>
      <pc:sldChg chg="del">
        <pc:chgData name="Andrew Houtenville" userId="aea22101-bd61-4dfe-a17f-14b576307e93" providerId="ADAL" clId="{6C702A46-78DC-48BD-B711-F65F4DDE6CB2}" dt="2023-05-19T01:00:38.390" v="2136" actId="47"/>
        <pc:sldMkLst>
          <pc:docMk/>
          <pc:sldMk cId="3038398349" sldId="12149"/>
        </pc:sldMkLst>
      </pc:sldChg>
      <pc:sldChg chg="del">
        <pc:chgData name="Andrew Houtenville" userId="aea22101-bd61-4dfe-a17f-14b576307e93" providerId="ADAL" clId="{6C702A46-78DC-48BD-B711-F65F4DDE6CB2}" dt="2023-05-19T01:00:38.390" v="2136" actId="47"/>
        <pc:sldMkLst>
          <pc:docMk/>
          <pc:sldMk cId="1750041167" sldId="12150"/>
        </pc:sldMkLst>
      </pc:sldChg>
      <pc:sldChg chg="del">
        <pc:chgData name="Andrew Houtenville" userId="aea22101-bd61-4dfe-a17f-14b576307e93" providerId="ADAL" clId="{6C702A46-78DC-48BD-B711-F65F4DDE6CB2}" dt="2023-05-19T01:00:38.390" v="2136" actId="47"/>
        <pc:sldMkLst>
          <pc:docMk/>
          <pc:sldMk cId="1163094844" sldId="12151"/>
        </pc:sldMkLst>
      </pc:sldChg>
      <pc:sldChg chg="del">
        <pc:chgData name="Andrew Houtenville" userId="aea22101-bd61-4dfe-a17f-14b576307e93" providerId="ADAL" clId="{6C702A46-78DC-48BD-B711-F65F4DDE6CB2}" dt="2023-05-19T01:00:38.390" v="2136" actId="47"/>
        <pc:sldMkLst>
          <pc:docMk/>
          <pc:sldMk cId="1496580343" sldId="12153"/>
        </pc:sldMkLst>
      </pc:sldChg>
      <pc:sldChg chg="del">
        <pc:chgData name="Andrew Houtenville" userId="aea22101-bd61-4dfe-a17f-14b576307e93" providerId="ADAL" clId="{6C702A46-78DC-48BD-B711-F65F4DDE6CB2}" dt="2023-05-18T14:07:11.757" v="1893" actId="47"/>
        <pc:sldMkLst>
          <pc:docMk/>
          <pc:sldMk cId="1313616999" sldId="12155"/>
        </pc:sldMkLst>
      </pc:sldChg>
      <pc:sldChg chg="del">
        <pc:chgData name="Andrew Houtenville" userId="aea22101-bd61-4dfe-a17f-14b576307e93" providerId="ADAL" clId="{6C702A46-78DC-48BD-B711-F65F4DDE6CB2}" dt="2023-05-18T14:07:11.757" v="1893" actId="47"/>
        <pc:sldMkLst>
          <pc:docMk/>
          <pc:sldMk cId="2544824808" sldId="12156"/>
        </pc:sldMkLst>
      </pc:sldChg>
      <pc:sldChg chg="add del">
        <pc:chgData name="Andrew Houtenville" userId="aea22101-bd61-4dfe-a17f-14b576307e93" providerId="ADAL" clId="{6C702A46-78DC-48BD-B711-F65F4DDE6CB2}" dt="2023-05-18T13:43:39.074" v="49" actId="47"/>
        <pc:sldMkLst>
          <pc:docMk/>
          <pc:sldMk cId="2946157235" sldId="12157"/>
        </pc:sldMkLst>
      </pc:sldChg>
      <pc:sldChg chg="add del">
        <pc:chgData name="Andrew Houtenville" userId="aea22101-bd61-4dfe-a17f-14b576307e93" providerId="ADAL" clId="{6C702A46-78DC-48BD-B711-F65F4DDE6CB2}" dt="2023-05-18T14:02:24.883" v="1763" actId="47"/>
        <pc:sldMkLst>
          <pc:docMk/>
          <pc:sldMk cId="1576698414" sldId="12158"/>
        </pc:sldMkLst>
      </pc:sldChg>
      <pc:sldChg chg="modSp add mod">
        <pc:chgData name="Andrew Houtenville" userId="aea22101-bd61-4dfe-a17f-14b576307e93" providerId="ADAL" clId="{6C702A46-78DC-48BD-B711-F65F4DDE6CB2}" dt="2023-05-19T01:00:09.229" v="2135" actId="255"/>
        <pc:sldMkLst>
          <pc:docMk/>
          <pc:sldMk cId="139085387" sldId="12159"/>
        </pc:sldMkLst>
        <pc:spChg chg="mod">
          <ac:chgData name="Andrew Houtenville" userId="aea22101-bd61-4dfe-a17f-14b576307e93" providerId="ADAL" clId="{6C702A46-78DC-48BD-B711-F65F4DDE6CB2}" dt="2023-05-19T01:00:09.229" v="2135" actId="255"/>
          <ac:spMkLst>
            <pc:docMk/>
            <pc:sldMk cId="139085387" sldId="12159"/>
            <ac:spMk id="2" creationId="{CAD9B724-0BBC-4052-8F50-158D8643067E}"/>
          </ac:spMkLst>
        </pc:spChg>
        <pc:picChg chg="mod">
          <ac:chgData name="Andrew Houtenville" userId="aea22101-bd61-4dfe-a17f-14b576307e93" providerId="ADAL" clId="{6C702A46-78DC-48BD-B711-F65F4DDE6CB2}" dt="2023-05-19T00:50:49.005" v="1997" actId="1036"/>
          <ac:picMkLst>
            <pc:docMk/>
            <pc:sldMk cId="139085387" sldId="12159"/>
            <ac:picMk id="10" creationId="{0C40A756-0D15-D544-E0A7-DE517FB012AA}"/>
          </ac:picMkLst>
        </pc:picChg>
      </pc:sldChg>
      <pc:sldChg chg="addSp delSp modSp add del mod">
        <pc:chgData name="Andrew Houtenville" userId="aea22101-bd61-4dfe-a17f-14b576307e93" providerId="ADAL" clId="{6C702A46-78DC-48BD-B711-F65F4DDE6CB2}" dt="2023-05-19T01:07:03.133" v="2303" actId="47"/>
        <pc:sldMkLst>
          <pc:docMk/>
          <pc:sldMk cId="1311188806" sldId="12160"/>
        </pc:sldMkLst>
        <pc:spChg chg="mod">
          <ac:chgData name="Andrew Houtenville" userId="aea22101-bd61-4dfe-a17f-14b576307e93" providerId="ADAL" clId="{6C702A46-78DC-48BD-B711-F65F4DDE6CB2}" dt="2023-05-19T00:59:27.881" v="2134" actId="255"/>
          <ac:spMkLst>
            <pc:docMk/>
            <pc:sldMk cId="1311188806" sldId="12160"/>
            <ac:spMk id="2" creationId="{CAD9B724-0BBC-4052-8F50-158D8643067E}"/>
          </ac:spMkLst>
        </pc:spChg>
        <pc:spChg chg="add del mod">
          <ac:chgData name="Andrew Houtenville" userId="aea22101-bd61-4dfe-a17f-14b576307e93" providerId="ADAL" clId="{6C702A46-78DC-48BD-B711-F65F4DDE6CB2}" dt="2023-05-19T00:51:30.112" v="2002" actId="478"/>
          <ac:spMkLst>
            <pc:docMk/>
            <pc:sldMk cId="1311188806" sldId="12160"/>
            <ac:spMk id="3" creationId="{C89FC1BB-F88E-D7A8-FCA9-A0FCEBC6A519}"/>
          </ac:spMkLst>
        </pc:spChg>
        <pc:graphicFrameChg chg="add mod">
          <ac:chgData name="Andrew Houtenville" userId="aea22101-bd61-4dfe-a17f-14b576307e93" providerId="ADAL" clId="{6C702A46-78DC-48BD-B711-F65F4DDE6CB2}" dt="2023-05-19T00:51:51.394" v="2005"/>
          <ac:graphicFrameMkLst>
            <pc:docMk/>
            <pc:sldMk cId="1311188806" sldId="12160"/>
            <ac:graphicFrameMk id="4" creationId="{1CF5CD3C-A103-4BF3-8D72-F8CEB303564D}"/>
          </ac:graphicFrameMkLst>
        </pc:graphicFrameChg>
        <pc:graphicFrameChg chg="add mod">
          <ac:chgData name="Andrew Houtenville" userId="aea22101-bd61-4dfe-a17f-14b576307e93" providerId="ADAL" clId="{6C702A46-78DC-48BD-B711-F65F4DDE6CB2}" dt="2023-05-19T00:52:33.542" v="2011"/>
          <ac:graphicFrameMkLst>
            <pc:docMk/>
            <pc:sldMk cId="1311188806" sldId="12160"/>
            <ac:graphicFrameMk id="6" creationId="{1CF5CD3C-A103-4BF3-8D72-F8CEB303564D}"/>
          </ac:graphicFrameMkLst>
        </pc:graphicFrameChg>
        <pc:picChg chg="add del mod">
          <ac:chgData name="Andrew Houtenville" userId="aea22101-bd61-4dfe-a17f-14b576307e93" providerId="ADAL" clId="{6C702A46-78DC-48BD-B711-F65F4DDE6CB2}" dt="2023-05-19T00:52:02.233" v="2008" actId="478"/>
          <ac:picMkLst>
            <pc:docMk/>
            <pc:sldMk cId="1311188806" sldId="12160"/>
            <ac:picMk id="5" creationId="{BF632D91-3AA2-0CDC-E243-33001A463003}"/>
          </ac:picMkLst>
        </pc:picChg>
        <pc:picChg chg="add del mod">
          <ac:chgData name="Andrew Houtenville" userId="aea22101-bd61-4dfe-a17f-14b576307e93" providerId="ADAL" clId="{6C702A46-78DC-48BD-B711-F65F4DDE6CB2}" dt="2023-05-19T01:06:58.134" v="2301" actId="21"/>
          <ac:picMkLst>
            <pc:docMk/>
            <pc:sldMk cId="1311188806" sldId="12160"/>
            <ac:picMk id="7" creationId="{BF6C88B7-7693-0B38-26D6-C52A74BC8E89}"/>
          </ac:picMkLst>
        </pc:picChg>
        <pc:picChg chg="del">
          <ac:chgData name="Andrew Houtenville" userId="aea22101-bd61-4dfe-a17f-14b576307e93" providerId="ADAL" clId="{6C702A46-78DC-48BD-B711-F65F4DDE6CB2}" dt="2023-05-18T14:02:33.260" v="1766" actId="478"/>
          <ac:picMkLst>
            <pc:docMk/>
            <pc:sldMk cId="1311188806" sldId="12160"/>
            <ac:picMk id="10" creationId="{0C40A756-0D15-D544-E0A7-DE517FB012AA}"/>
          </ac:picMkLst>
        </pc:picChg>
      </pc:sldChg>
      <pc:sldChg chg="add del">
        <pc:chgData name="Andrew Houtenville" userId="aea22101-bd61-4dfe-a17f-14b576307e93" providerId="ADAL" clId="{6C702A46-78DC-48BD-B711-F65F4DDE6CB2}" dt="2023-05-18T14:04:30.850" v="1875" actId="47"/>
        <pc:sldMkLst>
          <pc:docMk/>
          <pc:sldMk cId="59311335" sldId="12161"/>
        </pc:sldMkLst>
      </pc:sldChg>
      <pc:sldChg chg="delSp modSp add del mod ord">
        <pc:chgData name="Andrew Houtenville" userId="aea22101-bd61-4dfe-a17f-14b576307e93" providerId="ADAL" clId="{6C702A46-78DC-48BD-B711-F65F4DDE6CB2}" dt="2023-05-19T01:04:47.965" v="2279" actId="47"/>
        <pc:sldMkLst>
          <pc:docMk/>
          <pc:sldMk cId="809697293" sldId="12161"/>
        </pc:sldMkLst>
        <pc:spChg chg="mod">
          <ac:chgData name="Andrew Houtenville" userId="aea22101-bd61-4dfe-a17f-14b576307e93" providerId="ADAL" clId="{6C702A46-78DC-48BD-B711-F65F4DDE6CB2}" dt="2023-05-19T00:59:00.904" v="2130" actId="255"/>
          <ac:spMkLst>
            <pc:docMk/>
            <pc:sldMk cId="809697293" sldId="12161"/>
            <ac:spMk id="2" creationId="{CAD9B724-0BBC-4052-8F50-158D8643067E}"/>
          </ac:spMkLst>
        </pc:spChg>
        <pc:spChg chg="del">
          <ac:chgData name="Andrew Houtenville" userId="aea22101-bd61-4dfe-a17f-14b576307e93" providerId="ADAL" clId="{6C702A46-78DC-48BD-B711-F65F4DDE6CB2}" dt="2023-05-18T14:07:41.837" v="1896" actId="478"/>
          <ac:spMkLst>
            <pc:docMk/>
            <pc:sldMk cId="809697293" sldId="12161"/>
            <ac:spMk id="3" creationId="{C89FC1BB-F88E-D7A8-FCA9-A0FCEBC6A519}"/>
          </ac:spMkLst>
        </pc:spChg>
      </pc:sldChg>
      <pc:sldChg chg="modSp add del mod">
        <pc:chgData name="Andrew Houtenville" userId="aea22101-bd61-4dfe-a17f-14b576307e93" providerId="ADAL" clId="{6C702A46-78DC-48BD-B711-F65F4DDE6CB2}" dt="2023-05-19T02:02:59.265" v="7752" actId="47"/>
        <pc:sldMkLst>
          <pc:docMk/>
          <pc:sldMk cId="2855188126" sldId="12162"/>
        </pc:sldMkLst>
        <pc:spChg chg="mod">
          <ac:chgData name="Andrew Houtenville" userId="aea22101-bd61-4dfe-a17f-14b576307e93" providerId="ADAL" clId="{6C702A46-78DC-48BD-B711-F65F4DDE6CB2}" dt="2023-05-19T01:53:48.780" v="7610" actId="20577"/>
          <ac:spMkLst>
            <pc:docMk/>
            <pc:sldMk cId="2855188126" sldId="12162"/>
            <ac:spMk id="2" creationId="{F5015E1C-098D-431B-8302-27B7F90E3A08}"/>
          </ac:spMkLst>
        </pc:spChg>
        <pc:spChg chg="mod">
          <ac:chgData name="Andrew Houtenville" userId="aea22101-bd61-4dfe-a17f-14b576307e93" providerId="ADAL" clId="{6C702A46-78DC-48BD-B711-F65F4DDE6CB2}" dt="2023-05-19T02:02:06.639" v="7739"/>
          <ac:spMkLst>
            <pc:docMk/>
            <pc:sldMk cId="2855188126" sldId="12162"/>
            <ac:spMk id="3" creationId="{95E458D0-8646-47D0-B30C-9FB4935B1C58}"/>
          </ac:spMkLst>
        </pc:spChg>
      </pc:sldChg>
      <pc:sldChg chg="modSp add del mod">
        <pc:chgData name="Andrew Houtenville" userId="aea22101-bd61-4dfe-a17f-14b576307e93" providerId="ADAL" clId="{6C702A46-78DC-48BD-B711-F65F4DDE6CB2}" dt="2023-05-19T01:04:53.163" v="2280" actId="47"/>
        <pc:sldMkLst>
          <pc:docMk/>
          <pc:sldMk cId="3763317729" sldId="12163"/>
        </pc:sldMkLst>
        <pc:spChg chg="mod">
          <ac:chgData name="Andrew Houtenville" userId="aea22101-bd61-4dfe-a17f-14b576307e93" providerId="ADAL" clId="{6C702A46-78DC-48BD-B711-F65F4DDE6CB2}" dt="2023-05-19T01:04:40.122" v="2278"/>
          <ac:spMkLst>
            <pc:docMk/>
            <pc:sldMk cId="3763317729" sldId="12163"/>
            <ac:spMk id="2" creationId="{CAD9B724-0BBC-4052-8F50-158D8643067E}"/>
          </ac:spMkLst>
        </pc:spChg>
      </pc:sldChg>
      <pc:sldChg chg="addSp delSp modSp add mod">
        <pc:chgData name="Andrew Houtenville" userId="aea22101-bd61-4dfe-a17f-14b576307e93" providerId="ADAL" clId="{6C702A46-78DC-48BD-B711-F65F4DDE6CB2}" dt="2023-05-19T01:11:12.705" v="2327" actId="14100"/>
        <pc:sldMkLst>
          <pc:docMk/>
          <pc:sldMk cId="2080596656" sldId="12164"/>
        </pc:sldMkLst>
        <pc:spChg chg="mod">
          <ac:chgData name="Andrew Houtenville" userId="aea22101-bd61-4dfe-a17f-14b576307e93" providerId="ADAL" clId="{6C702A46-78DC-48BD-B711-F65F4DDE6CB2}" dt="2023-05-19T01:05:49.348" v="2288" actId="6549"/>
          <ac:spMkLst>
            <pc:docMk/>
            <pc:sldMk cId="2080596656" sldId="12164"/>
            <ac:spMk id="2" creationId="{CAD9B724-0BBC-4052-8F50-158D8643067E}"/>
          </ac:spMkLst>
        </pc:spChg>
        <pc:spChg chg="add mod">
          <ac:chgData name="Andrew Houtenville" userId="aea22101-bd61-4dfe-a17f-14b576307e93" providerId="ADAL" clId="{6C702A46-78DC-48BD-B711-F65F4DDE6CB2}" dt="2023-05-19T01:11:12.705" v="2327" actId="14100"/>
          <ac:spMkLst>
            <pc:docMk/>
            <pc:sldMk cId="2080596656" sldId="12164"/>
            <ac:spMk id="5" creationId="{900A2906-AB1F-2D63-A6E4-52CDDE5778ED}"/>
          </ac:spMkLst>
        </pc:spChg>
        <pc:graphicFrameChg chg="add mod">
          <ac:chgData name="Andrew Houtenville" userId="aea22101-bd61-4dfe-a17f-14b576307e93" providerId="ADAL" clId="{6C702A46-78DC-48BD-B711-F65F4DDE6CB2}" dt="2023-05-19T00:57:28.040" v="2121"/>
          <ac:graphicFrameMkLst>
            <pc:docMk/>
            <pc:sldMk cId="2080596656" sldId="12164"/>
            <ac:graphicFrameMk id="3" creationId="{1CF5CD3C-A103-4BF3-8D72-F8CEB303564D}"/>
          </ac:graphicFrameMkLst>
        </pc:graphicFrameChg>
        <pc:picChg chg="add del mod">
          <ac:chgData name="Andrew Houtenville" userId="aea22101-bd61-4dfe-a17f-14b576307e93" providerId="ADAL" clId="{6C702A46-78DC-48BD-B711-F65F4DDE6CB2}" dt="2023-05-19T01:05:34.462" v="2287" actId="478"/>
          <ac:picMkLst>
            <pc:docMk/>
            <pc:sldMk cId="2080596656" sldId="12164"/>
            <ac:picMk id="4" creationId="{6D196EA8-3043-42E1-F254-4CC993EF1CC6}"/>
          </ac:picMkLst>
        </pc:picChg>
      </pc:sldChg>
      <pc:sldChg chg="addSp delSp modSp add del mod">
        <pc:chgData name="Andrew Houtenville" userId="aea22101-bd61-4dfe-a17f-14b576307e93" providerId="ADAL" clId="{6C702A46-78DC-48BD-B711-F65F4DDE6CB2}" dt="2023-05-19T01:06:43.261" v="2298" actId="47"/>
        <pc:sldMkLst>
          <pc:docMk/>
          <pc:sldMk cId="3931847805" sldId="12165"/>
        </pc:sldMkLst>
        <pc:spChg chg="mod">
          <ac:chgData name="Andrew Houtenville" userId="aea22101-bd61-4dfe-a17f-14b576307e93" providerId="ADAL" clId="{6C702A46-78DC-48BD-B711-F65F4DDE6CB2}" dt="2023-05-19T00:59:19.497" v="2133" actId="255"/>
          <ac:spMkLst>
            <pc:docMk/>
            <pc:sldMk cId="3931847805" sldId="12165"/>
            <ac:spMk id="2" creationId="{CAD9B724-0BBC-4052-8F50-158D8643067E}"/>
          </ac:spMkLst>
        </pc:spChg>
        <pc:graphicFrameChg chg="add mod">
          <ac:chgData name="Andrew Houtenville" userId="aea22101-bd61-4dfe-a17f-14b576307e93" providerId="ADAL" clId="{6C702A46-78DC-48BD-B711-F65F4DDE6CB2}" dt="2023-05-19T00:55:06.780" v="2109"/>
          <ac:graphicFrameMkLst>
            <pc:docMk/>
            <pc:sldMk cId="3931847805" sldId="12165"/>
            <ac:graphicFrameMk id="3" creationId="{1CF5CD3C-A103-4BF3-8D72-F8CEB303564D}"/>
          </ac:graphicFrameMkLst>
        </pc:graphicFrameChg>
        <pc:picChg chg="add del mod">
          <ac:chgData name="Andrew Houtenville" userId="aea22101-bd61-4dfe-a17f-14b576307e93" providerId="ADAL" clId="{6C702A46-78DC-48BD-B711-F65F4DDE6CB2}" dt="2023-05-19T01:06:36.088" v="2296" actId="21"/>
          <ac:picMkLst>
            <pc:docMk/>
            <pc:sldMk cId="3931847805" sldId="12165"/>
            <ac:picMk id="4" creationId="{C4502C8D-5088-3077-A92D-862C323C9663}"/>
          </ac:picMkLst>
        </pc:picChg>
      </pc:sldChg>
      <pc:sldChg chg="addSp delSp modSp add mod">
        <pc:chgData name="Andrew Houtenville" userId="aea22101-bd61-4dfe-a17f-14b576307e93" providerId="ADAL" clId="{6C702A46-78DC-48BD-B711-F65F4DDE6CB2}" dt="2023-05-19T01:38:21.928" v="6585" actId="962"/>
        <pc:sldMkLst>
          <pc:docMk/>
          <pc:sldMk cId="2197553237" sldId="12166"/>
        </pc:sldMkLst>
        <pc:spChg chg="mod">
          <ac:chgData name="Andrew Houtenville" userId="aea22101-bd61-4dfe-a17f-14b576307e93" providerId="ADAL" clId="{6C702A46-78DC-48BD-B711-F65F4DDE6CB2}" dt="2023-05-19T01:38:21.928" v="6585" actId="962"/>
          <ac:spMkLst>
            <pc:docMk/>
            <pc:sldMk cId="2197553237" sldId="12166"/>
            <ac:spMk id="2" creationId="{CAD9B724-0BBC-4052-8F50-158D8643067E}"/>
          </ac:spMkLst>
        </pc:spChg>
        <pc:spChg chg="add del">
          <ac:chgData name="Andrew Houtenville" userId="aea22101-bd61-4dfe-a17f-14b576307e93" providerId="ADAL" clId="{6C702A46-78DC-48BD-B711-F65F4DDE6CB2}" dt="2023-05-19T01:13:37.445" v="2332" actId="22"/>
          <ac:spMkLst>
            <pc:docMk/>
            <pc:sldMk cId="2197553237" sldId="12166"/>
            <ac:spMk id="7" creationId="{8720E27A-DE19-E35A-06E6-8ADD5E91A29F}"/>
          </ac:spMkLst>
        </pc:spChg>
        <pc:spChg chg="add del">
          <ac:chgData name="Andrew Houtenville" userId="aea22101-bd61-4dfe-a17f-14b576307e93" providerId="ADAL" clId="{6C702A46-78DC-48BD-B711-F65F4DDE6CB2}" dt="2023-05-19T01:13:45.594" v="2334" actId="22"/>
          <ac:spMkLst>
            <pc:docMk/>
            <pc:sldMk cId="2197553237" sldId="12166"/>
            <ac:spMk id="9" creationId="{F435181C-E17C-EC24-985B-6F8287196BB2}"/>
          </ac:spMkLst>
        </pc:spChg>
        <pc:graphicFrameChg chg="add mod">
          <ac:chgData name="Andrew Houtenville" userId="aea22101-bd61-4dfe-a17f-14b576307e93" providerId="ADAL" clId="{6C702A46-78DC-48BD-B711-F65F4DDE6CB2}" dt="2023-05-19T01:08:05.272" v="2309"/>
          <ac:graphicFrameMkLst>
            <pc:docMk/>
            <pc:sldMk cId="2197553237" sldId="12166"/>
            <ac:graphicFrameMk id="3" creationId="{1CF5CD3C-A103-4BF3-8D72-F8CEB303564D}"/>
          </ac:graphicFrameMkLst>
        </pc:graphicFrameChg>
        <pc:picChg chg="del">
          <ac:chgData name="Andrew Houtenville" userId="aea22101-bd61-4dfe-a17f-14b576307e93" providerId="ADAL" clId="{6C702A46-78DC-48BD-B711-F65F4DDE6CB2}" dt="2023-05-19T01:06:00.912" v="2289" actId="478"/>
          <ac:picMkLst>
            <pc:docMk/>
            <pc:sldMk cId="2197553237" sldId="12166"/>
            <ac:picMk id="4" creationId="{6D196EA8-3043-42E1-F254-4CC993EF1CC6}"/>
          </ac:picMkLst>
        </pc:picChg>
        <pc:picChg chg="add mod">
          <ac:chgData name="Andrew Houtenville" userId="aea22101-bd61-4dfe-a17f-14b576307e93" providerId="ADAL" clId="{6C702A46-78DC-48BD-B711-F65F4DDE6CB2}" dt="2023-05-19T01:32:31.257" v="5907" actId="962"/>
          <ac:picMkLst>
            <pc:docMk/>
            <pc:sldMk cId="2197553237" sldId="12166"/>
            <ac:picMk id="5" creationId="{3645DBA4-253B-3D78-7EF0-AB288541752E}"/>
          </ac:picMkLst>
        </pc:picChg>
      </pc:sldChg>
      <pc:sldChg chg="add del">
        <pc:chgData name="Andrew Houtenville" userId="aea22101-bd61-4dfe-a17f-14b576307e93" providerId="ADAL" clId="{6C702A46-78DC-48BD-B711-F65F4DDE6CB2}" dt="2023-05-19T01:07:44.770" v="2306" actId="47"/>
        <pc:sldMkLst>
          <pc:docMk/>
          <pc:sldMk cId="3959623457" sldId="12167"/>
        </pc:sldMkLst>
      </pc:sldChg>
      <pc:sldChg chg="modSp add mod">
        <pc:chgData name="Andrew Houtenville" userId="aea22101-bd61-4dfe-a17f-14b576307e93" providerId="ADAL" clId="{6C702A46-78DC-48BD-B711-F65F4DDE6CB2}" dt="2023-05-19T01:39:18.851" v="6701" actId="962"/>
        <pc:sldMkLst>
          <pc:docMk/>
          <pc:sldMk cId="1297349667" sldId="12168"/>
        </pc:sldMkLst>
        <pc:spChg chg="mod">
          <ac:chgData name="Andrew Houtenville" userId="aea22101-bd61-4dfe-a17f-14b576307e93" providerId="ADAL" clId="{6C702A46-78DC-48BD-B711-F65F4DDE6CB2}" dt="2023-05-19T01:39:18.851" v="6701" actId="962"/>
          <ac:spMkLst>
            <pc:docMk/>
            <pc:sldMk cId="1297349667" sldId="12168"/>
            <ac:spMk id="2" creationId="{CAD9B724-0BBC-4052-8F50-158D8643067E}"/>
          </ac:spMkLst>
        </pc:spChg>
        <pc:picChg chg="mod">
          <ac:chgData name="Andrew Houtenville" userId="aea22101-bd61-4dfe-a17f-14b576307e93" providerId="ADAL" clId="{6C702A46-78DC-48BD-B711-F65F4DDE6CB2}" dt="2023-05-19T01:30:42.234" v="5807" actId="962"/>
          <ac:picMkLst>
            <pc:docMk/>
            <pc:sldMk cId="1297349667" sldId="12168"/>
            <ac:picMk id="4" creationId="{6D196EA8-3043-42E1-F254-4CC993EF1CC6}"/>
          </ac:picMkLst>
        </pc:picChg>
      </pc:sldChg>
      <pc:sldChg chg="addSp delSp modSp add mod">
        <pc:chgData name="Andrew Houtenville" userId="aea22101-bd61-4dfe-a17f-14b576307e93" providerId="ADAL" clId="{6C702A46-78DC-48BD-B711-F65F4DDE6CB2}" dt="2023-05-19T01:39:51.046" v="6825" actId="962"/>
        <pc:sldMkLst>
          <pc:docMk/>
          <pc:sldMk cId="2878522712" sldId="12169"/>
        </pc:sldMkLst>
        <pc:spChg chg="mod">
          <ac:chgData name="Andrew Houtenville" userId="aea22101-bd61-4dfe-a17f-14b576307e93" providerId="ADAL" clId="{6C702A46-78DC-48BD-B711-F65F4DDE6CB2}" dt="2023-05-19T01:39:51.046" v="6825" actId="962"/>
          <ac:spMkLst>
            <pc:docMk/>
            <pc:sldMk cId="2878522712" sldId="12169"/>
            <ac:spMk id="2" creationId="{CAD9B724-0BBC-4052-8F50-158D8643067E}"/>
          </ac:spMkLst>
        </pc:spChg>
        <pc:picChg chg="add mod">
          <ac:chgData name="Andrew Houtenville" userId="aea22101-bd61-4dfe-a17f-14b576307e93" providerId="ADAL" clId="{6C702A46-78DC-48BD-B711-F65F4DDE6CB2}" dt="2023-05-19T01:30:11.758" v="5785" actId="962"/>
          <ac:picMkLst>
            <pc:docMk/>
            <pc:sldMk cId="2878522712" sldId="12169"/>
            <ac:picMk id="3" creationId="{00F03366-2A84-7BB9-ED88-1C3604F254DD}"/>
          </ac:picMkLst>
        </pc:picChg>
        <pc:picChg chg="del">
          <ac:chgData name="Andrew Houtenville" userId="aea22101-bd61-4dfe-a17f-14b576307e93" providerId="ADAL" clId="{6C702A46-78DC-48BD-B711-F65F4DDE6CB2}" dt="2023-05-19T01:06:26.956" v="2295" actId="478"/>
          <ac:picMkLst>
            <pc:docMk/>
            <pc:sldMk cId="2878522712" sldId="12169"/>
            <ac:picMk id="4" creationId="{6D196EA8-3043-42E1-F254-4CC993EF1CC6}"/>
          </ac:picMkLst>
        </pc:picChg>
      </pc:sldChg>
      <pc:sldChg chg="addSp delSp modSp add mod">
        <pc:chgData name="Andrew Houtenville" userId="aea22101-bd61-4dfe-a17f-14b576307e93" providerId="ADAL" clId="{6C702A46-78DC-48BD-B711-F65F4DDE6CB2}" dt="2023-05-19T14:03:00.496" v="9093" actId="1035"/>
        <pc:sldMkLst>
          <pc:docMk/>
          <pc:sldMk cId="3541955865" sldId="12170"/>
        </pc:sldMkLst>
        <pc:spChg chg="mod">
          <ac:chgData name="Andrew Houtenville" userId="aea22101-bd61-4dfe-a17f-14b576307e93" providerId="ADAL" clId="{6C702A46-78DC-48BD-B711-F65F4DDE6CB2}" dt="2023-05-19T13:41:01.104" v="7916" actId="20577"/>
          <ac:spMkLst>
            <pc:docMk/>
            <pc:sldMk cId="3541955865" sldId="12170"/>
            <ac:spMk id="2" creationId="{CAD9B724-0BBC-4052-8F50-158D8643067E}"/>
          </ac:spMkLst>
        </pc:spChg>
        <pc:picChg chg="del">
          <ac:chgData name="Andrew Houtenville" userId="aea22101-bd61-4dfe-a17f-14b576307e93" providerId="ADAL" clId="{6C702A46-78DC-48BD-B711-F65F4DDE6CB2}" dt="2023-05-19T01:06:54.157" v="2300" actId="478"/>
          <ac:picMkLst>
            <pc:docMk/>
            <pc:sldMk cId="3541955865" sldId="12170"/>
            <ac:picMk id="3" creationId="{00F03366-2A84-7BB9-ED88-1C3604F254DD}"/>
          </ac:picMkLst>
        </pc:picChg>
        <pc:picChg chg="add mod">
          <ac:chgData name="Andrew Houtenville" userId="aea22101-bd61-4dfe-a17f-14b576307e93" providerId="ADAL" clId="{6C702A46-78DC-48BD-B711-F65F4DDE6CB2}" dt="2023-05-19T14:03:00.496" v="9093" actId="1035"/>
          <ac:picMkLst>
            <pc:docMk/>
            <pc:sldMk cId="3541955865" sldId="12170"/>
            <ac:picMk id="4" creationId="{171B5E58-77AB-181C-783A-1634E45865AD}"/>
          </ac:picMkLst>
        </pc:picChg>
      </pc:sldChg>
      <pc:sldChg chg="modSp add mod modAnim">
        <pc:chgData name="Andrew Houtenville" userId="aea22101-bd61-4dfe-a17f-14b576307e93" providerId="ADAL" clId="{6C702A46-78DC-48BD-B711-F65F4DDE6CB2}" dt="2023-05-19T13:58:18.689" v="9033"/>
        <pc:sldMkLst>
          <pc:docMk/>
          <pc:sldMk cId="3774787197" sldId="12171"/>
        </pc:sldMkLst>
        <pc:spChg chg="mod">
          <ac:chgData name="Andrew Houtenville" userId="aea22101-bd61-4dfe-a17f-14b576307e93" providerId="ADAL" clId="{6C702A46-78DC-48BD-B711-F65F4DDE6CB2}" dt="2023-05-19T13:52:15.887" v="8707" actId="1035"/>
          <ac:spMkLst>
            <pc:docMk/>
            <pc:sldMk cId="3774787197" sldId="12171"/>
            <ac:spMk id="3" creationId="{95E458D0-8646-47D0-B30C-9FB4935B1C58}"/>
          </ac:spMkLst>
        </pc:spChg>
      </pc:sldChg>
      <pc:sldChg chg="modSp add mod modAnim">
        <pc:chgData name="Andrew Houtenville" userId="aea22101-bd61-4dfe-a17f-14b576307e93" providerId="ADAL" clId="{6C702A46-78DC-48BD-B711-F65F4DDE6CB2}" dt="2023-05-19T13:58:26.242" v="9035"/>
        <pc:sldMkLst>
          <pc:docMk/>
          <pc:sldMk cId="1727387083" sldId="12172"/>
        </pc:sldMkLst>
        <pc:spChg chg="mod">
          <ac:chgData name="Andrew Houtenville" userId="aea22101-bd61-4dfe-a17f-14b576307e93" providerId="ADAL" clId="{6C702A46-78DC-48BD-B711-F65F4DDE6CB2}" dt="2023-05-19T13:52:26.273" v="8737" actId="1035"/>
          <ac:spMkLst>
            <pc:docMk/>
            <pc:sldMk cId="1727387083" sldId="12172"/>
            <ac:spMk id="3" creationId="{95E458D0-8646-47D0-B30C-9FB4935B1C58}"/>
          </ac:spMkLst>
        </pc:spChg>
      </pc:sldChg>
      <pc:sldChg chg="modSp add mod modAnim">
        <pc:chgData name="Andrew Houtenville" userId="aea22101-bd61-4dfe-a17f-14b576307e93" providerId="ADAL" clId="{6C702A46-78DC-48BD-B711-F65F4DDE6CB2}" dt="2023-05-19T14:05:17.519" v="9276" actId="14100"/>
        <pc:sldMkLst>
          <pc:docMk/>
          <pc:sldMk cId="1079529859" sldId="12173"/>
        </pc:sldMkLst>
        <pc:spChg chg="mod">
          <ac:chgData name="Andrew Houtenville" userId="aea22101-bd61-4dfe-a17f-14b576307e93" providerId="ADAL" clId="{6C702A46-78DC-48BD-B711-F65F4DDE6CB2}" dt="2023-05-19T14:02:16.863" v="9066" actId="20577"/>
          <ac:spMkLst>
            <pc:docMk/>
            <pc:sldMk cId="1079529859" sldId="12173"/>
            <ac:spMk id="2" creationId="{F5015E1C-098D-431B-8302-27B7F90E3A08}"/>
          </ac:spMkLst>
        </pc:spChg>
        <pc:spChg chg="mod">
          <ac:chgData name="Andrew Houtenville" userId="aea22101-bd61-4dfe-a17f-14b576307e93" providerId="ADAL" clId="{6C702A46-78DC-48BD-B711-F65F4DDE6CB2}" dt="2023-05-19T14:05:17.519" v="9276" actId="14100"/>
          <ac:spMkLst>
            <pc:docMk/>
            <pc:sldMk cId="1079529859" sldId="12173"/>
            <ac:spMk id="3" creationId="{95E458D0-8646-47D0-B30C-9FB4935B1C58}"/>
          </ac:spMkLst>
        </pc:spChg>
      </pc:sldChg>
    </pc:docChg>
  </pc:docChgLst>
  <pc:docChgLst>
    <pc:chgData name="Kate Filanoski" userId="5879a14f-9eb3-4e75-8352-1b2941159ca7" providerId="ADAL" clId="{EEE7F646-591D-43D6-86C1-5A419BBC5718}"/>
    <pc:docChg chg="modSld">
      <pc:chgData name="Kate Filanoski" userId="5879a14f-9eb3-4e75-8352-1b2941159ca7" providerId="ADAL" clId="{EEE7F646-591D-43D6-86C1-5A419BBC5718}" dt="2023-02-20T19:09:50.872" v="273" actId="962"/>
      <pc:docMkLst>
        <pc:docMk/>
      </pc:docMkLst>
      <pc:sldChg chg="modSp mod">
        <pc:chgData name="Kate Filanoski" userId="5879a14f-9eb3-4e75-8352-1b2941159ca7" providerId="ADAL" clId="{EEE7F646-591D-43D6-86C1-5A419BBC5718}" dt="2023-02-20T19:08:19.975" v="73" actId="962"/>
        <pc:sldMkLst>
          <pc:docMk/>
          <pc:sldMk cId="568159862" sldId="12097"/>
        </pc:sldMkLst>
        <pc:picChg chg="mod">
          <ac:chgData name="Kate Filanoski" userId="5879a14f-9eb3-4e75-8352-1b2941159ca7" providerId="ADAL" clId="{EEE7F646-591D-43D6-86C1-5A419BBC5718}" dt="2023-02-20T19:08:19.975" v="73" actId="962"/>
          <ac:picMkLst>
            <pc:docMk/>
            <pc:sldMk cId="568159862" sldId="12097"/>
            <ac:picMk id="3" creationId="{4037EE44-B030-4AAA-AA53-3AF1AAEA3DA6}"/>
          </ac:picMkLst>
        </pc:picChg>
      </pc:sldChg>
      <pc:sldChg chg="modSp mod">
        <pc:chgData name="Kate Filanoski" userId="5879a14f-9eb3-4e75-8352-1b2941159ca7" providerId="ADAL" clId="{EEE7F646-591D-43D6-86C1-5A419BBC5718}" dt="2023-02-20T19:04:21.246" v="1" actId="962"/>
        <pc:sldMkLst>
          <pc:docMk/>
          <pc:sldMk cId="3640320055" sldId="12111"/>
        </pc:sldMkLst>
        <pc:picChg chg="mod">
          <ac:chgData name="Kate Filanoski" userId="5879a14f-9eb3-4e75-8352-1b2941159ca7" providerId="ADAL" clId="{EEE7F646-591D-43D6-86C1-5A419BBC5718}" dt="2023-02-20T19:04:21.246" v="1" actId="962"/>
          <ac:picMkLst>
            <pc:docMk/>
            <pc:sldMk cId="3640320055" sldId="12111"/>
            <ac:picMk id="3" creationId="{87743E54-26B4-4417-95EC-85409280385C}"/>
          </ac:picMkLst>
        </pc:picChg>
      </pc:sldChg>
      <pc:sldChg chg="modSp mod">
        <pc:chgData name="Kate Filanoski" userId="5879a14f-9eb3-4e75-8352-1b2941159ca7" providerId="ADAL" clId="{EEE7F646-591D-43D6-86C1-5A419BBC5718}" dt="2023-02-20T19:09:50.872" v="273" actId="962"/>
        <pc:sldMkLst>
          <pc:docMk/>
          <pc:sldMk cId="1797440348" sldId="12113"/>
        </pc:sldMkLst>
        <pc:picChg chg="mod">
          <ac:chgData name="Kate Filanoski" userId="5879a14f-9eb3-4e75-8352-1b2941159ca7" providerId="ADAL" clId="{EEE7F646-591D-43D6-86C1-5A419BBC5718}" dt="2023-02-20T19:09:50.872" v="273" actId="962"/>
          <ac:picMkLst>
            <pc:docMk/>
            <pc:sldMk cId="1797440348" sldId="12113"/>
            <ac:picMk id="3" creationId="{B3ED8962-57E6-4991-8A75-9929D6BB145D}"/>
          </ac:picMkLst>
        </pc:picChg>
      </pc:sldChg>
    </pc:docChg>
  </pc:docChgLst>
  <pc:docChgLst>
    <pc:chgData name="Andrew Houtenville" userId="aea22101-bd61-4dfe-a17f-14b576307e93" providerId="ADAL" clId="{4CB29DFD-48AC-4F0B-8E7B-6A5EF52DBA86}"/>
    <pc:docChg chg="undo custSel addSld delSld modSld sldOrd">
      <pc:chgData name="Andrew Houtenville" userId="aea22101-bd61-4dfe-a17f-14b576307e93" providerId="ADAL" clId="{4CB29DFD-48AC-4F0B-8E7B-6A5EF52DBA86}" dt="2023-02-17T16:49:18.228" v="1493" actId="20577"/>
      <pc:docMkLst>
        <pc:docMk/>
      </pc:docMkLst>
      <pc:sldChg chg="modSp mod">
        <pc:chgData name="Andrew Houtenville" userId="aea22101-bd61-4dfe-a17f-14b576307e93" providerId="ADAL" clId="{4CB29DFD-48AC-4F0B-8E7B-6A5EF52DBA86}" dt="2023-02-17T15:42:45.247" v="19" actId="27636"/>
        <pc:sldMkLst>
          <pc:docMk/>
          <pc:sldMk cId="2419022558" sldId="257"/>
        </pc:sldMkLst>
        <pc:spChg chg="mod">
          <ac:chgData name="Andrew Houtenville" userId="aea22101-bd61-4dfe-a17f-14b576307e93" providerId="ADAL" clId="{4CB29DFD-48AC-4F0B-8E7B-6A5EF52DBA86}" dt="2023-02-17T15:42:45.247" v="19" actId="27636"/>
          <ac:spMkLst>
            <pc:docMk/>
            <pc:sldMk cId="2419022558" sldId="257"/>
            <ac:spMk id="2" creationId="{A27CB7AF-1173-445E-BB38-8E208A36F26D}"/>
          </ac:spMkLst>
        </pc:spChg>
        <pc:spChg chg="mod">
          <ac:chgData name="Andrew Houtenville" userId="aea22101-bd61-4dfe-a17f-14b576307e93" providerId="ADAL" clId="{4CB29DFD-48AC-4F0B-8E7B-6A5EF52DBA86}" dt="2023-02-17T15:41:04.908" v="0" actId="948"/>
          <ac:spMkLst>
            <pc:docMk/>
            <pc:sldMk cId="2419022558" sldId="257"/>
            <ac:spMk id="3" creationId="{514675EA-F78D-48A7-B127-E5D3889F7E0D}"/>
          </ac:spMkLst>
        </pc:spChg>
      </pc:sldChg>
      <pc:sldChg chg="modSp mod modAnim">
        <pc:chgData name="Andrew Houtenville" userId="aea22101-bd61-4dfe-a17f-14b576307e93" providerId="ADAL" clId="{4CB29DFD-48AC-4F0B-8E7B-6A5EF52DBA86}" dt="2023-02-17T16:23:53.904" v="364" actId="255"/>
        <pc:sldMkLst>
          <pc:docMk/>
          <pc:sldMk cId="1377615727" sldId="261"/>
        </pc:sldMkLst>
        <pc:spChg chg="mod">
          <ac:chgData name="Andrew Houtenville" userId="aea22101-bd61-4dfe-a17f-14b576307e93" providerId="ADAL" clId="{4CB29DFD-48AC-4F0B-8E7B-6A5EF52DBA86}" dt="2023-02-17T16:23:53.904" v="364" actId="255"/>
          <ac:spMkLst>
            <pc:docMk/>
            <pc:sldMk cId="1377615727" sldId="261"/>
            <ac:spMk id="3" creationId="{0D5B6EF4-241B-4449-8E37-9ABA41C398CB}"/>
          </ac:spMkLst>
        </pc:spChg>
      </pc:sldChg>
      <pc:sldChg chg="modSp mod">
        <pc:chgData name="Andrew Houtenville" userId="aea22101-bd61-4dfe-a17f-14b576307e93" providerId="ADAL" clId="{4CB29DFD-48AC-4F0B-8E7B-6A5EF52DBA86}" dt="2023-02-17T16:24:54.896" v="441" actId="20577"/>
        <pc:sldMkLst>
          <pc:docMk/>
          <pc:sldMk cId="3367475247" sldId="263"/>
        </pc:sldMkLst>
        <pc:spChg chg="mod">
          <ac:chgData name="Andrew Houtenville" userId="aea22101-bd61-4dfe-a17f-14b576307e93" providerId="ADAL" clId="{4CB29DFD-48AC-4F0B-8E7B-6A5EF52DBA86}" dt="2023-02-17T16:24:54.896" v="441" actId="20577"/>
          <ac:spMkLst>
            <pc:docMk/>
            <pc:sldMk cId="3367475247" sldId="263"/>
            <ac:spMk id="3" creationId="{208AB114-3388-4571-913A-BFFBCE5A3F57}"/>
          </ac:spMkLst>
        </pc:spChg>
      </pc:sldChg>
      <pc:sldChg chg="modSp mod">
        <pc:chgData name="Andrew Houtenville" userId="aea22101-bd61-4dfe-a17f-14b576307e93" providerId="ADAL" clId="{4CB29DFD-48AC-4F0B-8E7B-6A5EF52DBA86}" dt="2023-02-17T15:42:45.251" v="20" actId="27636"/>
        <pc:sldMkLst>
          <pc:docMk/>
          <pc:sldMk cId="1301611488" sldId="573"/>
        </pc:sldMkLst>
        <pc:spChg chg="mod">
          <ac:chgData name="Andrew Houtenville" userId="aea22101-bd61-4dfe-a17f-14b576307e93" providerId="ADAL" clId="{4CB29DFD-48AC-4F0B-8E7B-6A5EF52DBA86}" dt="2023-02-17T15:42:45.251" v="20" actId="27636"/>
          <ac:spMkLst>
            <pc:docMk/>
            <pc:sldMk cId="1301611488" sldId="573"/>
            <ac:spMk id="2" creationId="{A27CB7AF-1173-445E-BB38-8E208A36F26D}"/>
          </ac:spMkLst>
        </pc:spChg>
        <pc:spChg chg="mod">
          <ac:chgData name="Andrew Houtenville" userId="aea22101-bd61-4dfe-a17f-14b576307e93" providerId="ADAL" clId="{4CB29DFD-48AC-4F0B-8E7B-6A5EF52DBA86}" dt="2023-02-17T15:41:09.228" v="1" actId="948"/>
          <ac:spMkLst>
            <pc:docMk/>
            <pc:sldMk cId="1301611488" sldId="573"/>
            <ac:spMk id="3" creationId="{514675EA-F78D-48A7-B127-E5D3889F7E0D}"/>
          </ac:spMkLst>
        </pc:spChg>
      </pc:sldChg>
      <pc:sldChg chg="modSp mod">
        <pc:chgData name="Andrew Houtenville" userId="aea22101-bd61-4dfe-a17f-14b576307e93" providerId="ADAL" clId="{4CB29DFD-48AC-4F0B-8E7B-6A5EF52DBA86}" dt="2023-02-17T15:42:36.540" v="17" actId="20577"/>
        <pc:sldMkLst>
          <pc:docMk/>
          <pc:sldMk cId="2491864597" sldId="12023"/>
        </pc:sldMkLst>
        <pc:spChg chg="mod">
          <ac:chgData name="Andrew Houtenville" userId="aea22101-bd61-4dfe-a17f-14b576307e93" providerId="ADAL" clId="{4CB29DFD-48AC-4F0B-8E7B-6A5EF52DBA86}" dt="2023-02-17T15:42:36.540" v="17" actId="20577"/>
          <ac:spMkLst>
            <pc:docMk/>
            <pc:sldMk cId="2491864597" sldId="12023"/>
            <ac:spMk id="6" creationId="{94C7E6A2-9959-D27B-FAD1-251ED28DE75F}"/>
          </ac:spMkLst>
        </pc:spChg>
      </pc:sldChg>
      <pc:sldChg chg="del">
        <pc:chgData name="Andrew Houtenville" userId="aea22101-bd61-4dfe-a17f-14b576307e93" providerId="ADAL" clId="{4CB29DFD-48AC-4F0B-8E7B-6A5EF52DBA86}" dt="2023-02-17T15:42:48.864" v="21" actId="47"/>
        <pc:sldMkLst>
          <pc:docMk/>
          <pc:sldMk cId="2017358822" sldId="12093"/>
        </pc:sldMkLst>
      </pc:sldChg>
      <pc:sldChg chg="addSp delSp modSp mod">
        <pc:chgData name="Andrew Houtenville" userId="aea22101-bd61-4dfe-a17f-14b576307e93" providerId="ADAL" clId="{4CB29DFD-48AC-4F0B-8E7B-6A5EF52DBA86}" dt="2023-02-17T15:46:26.523" v="140" actId="478"/>
        <pc:sldMkLst>
          <pc:docMk/>
          <pc:sldMk cId="3527199843" sldId="12096"/>
        </pc:sldMkLst>
        <pc:spChg chg="add del mod">
          <ac:chgData name="Andrew Houtenville" userId="aea22101-bd61-4dfe-a17f-14b576307e93" providerId="ADAL" clId="{4CB29DFD-48AC-4F0B-8E7B-6A5EF52DBA86}" dt="2023-02-17T15:46:26.523" v="140" actId="478"/>
          <ac:spMkLst>
            <pc:docMk/>
            <pc:sldMk cId="3527199843" sldId="12096"/>
            <ac:spMk id="6" creationId="{17EDD38A-5289-4782-BF2F-609146874BF9}"/>
          </ac:spMkLst>
        </pc:spChg>
      </pc:sldChg>
      <pc:sldChg chg="addSp delSp modSp mod">
        <pc:chgData name="Andrew Houtenville" userId="aea22101-bd61-4dfe-a17f-14b576307e93" providerId="ADAL" clId="{4CB29DFD-48AC-4F0B-8E7B-6A5EF52DBA86}" dt="2023-02-17T15:46:00.454" v="114"/>
        <pc:sldMkLst>
          <pc:docMk/>
          <pc:sldMk cId="568159862" sldId="12097"/>
        </pc:sldMkLst>
        <pc:spChg chg="add del mod">
          <ac:chgData name="Andrew Houtenville" userId="aea22101-bd61-4dfe-a17f-14b576307e93" providerId="ADAL" clId="{4CB29DFD-48AC-4F0B-8E7B-6A5EF52DBA86}" dt="2023-02-17T15:46:00.454" v="114"/>
          <ac:spMkLst>
            <pc:docMk/>
            <pc:sldMk cId="568159862" sldId="12097"/>
            <ac:spMk id="8" creationId="{4E1EC0D4-9292-43CB-898D-BB7495E2D867}"/>
          </ac:spMkLst>
        </pc:spChg>
        <pc:picChg chg="add mod">
          <ac:chgData name="Andrew Houtenville" userId="aea22101-bd61-4dfe-a17f-14b576307e93" providerId="ADAL" clId="{4CB29DFD-48AC-4F0B-8E7B-6A5EF52DBA86}" dt="2023-02-17T15:44:24.044" v="110" actId="1076"/>
          <ac:picMkLst>
            <pc:docMk/>
            <pc:sldMk cId="568159862" sldId="12097"/>
            <ac:picMk id="3" creationId="{4037EE44-B030-4AAA-AA53-3AF1AAEA3DA6}"/>
          </ac:picMkLst>
        </pc:picChg>
        <pc:picChg chg="add del mod">
          <ac:chgData name="Andrew Houtenville" userId="aea22101-bd61-4dfe-a17f-14b576307e93" providerId="ADAL" clId="{4CB29DFD-48AC-4F0B-8E7B-6A5EF52DBA86}" dt="2023-02-17T15:43:44.121" v="63"/>
          <ac:picMkLst>
            <pc:docMk/>
            <pc:sldMk cId="568159862" sldId="12097"/>
            <ac:picMk id="6" creationId="{3FDDF952-FCC3-4B1F-948D-9D4E75C8F7CF}"/>
          </ac:picMkLst>
        </pc:picChg>
        <pc:picChg chg="del">
          <ac:chgData name="Andrew Houtenville" userId="aea22101-bd61-4dfe-a17f-14b576307e93" providerId="ADAL" clId="{4CB29DFD-48AC-4F0B-8E7B-6A5EF52DBA86}" dt="2023-02-17T15:43:29.484" v="61" actId="478"/>
          <ac:picMkLst>
            <pc:docMk/>
            <pc:sldMk cId="568159862" sldId="12097"/>
            <ac:picMk id="13" creationId="{C5F3AD9A-75AE-DEA1-AA41-174AF6A450E5}"/>
          </ac:picMkLst>
        </pc:picChg>
      </pc:sldChg>
      <pc:sldChg chg="del">
        <pc:chgData name="Andrew Houtenville" userId="aea22101-bd61-4dfe-a17f-14b576307e93" providerId="ADAL" clId="{4CB29DFD-48AC-4F0B-8E7B-6A5EF52DBA86}" dt="2023-02-17T15:45:32.616" v="111" actId="47"/>
        <pc:sldMkLst>
          <pc:docMk/>
          <pc:sldMk cId="1000035266" sldId="12102"/>
        </pc:sldMkLst>
      </pc:sldChg>
      <pc:sldChg chg="del">
        <pc:chgData name="Andrew Houtenville" userId="aea22101-bd61-4dfe-a17f-14b576307e93" providerId="ADAL" clId="{4CB29DFD-48AC-4F0B-8E7B-6A5EF52DBA86}" dt="2023-02-17T15:45:32.616" v="111" actId="47"/>
        <pc:sldMkLst>
          <pc:docMk/>
          <pc:sldMk cId="2212082762" sldId="12103"/>
        </pc:sldMkLst>
      </pc:sldChg>
      <pc:sldChg chg="del">
        <pc:chgData name="Andrew Houtenville" userId="aea22101-bd61-4dfe-a17f-14b576307e93" providerId="ADAL" clId="{4CB29DFD-48AC-4F0B-8E7B-6A5EF52DBA86}" dt="2023-02-17T15:45:32.616" v="111" actId="47"/>
        <pc:sldMkLst>
          <pc:docMk/>
          <pc:sldMk cId="3048497354" sldId="12104"/>
        </pc:sldMkLst>
      </pc:sldChg>
      <pc:sldChg chg="del">
        <pc:chgData name="Andrew Houtenville" userId="aea22101-bd61-4dfe-a17f-14b576307e93" providerId="ADAL" clId="{4CB29DFD-48AC-4F0B-8E7B-6A5EF52DBA86}" dt="2023-02-17T15:45:32.616" v="111" actId="47"/>
        <pc:sldMkLst>
          <pc:docMk/>
          <pc:sldMk cId="2031169743" sldId="12105"/>
        </pc:sldMkLst>
      </pc:sldChg>
      <pc:sldChg chg="del">
        <pc:chgData name="Andrew Houtenville" userId="aea22101-bd61-4dfe-a17f-14b576307e93" providerId="ADAL" clId="{4CB29DFD-48AC-4F0B-8E7B-6A5EF52DBA86}" dt="2023-02-17T15:45:32.616" v="111" actId="47"/>
        <pc:sldMkLst>
          <pc:docMk/>
          <pc:sldMk cId="2873238659" sldId="12106"/>
        </pc:sldMkLst>
      </pc:sldChg>
      <pc:sldChg chg="del">
        <pc:chgData name="Andrew Houtenville" userId="aea22101-bd61-4dfe-a17f-14b576307e93" providerId="ADAL" clId="{4CB29DFD-48AC-4F0B-8E7B-6A5EF52DBA86}" dt="2023-02-17T15:45:32.616" v="111" actId="47"/>
        <pc:sldMkLst>
          <pc:docMk/>
          <pc:sldMk cId="1118908609" sldId="12107"/>
        </pc:sldMkLst>
      </pc:sldChg>
      <pc:sldChg chg="del">
        <pc:chgData name="Andrew Houtenville" userId="aea22101-bd61-4dfe-a17f-14b576307e93" providerId="ADAL" clId="{4CB29DFD-48AC-4F0B-8E7B-6A5EF52DBA86}" dt="2023-02-17T15:45:32.616" v="111" actId="47"/>
        <pc:sldMkLst>
          <pc:docMk/>
          <pc:sldMk cId="1084914603" sldId="12108"/>
        </pc:sldMkLst>
      </pc:sldChg>
      <pc:sldChg chg="del">
        <pc:chgData name="Andrew Houtenville" userId="aea22101-bd61-4dfe-a17f-14b576307e93" providerId="ADAL" clId="{4CB29DFD-48AC-4F0B-8E7B-6A5EF52DBA86}" dt="2023-02-17T15:45:32.616" v="111" actId="47"/>
        <pc:sldMkLst>
          <pc:docMk/>
          <pc:sldMk cId="3059074643" sldId="12109"/>
        </pc:sldMkLst>
      </pc:sldChg>
      <pc:sldChg chg="modSp mod">
        <pc:chgData name="Andrew Houtenville" userId="aea22101-bd61-4dfe-a17f-14b576307e93" providerId="ADAL" clId="{4CB29DFD-48AC-4F0B-8E7B-6A5EF52DBA86}" dt="2023-02-17T15:45:40.022" v="112" actId="20577"/>
        <pc:sldMkLst>
          <pc:docMk/>
          <pc:sldMk cId="1480613986" sldId="12110"/>
        </pc:sldMkLst>
        <pc:spChg chg="mod">
          <ac:chgData name="Andrew Houtenville" userId="aea22101-bd61-4dfe-a17f-14b576307e93" providerId="ADAL" clId="{4CB29DFD-48AC-4F0B-8E7B-6A5EF52DBA86}" dt="2023-02-17T15:45:40.022" v="112" actId="20577"/>
          <ac:spMkLst>
            <pc:docMk/>
            <pc:sldMk cId="1480613986" sldId="12110"/>
            <ac:spMk id="3" creationId="{C6B18112-06CD-41A4-BAA1-9D0CC2AA05FA}"/>
          </ac:spMkLst>
        </pc:spChg>
      </pc:sldChg>
      <pc:sldChg chg="addSp delSp modSp add mod">
        <pc:chgData name="Andrew Houtenville" userId="aea22101-bd61-4dfe-a17f-14b576307e93" providerId="ADAL" clId="{4CB29DFD-48AC-4F0B-8E7B-6A5EF52DBA86}" dt="2023-02-17T15:43:14.748" v="59" actId="1038"/>
        <pc:sldMkLst>
          <pc:docMk/>
          <pc:sldMk cId="3640320055" sldId="12111"/>
        </pc:sldMkLst>
        <pc:spChg chg="del">
          <ac:chgData name="Andrew Houtenville" userId="aea22101-bd61-4dfe-a17f-14b576307e93" providerId="ADAL" clId="{4CB29DFD-48AC-4F0B-8E7B-6A5EF52DBA86}" dt="2023-02-17T15:42:53.123" v="22" actId="478"/>
          <ac:spMkLst>
            <pc:docMk/>
            <pc:sldMk cId="3640320055" sldId="12111"/>
            <ac:spMk id="6" creationId="{94C7E6A2-9959-D27B-FAD1-251ED28DE75F}"/>
          </ac:spMkLst>
        </pc:spChg>
        <pc:picChg chg="add mod">
          <ac:chgData name="Andrew Houtenville" userId="aea22101-bd61-4dfe-a17f-14b576307e93" providerId="ADAL" clId="{4CB29DFD-48AC-4F0B-8E7B-6A5EF52DBA86}" dt="2023-02-17T15:43:14.748" v="59" actId="1038"/>
          <ac:picMkLst>
            <pc:docMk/>
            <pc:sldMk cId="3640320055" sldId="12111"/>
            <ac:picMk id="3" creationId="{87743E54-26B4-4417-95EC-85409280385C}"/>
          </ac:picMkLst>
        </pc:picChg>
        <pc:picChg chg="add del mod">
          <ac:chgData name="Andrew Houtenville" userId="aea22101-bd61-4dfe-a17f-14b576307e93" providerId="ADAL" clId="{4CB29DFD-48AC-4F0B-8E7B-6A5EF52DBA86}" dt="2023-02-17T15:43:02.392" v="26"/>
          <ac:picMkLst>
            <pc:docMk/>
            <pc:sldMk cId="3640320055" sldId="12111"/>
            <ac:picMk id="7" creationId="{CDF28F03-B716-44EC-ACB0-F94CD9596237}"/>
          </ac:picMkLst>
        </pc:picChg>
      </pc:sldChg>
      <pc:sldChg chg="addSp delSp modSp add mod ord">
        <pc:chgData name="Andrew Houtenville" userId="aea22101-bd61-4dfe-a17f-14b576307e93" providerId="ADAL" clId="{4CB29DFD-48AC-4F0B-8E7B-6A5EF52DBA86}" dt="2023-02-17T16:20:06.217" v="326"/>
        <pc:sldMkLst>
          <pc:docMk/>
          <pc:sldMk cId="1446716360" sldId="12112"/>
        </pc:sldMkLst>
        <pc:spChg chg="mod">
          <ac:chgData name="Andrew Houtenville" userId="aea22101-bd61-4dfe-a17f-14b576307e93" providerId="ADAL" clId="{4CB29DFD-48AC-4F0B-8E7B-6A5EF52DBA86}" dt="2023-02-17T16:20:06.217" v="326"/>
          <ac:spMkLst>
            <pc:docMk/>
            <pc:sldMk cId="1446716360" sldId="12112"/>
            <ac:spMk id="2" creationId="{CAD9B724-0BBC-4052-8F50-158D8643067E}"/>
          </ac:spMkLst>
        </pc:spChg>
        <pc:spChg chg="del">
          <ac:chgData name="Andrew Houtenville" userId="aea22101-bd61-4dfe-a17f-14b576307e93" providerId="ADAL" clId="{4CB29DFD-48AC-4F0B-8E7B-6A5EF52DBA86}" dt="2023-02-17T15:46:23.410" v="139" actId="478"/>
          <ac:spMkLst>
            <pc:docMk/>
            <pc:sldMk cId="1446716360" sldId="12112"/>
            <ac:spMk id="6" creationId="{17EDD38A-5289-4782-BF2F-609146874BF9}"/>
          </ac:spMkLst>
        </pc:spChg>
        <pc:spChg chg="add mod">
          <ac:chgData name="Andrew Houtenville" userId="aea22101-bd61-4dfe-a17f-14b576307e93" providerId="ADAL" clId="{4CB29DFD-48AC-4F0B-8E7B-6A5EF52DBA86}" dt="2023-02-17T15:46:44.721" v="143"/>
          <ac:spMkLst>
            <pc:docMk/>
            <pc:sldMk cId="1446716360" sldId="12112"/>
            <ac:spMk id="8" creationId="{72854A94-B70E-4C66-8063-9697EBD5F5CC}"/>
          </ac:spMkLst>
        </pc:spChg>
        <pc:spChg chg="add mod">
          <ac:chgData name="Andrew Houtenville" userId="aea22101-bd61-4dfe-a17f-14b576307e93" providerId="ADAL" clId="{4CB29DFD-48AC-4F0B-8E7B-6A5EF52DBA86}" dt="2023-02-17T15:57:57.772" v="149"/>
          <ac:spMkLst>
            <pc:docMk/>
            <pc:sldMk cId="1446716360" sldId="12112"/>
            <ac:spMk id="10" creationId="{0D97D0C1-879D-5664-7451-5B5A08D2F198}"/>
          </ac:spMkLst>
        </pc:spChg>
        <pc:spChg chg="add mod">
          <ac:chgData name="Andrew Houtenville" userId="aea22101-bd61-4dfe-a17f-14b576307e93" providerId="ADAL" clId="{4CB29DFD-48AC-4F0B-8E7B-6A5EF52DBA86}" dt="2023-02-17T15:57:57.772" v="149"/>
          <ac:spMkLst>
            <pc:docMk/>
            <pc:sldMk cId="1446716360" sldId="12112"/>
            <ac:spMk id="15" creationId="{51B66A4D-D801-0C11-E26C-9CA760FB0634}"/>
          </ac:spMkLst>
        </pc:spChg>
        <pc:spChg chg="add mod">
          <ac:chgData name="Andrew Houtenville" userId="aea22101-bd61-4dfe-a17f-14b576307e93" providerId="ADAL" clId="{4CB29DFD-48AC-4F0B-8E7B-6A5EF52DBA86}" dt="2023-02-17T15:57:57.772" v="149"/>
          <ac:spMkLst>
            <pc:docMk/>
            <pc:sldMk cId="1446716360" sldId="12112"/>
            <ac:spMk id="16" creationId="{A9A767ED-9C11-BFDA-2FE9-26DDE056D520}"/>
          </ac:spMkLst>
        </pc:spChg>
        <pc:spChg chg="add mod">
          <ac:chgData name="Andrew Houtenville" userId="aea22101-bd61-4dfe-a17f-14b576307e93" providerId="ADAL" clId="{4CB29DFD-48AC-4F0B-8E7B-6A5EF52DBA86}" dt="2023-02-17T15:57:57.772" v="149"/>
          <ac:spMkLst>
            <pc:docMk/>
            <pc:sldMk cId="1446716360" sldId="12112"/>
            <ac:spMk id="17" creationId="{C02D6EE3-8E03-88C4-F06D-223C6900E3C4}"/>
          </ac:spMkLst>
        </pc:spChg>
        <pc:spChg chg="add mod">
          <ac:chgData name="Andrew Houtenville" userId="aea22101-bd61-4dfe-a17f-14b576307e93" providerId="ADAL" clId="{4CB29DFD-48AC-4F0B-8E7B-6A5EF52DBA86}" dt="2023-02-17T15:57:57.772" v="149"/>
          <ac:spMkLst>
            <pc:docMk/>
            <pc:sldMk cId="1446716360" sldId="12112"/>
            <ac:spMk id="18" creationId="{0C46C129-45C1-65D5-943C-E60C41FB7CBB}"/>
          </ac:spMkLst>
        </pc:spChg>
        <pc:spChg chg="add mod">
          <ac:chgData name="Andrew Houtenville" userId="aea22101-bd61-4dfe-a17f-14b576307e93" providerId="ADAL" clId="{4CB29DFD-48AC-4F0B-8E7B-6A5EF52DBA86}" dt="2023-02-17T15:58:13.769" v="154"/>
          <ac:spMkLst>
            <pc:docMk/>
            <pc:sldMk cId="1446716360" sldId="12112"/>
            <ac:spMk id="22" creationId="{0D97D0C1-879D-5664-7451-5B5A08D2F198}"/>
          </ac:spMkLst>
        </pc:spChg>
        <pc:spChg chg="add mod">
          <ac:chgData name="Andrew Houtenville" userId="aea22101-bd61-4dfe-a17f-14b576307e93" providerId="ADAL" clId="{4CB29DFD-48AC-4F0B-8E7B-6A5EF52DBA86}" dt="2023-02-17T15:58:13.769" v="154"/>
          <ac:spMkLst>
            <pc:docMk/>
            <pc:sldMk cId="1446716360" sldId="12112"/>
            <ac:spMk id="27" creationId="{51B66A4D-D801-0C11-E26C-9CA760FB0634}"/>
          </ac:spMkLst>
        </pc:spChg>
        <pc:spChg chg="add mod">
          <ac:chgData name="Andrew Houtenville" userId="aea22101-bd61-4dfe-a17f-14b576307e93" providerId="ADAL" clId="{4CB29DFD-48AC-4F0B-8E7B-6A5EF52DBA86}" dt="2023-02-17T15:58:13.769" v="154"/>
          <ac:spMkLst>
            <pc:docMk/>
            <pc:sldMk cId="1446716360" sldId="12112"/>
            <ac:spMk id="28" creationId="{A9A767ED-9C11-BFDA-2FE9-26DDE056D520}"/>
          </ac:spMkLst>
        </pc:spChg>
        <pc:spChg chg="add mod">
          <ac:chgData name="Andrew Houtenville" userId="aea22101-bd61-4dfe-a17f-14b576307e93" providerId="ADAL" clId="{4CB29DFD-48AC-4F0B-8E7B-6A5EF52DBA86}" dt="2023-02-17T15:58:13.769" v="154"/>
          <ac:spMkLst>
            <pc:docMk/>
            <pc:sldMk cId="1446716360" sldId="12112"/>
            <ac:spMk id="29" creationId="{C02D6EE3-8E03-88C4-F06D-223C6900E3C4}"/>
          </ac:spMkLst>
        </pc:spChg>
        <pc:spChg chg="add mod">
          <ac:chgData name="Andrew Houtenville" userId="aea22101-bd61-4dfe-a17f-14b576307e93" providerId="ADAL" clId="{4CB29DFD-48AC-4F0B-8E7B-6A5EF52DBA86}" dt="2023-02-17T15:58:13.769" v="154"/>
          <ac:spMkLst>
            <pc:docMk/>
            <pc:sldMk cId="1446716360" sldId="12112"/>
            <ac:spMk id="30" creationId="{0C46C129-45C1-65D5-943C-E60C41FB7CBB}"/>
          </ac:spMkLst>
        </pc:spChg>
        <pc:grpChg chg="add mod">
          <ac:chgData name="Andrew Houtenville" userId="aea22101-bd61-4dfe-a17f-14b576307e93" providerId="ADAL" clId="{4CB29DFD-48AC-4F0B-8E7B-6A5EF52DBA86}" dt="2023-02-17T15:57:57.772" v="149"/>
          <ac:grpSpMkLst>
            <pc:docMk/>
            <pc:sldMk cId="1446716360" sldId="12112"/>
            <ac:grpSpMk id="9" creationId="{E6C371F4-7FBB-CF1D-2D92-344010FB0BF8}"/>
          </ac:grpSpMkLst>
        </pc:grpChg>
        <pc:grpChg chg="add mod">
          <ac:chgData name="Andrew Houtenville" userId="aea22101-bd61-4dfe-a17f-14b576307e93" providerId="ADAL" clId="{4CB29DFD-48AC-4F0B-8E7B-6A5EF52DBA86}" dt="2023-02-17T15:57:57.772" v="149"/>
          <ac:grpSpMkLst>
            <pc:docMk/>
            <pc:sldMk cId="1446716360" sldId="12112"/>
            <ac:grpSpMk id="11" creationId="{AA11FC88-A11A-3F8C-1CF9-B08B9C00F9DF}"/>
          </ac:grpSpMkLst>
        </pc:grpChg>
        <pc:grpChg chg="add mod">
          <ac:chgData name="Andrew Houtenville" userId="aea22101-bd61-4dfe-a17f-14b576307e93" providerId="ADAL" clId="{4CB29DFD-48AC-4F0B-8E7B-6A5EF52DBA86}" dt="2023-02-17T15:58:13.769" v="154"/>
          <ac:grpSpMkLst>
            <pc:docMk/>
            <pc:sldMk cId="1446716360" sldId="12112"/>
            <ac:grpSpMk id="21" creationId="{E6C371F4-7FBB-CF1D-2D92-344010FB0BF8}"/>
          </ac:grpSpMkLst>
        </pc:grpChg>
        <pc:grpChg chg="add mod">
          <ac:chgData name="Andrew Houtenville" userId="aea22101-bd61-4dfe-a17f-14b576307e93" providerId="ADAL" clId="{4CB29DFD-48AC-4F0B-8E7B-6A5EF52DBA86}" dt="2023-02-17T15:58:13.769" v="154"/>
          <ac:grpSpMkLst>
            <pc:docMk/>
            <pc:sldMk cId="1446716360" sldId="12112"/>
            <ac:grpSpMk id="23" creationId="{AA11FC88-A11A-3F8C-1CF9-B08B9C00F9DF}"/>
          </ac:grpSpMkLst>
        </pc:grpChg>
        <pc:graphicFrameChg chg="add mod">
          <ac:chgData name="Andrew Houtenville" userId="aea22101-bd61-4dfe-a17f-14b576307e93" providerId="ADAL" clId="{4CB29DFD-48AC-4F0B-8E7B-6A5EF52DBA86}" dt="2023-02-17T15:46:44.721" v="143"/>
          <ac:graphicFrameMkLst>
            <pc:docMk/>
            <pc:sldMk cId="1446716360" sldId="12112"/>
            <ac:graphicFrameMk id="7" creationId="{2424541D-9FB2-4EB1-8CDE-6938A7AE3E96}"/>
          </ac:graphicFrameMkLst>
        </pc:graphicFrameChg>
        <pc:graphicFrameChg chg="add mod">
          <ac:chgData name="Andrew Houtenville" userId="aea22101-bd61-4dfe-a17f-14b576307e93" providerId="ADAL" clId="{4CB29DFD-48AC-4F0B-8E7B-6A5EF52DBA86}" dt="2023-02-17T15:58:13.769" v="154"/>
          <ac:graphicFrameMkLst>
            <pc:docMk/>
            <pc:sldMk cId="1446716360" sldId="12112"/>
            <ac:graphicFrameMk id="20" creationId="{2424541D-9FB2-4EB1-8CDE-6938A7AE3E96}"/>
          </ac:graphicFrameMkLst>
        </pc:graphicFrameChg>
        <pc:picChg chg="add del">
          <ac:chgData name="Andrew Houtenville" userId="aea22101-bd61-4dfe-a17f-14b576307e93" providerId="ADAL" clId="{4CB29DFD-48AC-4F0B-8E7B-6A5EF52DBA86}" dt="2023-02-17T15:46:47.294" v="145" actId="478"/>
          <ac:picMkLst>
            <pc:docMk/>
            <pc:sldMk cId="1446716360" sldId="12112"/>
            <ac:picMk id="3" creationId="{7AB1E53D-02EA-454A-917D-BB8BF83866DA}"/>
          </ac:picMkLst>
        </pc:picChg>
        <pc:picChg chg="add del">
          <ac:chgData name="Andrew Houtenville" userId="aea22101-bd61-4dfe-a17f-14b576307e93" providerId="ADAL" clId="{4CB29DFD-48AC-4F0B-8E7B-6A5EF52DBA86}" dt="2023-02-17T15:58:02.980" v="151" actId="478"/>
          <ac:picMkLst>
            <pc:docMk/>
            <pc:sldMk cId="1446716360" sldId="12112"/>
            <ac:picMk id="19" creationId="{2B1D027B-D42B-42AA-811A-89DFFC8EDD21}"/>
          </ac:picMkLst>
        </pc:picChg>
        <pc:picChg chg="add del">
          <ac:chgData name="Andrew Houtenville" userId="aea22101-bd61-4dfe-a17f-14b576307e93" providerId="ADAL" clId="{4CB29DFD-48AC-4F0B-8E7B-6A5EF52DBA86}" dt="2023-02-17T15:58:20.334" v="157" actId="478"/>
          <ac:picMkLst>
            <pc:docMk/>
            <pc:sldMk cId="1446716360" sldId="12112"/>
            <ac:picMk id="31" creationId="{CCCFAF3A-59A7-4354-A689-163680E0327A}"/>
          </ac:picMkLst>
        </pc:picChg>
        <pc:cxnChg chg="add mod">
          <ac:chgData name="Andrew Houtenville" userId="aea22101-bd61-4dfe-a17f-14b576307e93" providerId="ADAL" clId="{4CB29DFD-48AC-4F0B-8E7B-6A5EF52DBA86}" dt="2023-02-17T15:57:57.772" v="149"/>
          <ac:cxnSpMkLst>
            <pc:docMk/>
            <pc:sldMk cId="1446716360" sldId="12112"/>
            <ac:cxnSpMk id="12" creationId="{8E87DE7E-3C4A-8731-3C98-8DBC41C0ADE1}"/>
          </ac:cxnSpMkLst>
        </pc:cxnChg>
        <pc:cxnChg chg="add mod">
          <ac:chgData name="Andrew Houtenville" userId="aea22101-bd61-4dfe-a17f-14b576307e93" providerId="ADAL" clId="{4CB29DFD-48AC-4F0B-8E7B-6A5EF52DBA86}" dt="2023-02-17T15:57:57.772" v="149"/>
          <ac:cxnSpMkLst>
            <pc:docMk/>
            <pc:sldMk cId="1446716360" sldId="12112"/>
            <ac:cxnSpMk id="13" creationId="{AB550A1B-8659-4EF9-A96C-4F02E1DE0467}"/>
          </ac:cxnSpMkLst>
        </pc:cxnChg>
        <pc:cxnChg chg="add mod">
          <ac:chgData name="Andrew Houtenville" userId="aea22101-bd61-4dfe-a17f-14b576307e93" providerId="ADAL" clId="{4CB29DFD-48AC-4F0B-8E7B-6A5EF52DBA86}" dt="2023-02-17T15:57:57.772" v="149"/>
          <ac:cxnSpMkLst>
            <pc:docMk/>
            <pc:sldMk cId="1446716360" sldId="12112"/>
            <ac:cxnSpMk id="14" creationId="{498AC417-D85B-B8CD-C33B-0D337B4D2C1F}"/>
          </ac:cxnSpMkLst>
        </pc:cxnChg>
        <pc:cxnChg chg="add mod">
          <ac:chgData name="Andrew Houtenville" userId="aea22101-bd61-4dfe-a17f-14b576307e93" providerId="ADAL" clId="{4CB29DFD-48AC-4F0B-8E7B-6A5EF52DBA86}" dt="2023-02-17T15:58:13.769" v="154"/>
          <ac:cxnSpMkLst>
            <pc:docMk/>
            <pc:sldMk cId="1446716360" sldId="12112"/>
            <ac:cxnSpMk id="24" creationId="{8E87DE7E-3C4A-8731-3C98-8DBC41C0ADE1}"/>
          </ac:cxnSpMkLst>
        </pc:cxnChg>
        <pc:cxnChg chg="add mod">
          <ac:chgData name="Andrew Houtenville" userId="aea22101-bd61-4dfe-a17f-14b576307e93" providerId="ADAL" clId="{4CB29DFD-48AC-4F0B-8E7B-6A5EF52DBA86}" dt="2023-02-17T15:58:13.769" v="154"/>
          <ac:cxnSpMkLst>
            <pc:docMk/>
            <pc:sldMk cId="1446716360" sldId="12112"/>
            <ac:cxnSpMk id="25" creationId="{AB550A1B-8659-4EF9-A96C-4F02E1DE0467}"/>
          </ac:cxnSpMkLst>
        </pc:cxnChg>
        <pc:cxnChg chg="add mod">
          <ac:chgData name="Andrew Houtenville" userId="aea22101-bd61-4dfe-a17f-14b576307e93" providerId="ADAL" clId="{4CB29DFD-48AC-4F0B-8E7B-6A5EF52DBA86}" dt="2023-02-17T15:58:13.769" v="154"/>
          <ac:cxnSpMkLst>
            <pc:docMk/>
            <pc:sldMk cId="1446716360" sldId="12112"/>
            <ac:cxnSpMk id="26" creationId="{498AC417-D85B-B8CD-C33B-0D337B4D2C1F}"/>
          </ac:cxnSpMkLst>
        </pc:cxnChg>
      </pc:sldChg>
      <pc:sldChg chg="addSp delSp modSp add mod">
        <pc:chgData name="Andrew Houtenville" userId="aea22101-bd61-4dfe-a17f-14b576307e93" providerId="ADAL" clId="{4CB29DFD-48AC-4F0B-8E7B-6A5EF52DBA86}" dt="2023-02-17T16:20:01.510" v="325"/>
        <pc:sldMkLst>
          <pc:docMk/>
          <pc:sldMk cId="1797440348" sldId="12113"/>
        </pc:sldMkLst>
        <pc:spChg chg="mod">
          <ac:chgData name="Andrew Houtenville" userId="aea22101-bd61-4dfe-a17f-14b576307e93" providerId="ADAL" clId="{4CB29DFD-48AC-4F0B-8E7B-6A5EF52DBA86}" dt="2023-02-17T16:20:01.510" v="325"/>
          <ac:spMkLst>
            <pc:docMk/>
            <pc:sldMk cId="1797440348" sldId="12113"/>
            <ac:spMk id="2" creationId="{CAD9B724-0BBC-4052-8F50-158D8643067E}"/>
          </ac:spMkLst>
        </pc:spChg>
        <pc:picChg chg="add mod">
          <ac:chgData name="Andrew Houtenville" userId="aea22101-bd61-4dfe-a17f-14b576307e93" providerId="ADAL" clId="{4CB29DFD-48AC-4F0B-8E7B-6A5EF52DBA86}" dt="2023-02-17T16:17:47.031" v="255" actId="1076"/>
          <ac:picMkLst>
            <pc:docMk/>
            <pc:sldMk cId="1797440348" sldId="12113"/>
            <ac:picMk id="3" creationId="{B3ED8962-57E6-4991-8A75-9929D6BB145D}"/>
          </ac:picMkLst>
        </pc:picChg>
        <pc:picChg chg="add mod">
          <ac:chgData name="Andrew Houtenville" userId="aea22101-bd61-4dfe-a17f-14b576307e93" providerId="ADAL" clId="{4CB29DFD-48AC-4F0B-8E7B-6A5EF52DBA86}" dt="2023-02-17T16:12:57.850" v="195"/>
          <ac:picMkLst>
            <pc:docMk/>
            <pc:sldMk cId="1797440348" sldId="12113"/>
            <ac:picMk id="6" creationId="{FC8717B3-09D6-46BD-BE35-87FDF5069F29}"/>
          </ac:picMkLst>
        </pc:picChg>
        <pc:picChg chg="del">
          <ac:chgData name="Andrew Houtenville" userId="aea22101-bd61-4dfe-a17f-14b576307e93" providerId="ADAL" clId="{4CB29DFD-48AC-4F0B-8E7B-6A5EF52DBA86}" dt="2023-02-17T16:12:54.727" v="193" actId="478"/>
          <ac:picMkLst>
            <pc:docMk/>
            <pc:sldMk cId="1797440348" sldId="12113"/>
            <ac:picMk id="31" creationId="{CCCFAF3A-59A7-4354-A689-163680E0327A}"/>
          </ac:picMkLst>
        </pc:picChg>
      </pc:sldChg>
      <pc:sldChg chg="addSp modSp add del mod">
        <pc:chgData name="Andrew Houtenville" userId="aea22101-bd61-4dfe-a17f-14b576307e93" providerId="ADAL" clId="{4CB29DFD-48AC-4F0B-8E7B-6A5EF52DBA86}" dt="2023-02-17T15:59:26.301" v="171" actId="47"/>
        <pc:sldMkLst>
          <pc:docMk/>
          <pc:sldMk cId="135973991" sldId="12114"/>
        </pc:sldMkLst>
        <pc:spChg chg="add mod">
          <ac:chgData name="Andrew Houtenville" userId="aea22101-bd61-4dfe-a17f-14b576307e93" providerId="ADAL" clId="{4CB29DFD-48AC-4F0B-8E7B-6A5EF52DBA86}" dt="2023-02-17T15:58:41.163" v="165"/>
          <ac:spMkLst>
            <pc:docMk/>
            <pc:sldMk cId="135973991" sldId="12114"/>
            <ac:spMk id="8" creationId="{7CFDFD9E-E003-BB13-F802-CD2A86EFA17F}"/>
          </ac:spMkLst>
        </pc:spChg>
        <pc:spChg chg="add mod">
          <ac:chgData name="Andrew Houtenville" userId="aea22101-bd61-4dfe-a17f-14b576307e93" providerId="ADAL" clId="{4CB29DFD-48AC-4F0B-8E7B-6A5EF52DBA86}" dt="2023-02-17T15:58:41.163" v="165"/>
          <ac:spMkLst>
            <pc:docMk/>
            <pc:sldMk cId="135973991" sldId="12114"/>
            <ac:spMk id="13" creationId="{3FF41DE2-C584-43F4-A4CF-C64F0224B25D}"/>
          </ac:spMkLst>
        </pc:spChg>
        <pc:spChg chg="add mod">
          <ac:chgData name="Andrew Houtenville" userId="aea22101-bd61-4dfe-a17f-14b576307e93" providerId="ADAL" clId="{4CB29DFD-48AC-4F0B-8E7B-6A5EF52DBA86}" dt="2023-02-17T15:58:41.163" v="165"/>
          <ac:spMkLst>
            <pc:docMk/>
            <pc:sldMk cId="135973991" sldId="12114"/>
            <ac:spMk id="14" creationId="{046D69AA-AE32-83BA-EEF4-B8843632E98B}"/>
          </ac:spMkLst>
        </pc:spChg>
        <pc:spChg chg="add mod">
          <ac:chgData name="Andrew Houtenville" userId="aea22101-bd61-4dfe-a17f-14b576307e93" providerId="ADAL" clId="{4CB29DFD-48AC-4F0B-8E7B-6A5EF52DBA86}" dt="2023-02-17T15:58:41.163" v="165"/>
          <ac:spMkLst>
            <pc:docMk/>
            <pc:sldMk cId="135973991" sldId="12114"/>
            <ac:spMk id="15" creationId="{9BD7DAF6-5FE9-1870-3ED2-E0AA933A59D0}"/>
          </ac:spMkLst>
        </pc:spChg>
        <pc:spChg chg="add mod">
          <ac:chgData name="Andrew Houtenville" userId="aea22101-bd61-4dfe-a17f-14b576307e93" providerId="ADAL" clId="{4CB29DFD-48AC-4F0B-8E7B-6A5EF52DBA86}" dt="2023-02-17T15:58:41.163" v="165"/>
          <ac:spMkLst>
            <pc:docMk/>
            <pc:sldMk cId="135973991" sldId="12114"/>
            <ac:spMk id="16" creationId="{6B5BC3E7-DD67-21C8-4254-2C4A44AD2FEF}"/>
          </ac:spMkLst>
        </pc:spChg>
        <pc:grpChg chg="add mod">
          <ac:chgData name="Andrew Houtenville" userId="aea22101-bd61-4dfe-a17f-14b576307e93" providerId="ADAL" clId="{4CB29DFD-48AC-4F0B-8E7B-6A5EF52DBA86}" dt="2023-02-17T15:58:41.163" v="165"/>
          <ac:grpSpMkLst>
            <pc:docMk/>
            <pc:sldMk cId="135973991" sldId="12114"/>
            <ac:grpSpMk id="7" creationId="{07AD94C5-A872-D09E-8188-64B1155BE79C}"/>
          </ac:grpSpMkLst>
        </pc:grpChg>
        <pc:grpChg chg="add mod">
          <ac:chgData name="Andrew Houtenville" userId="aea22101-bd61-4dfe-a17f-14b576307e93" providerId="ADAL" clId="{4CB29DFD-48AC-4F0B-8E7B-6A5EF52DBA86}" dt="2023-02-17T15:58:41.163" v="165"/>
          <ac:grpSpMkLst>
            <pc:docMk/>
            <pc:sldMk cId="135973991" sldId="12114"/>
            <ac:grpSpMk id="9" creationId="{EC88F9FC-34B7-4C4B-88CD-D2B77053286F}"/>
          </ac:grpSpMkLst>
        </pc:grpChg>
        <pc:graphicFrameChg chg="add mod">
          <ac:chgData name="Andrew Houtenville" userId="aea22101-bd61-4dfe-a17f-14b576307e93" providerId="ADAL" clId="{4CB29DFD-48AC-4F0B-8E7B-6A5EF52DBA86}" dt="2023-02-17T15:58:41.163" v="165"/>
          <ac:graphicFrameMkLst>
            <pc:docMk/>
            <pc:sldMk cId="135973991" sldId="12114"/>
            <ac:graphicFrameMk id="6" creationId="{0D292FC1-1264-4C3D-A7EC-76694831ED36}"/>
          </ac:graphicFrameMkLst>
        </pc:graphicFrameChg>
        <pc:picChg chg="add">
          <ac:chgData name="Andrew Houtenville" userId="aea22101-bd61-4dfe-a17f-14b576307e93" providerId="ADAL" clId="{4CB29DFD-48AC-4F0B-8E7B-6A5EF52DBA86}" dt="2023-02-17T15:58:41.254" v="166"/>
          <ac:picMkLst>
            <pc:docMk/>
            <pc:sldMk cId="135973991" sldId="12114"/>
            <ac:picMk id="3" creationId="{00F436C7-1BA6-49A0-B0DB-25A7B62C2411}"/>
          </ac:picMkLst>
        </pc:picChg>
        <pc:cxnChg chg="add mod">
          <ac:chgData name="Andrew Houtenville" userId="aea22101-bd61-4dfe-a17f-14b576307e93" providerId="ADAL" clId="{4CB29DFD-48AC-4F0B-8E7B-6A5EF52DBA86}" dt="2023-02-17T15:58:41.163" v="165"/>
          <ac:cxnSpMkLst>
            <pc:docMk/>
            <pc:sldMk cId="135973991" sldId="12114"/>
            <ac:cxnSpMk id="10" creationId="{3CE36343-D246-1DF5-387E-C3218BECEEA6}"/>
          </ac:cxnSpMkLst>
        </pc:cxnChg>
        <pc:cxnChg chg="add mod">
          <ac:chgData name="Andrew Houtenville" userId="aea22101-bd61-4dfe-a17f-14b576307e93" providerId="ADAL" clId="{4CB29DFD-48AC-4F0B-8E7B-6A5EF52DBA86}" dt="2023-02-17T15:58:41.163" v="165"/>
          <ac:cxnSpMkLst>
            <pc:docMk/>
            <pc:sldMk cId="135973991" sldId="12114"/>
            <ac:cxnSpMk id="11" creationId="{A86185C3-77E8-67C5-8066-69FA1625B838}"/>
          </ac:cxnSpMkLst>
        </pc:cxnChg>
        <pc:cxnChg chg="add mod">
          <ac:chgData name="Andrew Houtenville" userId="aea22101-bd61-4dfe-a17f-14b576307e93" providerId="ADAL" clId="{4CB29DFD-48AC-4F0B-8E7B-6A5EF52DBA86}" dt="2023-02-17T15:58:41.163" v="165"/>
          <ac:cxnSpMkLst>
            <pc:docMk/>
            <pc:sldMk cId="135973991" sldId="12114"/>
            <ac:cxnSpMk id="12" creationId="{983D1A78-A691-B644-FCB6-14E8C290AD4D}"/>
          </ac:cxnSpMkLst>
        </pc:cxnChg>
      </pc:sldChg>
      <pc:sldChg chg="addSp modSp add del mod">
        <pc:chgData name="Andrew Houtenville" userId="aea22101-bd61-4dfe-a17f-14b576307e93" providerId="ADAL" clId="{4CB29DFD-48AC-4F0B-8E7B-6A5EF52DBA86}" dt="2023-02-17T15:59:28.908" v="172" actId="47"/>
        <pc:sldMkLst>
          <pc:docMk/>
          <pc:sldMk cId="677083318" sldId="12115"/>
        </pc:sldMkLst>
        <pc:spChg chg="add mod">
          <ac:chgData name="Andrew Houtenville" userId="aea22101-bd61-4dfe-a17f-14b576307e93" providerId="ADAL" clId="{4CB29DFD-48AC-4F0B-8E7B-6A5EF52DBA86}" dt="2023-02-17T15:59:02.307" v="169"/>
          <ac:spMkLst>
            <pc:docMk/>
            <pc:sldMk cId="677083318" sldId="12115"/>
            <ac:spMk id="8" creationId="{355A1AF0-A483-954C-C124-C17986121792}"/>
          </ac:spMkLst>
        </pc:spChg>
        <pc:spChg chg="add mod">
          <ac:chgData name="Andrew Houtenville" userId="aea22101-bd61-4dfe-a17f-14b576307e93" providerId="ADAL" clId="{4CB29DFD-48AC-4F0B-8E7B-6A5EF52DBA86}" dt="2023-02-17T15:59:02.307" v="169"/>
          <ac:spMkLst>
            <pc:docMk/>
            <pc:sldMk cId="677083318" sldId="12115"/>
            <ac:spMk id="13" creationId="{44B395CE-56D0-FD55-20F5-E656C1A7E98A}"/>
          </ac:spMkLst>
        </pc:spChg>
        <pc:spChg chg="add mod">
          <ac:chgData name="Andrew Houtenville" userId="aea22101-bd61-4dfe-a17f-14b576307e93" providerId="ADAL" clId="{4CB29DFD-48AC-4F0B-8E7B-6A5EF52DBA86}" dt="2023-02-17T15:59:02.307" v="169"/>
          <ac:spMkLst>
            <pc:docMk/>
            <pc:sldMk cId="677083318" sldId="12115"/>
            <ac:spMk id="14" creationId="{90B48216-54E0-D0EA-0F0E-3BB9D1A22BEA}"/>
          </ac:spMkLst>
        </pc:spChg>
        <pc:spChg chg="add mod">
          <ac:chgData name="Andrew Houtenville" userId="aea22101-bd61-4dfe-a17f-14b576307e93" providerId="ADAL" clId="{4CB29DFD-48AC-4F0B-8E7B-6A5EF52DBA86}" dt="2023-02-17T15:59:02.307" v="169"/>
          <ac:spMkLst>
            <pc:docMk/>
            <pc:sldMk cId="677083318" sldId="12115"/>
            <ac:spMk id="15" creationId="{7F390CF9-8E2A-C4D3-83D5-5A468C362D62}"/>
          </ac:spMkLst>
        </pc:spChg>
        <pc:spChg chg="add mod">
          <ac:chgData name="Andrew Houtenville" userId="aea22101-bd61-4dfe-a17f-14b576307e93" providerId="ADAL" clId="{4CB29DFD-48AC-4F0B-8E7B-6A5EF52DBA86}" dt="2023-02-17T15:59:02.307" v="169"/>
          <ac:spMkLst>
            <pc:docMk/>
            <pc:sldMk cId="677083318" sldId="12115"/>
            <ac:spMk id="16" creationId="{E03A72BE-2805-C97F-EDBB-18D62C6D192E}"/>
          </ac:spMkLst>
        </pc:spChg>
        <pc:grpChg chg="add mod">
          <ac:chgData name="Andrew Houtenville" userId="aea22101-bd61-4dfe-a17f-14b576307e93" providerId="ADAL" clId="{4CB29DFD-48AC-4F0B-8E7B-6A5EF52DBA86}" dt="2023-02-17T15:59:02.307" v="169"/>
          <ac:grpSpMkLst>
            <pc:docMk/>
            <pc:sldMk cId="677083318" sldId="12115"/>
            <ac:grpSpMk id="7" creationId="{305C8F68-8830-C215-92D0-F9289D6A1965}"/>
          </ac:grpSpMkLst>
        </pc:grpChg>
        <pc:grpChg chg="add mod">
          <ac:chgData name="Andrew Houtenville" userId="aea22101-bd61-4dfe-a17f-14b576307e93" providerId="ADAL" clId="{4CB29DFD-48AC-4F0B-8E7B-6A5EF52DBA86}" dt="2023-02-17T15:59:02.307" v="169"/>
          <ac:grpSpMkLst>
            <pc:docMk/>
            <pc:sldMk cId="677083318" sldId="12115"/>
            <ac:grpSpMk id="9" creationId="{ED443AA9-FF4C-36F8-2D95-0156B5AC82E1}"/>
          </ac:grpSpMkLst>
        </pc:grpChg>
        <pc:graphicFrameChg chg="add mod">
          <ac:chgData name="Andrew Houtenville" userId="aea22101-bd61-4dfe-a17f-14b576307e93" providerId="ADAL" clId="{4CB29DFD-48AC-4F0B-8E7B-6A5EF52DBA86}" dt="2023-02-17T15:59:02.307" v="169"/>
          <ac:graphicFrameMkLst>
            <pc:docMk/>
            <pc:sldMk cId="677083318" sldId="12115"/>
            <ac:graphicFrameMk id="6" creationId="{33012F2A-CFB9-4875-9223-F61945A3060A}"/>
          </ac:graphicFrameMkLst>
        </pc:graphicFrameChg>
        <pc:picChg chg="add">
          <ac:chgData name="Andrew Houtenville" userId="aea22101-bd61-4dfe-a17f-14b576307e93" providerId="ADAL" clId="{4CB29DFD-48AC-4F0B-8E7B-6A5EF52DBA86}" dt="2023-02-17T15:59:02.381" v="170"/>
          <ac:picMkLst>
            <pc:docMk/>
            <pc:sldMk cId="677083318" sldId="12115"/>
            <ac:picMk id="3" creationId="{F2AD9190-5C14-4C23-A1AB-EDC6085A21F8}"/>
          </ac:picMkLst>
        </pc:picChg>
        <pc:cxnChg chg="add mod">
          <ac:chgData name="Andrew Houtenville" userId="aea22101-bd61-4dfe-a17f-14b576307e93" providerId="ADAL" clId="{4CB29DFD-48AC-4F0B-8E7B-6A5EF52DBA86}" dt="2023-02-17T15:59:02.307" v="169"/>
          <ac:cxnSpMkLst>
            <pc:docMk/>
            <pc:sldMk cId="677083318" sldId="12115"/>
            <ac:cxnSpMk id="10" creationId="{2FD3721B-0492-E18E-8DD0-9663A1DEC179}"/>
          </ac:cxnSpMkLst>
        </pc:cxnChg>
        <pc:cxnChg chg="add mod">
          <ac:chgData name="Andrew Houtenville" userId="aea22101-bd61-4dfe-a17f-14b576307e93" providerId="ADAL" clId="{4CB29DFD-48AC-4F0B-8E7B-6A5EF52DBA86}" dt="2023-02-17T15:59:02.307" v="169"/>
          <ac:cxnSpMkLst>
            <pc:docMk/>
            <pc:sldMk cId="677083318" sldId="12115"/>
            <ac:cxnSpMk id="11" creationId="{5AE3B9B1-F7AF-23B2-70D1-D94FE32DD201}"/>
          </ac:cxnSpMkLst>
        </pc:cxnChg>
        <pc:cxnChg chg="add mod">
          <ac:chgData name="Andrew Houtenville" userId="aea22101-bd61-4dfe-a17f-14b576307e93" providerId="ADAL" clId="{4CB29DFD-48AC-4F0B-8E7B-6A5EF52DBA86}" dt="2023-02-17T15:59:02.307" v="169"/>
          <ac:cxnSpMkLst>
            <pc:docMk/>
            <pc:sldMk cId="677083318" sldId="12115"/>
            <ac:cxnSpMk id="12" creationId="{C1C36F2F-EE73-CEAC-CCC1-00672BC0FA62}"/>
          </ac:cxnSpMkLst>
        </pc:cxnChg>
      </pc:sldChg>
      <pc:sldChg chg="addSp modSp add del mod">
        <pc:chgData name="Andrew Houtenville" userId="aea22101-bd61-4dfe-a17f-14b576307e93" providerId="ADAL" clId="{4CB29DFD-48AC-4F0B-8E7B-6A5EF52DBA86}" dt="2023-02-17T16:03:58.069" v="180" actId="47"/>
        <pc:sldMkLst>
          <pc:docMk/>
          <pc:sldMk cId="1931518785" sldId="12116"/>
        </pc:sldMkLst>
        <pc:spChg chg="add mod">
          <ac:chgData name="Andrew Houtenville" userId="aea22101-bd61-4dfe-a17f-14b576307e93" providerId="ADAL" clId="{4CB29DFD-48AC-4F0B-8E7B-6A5EF52DBA86}" dt="2023-02-17T16:03:51.842" v="179"/>
          <ac:spMkLst>
            <pc:docMk/>
            <pc:sldMk cId="1931518785" sldId="12116"/>
            <ac:spMk id="8" creationId="{7CFDFD9E-E003-BB13-F802-CD2A86EFA17F}"/>
          </ac:spMkLst>
        </pc:spChg>
        <pc:spChg chg="add mod">
          <ac:chgData name="Andrew Houtenville" userId="aea22101-bd61-4dfe-a17f-14b576307e93" providerId="ADAL" clId="{4CB29DFD-48AC-4F0B-8E7B-6A5EF52DBA86}" dt="2023-02-17T16:03:51.842" v="179"/>
          <ac:spMkLst>
            <pc:docMk/>
            <pc:sldMk cId="1931518785" sldId="12116"/>
            <ac:spMk id="13" creationId="{3FF41DE2-C584-43F4-A4CF-C64F0224B25D}"/>
          </ac:spMkLst>
        </pc:spChg>
        <pc:spChg chg="add mod">
          <ac:chgData name="Andrew Houtenville" userId="aea22101-bd61-4dfe-a17f-14b576307e93" providerId="ADAL" clId="{4CB29DFD-48AC-4F0B-8E7B-6A5EF52DBA86}" dt="2023-02-17T16:03:51.842" v="179"/>
          <ac:spMkLst>
            <pc:docMk/>
            <pc:sldMk cId="1931518785" sldId="12116"/>
            <ac:spMk id="14" creationId="{046D69AA-AE32-83BA-EEF4-B8843632E98B}"/>
          </ac:spMkLst>
        </pc:spChg>
        <pc:spChg chg="add mod">
          <ac:chgData name="Andrew Houtenville" userId="aea22101-bd61-4dfe-a17f-14b576307e93" providerId="ADAL" clId="{4CB29DFD-48AC-4F0B-8E7B-6A5EF52DBA86}" dt="2023-02-17T16:03:51.842" v="179"/>
          <ac:spMkLst>
            <pc:docMk/>
            <pc:sldMk cId="1931518785" sldId="12116"/>
            <ac:spMk id="15" creationId="{9BD7DAF6-5FE9-1870-3ED2-E0AA933A59D0}"/>
          </ac:spMkLst>
        </pc:spChg>
        <pc:spChg chg="add mod">
          <ac:chgData name="Andrew Houtenville" userId="aea22101-bd61-4dfe-a17f-14b576307e93" providerId="ADAL" clId="{4CB29DFD-48AC-4F0B-8E7B-6A5EF52DBA86}" dt="2023-02-17T16:03:51.842" v="179"/>
          <ac:spMkLst>
            <pc:docMk/>
            <pc:sldMk cId="1931518785" sldId="12116"/>
            <ac:spMk id="16" creationId="{6B5BC3E7-DD67-21C8-4254-2C4A44AD2FEF}"/>
          </ac:spMkLst>
        </pc:spChg>
        <pc:grpChg chg="add mod">
          <ac:chgData name="Andrew Houtenville" userId="aea22101-bd61-4dfe-a17f-14b576307e93" providerId="ADAL" clId="{4CB29DFD-48AC-4F0B-8E7B-6A5EF52DBA86}" dt="2023-02-17T16:03:51.842" v="179"/>
          <ac:grpSpMkLst>
            <pc:docMk/>
            <pc:sldMk cId="1931518785" sldId="12116"/>
            <ac:grpSpMk id="7" creationId="{07AD94C5-A872-D09E-8188-64B1155BE79C}"/>
          </ac:grpSpMkLst>
        </pc:grpChg>
        <pc:grpChg chg="add mod">
          <ac:chgData name="Andrew Houtenville" userId="aea22101-bd61-4dfe-a17f-14b576307e93" providerId="ADAL" clId="{4CB29DFD-48AC-4F0B-8E7B-6A5EF52DBA86}" dt="2023-02-17T16:03:51.842" v="179"/>
          <ac:grpSpMkLst>
            <pc:docMk/>
            <pc:sldMk cId="1931518785" sldId="12116"/>
            <ac:grpSpMk id="9" creationId="{EC88F9FC-34B7-4C4B-88CD-D2B77053286F}"/>
          </ac:grpSpMkLst>
        </pc:grpChg>
        <pc:graphicFrameChg chg="add mod">
          <ac:chgData name="Andrew Houtenville" userId="aea22101-bd61-4dfe-a17f-14b576307e93" providerId="ADAL" clId="{4CB29DFD-48AC-4F0B-8E7B-6A5EF52DBA86}" dt="2023-02-17T16:03:51.842" v="179"/>
          <ac:graphicFrameMkLst>
            <pc:docMk/>
            <pc:sldMk cId="1931518785" sldId="12116"/>
            <ac:graphicFrameMk id="6" creationId="{0D292FC1-1264-4C3D-A7EC-76694831ED36}"/>
          </ac:graphicFrameMkLst>
        </pc:graphicFrameChg>
        <pc:cxnChg chg="add mod">
          <ac:chgData name="Andrew Houtenville" userId="aea22101-bd61-4dfe-a17f-14b576307e93" providerId="ADAL" clId="{4CB29DFD-48AC-4F0B-8E7B-6A5EF52DBA86}" dt="2023-02-17T16:03:51.842" v="179"/>
          <ac:cxnSpMkLst>
            <pc:docMk/>
            <pc:sldMk cId="1931518785" sldId="12116"/>
            <ac:cxnSpMk id="10" creationId="{3CE36343-D246-1DF5-387E-C3218BECEEA6}"/>
          </ac:cxnSpMkLst>
        </pc:cxnChg>
        <pc:cxnChg chg="add mod">
          <ac:chgData name="Andrew Houtenville" userId="aea22101-bd61-4dfe-a17f-14b576307e93" providerId="ADAL" clId="{4CB29DFD-48AC-4F0B-8E7B-6A5EF52DBA86}" dt="2023-02-17T16:03:51.842" v="179"/>
          <ac:cxnSpMkLst>
            <pc:docMk/>
            <pc:sldMk cId="1931518785" sldId="12116"/>
            <ac:cxnSpMk id="11" creationId="{A86185C3-77E8-67C5-8066-69FA1625B838}"/>
          </ac:cxnSpMkLst>
        </pc:cxnChg>
        <pc:cxnChg chg="add mod">
          <ac:chgData name="Andrew Houtenville" userId="aea22101-bd61-4dfe-a17f-14b576307e93" providerId="ADAL" clId="{4CB29DFD-48AC-4F0B-8E7B-6A5EF52DBA86}" dt="2023-02-17T16:03:51.842" v="179"/>
          <ac:cxnSpMkLst>
            <pc:docMk/>
            <pc:sldMk cId="1931518785" sldId="12116"/>
            <ac:cxnSpMk id="12" creationId="{983D1A78-A691-B644-FCB6-14E8C290AD4D}"/>
          </ac:cxnSpMkLst>
        </pc:cxnChg>
      </pc:sldChg>
      <pc:sldChg chg="addSp modSp add mod">
        <pc:chgData name="Andrew Houtenville" userId="aea22101-bd61-4dfe-a17f-14b576307e93" providerId="ADAL" clId="{4CB29DFD-48AC-4F0B-8E7B-6A5EF52DBA86}" dt="2023-02-17T16:18:53.581" v="298" actId="1076"/>
        <pc:sldMkLst>
          <pc:docMk/>
          <pc:sldMk cId="1021580538" sldId="12117"/>
        </pc:sldMkLst>
        <pc:picChg chg="add mod">
          <ac:chgData name="Andrew Houtenville" userId="aea22101-bd61-4dfe-a17f-14b576307e93" providerId="ADAL" clId="{4CB29DFD-48AC-4F0B-8E7B-6A5EF52DBA86}" dt="2023-02-17T16:18:53.581" v="298" actId="1076"/>
          <ac:picMkLst>
            <pc:docMk/>
            <pc:sldMk cId="1021580538" sldId="12117"/>
            <ac:picMk id="3" creationId="{5619CB6A-8E3C-4BF5-A5D2-939D8457687F}"/>
          </ac:picMkLst>
        </pc:picChg>
        <pc:picChg chg="add mod">
          <ac:chgData name="Andrew Houtenville" userId="aea22101-bd61-4dfe-a17f-14b576307e93" providerId="ADAL" clId="{4CB29DFD-48AC-4F0B-8E7B-6A5EF52DBA86}" dt="2023-02-17T16:16:25.216" v="217"/>
          <ac:picMkLst>
            <pc:docMk/>
            <pc:sldMk cId="1021580538" sldId="12117"/>
            <ac:picMk id="6" creationId="{07DEDCFB-DDA9-4EFC-85CA-9651591A5B41}"/>
          </ac:picMkLst>
        </pc:picChg>
      </pc:sldChg>
      <pc:sldChg chg="addSp modSp add mod">
        <pc:chgData name="Andrew Houtenville" userId="aea22101-bd61-4dfe-a17f-14b576307e93" providerId="ADAL" clId="{4CB29DFD-48AC-4F0B-8E7B-6A5EF52DBA86}" dt="2023-02-17T16:19:47.748" v="321"/>
        <pc:sldMkLst>
          <pc:docMk/>
          <pc:sldMk cId="1692060203" sldId="12118"/>
        </pc:sldMkLst>
        <pc:spChg chg="mod">
          <ac:chgData name="Andrew Houtenville" userId="aea22101-bd61-4dfe-a17f-14b576307e93" providerId="ADAL" clId="{4CB29DFD-48AC-4F0B-8E7B-6A5EF52DBA86}" dt="2023-02-17T16:19:47.748" v="321"/>
          <ac:spMkLst>
            <pc:docMk/>
            <pc:sldMk cId="1692060203" sldId="12118"/>
            <ac:spMk id="2" creationId="{CAD9B724-0BBC-4052-8F50-158D8643067E}"/>
          </ac:spMkLst>
        </pc:spChg>
        <pc:picChg chg="add mod">
          <ac:chgData name="Andrew Houtenville" userId="aea22101-bd61-4dfe-a17f-14b576307e93" providerId="ADAL" clId="{4CB29DFD-48AC-4F0B-8E7B-6A5EF52DBA86}" dt="2023-02-17T16:19:01.725" v="303" actId="1076"/>
          <ac:picMkLst>
            <pc:docMk/>
            <pc:sldMk cId="1692060203" sldId="12118"/>
            <ac:picMk id="3" creationId="{FEC491DE-AAFF-4B0C-82EF-A17D355930F0}"/>
          </ac:picMkLst>
        </pc:picChg>
        <pc:picChg chg="add mod">
          <ac:chgData name="Andrew Houtenville" userId="aea22101-bd61-4dfe-a17f-14b576307e93" providerId="ADAL" clId="{4CB29DFD-48AC-4F0B-8E7B-6A5EF52DBA86}" dt="2023-02-17T16:16:59.658" v="220"/>
          <ac:picMkLst>
            <pc:docMk/>
            <pc:sldMk cId="1692060203" sldId="12118"/>
            <ac:picMk id="6" creationId="{E7AA19A2-7CBF-4B46-B61B-B6B317FE1542}"/>
          </ac:picMkLst>
        </pc:picChg>
      </pc:sldChg>
      <pc:sldChg chg="addSp delSp modSp add mod">
        <pc:chgData name="Andrew Houtenville" userId="aea22101-bd61-4dfe-a17f-14b576307e93" providerId="ADAL" clId="{4CB29DFD-48AC-4F0B-8E7B-6A5EF52DBA86}" dt="2023-02-17T16:19:59.030" v="324"/>
        <pc:sldMkLst>
          <pc:docMk/>
          <pc:sldMk cId="427060093" sldId="12119"/>
        </pc:sldMkLst>
        <pc:spChg chg="mod">
          <ac:chgData name="Andrew Houtenville" userId="aea22101-bd61-4dfe-a17f-14b576307e93" providerId="ADAL" clId="{4CB29DFD-48AC-4F0B-8E7B-6A5EF52DBA86}" dt="2023-02-17T16:19:59.030" v="324"/>
          <ac:spMkLst>
            <pc:docMk/>
            <pc:sldMk cId="427060093" sldId="12119"/>
            <ac:spMk id="2" creationId="{CAD9B724-0BBC-4052-8F50-158D8643067E}"/>
          </ac:spMkLst>
        </pc:spChg>
        <pc:spChg chg="add mod">
          <ac:chgData name="Andrew Houtenville" userId="aea22101-bd61-4dfe-a17f-14b576307e93" providerId="ADAL" clId="{4CB29DFD-48AC-4F0B-8E7B-6A5EF52DBA86}" dt="2023-02-17T16:06:27.582" v="183"/>
          <ac:spMkLst>
            <pc:docMk/>
            <pc:sldMk cId="427060093" sldId="12119"/>
            <ac:spMk id="8" creationId="{7CFDFD9E-E003-BB13-F802-CD2A86EFA17F}"/>
          </ac:spMkLst>
        </pc:spChg>
        <pc:spChg chg="add mod">
          <ac:chgData name="Andrew Houtenville" userId="aea22101-bd61-4dfe-a17f-14b576307e93" providerId="ADAL" clId="{4CB29DFD-48AC-4F0B-8E7B-6A5EF52DBA86}" dt="2023-02-17T16:06:27.582" v="183"/>
          <ac:spMkLst>
            <pc:docMk/>
            <pc:sldMk cId="427060093" sldId="12119"/>
            <ac:spMk id="13" creationId="{3FF41DE2-C584-43F4-A4CF-C64F0224B25D}"/>
          </ac:spMkLst>
        </pc:spChg>
        <pc:spChg chg="add mod">
          <ac:chgData name="Andrew Houtenville" userId="aea22101-bd61-4dfe-a17f-14b576307e93" providerId="ADAL" clId="{4CB29DFD-48AC-4F0B-8E7B-6A5EF52DBA86}" dt="2023-02-17T16:06:27.582" v="183"/>
          <ac:spMkLst>
            <pc:docMk/>
            <pc:sldMk cId="427060093" sldId="12119"/>
            <ac:spMk id="14" creationId="{046D69AA-AE32-83BA-EEF4-B8843632E98B}"/>
          </ac:spMkLst>
        </pc:spChg>
        <pc:spChg chg="add mod">
          <ac:chgData name="Andrew Houtenville" userId="aea22101-bd61-4dfe-a17f-14b576307e93" providerId="ADAL" clId="{4CB29DFD-48AC-4F0B-8E7B-6A5EF52DBA86}" dt="2023-02-17T16:06:27.582" v="183"/>
          <ac:spMkLst>
            <pc:docMk/>
            <pc:sldMk cId="427060093" sldId="12119"/>
            <ac:spMk id="15" creationId="{9BD7DAF6-5FE9-1870-3ED2-E0AA933A59D0}"/>
          </ac:spMkLst>
        </pc:spChg>
        <pc:spChg chg="add mod">
          <ac:chgData name="Andrew Houtenville" userId="aea22101-bd61-4dfe-a17f-14b576307e93" providerId="ADAL" clId="{4CB29DFD-48AC-4F0B-8E7B-6A5EF52DBA86}" dt="2023-02-17T16:06:27.582" v="183"/>
          <ac:spMkLst>
            <pc:docMk/>
            <pc:sldMk cId="427060093" sldId="12119"/>
            <ac:spMk id="16" creationId="{6B5BC3E7-DD67-21C8-4254-2C4A44AD2FEF}"/>
          </ac:spMkLst>
        </pc:spChg>
        <pc:spChg chg="add mod">
          <ac:chgData name="Andrew Houtenville" userId="aea22101-bd61-4dfe-a17f-14b576307e93" providerId="ADAL" clId="{4CB29DFD-48AC-4F0B-8E7B-6A5EF52DBA86}" dt="2023-02-17T16:15:15.026" v="210"/>
          <ac:spMkLst>
            <pc:docMk/>
            <pc:sldMk cId="427060093" sldId="12119"/>
            <ac:spMk id="24" creationId="{994F0DDA-D506-4377-AC39-C5205A42C9A8}"/>
          </ac:spMkLst>
        </pc:spChg>
        <pc:spChg chg="add mod">
          <ac:chgData name="Andrew Houtenville" userId="aea22101-bd61-4dfe-a17f-14b576307e93" providerId="ADAL" clId="{4CB29DFD-48AC-4F0B-8E7B-6A5EF52DBA86}" dt="2023-02-17T16:15:15.026" v="210"/>
          <ac:spMkLst>
            <pc:docMk/>
            <pc:sldMk cId="427060093" sldId="12119"/>
            <ac:spMk id="25" creationId="{2738D5A1-8C7D-4C3C-9E89-2CC87D69E5FE}"/>
          </ac:spMkLst>
        </pc:spChg>
        <pc:spChg chg="add mod">
          <ac:chgData name="Andrew Houtenville" userId="aea22101-bd61-4dfe-a17f-14b576307e93" providerId="ADAL" clId="{4CB29DFD-48AC-4F0B-8E7B-6A5EF52DBA86}" dt="2023-02-17T16:15:15.026" v="210"/>
          <ac:spMkLst>
            <pc:docMk/>
            <pc:sldMk cId="427060093" sldId="12119"/>
            <ac:spMk id="26" creationId="{7CFDFD9E-E003-BB13-F802-CD2A86EFA17F}"/>
          </ac:spMkLst>
        </pc:spChg>
        <pc:spChg chg="add mod">
          <ac:chgData name="Andrew Houtenville" userId="aea22101-bd61-4dfe-a17f-14b576307e93" providerId="ADAL" clId="{4CB29DFD-48AC-4F0B-8E7B-6A5EF52DBA86}" dt="2023-02-17T16:15:15.026" v="210"/>
          <ac:spMkLst>
            <pc:docMk/>
            <pc:sldMk cId="427060093" sldId="12119"/>
            <ac:spMk id="31" creationId="{3FF41DE2-C584-43F4-A4CF-C64F0224B25D}"/>
          </ac:spMkLst>
        </pc:spChg>
        <pc:spChg chg="add mod">
          <ac:chgData name="Andrew Houtenville" userId="aea22101-bd61-4dfe-a17f-14b576307e93" providerId="ADAL" clId="{4CB29DFD-48AC-4F0B-8E7B-6A5EF52DBA86}" dt="2023-02-17T16:15:15.026" v="210"/>
          <ac:spMkLst>
            <pc:docMk/>
            <pc:sldMk cId="427060093" sldId="12119"/>
            <ac:spMk id="32" creationId="{046D69AA-AE32-83BA-EEF4-B8843632E98B}"/>
          </ac:spMkLst>
        </pc:spChg>
        <pc:spChg chg="add mod">
          <ac:chgData name="Andrew Houtenville" userId="aea22101-bd61-4dfe-a17f-14b576307e93" providerId="ADAL" clId="{4CB29DFD-48AC-4F0B-8E7B-6A5EF52DBA86}" dt="2023-02-17T16:15:15.026" v="210"/>
          <ac:spMkLst>
            <pc:docMk/>
            <pc:sldMk cId="427060093" sldId="12119"/>
            <ac:spMk id="33" creationId="{9BD7DAF6-5FE9-1870-3ED2-E0AA933A59D0}"/>
          </ac:spMkLst>
        </pc:spChg>
        <pc:spChg chg="add mod">
          <ac:chgData name="Andrew Houtenville" userId="aea22101-bd61-4dfe-a17f-14b576307e93" providerId="ADAL" clId="{4CB29DFD-48AC-4F0B-8E7B-6A5EF52DBA86}" dt="2023-02-17T16:15:15.026" v="210"/>
          <ac:spMkLst>
            <pc:docMk/>
            <pc:sldMk cId="427060093" sldId="12119"/>
            <ac:spMk id="34" creationId="{6B5BC3E7-DD67-21C8-4254-2C4A44AD2FEF}"/>
          </ac:spMkLst>
        </pc:spChg>
        <pc:grpChg chg="add mod">
          <ac:chgData name="Andrew Houtenville" userId="aea22101-bd61-4dfe-a17f-14b576307e93" providerId="ADAL" clId="{4CB29DFD-48AC-4F0B-8E7B-6A5EF52DBA86}" dt="2023-02-17T16:06:27.582" v="183"/>
          <ac:grpSpMkLst>
            <pc:docMk/>
            <pc:sldMk cId="427060093" sldId="12119"/>
            <ac:grpSpMk id="7" creationId="{07AD94C5-A872-D09E-8188-64B1155BE79C}"/>
          </ac:grpSpMkLst>
        </pc:grpChg>
        <pc:grpChg chg="add mod">
          <ac:chgData name="Andrew Houtenville" userId="aea22101-bd61-4dfe-a17f-14b576307e93" providerId="ADAL" clId="{4CB29DFD-48AC-4F0B-8E7B-6A5EF52DBA86}" dt="2023-02-17T16:06:27.582" v="183"/>
          <ac:grpSpMkLst>
            <pc:docMk/>
            <pc:sldMk cId="427060093" sldId="12119"/>
            <ac:grpSpMk id="9" creationId="{EC88F9FC-34B7-4C4B-88CD-D2B77053286F}"/>
          </ac:grpSpMkLst>
        </pc:grpChg>
        <pc:grpChg chg="add mod">
          <ac:chgData name="Andrew Houtenville" userId="aea22101-bd61-4dfe-a17f-14b576307e93" providerId="ADAL" clId="{4CB29DFD-48AC-4F0B-8E7B-6A5EF52DBA86}" dt="2023-02-17T16:15:15.026" v="210"/>
          <ac:grpSpMkLst>
            <pc:docMk/>
            <pc:sldMk cId="427060093" sldId="12119"/>
            <ac:grpSpMk id="20" creationId="{6813E6D9-2B15-4C8E-A1FA-BC6A5F642EF5}"/>
          </ac:grpSpMkLst>
        </pc:grpChg>
        <pc:grpChg chg="add mod">
          <ac:chgData name="Andrew Houtenville" userId="aea22101-bd61-4dfe-a17f-14b576307e93" providerId="ADAL" clId="{4CB29DFD-48AC-4F0B-8E7B-6A5EF52DBA86}" dt="2023-02-17T16:15:15.026" v="210"/>
          <ac:grpSpMkLst>
            <pc:docMk/>
            <pc:sldMk cId="427060093" sldId="12119"/>
            <ac:grpSpMk id="21" creationId="{07AD94C5-A872-D09E-8188-64B1155BE79C}"/>
          </ac:grpSpMkLst>
        </pc:grpChg>
        <pc:grpChg chg="add mod">
          <ac:chgData name="Andrew Houtenville" userId="aea22101-bd61-4dfe-a17f-14b576307e93" providerId="ADAL" clId="{4CB29DFD-48AC-4F0B-8E7B-6A5EF52DBA86}" dt="2023-02-17T16:15:15.026" v="210"/>
          <ac:grpSpMkLst>
            <pc:docMk/>
            <pc:sldMk cId="427060093" sldId="12119"/>
            <ac:grpSpMk id="22" creationId="{35FCCEF3-7EDA-48CA-A045-931A9B63CD75}"/>
          </ac:grpSpMkLst>
        </pc:grpChg>
        <pc:grpChg chg="add mod">
          <ac:chgData name="Andrew Houtenville" userId="aea22101-bd61-4dfe-a17f-14b576307e93" providerId="ADAL" clId="{4CB29DFD-48AC-4F0B-8E7B-6A5EF52DBA86}" dt="2023-02-17T16:15:15.026" v="210"/>
          <ac:grpSpMkLst>
            <pc:docMk/>
            <pc:sldMk cId="427060093" sldId="12119"/>
            <ac:grpSpMk id="27" creationId="{EC88F9FC-34B7-4C4B-88CD-D2B77053286F}"/>
          </ac:grpSpMkLst>
        </pc:grpChg>
        <pc:graphicFrameChg chg="add mod">
          <ac:chgData name="Andrew Houtenville" userId="aea22101-bd61-4dfe-a17f-14b576307e93" providerId="ADAL" clId="{4CB29DFD-48AC-4F0B-8E7B-6A5EF52DBA86}" dt="2023-02-17T16:06:27.582" v="183"/>
          <ac:graphicFrameMkLst>
            <pc:docMk/>
            <pc:sldMk cId="427060093" sldId="12119"/>
            <ac:graphicFrameMk id="6" creationId="{0D292FC1-1264-4C3D-A7EC-76694831ED36}"/>
          </ac:graphicFrameMkLst>
        </pc:graphicFrameChg>
        <pc:graphicFrameChg chg="add mod">
          <ac:chgData name="Andrew Houtenville" userId="aea22101-bd61-4dfe-a17f-14b576307e93" providerId="ADAL" clId="{4CB29DFD-48AC-4F0B-8E7B-6A5EF52DBA86}" dt="2023-02-17T16:15:15.026" v="210"/>
          <ac:graphicFrameMkLst>
            <pc:docMk/>
            <pc:sldMk cId="427060093" sldId="12119"/>
            <ac:graphicFrameMk id="19" creationId="{0D292FC1-1264-4C3D-A7EC-76694831ED36}"/>
          </ac:graphicFrameMkLst>
        </pc:graphicFrameChg>
        <pc:picChg chg="add del">
          <ac:chgData name="Andrew Houtenville" userId="aea22101-bd61-4dfe-a17f-14b576307e93" providerId="ADAL" clId="{4CB29DFD-48AC-4F0B-8E7B-6A5EF52DBA86}" dt="2023-02-17T16:07:53.602" v="192" actId="478"/>
          <ac:picMkLst>
            <pc:docMk/>
            <pc:sldMk cId="427060093" sldId="12119"/>
            <ac:picMk id="3" creationId="{1290E108-96DE-4A4D-B79C-7069F6710B30}"/>
          </ac:picMkLst>
        </pc:picChg>
        <pc:picChg chg="add mod">
          <ac:chgData name="Andrew Houtenville" userId="aea22101-bd61-4dfe-a17f-14b576307e93" providerId="ADAL" clId="{4CB29DFD-48AC-4F0B-8E7B-6A5EF52DBA86}" dt="2023-02-17T16:13:39.177" v="198"/>
          <ac:picMkLst>
            <pc:docMk/>
            <pc:sldMk cId="427060093" sldId="12119"/>
            <ac:picMk id="17" creationId="{3A152137-BE7B-4B0D-BB96-53A6DC1291F3}"/>
          </ac:picMkLst>
        </pc:picChg>
        <pc:picChg chg="add del">
          <ac:chgData name="Andrew Houtenville" userId="aea22101-bd61-4dfe-a17f-14b576307e93" providerId="ADAL" clId="{4CB29DFD-48AC-4F0B-8E7B-6A5EF52DBA86}" dt="2023-02-17T16:14:46.248" v="207" actId="478"/>
          <ac:picMkLst>
            <pc:docMk/>
            <pc:sldMk cId="427060093" sldId="12119"/>
            <ac:picMk id="18" creationId="{7CB530F2-E65C-47D9-9CAB-50CFE58A51E0}"/>
          </ac:picMkLst>
        </pc:picChg>
        <pc:picChg chg="add mod">
          <ac:chgData name="Andrew Houtenville" userId="aea22101-bd61-4dfe-a17f-14b576307e93" providerId="ADAL" clId="{4CB29DFD-48AC-4F0B-8E7B-6A5EF52DBA86}" dt="2023-02-17T16:18:14.995" v="275" actId="1076"/>
          <ac:picMkLst>
            <pc:docMk/>
            <pc:sldMk cId="427060093" sldId="12119"/>
            <ac:picMk id="35" creationId="{C47E8F09-38A4-40FA-9A65-68A890FCC1EB}"/>
          </ac:picMkLst>
        </pc:picChg>
        <pc:cxnChg chg="add mod">
          <ac:chgData name="Andrew Houtenville" userId="aea22101-bd61-4dfe-a17f-14b576307e93" providerId="ADAL" clId="{4CB29DFD-48AC-4F0B-8E7B-6A5EF52DBA86}" dt="2023-02-17T16:06:27.582" v="183"/>
          <ac:cxnSpMkLst>
            <pc:docMk/>
            <pc:sldMk cId="427060093" sldId="12119"/>
            <ac:cxnSpMk id="10" creationId="{3CE36343-D246-1DF5-387E-C3218BECEEA6}"/>
          </ac:cxnSpMkLst>
        </pc:cxnChg>
        <pc:cxnChg chg="add mod">
          <ac:chgData name="Andrew Houtenville" userId="aea22101-bd61-4dfe-a17f-14b576307e93" providerId="ADAL" clId="{4CB29DFD-48AC-4F0B-8E7B-6A5EF52DBA86}" dt="2023-02-17T16:06:27.582" v="183"/>
          <ac:cxnSpMkLst>
            <pc:docMk/>
            <pc:sldMk cId="427060093" sldId="12119"/>
            <ac:cxnSpMk id="11" creationId="{A86185C3-77E8-67C5-8066-69FA1625B838}"/>
          </ac:cxnSpMkLst>
        </pc:cxnChg>
        <pc:cxnChg chg="add mod">
          <ac:chgData name="Andrew Houtenville" userId="aea22101-bd61-4dfe-a17f-14b576307e93" providerId="ADAL" clId="{4CB29DFD-48AC-4F0B-8E7B-6A5EF52DBA86}" dt="2023-02-17T16:06:27.582" v="183"/>
          <ac:cxnSpMkLst>
            <pc:docMk/>
            <pc:sldMk cId="427060093" sldId="12119"/>
            <ac:cxnSpMk id="12" creationId="{983D1A78-A691-B644-FCB6-14E8C290AD4D}"/>
          </ac:cxnSpMkLst>
        </pc:cxnChg>
        <pc:cxnChg chg="add mod">
          <ac:chgData name="Andrew Houtenville" userId="aea22101-bd61-4dfe-a17f-14b576307e93" providerId="ADAL" clId="{4CB29DFD-48AC-4F0B-8E7B-6A5EF52DBA86}" dt="2023-02-17T16:15:15.026" v="210"/>
          <ac:cxnSpMkLst>
            <pc:docMk/>
            <pc:sldMk cId="427060093" sldId="12119"/>
            <ac:cxnSpMk id="23" creationId="{2529351B-22DD-4AEE-AE27-B4D46D2CDE19}"/>
          </ac:cxnSpMkLst>
        </pc:cxnChg>
        <pc:cxnChg chg="add mod">
          <ac:chgData name="Andrew Houtenville" userId="aea22101-bd61-4dfe-a17f-14b576307e93" providerId="ADAL" clId="{4CB29DFD-48AC-4F0B-8E7B-6A5EF52DBA86}" dt="2023-02-17T16:15:15.026" v="210"/>
          <ac:cxnSpMkLst>
            <pc:docMk/>
            <pc:sldMk cId="427060093" sldId="12119"/>
            <ac:cxnSpMk id="28" creationId="{3CE36343-D246-1DF5-387E-C3218BECEEA6}"/>
          </ac:cxnSpMkLst>
        </pc:cxnChg>
        <pc:cxnChg chg="add mod">
          <ac:chgData name="Andrew Houtenville" userId="aea22101-bd61-4dfe-a17f-14b576307e93" providerId="ADAL" clId="{4CB29DFD-48AC-4F0B-8E7B-6A5EF52DBA86}" dt="2023-02-17T16:15:15.026" v="210"/>
          <ac:cxnSpMkLst>
            <pc:docMk/>
            <pc:sldMk cId="427060093" sldId="12119"/>
            <ac:cxnSpMk id="29" creationId="{A86185C3-77E8-67C5-8066-69FA1625B838}"/>
          </ac:cxnSpMkLst>
        </pc:cxnChg>
        <pc:cxnChg chg="add mod">
          <ac:chgData name="Andrew Houtenville" userId="aea22101-bd61-4dfe-a17f-14b576307e93" providerId="ADAL" clId="{4CB29DFD-48AC-4F0B-8E7B-6A5EF52DBA86}" dt="2023-02-17T16:15:15.026" v="210"/>
          <ac:cxnSpMkLst>
            <pc:docMk/>
            <pc:sldMk cId="427060093" sldId="12119"/>
            <ac:cxnSpMk id="30" creationId="{983D1A78-A691-B644-FCB6-14E8C290AD4D}"/>
          </ac:cxnSpMkLst>
        </pc:cxnChg>
      </pc:sldChg>
      <pc:sldChg chg="addSp delSp modSp add mod">
        <pc:chgData name="Andrew Houtenville" userId="aea22101-bd61-4dfe-a17f-14b576307e93" providerId="ADAL" clId="{4CB29DFD-48AC-4F0B-8E7B-6A5EF52DBA86}" dt="2023-02-17T16:19:54.824" v="323"/>
        <pc:sldMkLst>
          <pc:docMk/>
          <pc:sldMk cId="3684263406" sldId="12120"/>
        </pc:sldMkLst>
        <pc:spChg chg="mod">
          <ac:chgData name="Andrew Houtenville" userId="aea22101-bd61-4dfe-a17f-14b576307e93" providerId="ADAL" clId="{4CB29DFD-48AC-4F0B-8E7B-6A5EF52DBA86}" dt="2023-02-17T16:19:54.824" v="323"/>
          <ac:spMkLst>
            <pc:docMk/>
            <pc:sldMk cId="3684263406" sldId="12120"/>
            <ac:spMk id="2" creationId="{CAD9B724-0BBC-4052-8F50-158D8643067E}"/>
          </ac:spMkLst>
        </pc:spChg>
        <pc:spChg chg="add mod">
          <ac:chgData name="Andrew Houtenville" userId="aea22101-bd61-4dfe-a17f-14b576307e93" providerId="ADAL" clId="{4CB29DFD-48AC-4F0B-8E7B-6A5EF52DBA86}" dt="2023-02-17T16:06:44.809" v="187"/>
          <ac:spMkLst>
            <pc:docMk/>
            <pc:sldMk cId="3684263406" sldId="12120"/>
            <ac:spMk id="9" creationId="{C5F677C6-02D8-4CCD-8B79-8E3B578D5A3D}"/>
          </ac:spMkLst>
        </pc:spChg>
        <pc:spChg chg="add mod">
          <ac:chgData name="Andrew Houtenville" userId="aea22101-bd61-4dfe-a17f-14b576307e93" providerId="ADAL" clId="{4CB29DFD-48AC-4F0B-8E7B-6A5EF52DBA86}" dt="2023-02-17T16:07:20.130" v="190"/>
          <ac:spMkLst>
            <pc:docMk/>
            <pc:sldMk cId="3684263406" sldId="12120"/>
            <ac:spMk id="15" creationId="{C5F677C6-02D8-4CCD-8B79-8E3B578D5A3D}"/>
          </ac:spMkLst>
        </pc:spChg>
        <pc:spChg chg="add mod">
          <ac:chgData name="Andrew Houtenville" userId="aea22101-bd61-4dfe-a17f-14b576307e93" providerId="ADAL" clId="{4CB29DFD-48AC-4F0B-8E7B-6A5EF52DBA86}" dt="2023-02-17T16:07:20.130" v="190"/>
          <ac:spMkLst>
            <pc:docMk/>
            <pc:sldMk cId="3684263406" sldId="12120"/>
            <ac:spMk id="16" creationId="{355A1AF0-A483-954C-C124-C17986121792}"/>
          </ac:spMkLst>
        </pc:spChg>
        <pc:spChg chg="add mod">
          <ac:chgData name="Andrew Houtenville" userId="aea22101-bd61-4dfe-a17f-14b576307e93" providerId="ADAL" clId="{4CB29DFD-48AC-4F0B-8E7B-6A5EF52DBA86}" dt="2023-02-17T16:07:20.130" v="190"/>
          <ac:spMkLst>
            <pc:docMk/>
            <pc:sldMk cId="3684263406" sldId="12120"/>
            <ac:spMk id="21" creationId="{44B395CE-56D0-FD55-20F5-E656C1A7E98A}"/>
          </ac:spMkLst>
        </pc:spChg>
        <pc:spChg chg="add mod">
          <ac:chgData name="Andrew Houtenville" userId="aea22101-bd61-4dfe-a17f-14b576307e93" providerId="ADAL" clId="{4CB29DFD-48AC-4F0B-8E7B-6A5EF52DBA86}" dt="2023-02-17T16:07:20.130" v="190"/>
          <ac:spMkLst>
            <pc:docMk/>
            <pc:sldMk cId="3684263406" sldId="12120"/>
            <ac:spMk id="22" creationId="{90B48216-54E0-D0EA-0F0E-3BB9D1A22BEA}"/>
          </ac:spMkLst>
        </pc:spChg>
        <pc:spChg chg="add mod">
          <ac:chgData name="Andrew Houtenville" userId="aea22101-bd61-4dfe-a17f-14b576307e93" providerId="ADAL" clId="{4CB29DFD-48AC-4F0B-8E7B-6A5EF52DBA86}" dt="2023-02-17T16:07:20.130" v="190"/>
          <ac:spMkLst>
            <pc:docMk/>
            <pc:sldMk cId="3684263406" sldId="12120"/>
            <ac:spMk id="23" creationId="{7F390CF9-8E2A-C4D3-83D5-5A468C362D62}"/>
          </ac:spMkLst>
        </pc:spChg>
        <pc:spChg chg="add mod">
          <ac:chgData name="Andrew Houtenville" userId="aea22101-bd61-4dfe-a17f-14b576307e93" providerId="ADAL" clId="{4CB29DFD-48AC-4F0B-8E7B-6A5EF52DBA86}" dt="2023-02-17T16:07:20.130" v="190"/>
          <ac:spMkLst>
            <pc:docMk/>
            <pc:sldMk cId="3684263406" sldId="12120"/>
            <ac:spMk id="24" creationId="{E03A72BE-2805-C97F-EDBB-18D62C6D192E}"/>
          </ac:spMkLst>
        </pc:spChg>
        <pc:spChg chg="add mod">
          <ac:chgData name="Andrew Houtenville" userId="aea22101-bd61-4dfe-a17f-14b576307e93" providerId="ADAL" clId="{4CB29DFD-48AC-4F0B-8E7B-6A5EF52DBA86}" dt="2023-02-17T16:14:13.357" v="203"/>
          <ac:spMkLst>
            <pc:docMk/>
            <pc:sldMk cId="3684263406" sldId="12120"/>
            <ac:spMk id="31" creationId="{C5F677C6-02D8-4CCD-8B79-8E3B578D5A3D}"/>
          </ac:spMkLst>
        </pc:spChg>
        <pc:spChg chg="add mod">
          <ac:chgData name="Andrew Houtenville" userId="aea22101-bd61-4dfe-a17f-14b576307e93" providerId="ADAL" clId="{4CB29DFD-48AC-4F0B-8E7B-6A5EF52DBA86}" dt="2023-02-17T16:14:13.357" v="203"/>
          <ac:spMkLst>
            <pc:docMk/>
            <pc:sldMk cId="3684263406" sldId="12120"/>
            <ac:spMk id="32" creationId="{355A1AF0-A483-954C-C124-C17986121792}"/>
          </ac:spMkLst>
        </pc:spChg>
        <pc:spChg chg="add mod">
          <ac:chgData name="Andrew Houtenville" userId="aea22101-bd61-4dfe-a17f-14b576307e93" providerId="ADAL" clId="{4CB29DFD-48AC-4F0B-8E7B-6A5EF52DBA86}" dt="2023-02-17T16:14:13.357" v="203"/>
          <ac:spMkLst>
            <pc:docMk/>
            <pc:sldMk cId="3684263406" sldId="12120"/>
            <ac:spMk id="37" creationId="{44B395CE-56D0-FD55-20F5-E656C1A7E98A}"/>
          </ac:spMkLst>
        </pc:spChg>
        <pc:spChg chg="add mod">
          <ac:chgData name="Andrew Houtenville" userId="aea22101-bd61-4dfe-a17f-14b576307e93" providerId="ADAL" clId="{4CB29DFD-48AC-4F0B-8E7B-6A5EF52DBA86}" dt="2023-02-17T16:14:13.357" v="203"/>
          <ac:spMkLst>
            <pc:docMk/>
            <pc:sldMk cId="3684263406" sldId="12120"/>
            <ac:spMk id="38" creationId="{90B48216-54E0-D0EA-0F0E-3BB9D1A22BEA}"/>
          </ac:spMkLst>
        </pc:spChg>
        <pc:spChg chg="add mod">
          <ac:chgData name="Andrew Houtenville" userId="aea22101-bd61-4dfe-a17f-14b576307e93" providerId="ADAL" clId="{4CB29DFD-48AC-4F0B-8E7B-6A5EF52DBA86}" dt="2023-02-17T16:14:13.357" v="203"/>
          <ac:spMkLst>
            <pc:docMk/>
            <pc:sldMk cId="3684263406" sldId="12120"/>
            <ac:spMk id="39" creationId="{7F390CF9-8E2A-C4D3-83D5-5A468C362D62}"/>
          </ac:spMkLst>
        </pc:spChg>
        <pc:spChg chg="add mod">
          <ac:chgData name="Andrew Houtenville" userId="aea22101-bd61-4dfe-a17f-14b576307e93" providerId="ADAL" clId="{4CB29DFD-48AC-4F0B-8E7B-6A5EF52DBA86}" dt="2023-02-17T16:14:13.357" v="203"/>
          <ac:spMkLst>
            <pc:docMk/>
            <pc:sldMk cId="3684263406" sldId="12120"/>
            <ac:spMk id="40" creationId="{E03A72BE-2805-C97F-EDBB-18D62C6D192E}"/>
          </ac:spMkLst>
        </pc:spChg>
        <pc:grpChg chg="add mod">
          <ac:chgData name="Andrew Houtenville" userId="aea22101-bd61-4dfe-a17f-14b576307e93" providerId="ADAL" clId="{4CB29DFD-48AC-4F0B-8E7B-6A5EF52DBA86}" dt="2023-02-17T16:06:44.809" v="187"/>
          <ac:grpSpMkLst>
            <pc:docMk/>
            <pc:sldMk cId="3684263406" sldId="12120"/>
            <ac:grpSpMk id="7" creationId="{2AE4A867-4074-42DA-8C9F-CB32D2F96A11}"/>
          </ac:grpSpMkLst>
        </pc:grpChg>
        <pc:grpChg chg="add mod">
          <ac:chgData name="Andrew Houtenville" userId="aea22101-bd61-4dfe-a17f-14b576307e93" providerId="ADAL" clId="{4CB29DFD-48AC-4F0B-8E7B-6A5EF52DBA86}" dt="2023-02-17T16:07:20.130" v="190"/>
          <ac:grpSpMkLst>
            <pc:docMk/>
            <pc:sldMk cId="3684263406" sldId="12120"/>
            <ac:grpSpMk id="11" creationId="{BD1323C1-8687-4CB1-AD61-7A1048DC3D3E}"/>
          </ac:grpSpMkLst>
        </pc:grpChg>
        <pc:grpChg chg="add mod">
          <ac:chgData name="Andrew Houtenville" userId="aea22101-bd61-4dfe-a17f-14b576307e93" providerId="ADAL" clId="{4CB29DFD-48AC-4F0B-8E7B-6A5EF52DBA86}" dt="2023-02-17T16:07:20.130" v="190"/>
          <ac:grpSpMkLst>
            <pc:docMk/>
            <pc:sldMk cId="3684263406" sldId="12120"/>
            <ac:grpSpMk id="12" creationId="{305C8F68-8830-C215-92D0-F9289D6A1965}"/>
          </ac:grpSpMkLst>
        </pc:grpChg>
        <pc:grpChg chg="add mod">
          <ac:chgData name="Andrew Houtenville" userId="aea22101-bd61-4dfe-a17f-14b576307e93" providerId="ADAL" clId="{4CB29DFD-48AC-4F0B-8E7B-6A5EF52DBA86}" dt="2023-02-17T16:07:20.130" v="190"/>
          <ac:grpSpMkLst>
            <pc:docMk/>
            <pc:sldMk cId="3684263406" sldId="12120"/>
            <ac:grpSpMk id="13" creationId="{2AE4A867-4074-42DA-8C9F-CB32D2F96A11}"/>
          </ac:grpSpMkLst>
        </pc:grpChg>
        <pc:grpChg chg="add mod">
          <ac:chgData name="Andrew Houtenville" userId="aea22101-bd61-4dfe-a17f-14b576307e93" providerId="ADAL" clId="{4CB29DFD-48AC-4F0B-8E7B-6A5EF52DBA86}" dt="2023-02-17T16:07:20.130" v="190"/>
          <ac:grpSpMkLst>
            <pc:docMk/>
            <pc:sldMk cId="3684263406" sldId="12120"/>
            <ac:grpSpMk id="17" creationId="{ED443AA9-FF4C-36F8-2D95-0156B5AC82E1}"/>
          </ac:grpSpMkLst>
        </pc:grpChg>
        <pc:grpChg chg="add mod">
          <ac:chgData name="Andrew Houtenville" userId="aea22101-bd61-4dfe-a17f-14b576307e93" providerId="ADAL" clId="{4CB29DFD-48AC-4F0B-8E7B-6A5EF52DBA86}" dt="2023-02-17T16:14:13.357" v="203"/>
          <ac:grpSpMkLst>
            <pc:docMk/>
            <pc:sldMk cId="3684263406" sldId="12120"/>
            <ac:grpSpMk id="27" creationId="{BD1323C1-8687-4CB1-AD61-7A1048DC3D3E}"/>
          </ac:grpSpMkLst>
        </pc:grpChg>
        <pc:grpChg chg="add mod">
          <ac:chgData name="Andrew Houtenville" userId="aea22101-bd61-4dfe-a17f-14b576307e93" providerId="ADAL" clId="{4CB29DFD-48AC-4F0B-8E7B-6A5EF52DBA86}" dt="2023-02-17T16:14:13.357" v="203"/>
          <ac:grpSpMkLst>
            <pc:docMk/>
            <pc:sldMk cId="3684263406" sldId="12120"/>
            <ac:grpSpMk id="28" creationId="{305C8F68-8830-C215-92D0-F9289D6A1965}"/>
          </ac:grpSpMkLst>
        </pc:grpChg>
        <pc:grpChg chg="add mod">
          <ac:chgData name="Andrew Houtenville" userId="aea22101-bd61-4dfe-a17f-14b576307e93" providerId="ADAL" clId="{4CB29DFD-48AC-4F0B-8E7B-6A5EF52DBA86}" dt="2023-02-17T16:14:13.357" v="203"/>
          <ac:grpSpMkLst>
            <pc:docMk/>
            <pc:sldMk cId="3684263406" sldId="12120"/>
            <ac:grpSpMk id="29" creationId="{2AE4A867-4074-42DA-8C9F-CB32D2F96A11}"/>
          </ac:grpSpMkLst>
        </pc:grpChg>
        <pc:grpChg chg="add mod">
          <ac:chgData name="Andrew Houtenville" userId="aea22101-bd61-4dfe-a17f-14b576307e93" providerId="ADAL" clId="{4CB29DFD-48AC-4F0B-8E7B-6A5EF52DBA86}" dt="2023-02-17T16:14:13.357" v="203"/>
          <ac:grpSpMkLst>
            <pc:docMk/>
            <pc:sldMk cId="3684263406" sldId="12120"/>
            <ac:grpSpMk id="33" creationId="{ED443AA9-FF4C-36F8-2D95-0156B5AC82E1}"/>
          </ac:grpSpMkLst>
        </pc:grpChg>
        <pc:graphicFrameChg chg="add mod">
          <ac:chgData name="Andrew Houtenville" userId="aea22101-bd61-4dfe-a17f-14b576307e93" providerId="ADAL" clId="{4CB29DFD-48AC-4F0B-8E7B-6A5EF52DBA86}" dt="2023-02-17T16:06:44.809" v="187"/>
          <ac:graphicFrameMkLst>
            <pc:docMk/>
            <pc:sldMk cId="3684263406" sldId="12120"/>
            <ac:graphicFrameMk id="6" creationId="{33012F2A-CFB9-4875-9223-F61945A3060A}"/>
          </ac:graphicFrameMkLst>
        </pc:graphicFrameChg>
        <pc:graphicFrameChg chg="add mod">
          <ac:chgData name="Andrew Houtenville" userId="aea22101-bd61-4dfe-a17f-14b576307e93" providerId="ADAL" clId="{4CB29DFD-48AC-4F0B-8E7B-6A5EF52DBA86}" dt="2023-02-17T16:07:20.130" v="190"/>
          <ac:graphicFrameMkLst>
            <pc:docMk/>
            <pc:sldMk cId="3684263406" sldId="12120"/>
            <ac:graphicFrameMk id="10" creationId="{33012F2A-CFB9-4875-9223-F61945A3060A}"/>
          </ac:graphicFrameMkLst>
        </pc:graphicFrameChg>
        <pc:graphicFrameChg chg="add mod">
          <ac:chgData name="Andrew Houtenville" userId="aea22101-bd61-4dfe-a17f-14b576307e93" providerId="ADAL" clId="{4CB29DFD-48AC-4F0B-8E7B-6A5EF52DBA86}" dt="2023-02-17T16:14:13.357" v="203"/>
          <ac:graphicFrameMkLst>
            <pc:docMk/>
            <pc:sldMk cId="3684263406" sldId="12120"/>
            <ac:graphicFrameMk id="26" creationId="{33012F2A-CFB9-4875-9223-F61945A3060A}"/>
          </ac:graphicFrameMkLst>
        </pc:graphicFrameChg>
        <pc:picChg chg="add mod">
          <ac:chgData name="Andrew Houtenville" userId="aea22101-bd61-4dfe-a17f-14b576307e93" providerId="ADAL" clId="{4CB29DFD-48AC-4F0B-8E7B-6A5EF52DBA86}" dt="2023-02-17T16:18:28.270" v="280" actId="1076"/>
          <ac:picMkLst>
            <pc:docMk/>
            <pc:sldMk cId="3684263406" sldId="12120"/>
            <ac:picMk id="3" creationId="{B3467910-A39A-4B3D-AECA-2C5232CBAA95}"/>
          </ac:picMkLst>
        </pc:picChg>
        <pc:picChg chg="add del mod">
          <ac:chgData name="Andrew Houtenville" userId="aea22101-bd61-4dfe-a17f-14b576307e93" providerId="ADAL" clId="{4CB29DFD-48AC-4F0B-8E7B-6A5EF52DBA86}" dt="2023-02-17T16:13:43.449" v="200" actId="478"/>
          <ac:picMkLst>
            <pc:docMk/>
            <pc:sldMk cId="3684263406" sldId="12120"/>
            <ac:picMk id="25" creationId="{ACDB9538-D74B-4157-A34C-3B89ED5245DD}"/>
          </ac:picMkLst>
        </pc:picChg>
        <pc:picChg chg="add mod">
          <ac:chgData name="Andrew Houtenville" userId="aea22101-bd61-4dfe-a17f-14b576307e93" providerId="ADAL" clId="{4CB29DFD-48AC-4F0B-8E7B-6A5EF52DBA86}" dt="2023-02-17T16:14:31.906" v="205"/>
          <ac:picMkLst>
            <pc:docMk/>
            <pc:sldMk cId="3684263406" sldId="12120"/>
            <ac:picMk id="41" creationId="{9CC838A8-824B-489F-A6C3-86585098462C}"/>
          </ac:picMkLst>
        </pc:picChg>
        <pc:cxnChg chg="add mod">
          <ac:chgData name="Andrew Houtenville" userId="aea22101-bd61-4dfe-a17f-14b576307e93" providerId="ADAL" clId="{4CB29DFD-48AC-4F0B-8E7B-6A5EF52DBA86}" dt="2023-02-17T16:06:44.809" v="187"/>
          <ac:cxnSpMkLst>
            <pc:docMk/>
            <pc:sldMk cId="3684263406" sldId="12120"/>
            <ac:cxnSpMk id="8" creationId="{0A2FA992-0B61-4525-8CC1-C87828BDE6C9}"/>
          </ac:cxnSpMkLst>
        </pc:cxnChg>
        <pc:cxnChg chg="add mod">
          <ac:chgData name="Andrew Houtenville" userId="aea22101-bd61-4dfe-a17f-14b576307e93" providerId="ADAL" clId="{4CB29DFD-48AC-4F0B-8E7B-6A5EF52DBA86}" dt="2023-02-17T16:07:20.130" v="190"/>
          <ac:cxnSpMkLst>
            <pc:docMk/>
            <pc:sldMk cId="3684263406" sldId="12120"/>
            <ac:cxnSpMk id="14" creationId="{0A2FA992-0B61-4525-8CC1-C87828BDE6C9}"/>
          </ac:cxnSpMkLst>
        </pc:cxnChg>
        <pc:cxnChg chg="add mod">
          <ac:chgData name="Andrew Houtenville" userId="aea22101-bd61-4dfe-a17f-14b576307e93" providerId="ADAL" clId="{4CB29DFD-48AC-4F0B-8E7B-6A5EF52DBA86}" dt="2023-02-17T16:07:20.130" v="190"/>
          <ac:cxnSpMkLst>
            <pc:docMk/>
            <pc:sldMk cId="3684263406" sldId="12120"/>
            <ac:cxnSpMk id="18" creationId="{2FD3721B-0492-E18E-8DD0-9663A1DEC179}"/>
          </ac:cxnSpMkLst>
        </pc:cxnChg>
        <pc:cxnChg chg="add mod">
          <ac:chgData name="Andrew Houtenville" userId="aea22101-bd61-4dfe-a17f-14b576307e93" providerId="ADAL" clId="{4CB29DFD-48AC-4F0B-8E7B-6A5EF52DBA86}" dt="2023-02-17T16:07:20.130" v="190"/>
          <ac:cxnSpMkLst>
            <pc:docMk/>
            <pc:sldMk cId="3684263406" sldId="12120"/>
            <ac:cxnSpMk id="19" creationId="{5AE3B9B1-F7AF-23B2-70D1-D94FE32DD201}"/>
          </ac:cxnSpMkLst>
        </pc:cxnChg>
        <pc:cxnChg chg="add mod">
          <ac:chgData name="Andrew Houtenville" userId="aea22101-bd61-4dfe-a17f-14b576307e93" providerId="ADAL" clId="{4CB29DFD-48AC-4F0B-8E7B-6A5EF52DBA86}" dt="2023-02-17T16:07:20.130" v="190"/>
          <ac:cxnSpMkLst>
            <pc:docMk/>
            <pc:sldMk cId="3684263406" sldId="12120"/>
            <ac:cxnSpMk id="20" creationId="{C1C36F2F-EE73-CEAC-CCC1-00672BC0FA62}"/>
          </ac:cxnSpMkLst>
        </pc:cxnChg>
        <pc:cxnChg chg="add mod">
          <ac:chgData name="Andrew Houtenville" userId="aea22101-bd61-4dfe-a17f-14b576307e93" providerId="ADAL" clId="{4CB29DFD-48AC-4F0B-8E7B-6A5EF52DBA86}" dt="2023-02-17T16:14:13.357" v="203"/>
          <ac:cxnSpMkLst>
            <pc:docMk/>
            <pc:sldMk cId="3684263406" sldId="12120"/>
            <ac:cxnSpMk id="30" creationId="{0A2FA992-0B61-4525-8CC1-C87828BDE6C9}"/>
          </ac:cxnSpMkLst>
        </pc:cxnChg>
        <pc:cxnChg chg="add mod">
          <ac:chgData name="Andrew Houtenville" userId="aea22101-bd61-4dfe-a17f-14b576307e93" providerId="ADAL" clId="{4CB29DFD-48AC-4F0B-8E7B-6A5EF52DBA86}" dt="2023-02-17T16:14:13.357" v="203"/>
          <ac:cxnSpMkLst>
            <pc:docMk/>
            <pc:sldMk cId="3684263406" sldId="12120"/>
            <ac:cxnSpMk id="34" creationId="{2FD3721B-0492-E18E-8DD0-9663A1DEC179}"/>
          </ac:cxnSpMkLst>
        </pc:cxnChg>
        <pc:cxnChg chg="add mod">
          <ac:chgData name="Andrew Houtenville" userId="aea22101-bd61-4dfe-a17f-14b576307e93" providerId="ADAL" clId="{4CB29DFD-48AC-4F0B-8E7B-6A5EF52DBA86}" dt="2023-02-17T16:14:13.357" v="203"/>
          <ac:cxnSpMkLst>
            <pc:docMk/>
            <pc:sldMk cId="3684263406" sldId="12120"/>
            <ac:cxnSpMk id="35" creationId="{5AE3B9B1-F7AF-23B2-70D1-D94FE32DD201}"/>
          </ac:cxnSpMkLst>
        </pc:cxnChg>
        <pc:cxnChg chg="add mod">
          <ac:chgData name="Andrew Houtenville" userId="aea22101-bd61-4dfe-a17f-14b576307e93" providerId="ADAL" clId="{4CB29DFD-48AC-4F0B-8E7B-6A5EF52DBA86}" dt="2023-02-17T16:14:13.357" v="203"/>
          <ac:cxnSpMkLst>
            <pc:docMk/>
            <pc:sldMk cId="3684263406" sldId="12120"/>
            <ac:cxnSpMk id="36" creationId="{C1C36F2F-EE73-CEAC-CCC1-00672BC0FA62}"/>
          </ac:cxnSpMkLst>
        </pc:cxnChg>
      </pc:sldChg>
      <pc:sldChg chg="addSp modSp add mod">
        <pc:chgData name="Andrew Houtenville" userId="aea22101-bd61-4dfe-a17f-14b576307e93" providerId="ADAL" clId="{4CB29DFD-48AC-4F0B-8E7B-6A5EF52DBA86}" dt="2023-02-17T16:19:51.153" v="322"/>
        <pc:sldMkLst>
          <pc:docMk/>
          <pc:sldMk cId="3333437970" sldId="12121"/>
        </pc:sldMkLst>
        <pc:spChg chg="mod">
          <ac:chgData name="Andrew Houtenville" userId="aea22101-bd61-4dfe-a17f-14b576307e93" providerId="ADAL" clId="{4CB29DFD-48AC-4F0B-8E7B-6A5EF52DBA86}" dt="2023-02-17T16:19:51.153" v="322"/>
          <ac:spMkLst>
            <pc:docMk/>
            <pc:sldMk cId="3333437970" sldId="12121"/>
            <ac:spMk id="2" creationId="{CAD9B724-0BBC-4052-8F50-158D8643067E}"/>
          </ac:spMkLst>
        </pc:spChg>
        <pc:spChg chg="add mod">
          <ac:chgData name="Andrew Houtenville" userId="aea22101-bd61-4dfe-a17f-14b576307e93" providerId="ADAL" clId="{4CB29DFD-48AC-4F0B-8E7B-6A5EF52DBA86}" dt="2023-02-17T16:15:58.791" v="214"/>
          <ac:spMkLst>
            <pc:docMk/>
            <pc:sldMk cId="3333437970" sldId="12121"/>
            <ac:spMk id="8" creationId="{BB78E349-BD88-D3E5-C4AF-8DF4ED17268A}"/>
          </ac:spMkLst>
        </pc:spChg>
        <pc:spChg chg="add mod">
          <ac:chgData name="Andrew Houtenville" userId="aea22101-bd61-4dfe-a17f-14b576307e93" providerId="ADAL" clId="{4CB29DFD-48AC-4F0B-8E7B-6A5EF52DBA86}" dt="2023-02-17T16:15:58.791" v="214"/>
          <ac:spMkLst>
            <pc:docMk/>
            <pc:sldMk cId="3333437970" sldId="12121"/>
            <ac:spMk id="13" creationId="{9AB48B6C-8F3F-843F-08A7-4AAACCE8D557}"/>
          </ac:spMkLst>
        </pc:spChg>
        <pc:spChg chg="add mod">
          <ac:chgData name="Andrew Houtenville" userId="aea22101-bd61-4dfe-a17f-14b576307e93" providerId="ADAL" clId="{4CB29DFD-48AC-4F0B-8E7B-6A5EF52DBA86}" dt="2023-02-17T16:15:58.791" v="214"/>
          <ac:spMkLst>
            <pc:docMk/>
            <pc:sldMk cId="3333437970" sldId="12121"/>
            <ac:spMk id="14" creationId="{3CC6021A-1ED9-48F1-53E4-46794A89E8D1}"/>
          </ac:spMkLst>
        </pc:spChg>
        <pc:spChg chg="add mod">
          <ac:chgData name="Andrew Houtenville" userId="aea22101-bd61-4dfe-a17f-14b576307e93" providerId="ADAL" clId="{4CB29DFD-48AC-4F0B-8E7B-6A5EF52DBA86}" dt="2023-02-17T16:15:58.791" v="214"/>
          <ac:spMkLst>
            <pc:docMk/>
            <pc:sldMk cId="3333437970" sldId="12121"/>
            <ac:spMk id="15" creationId="{B5B4FAE2-5FA9-2A5B-BA4F-16D7D75076F8}"/>
          </ac:spMkLst>
        </pc:spChg>
        <pc:spChg chg="add mod">
          <ac:chgData name="Andrew Houtenville" userId="aea22101-bd61-4dfe-a17f-14b576307e93" providerId="ADAL" clId="{4CB29DFD-48AC-4F0B-8E7B-6A5EF52DBA86}" dt="2023-02-17T16:15:58.791" v="214"/>
          <ac:spMkLst>
            <pc:docMk/>
            <pc:sldMk cId="3333437970" sldId="12121"/>
            <ac:spMk id="16" creationId="{EF3CA2D9-DB0A-619E-C074-92335A7F4196}"/>
          </ac:spMkLst>
        </pc:spChg>
        <pc:grpChg chg="add mod">
          <ac:chgData name="Andrew Houtenville" userId="aea22101-bd61-4dfe-a17f-14b576307e93" providerId="ADAL" clId="{4CB29DFD-48AC-4F0B-8E7B-6A5EF52DBA86}" dt="2023-02-17T16:15:58.791" v="214"/>
          <ac:grpSpMkLst>
            <pc:docMk/>
            <pc:sldMk cId="3333437970" sldId="12121"/>
            <ac:grpSpMk id="7" creationId="{02B3D6C8-AE83-E383-9487-AD8C277538A5}"/>
          </ac:grpSpMkLst>
        </pc:grpChg>
        <pc:grpChg chg="add mod">
          <ac:chgData name="Andrew Houtenville" userId="aea22101-bd61-4dfe-a17f-14b576307e93" providerId="ADAL" clId="{4CB29DFD-48AC-4F0B-8E7B-6A5EF52DBA86}" dt="2023-02-17T16:15:58.791" v="214"/>
          <ac:grpSpMkLst>
            <pc:docMk/>
            <pc:sldMk cId="3333437970" sldId="12121"/>
            <ac:grpSpMk id="9" creationId="{FB1D40B2-A80C-F695-DEF1-2A70783F3915}"/>
          </ac:grpSpMkLst>
        </pc:grpChg>
        <pc:graphicFrameChg chg="add mod">
          <ac:chgData name="Andrew Houtenville" userId="aea22101-bd61-4dfe-a17f-14b576307e93" providerId="ADAL" clId="{4CB29DFD-48AC-4F0B-8E7B-6A5EF52DBA86}" dt="2023-02-17T16:15:58.791" v="214"/>
          <ac:graphicFrameMkLst>
            <pc:docMk/>
            <pc:sldMk cId="3333437970" sldId="12121"/>
            <ac:graphicFrameMk id="6" creationId="{08644E31-F4A1-42E4-90A0-5CEDE898807D}"/>
          </ac:graphicFrameMkLst>
        </pc:graphicFrameChg>
        <pc:picChg chg="add mod">
          <ac:chgData name="Andrew Houtenville" userId="aea22101-bd61-4dfe-a17f-14b576307e93" providerId="ADAL" clId="{4CB29DFD-48AC-4F0B-8E7B-6A5EF52DBA86}" dt="2023-02-17T16:18:45.093" v="293" actId="1076"/>
          <ac:picMkLst>
            <pc:docMk/>
            <pc:sldMk cId="3333437970" sldId="12121"/>
            <ac:picMk id="3" creationId="{B16EDCA1-6E37-48C8-AF13-0AEB182E1D78}"/>
          </ac:picMkLst>
        </pc:picChg>
        <pc:cxnChg chg="add mod">
          <ac:chgData name="Andrew Houtenville" userId="aea22101-bd61-4dfe-a17f-14b576307e93" providerId="ADAL" clId="{4CB29DFD-48AC-4F0B-8E7B-6A5EF52DBA86}" dt="2023-02-17T16:15:58.791" v="214"/>
          <ac:cxnSpMkLst>
            <pc:docMk/>
            <pc:sldMk cId="3333437970" sldId="12121"/>
            <ac:cxnSpMk id="10" creationId="{B6EA8104-8A35-1E21-807C-4EEE1E3448F2}"/>
          </ac:cxnSpMkLst>
        </pc:cxnChg>
        <pc:cxnChg chg="add mod">
          <ac:chgData name="Andrew Houtenville" userId="aea22101-bd61-4dfe-a17f-14b576307e93" providerId="ADAL" clId="{4CB29DFD-48AC-4F0B-8E7B-6A5EF52DBA86}" dt="2023-02-17T16:15:58.791" v="214"/>
          <ac:cxnSpMkLst>
            <pc:docMk/>
            <pc:sldMk cId="3333437970" sldId="12121"/>
            <ac:cxnSpMk id="11" creationId="{84505999-3575-F635-6ADD-CACB084E09B3}"/>
          </ac:cxnSpMkLst>
        </pc:cxnChg>
        <pc:cxnChg chg="add mod">
          <ac:chgData name="Andrew Houtenville" userId="aea22101-bd61-4dfe-a17f-14b576307e93" providerId="ADAL" clId="{4CB29DFD-48AC-4F0B-8E7B-6A5EF52DBA86}" dt="2023-02-17T16:15:58.791" v="214"/>
          <ac:cxnSpMkLst>
            <pc:docMk/>
            <pc:sldMk cId="3333437970" sldId="12121"/>
            <ac:cxnSpMk id="12" creationId="{A0E8234F-5D25-F8CA-4016-E6DDF490C7BF}"/>
          </ac:cxnSpMkLst>
        </pc:cxnChg>
      </pc:sldChg>
      <pc:sldChg chg="addSp delSp modSp add del mod">
        <pc:chgData name="Andrew Houtenville" userId="aea22101-bd61-4dfe-a17f-14b576307e93" providerId="ADAL" clId="{4CB29DFD-48AC-4F0B-8E7B-6A5EF52DBA86}" dt="2023-02-17T16:41:04.829" v="799" actId="47"/>
        <pc:sldMkLst>
          <pc:docMk/>
          <pc:sldMk cId="3592339297" sldId="12122"/>
        </pc:sldMkLst>
        <pc:spChg chg="del mod">
          <ac:chgData name="Andrew Houtenville" userId="aea22101-bd61-4dfe-a17f-14b576307e93" providerId="ADAL" clId="{4CB29DFD-48AC-4F0B-8E7B-6A5EF52DBA86}" dt="2023-02-17T16:25:29.028" v="444" actId="478"/>
          <ac:spMkLst>
            <pc:docMk/>
            <pc:sldMk cId="3592339297" sldId="12122"/>
            <ac:spMk id="3" creationId="{1E9BFE24-B735-4B7E-9906-DCB7103581A7}"/>
          </ac:spMkLst>
        </pc:spChg>
        <pc:spChg chg="add del mod">
          <ac:chgData name="Andrew Houtenville" userId="aea22101-bd61-4dfe-a17f-14b576307e93" providerId="ADAL" clId="{4CB29DFD-48AC-4F0B-8E7B-6A5EF52DBA86}" dt="2023-02-17T16:25:31.540" v="445" actId="478"/>
          <ac:spMkLst>
            <pc:docMk/>
            <pc:sldMk cId="3592339297" sldId="12122"/>
            <ac:spMk id="6" creationId="{D9424D2F-1541-4498-9ADF-B99581F76918}"/>
          </ac:spMkLst>
        </pc:spChg>
        <pc:spChg chg="mod">
          <ac:chgData name="Andrew Houtenville" userId="aea22101-bd61-4dfe-a17f-14b576307e93" providerId="ADAL" clId="{4CB29DFD-48AC-4F0B-8E7B-6A5EF52DBA86}" dt="2023-02-17T16:26:04.679" v="493" actId="20577"/>
          <ac:spMkLst>
            <pc:docMk/>
            <pc:sldMk cId="3592339297" sldId="12122"/>
            <ac:spMk id="8" creationId="{39EABC25-AC82-4A68-B16D-1584F2D13CF3}"/>
          </ac:spMkLst>
        </pc:spChg>
        <pc:graphicFrameChg chg="add del mod modGraphic">
          <ac:chgData name="Andrew Houtenville" userId="aea22101-bd61-4dfe-a17f-14b576307e93" providerId="ADAL" clId="{4CB29DFD-48AC-4F0B-8E7B-6A5EF52DBA86}" dt="2023-02-17T16:32:29.612" v="499" actId="478"/>
          <ac:graphicFrameMkLst>
            <pc:docMk/>
            <pc:sldMk cId="3592339297" sldId="12122"/>
            <ac:graphicFrameMk id="7" creationId="{01E84F86-A47D-47A5-B072-177BE23BAB28}"/>
          </ac:graphicFrameMkLst>
        </pc:graphicFrameChg>
        <pc:graphicFrameChg chg="add mod modGraphic">
          <ac:chgData name="Andrew Houtenville" userId="aea22101-bd61-4dfe-a17f-14b576307e93" providerId="ADAL" clId="{4CB29DFD-48AC-4F0B-8E7B-6A5EF52DBA86}" dt="2023-02-17T16:33:41.309" v="504" actId="14100"/>
          <ac:graphicFrameMkLst>
            <pc:docMk/>
            <pc:sldMk cId="3592339297" sldId="12122"/>
            <ac:graphicFrameMk id="9" creationId="{80FE8FD1-A514-43AC-8F09-23A31802D0AA}"/>
          </ac:graphicFrameMkLst>
        </pc:graphicFrameChg>
      </pc:sldChg>
      <pc:sldChg chg="addSp delSp modSp add mod">
        <pc:chgData name="Andrew Houtenville" userId="aea22101-bd61-4dfe-a17f-14b576307e93" providerId="ADAL" clId="{4CB29DFD-48AC-4F0B-8E7B-6A5EF52DBA86}" dt="2023-02-17T16:34:59.264" v="533" actId="20577"/>
        <pc:sldMkLst>
          <pc:docMk/>
          <pc:sldMk cId="2112165675" sldId="12123"/>
        </pc:sldMkLst>
        <pc:spChg chg="mod">
          <ac:chgData name="Andrew Houtenville" userId="aea22101-bd61-4dfe-a17f-14b576307e93" providerId="ADAL" clId="{4CB29DFD-48AC-4F0B-8E7B-6A5EF52DBA86}" dt="2023-02-17T16:34:59.264" v="533" actId="20577"/>
          <ac:spMkLst>
            <pc:docMk/>
            <pc:sldMk cId="2112165675" sldId="12123"/>
            <ac:spMk id="2" creationId="{CAD9B724-0BBC-4052-8F50-158D8643067E}"/>
          </ac:spMkLst>
        </pc:spChg>
        <pc:spChg chg="add mod">
          <ac:chgData name="Andrew Houtenville" userId="aea22101-bd61-4dfe-a17f-14b576307e93" providerId="ADAL" clId="{4CB29DFD-48AC-4F0B-8E7B-6A5EF52DBA86}" dt="2023-02-17T16:34:46.962" v="530" actId="20577"/>
          <ac:spMkLst>
            <pc:docMk/>
            <pc:sldMk cId="2112165675" sldId="12123"/>
            <ac:spMk id="6" creationId="{899CC403-A6A8-41D2-B6D2-692AE90E0B08}"/>
          </ac:spMkLst>
        </pc:spChg>
        <pc:picChg chg="del">
          <ac:chgData name="Andrew Houtenville" userId="aea22101-bd61-4dfe-a17f-14b576307e93" providerId="ADAL" clId="{4CB29DFD-48AC-4F0B-8E7B-6A5EF52DBA86}" dt="2023-02-17T16:33:52.071" v="506" actId="478"/>
          <ac:picMkLst>
            <pc:docMk/>
            <pc:sldMk cId="2112165675" sldId="12123"/>
            <ac:picMk id="3" creationId="{FEC491DE-AAFF-4B0C-82EF-A17D355930F0}"/>
          </ac:picMkLst>
        </pc:picChg>
      </pc:sldChg>
      <pc:sldChg chg="addSp delSp modSp add del mod">
        <pc:chgData name="Andrew Houtenville" userId="aea22101-bd61-4dfe-a17f-14b576307e93" providerId="ADAL" clId="{4CB29DFD-48AC-4F0B-8E7B-6A5EF52DBA86}" dt="2023-02-17T16:37:52.975" v="566" actId="47"/>
        <pc:sldMkLst>
          <pc:docMk/>
          <pc:sldMk cId="2409697054" sldId="12124"/>
        </pc:sldMkLst>
        <pc:spChg chg="del">
          <ac:chgData name="Andrew Houtenville" userId="aea22101-bd61-4dfe-a17f-14b576307e93" providerId="ADAL" clId="{4CB29DFD-48AC-4F0B-8E7B-6A5EF52DBA86}" dt="2023-02-17T16:35:15.851" v="534" actId="478"/>
          <ac:spMkLst>
            <pc:docMk/>
            <pc:sldMk cId="2409697054" sldId="12124"/>
            <ac:spMk id="6" creationId="{899CC403-A6A8-41D2-B6D2-692AE90E0B08}"/>
          </ac:spMkLst>
        </pc:spChg>
        <pc:graphicFrameChg chg="add del mod modGraphic">
          <ac:chgData name="Andrew Houtenville" userId="aea22101-bd61-4dfe-a17f-14b576307e93" providerId="ADAL" clId="{4CB29DFD-48AC-4F0B-8E7B-6A5EF52DBA86}" dt="2023-02-17T16:36:12.828" v="545" actId="478"/>
          <ac:graphicFrameMkLst>
            <pc:docMk/>
            <pc:sldMk cId="2409697054" sldId="12124"/>
            <ac:graphicFrameMk id="3" creationId="{0173DD99-C13C-463B-B39C-7E598591B2DF}"/>
          </ac:graphicFrameMkLst>
        </pc:graphicFrameChg>
        <pc:graphicFrameChg chg="add del mod modGraphic">
          <ac:chgData name="Andrew Houtenville" userId="aea22101-bd61-4dfe-a17f-14b576307e93" providerId="ADAL" clId="{4CB29DFD-48AC-4F0B-8E7B-6A5EF52DBA86}" dt="2023-02-17T16:35:42.810" v="539" actId="478"/>
          <ac:graphicFrameMkLst>
            <pc:docMk/>
            <pc:sldMk cId="2409697054" sldId="12124"/>
            <ac:graphicFrameMk id="7" creationId="{A014FFD1-CA7E-400D-9F66-C1ECA0A64B58}"/>
          </ac:graphicFrameMkLst>
        </pc:graphicFrameChg>
        <pc:graphicFrameChg chg="add mod modGraphic">
          <ac:chgData name="Andrew Houtenville" userId="aea22101-bd61-4dfe-a17f-14b576307e93" providerId="ADAL" clId="{4CB29DFD-48AC-4F0B-8E7B-6A5EF52DBA86}" dt="2023-02-17T16:37:25.983" v="562" actId="6549"/>
          <ac:graphicFrameMkLst>
            <pc:docMk/>
            <pc:sldMk cId="2409697054" sldId="12124"/>
            <ac:graphicFrameMk id="8" creationId="{C492122A-313C-42B5-B4CF-8F8A7FE7E037}"/>
          </ac:graphicFrameMkLst>
        </pc:graphicFrameChg>
      </pc:sldChg>
      <pc:sldChg chg="modSp add del mod">
        <pc:chgData name="Andrew Houtenville" userId="aea22101-bd61-4dfe-a17f-14b576307e93" providerId="ADAL" clId="{4CB29DFD-48AC-4F0B-8E7B-6A5EF52DBA86}" dt="2023-02-17T16:37:52.975" v="566" actId="47"/>
        <pc:sldMkLst>
          <pc:docMk/>
          <pc:sldMk cId="2282375985" sldId="12125"/>
        </pc:sldMkLst>
        <pc:graphicFrameChg chg="modGraphic">
          <ac:chgData name="Andrew Houtenville" userId="aea22101-bd61-4dfe-a17f-14b576307e93" providerId="ADAL" clId="{4CB29DFD-48AC-4F0B-8E7B-6A5EF52DBA86}" dt="2023-02-17T16:37:36.019" v="563" actId="6549"/>
          <ac:graphicFrameMkLst>
            <pc:docMk/>
            <pc:sldMk cId="2282375985" sldId="12125"/>
            <ac:graphicFrameMk id="8" creationId="{C492122A-313C-42B5-B4CF-8F8A7FE7E037}"/>
          </ac:graphicFrameMkLst>
        </pc:graphicFrameChg>
      </pc:sldChg>
      <pc:sldChg chg="addSp delSp modSp add mod">
        <pc:chgData name="Andrew Houtenville" userId="aea22101-bd61-4dfe-a17f-14b576307e93" providerId="ADAL" clId="{4CB29DFD-48AC-4F0B-8E7B-6A5EF52DBA86}" dt="2023-02-17T16:47:14.547" v="1343" actId="478"/>
        <pc:sldMkLst>
          <pc:docMk/>
          <pc:sldMk cId="3150248934" sldId="12126"/>
        </pc:sldMkLst>
        <pc:graphicFrameChg chg="add del mod modGraphic">
          <ac:chgData name="Andrew Houtenville" userId="aea22101-bd61-4dfe-a17f-14b576307e93" providerId="ADAL" clId="{4CB29DFD-48AC-4F0B-8E7B-6A5EF52DBA86}" dt="2023-02-17T16:47:14.547" v="1343" actId="478"/>
          <ac:graphicFrameMkLst>
            <pc:docMk/>
            <pc:sldMk cId="3150248934" sldId="12126"/>
            <ac:graphicFrameMk id="6" creationId="{29E9AA59-1E9D-42ED-9B2D-4592B35CAF5A}"/>
          </ac:graphicFrameMkLst>
        </pc:graphicFrameChg>
        <pc:graphicFrameChg chg="del mod modGraphic">
          <ac:chgData name="Andrew Houtenville" userId="aea22101-bd61-4dfe-a17f-14b576307e93" providerId="ADAL" clId="{4CB29DFD-48AC-4F0B-8E7B-6A5EF52DBA86}" dt="2023-02-17T16:47:11.268" v="1341" actId="478"/>
          <ac:graphicFrameMkLst>
            <pc:docMk/>
            <pc:sldMk cId="3150248934" sldId="12126"/>
            <ac:graphicFrameMk id="8" creationId="{C492122A-313C-42B5-B4CF-8F8A7FE7E037}"/>
          </ac:graphicFrameMkLst>
        </pc:graphicFrameChg>
      </pc:sldChg>
      <pc:sldChg chg="add del">
        <pc:chgData name="Andrew Houtenville" userId="aea22101-bd61-4dfe-a17f-14b576307e93" providerId="ADAL" clId="{4CB29DFD-48AC-4F0B-8E7B-6A5EF52DBA86}" dt="2023-02-17T16:41:00.299" v="797" actId="47"/>
        <pc:sldMkLst>
          <pc:docMk/>
          <pc:sldMk cId="4288775238" sldId="12127"/>
        </pc:sldMkLst>
      </pc:sldChg>
      <pc:sldChg chg="add del">
        <pc:chgData name="Andrew Houtenville" userId="aea22101-bd61-4dfe-a17f-14b576307e93" providerId="ADAL" clId="{4CB29DFD-48AC-4F0B-8E7B-6A5EF52DBA86}" dt="2023-02-17T16:41:01.111" v="798" actId="47"/>
        <pc:sldMkLst>
          <pc:docMk/>
          <pc:sldMk cId="4045408129" sldId="12128"/>
        </pc:sldMkLst>
      </pc:sldChg>
      <pc:sldChg chg="delSp modSp add mod">
        <pc:chgData name="Andrew Houtenville" userId="aea22101-bd61-4dfe-a17f-14b576307e93" providerId="ADAL" clId="{4CB29DFD-48AC-4F0B-8E7B-6A5EF52DBA86}" dt="2023-02-17T16:47:29.187" v="1348" actId="478"/>
        <pc:sldMkLst>
          <pc:docMk/>
          <pc:sldMk cId="810762253" sldId="12129"/>
        </pc:sldMkLst>
        <pc:spChg chg="mod">
          <ac:chgData name="Andrew Houtenville" userId="aea22101-bd61-4dfe-a17f-14b576307e93" providerId="ADAL" clId="{4CB29DFD-48AC-4F0B-8E7B-6A5EF52DBA86}" dt="2023-02-17T16:42:40.381" v="974" actId="20577"/>
          <ac:spMkLst>
            <pc:docMk/>
            <pc:sldMk cId="810762253" sldId="12129"/>
            <ac:spMk id="2" creationId="{CAD9B724-0BBC-4052-8F50-158D8643067E}"/>
          </ac:spMkLst>
        </pc:spChg>
        <pc:graphicFrameChg chg="del mod modGraphic">
          <ac:chgData name="Andrew Houtenville" userId="aea22101-bd61-4dfe-a17f-14b576307e93" providerId="ADAL" clId="{4CB29DFD-48AC-4F0B-8E7B-6A5EF52DBA86}" dt="2023-02-17T16:47:29.187" v="1348" actId="478"/>
          <ac:graphicFrameMkLst>
            <pc:docMk/>
            <pc:sldMk cId="810762253" sldId="12129"/>
            <ac:graphicFrameMk id="8" creationId="{C492122A-313C-42B5-B4CF-8F8A7FE7E037}"/>
          </ac:graphicFrameMkLst>
        </pc:graphicFrameChg>
      </pc:sldChg>
      <pc:sldChg chg="delSp add mod">
        <pc:chgData name="Andrew Houtenville" userId="aea22101-bd61-4dfe-a17f-14b576307e93" providerId="ADAL" clId="{4CB29DFD-48AC-4F0B-8E7B-6A5EF52DBA86}" dt="2023-02-17T16:47:21.311" v="1345" actId="478"/>
        <pc:sldMkLst>
          <pc:docMk/>
          <pc:sldMk cId="2944891789" sldId="12130"/>
        </pc:sldMkLst>
        <pc:graphicFrameChg chg="del">
          <ac:chgData name="Andrew Houtenville" userId="aea22101-bd61-4dfe-a17f-14b576307e93" providerId="ADAL" clId="{4CB29DFD-48AC-4F0B-8E7B-6A5EF52DBA86}" dt="2023-02-17T16:47:21.311" v="1345" actId="478"/>
          <ac:graphicFrameMkLst>
            <pc:docMk/>
            <pc:sldMk cId="2944891789" sldId="12130"/>
            <ac:graphicFrameMk id="6" creationId="{29E9AA59-1E9D-42ED-9B2D-4592B35CAF5A}"/>
          </ac:graphicFrameMkLst>
        </pc:graphicFrameChg>
      </pc:sldChg>
      <pc:sldChg chg="add">
        <pc:chgData name="Andrew Houtenville" userId="aea22101-bd61-4dfe-a17f-14b576307e93" providerId="ADAL" clId="{4CB29DFD-48AC-4F0B-8E7B-6A5EF52DBA86}" dt="2023-02-17T16:47:17.685" v="1344"/>
        <pc:sldMkLst>
          <pc:docMk/>
          <pc:sldMk cId="1981876868" sldId="12131"/>
        </pc:sldMkLst>
      </pc:sldChg>
      <pc:sldChg chg="modSp add mod">
        <pc:chgData name="Andrew Houtenville" userId="aea22101-bd61-4dfe-a17f-14b576307e93" providerId="ADAL" clId="{4CB29DFD-48AC-4F0B-8E7B-6A5EF52DBA86}" dt="2023-02-17T16:49:18.228" v="1493" actId="20577"/>
        <pc:sldMkLst>
          <pc:docMk/>
          <pc:sldMk cId="640833753" sldId="12132"/>
        </pc:sldMkLst>
        <pc:graphicFrameChg chg="mod modGraphic">
          <ac:chgData name="Andrew Houtenville" userId="aea22101-bd61-4dfe-a17f-14b576307e93" providerId="ADAL" clId="{4CB29DFD-48AC-4F0B-8E7B-6A5EF52DBA86}" dt="2023-02-17T16:49:18.228" v="1493" actId="20577"/>
          <ac:graphicFrameMkLst>
            <pc:docMk/>
            <pc:sldMk cId="640833753" sldId="12132"/>
            <ac:graphicFrameMk id="8" creationId="{C492122A-313C-42B5-B4CF-8F8A7FE7E037}"/>
          </ac:graphicFrameMkLst>
        </pc:graphicFrameChg>
      </pc:sldChg>
    </pc:docChg>
  </pc:docChgLst>
  <pc:docChgLst>
    <pc:chgData name="Kate Filanoski" userId="5879a14f-9eb3-4e75-8352-1b2941159ca7" providerId="ADAL" clId="{19EC9CC4-269C-4DE8-ABBE-FB9D403F453E}"/>
    <pc:docChg chg="custSel modSld">
      <pc:chgData name="Kate Filanoski" userId="5879a14f-9eb3-4e75-8352-1b2941159ca7" providerId="ADAL" clId="{19EC9CC4-269C-4DE8-ABBE-FB9D403F453E}" dt="2023-05-19T15:50:35.010" v="105" actId="20577"/>
      <pc:docMkLst>
        <pc:docMk/>
      </pc:docMkLst>
      <pc:sldChg chg="modSp mod">
        <pc:chgData name="Kate Filanoski" userId="5879a14f-9eb3-4e75-8352-1b2941159ca7" providerId="ADAL" clId="{19EC9CC4-269C-4DE8-ABBE-FB9D403F453E}" dt="2023-05-19T15:42:07.669" v="0" actId="13244"/>
        <pc:sldMkLst>
          <pc:docMk/>
          <pc:sldMk cId="1544049043" sldId="256"/>
        </pc:sldMkLst>
        <pc:picChg chg="ord">
          <ac:chgData name="Kate Filanoski" userId="5879a14f-9eb3-4e75-8352-1b2941159ca7" providerId="ADAL" clId="{19EC9CC4-269C-4DE8-ABBE-FB9D403F453E}" dt="2023-05-19T15:42:07.669" v="0" actId="13244"/>
          <ac:picMkLst>
            <pc:docMk/>
            <pc:sldMk cId="1544049043" sldId="256"/>
            <ac:picMk id="6" creationId="{7BEBF58B-7E86-4D70-AA4F-B216C6A8DA37}"/>
          </ac:picMkLst>
        </pc:picChg>
      </pc:sldChg>
      <pc:sldChg chg="modSp mod">
        <pc:chgData name="Kate Filanoski" userId="5879a14f-9eb3-4e75-8352-1b2941159ca7" providerId="ADAL" clId="{19EC9CC4-269C-4DE8-ABBE-FB9D403F453E}" dt="2023-05-19T15:46:14.251" v="30" actId="20577"/>
        <pc:sldMkLst>
          <pc:docMk/>
          <pc:sldMk cId="1567393462" sldId="260"/>
        </pc:sldMkLst>
        <pc:spChg chg="mod">
          <ac:chgData name="Kate Filanoski" userId="5879a14f-9eb3-4e75-8352-1b2941159ca7" providerId="ADAL" clId="{19EC9CC4-269C-4DE8-ABBE-FB9D403F453E}" dt="2023-05-19T15:46:14.251" v="30" actId="20577"/>
          <ac:spMkLst>
            <pc:docMk/>
            <pc:sldMk cId="1567393462" sldId="260"/>
            <ac:spMk id="2" creationId="{2E65C845-D721-4621-87B2-1390D24BA4BD}"/>
          </ac:spMkLst>
        </pc:spChg>
        <pc:picChg chg="ord">
          <ac:chgData name="Kate Filanoski" userId="5879a14f-9eb3-4e75-8352-1b2941159ca7" providerId="ADAL" clId="{19EC9CC4-269C-4DE8-ABBE-FB9D403F453E}" dt="2023-05-19T15:42:25.941" v="1" actId="13244"/>
          <ac:picMkLst>
            <pc:docMk/>
            <pc:sldMk cId="1567393462" sldId="260"/>
            <ac:picMk id="6" creationId="{1EBEF609-0148-4D2B-86AF-CCA882B45E65}"/>
          </ac:picMkLst>
        </pc:picChg>
      </pc:sldChg>
      <pc:sldChg chg="modSp">
        <pc:chgData name="Kate Filanoski" userId="5879a14f-9eb3-4e75-8352-1b2941159ca7" providerId="ADAL" clId="{19EC9CC4-269C-4DE8-ABBE-FB9D403F453E}" dt="2023-05-19T15:50:35.010" v="105" actId="20577"/>
        <pc:sldMkLst>
          <pc:docMk/>
          <pc:sldMk cId="2997313735" sldId="276"/>
        </pc:sldMkLst>
        <pc:spChg chg="mod">
          <ac:chgData name="Kate Filanoski" userId="5879a14f-9eb3-4e75-8352-1b2941159ca7" providerId="ADAL" clId="{19EC9CC4-269C-4DE8-ABBE-FB9D403F453E}" dt="2023-05-19T15:50:35.010" v="105" actId="20577"/>
          <ac:spMkLst>
            <pc:docMk/>
            <pc:sldMk cId="2997313735" sldId="276"/>
            <ac:spMk id="2" creationId="{ACC8E234-17A7-4585-92D3-92343A73E2BE}"/>
          </ac:spMkLst>
        </pc:spChg>
      </pc:sldChg>
      <pc:sldChg chg="modSp mod">
        <pc:chgData name="Kate Filanoski" userId="5879a14f-9eb3-4e75-8352-1b2941159ca7" providerId="ADAL" clId="{19EC9CC4-269C-4DE8-ABBE-FB9D403F453E}" dt="2023-05-19T15:45:40.317" v="20" actId="207"/>
        <pc:sldMkLst>
          <pc:docMk/>
          <pc:sldMk cId="1301611488" sldId="573"/>
        </pc:sldMkLst>
        <pc:spChg chg="mod">
          <ac:chgData name="Kate Filanoski" userId="5879a14f-9eb3-4e75-8352-1b2941159ca7" providerId="ADAL" clId="{19EC9CC4-269C-4DE8-ABBE-FB9D403F453E}" dt="2023-05-19T15:45:40.317" v="20" actId="207"/>
          <ac:spMkLst>
            <pc:docMk/>
            <pc:sldMk cId="1301611488" sldId="573"/>
            <ac:spMk id="2" creationId="{A27CB7AF-1173-445E-BB38-8E208A36F26D}"/>
          </ac:spMkLst>
        </pc:spChg>
      </pc:sldChg>
      <pc:sldChg chg="modSp mod">
        <pc:chgData name="Kate Filanoski" userId="5879a14f-9eb3-4e75-8352-1b2941159ca7" providerId="ADAL" clId="{19EC9CC4-269C-4DE8-ABBE-FB9D403F453E}" dt="2023-05-19T15:42:52.140" v="3" actId="962"/>
        <pc:sldMkLst>
          <pc:docMk/>
          <pc:sldMk cId="1480613986" sldId="12110"/>
        </pc:sldMkLst>
        <pc:picChg chg="mod ord">
          <ac:chgData name="Kate Filanoski" userId="5879a14f-9eb3-4e75-8352-1b2941159ca7" providerId="ADAL" clId="{19EC9CC4-269C-4DE8-ABBE-FB9D403F453E}" dt="2023-05-19T15:42:52.140" v="3" actId="962"/>
          <ac:picMkLst>
            <pc:docMk/>
            <pc:sldMk cId="1480613986" sldId="12110"/>
            <ac:picMk id="8" creationId="{0675DE90-3663-C414-7EF2-15405F3C9FC0}"/>
          </ac:picMkLst>
        </pc:picChg>
      </pc:sldChg>
      <pc:sldChg chg="modSp mod">
        <pc:chgData name="Kate Filanoski" userId="5879a14f-9eb3-4e75-8352-1b2941159ca7" providerId="ADAL" clId="{19EC9CC4-269C-4DE8-ABBE-FB9D403F453E}" dt="2023-05-19T15:44:42.158" v="8" actId="13244"/>
        <pc:sldMkLst>
          <pc:docMk/>
          <pc:sldMk cId="926045361" sldId="12142"/>
        </pc:sldMkLst>
        <pc:picChg chg="mod ord">
          <ac:chgData name="Kate Filanoski" userId="5879a14f-9eb3-4e75-8352-1b2941159ca7" providerId="ADAL" clId="{19EC9CC4-269C-4DE8-ABBE-FB9D403F453E}" dt="2023-05-19T15:44:42.158" v="8" actId="13244"/>
          <ac:picMkLst>
            <pc:docMk/>
            <pc:sldMk cId="926045361" sldId="12142"/>
            <ac:picMk id="8" creationId="{174AF596-5487-7D6E-57C0-E9932BDBF8FC}"/>
          </ac:picMkLst>
        </pc:picChg>
      </pc:sldChg>
      <pc:sldChg chg="modSp mod">
        <pc:chgData name="Kate Filanoski" userId="5879a14f-9eb3-4e75-8352-1b2941159ca7" providerId="ADAL" clId="{19EC9CC4-269C-4DE8-ABBE-FB9D403F453E}" dt="2023-05-19T15:47:11.878" v="44" actId="207"/>
        <pc:sldMkLst>
          <pc:docMk/>
          <pc:sldMk cId="3774787197" sldId="12171"/>
        </pc:sldMkLst>
        <pc:spChg chg="mod">
          <ac:chgData name="Kate Filanoski" userId="5879a14f-9eb3-4e75-8352-1b2941159ca7" providerId="ADAL" clId="{19EC9CC4-269C-4DE8-ABBE-FB9D403F453E}" dt="2023-05-19T15:47:11.878" v="44" actId="207"/>
          <ac:spMkLst>
            <pc:docMk/>
            <pc:sldMk cId="3774787197" sldId="12171"/>
            <ac:spMk id="2" creationId="{F5015E1C-098D-431B-8302-27B7F90E3A08}"/>
          </ac:spMkLst>
        </pc:spChg>
      </pc:sldChg>
      <pc:sldChg chg="modSp mod">
        <pc:chgData name="Kate Filanoski" userId="5879a14f-9eb3-4e75-8352-1b2941159ca7" providerId="ADAL" clId="{19EC9CC4-269C-4DE8-ABBE-FB9D403F453E}" dt="2023-05-19T15:47:52.411" v="60" actId="207"/>
        <pc:sldMkLst>
          <pc:docMk/>
          <pc:sldMk cId="1727387083" sldId="12172"/>
        </pc:sldMkLst>
        <pc:spChg chg="mod">
          <ac:chgData name="Kate Filanoski" userId="5879a14f-9eb3-4e75-8352-1b2941159ca7" providerId="ADAL" clId="{19EC9CC4-269C-4DE8-ABBE-FB9D403F453E}" dt="2023-05-19T15:47:52.411" v="60" actId="207"/>
          <ac:spMkLst>
            <pc:docMk/>
            <pc:sldMk cId="1727387083" sldId="12172"/>
            <ac:spMk id="2" creationId="{F5015E1C-098D-431B-8302-27B7F90E3A08}"/>
          </ac:spMkLst>
        </pc:spChg>
      </pc:sldChg>
      <pc:sldChg chg="modSp">
        <pc:chgData name="Kate Filanoski" userId="5879a14f-9eb3-4e75-8352-1b2941159ca7" providerId="ADAL" clId="{19EC9CC4-269C-4DE8-ABBE-FB9D403F453E}" dt="2023-05-19T15:48:39.945" v="84" actId="207"/>
        <pc:sldMkLst>
          <pc:docMk/>
          <pc:sldMk cId="1079529859" sldId="12173"/>
        </pc:sldMkLst>
        <pc:spChg chg="mod">
          <ac:chgData name="Kate Filanoski" userId="5879a14f-9eb3-4e75-8352-1b2941159ca7" providerId="ADAL" clId="{19EC9CC4-269C-4DE8-ABBE-FB9D403F453E}" dt="2023-05-19T15:48:39.945" v="84" actId="207"/>
          <ac:spMkLst>
            <pc:docMk/>
            <pc:sldMk cId="1079529859" sldId="12173"/>
            <ac:spMk id="2" creationId="{F5015E1C-098D-431B-8302-27B7F90E3A08}"/>
          </ac:spMkLst>
        </pc:spChg>
      </pc:sldChg>
    </pc:docChg>
  </pc:docChgLst>
  <pc:docChgLst>
    <pc:chgData name="Karen Volle" userId="56a017f8-fff7-4347-a03a-e4e7c9199847" providerId="ADAL" clId="{3F52486C-A69A-43F6-9A48-9DA45E831DA9}"/>
    <pc:docChg chg="custSel modSld">
      <pc:chgData name="Karen Volle" userId="56a017f8-fff7-4347-a03a-e4e7c9199847" providerId="ADAL" clId="{3F52486C-A69A-43F6-9A48-9DA45E831DA9}" dt="2023-04-25T14:39:40.459" v="185" actId="1076"/>
      <pc:docMkLst>
        <pc:docMk/>
      </pc:docMkLst>
      <pc:sldChg chg="modSp mod">
        <pc:chgData name="Karen Volle" userId="56a017f8-fff7-4347-a03a-e4e7c9199847" providerId="ADAL" clId="{3F52486C-A69A-43F6-9A48-9DA45E831DA9}" dt="2023-04-25T14:36:37.076" v="21" actId="27636"/>
        <pc:sldMkLst>
          <pc:docMk/>
          <pc:sldMk cId="2419022558" sldId="257"/>
        </pc:sldMkLst>
        <pc:spChg chg="mod">
          <ac:chgData name="Karen Volle" userId="56a017f8-fff7-4347-a03a-e4e7c9199847" providerId="ADAL" clId="{3F52486C-A69A-43F6-9A48-9DA45E831DA9}" dt="2023-04-25T14:36:37.076" v="21" actId="27636"/>
          <ac:spMkLst>
            <pc:docMk/>
            <pc:sldMk cId="2419022558" sldId="257"/>
            <ac:spMk id="2" creationId="{A27CB7AF-1173-445E-BB38-8E208A36F26D}"/>
          </ac:spMkLst>
        </pc:spChg>
        <pc:spChg chg="mod">
          <ac:chgData name="Karen Volle" userId="56a017f8-fff7-4347-a03a-e4e7c9199847" providerId="ADAL" clId="{3F52486C-A69A-43F6-9A48-9DA45E831DA9}" dt="2023-04-25T14:35:44.548" v="9" actId="20577"/>
          <ac:spMkLst>
            <pc:docMk/>
            <pc:sldMk cId="2419022558" sldId="257"/>
            <ac:spMk id="3" creationId="{514675EA-F78D-48A7-B127-E5D3889F7E0D}"/>
          </ac:spMkLst>
        </pc:spChg>
      </pc:sldChg>
      <pc:sldChg chg="modSp modAnim">
        <pc:chgData name="Karen Volle" userId="56a017f8-fff7-4347-a03a-e4e7c9199847" providerId="ADAL" clId="{3F52486C-A69A-43F6-9A48-9DA45E831DA9}" dt="2023-04-25T14:37:12.718" v="61" actId="20577"/>
        <pc:sldMkLst>
          <pc:docMk/>
          <pc:sldMk cId="1377615727" sldId="261"/>
        </pc:sldMkLst>
        <pc:spChg chg="mod">
          <ac:chgData name="Karen Volle" userId="56a017f8-fff7-4347-a03a-e4e7c9199847" providerId="ADAL" clId="{3F52486C-A69A-43F6-9A48-9DA45E831DA9}" dt="2023-04-25T14:37:12.718" v="61" actId="20577"/>
          <ac:spMkLst>
            <pc:docMk/>
            <pc:sldMk cId="1377615727" sldId="261"/>
            <ac:spMk id="3" creationId="{0D5B6EF4-241B-4449-8E37-9ABA41C398CB}"/>
          </ac:spMkLst>
        </pc:spChg>
      </pc:sldChg>
      <pc:sldChg chg="modSp mod">
        <pc:chgData name="Karen Volle" userId="56a017f8-fff7-4347-a03a-e4e7c9199847" providerId="ADAL" clId="{3F52486C-A69A-43F6-9A48-9DA45E831DA9}" dt="2023-04-25T14:37:44.971" v="115" actId="20577"/>
        <pc:sldMkLst>
          <pc:docMk/>
          <pc:sldMk cId="3367475247" sldId="263"/>
        </pc:sldMkLst>
        <pc:spChg chg="mod">
          <ac:chgData name="Karen Volle" userId="56a017f8-fff7-4347-a03a-e4e7c9199847" providerId="ADAL" clId="{3F52486C-A69A-43F6-9A48-9DA45E831DA9}" dt="2023-04-25T14:37:44.971" v="115" actId="20577"/>
          <ac:spMkLst>
            <pc:docMk/>
            <pc:sldMk cId="3367475247" sldId="263"/>
            <ac:spMk id="3" creationId="{208AB114-3388-4571-913A-BFFBCE5A3F57}"/>
          </ac:spMkLst>
        </pc:spChg>
      </pc:sldChg>
      <pc:sldChg chg="modSp mod">
        <pc:chgData name="Karen Volle" userId="56a017f8-fff7-4347-a03a-e4e7c9199847" providerId="ADAL" clId="{3F52486C-A69A-43F6-9A48-9DA45E831DA9}" dt="2023-04-25T14:36:37.087" v="22" actId="27636"/>
        <pc:sldMkLst>
          <pc:docMk/>
          <pc:sldMk cId="1301611488" sldId="573"/>
        </pc:sldMkLst>
        <pc:spChg chg="mod">
          <ac:chgData name="Karen Volle" userId="56a017f8-fff7-4347-a03a-e4e7c9199847" providerId="ADAL" clId="{3F52486C-A69A-43F6-9A48-9DA45E831DA9}" dt="2023-04-25T14:36:37.087" v="22" actId="27636"/>
          <ac:spMkLst>
            <pc:docMk/>
            <pc:sldMk cId="1301611488" sldId="573"/>
            <ac:spMk id="2" creationId="{A27CB7AF-1173-445E-BB38-8E208A36F26D}"/>
          </ac:spMkLst>
        </pc:spChg>
        <pc:spChg chg="mod">
          <ac:chgData name="Karen Volle" userId="56a017f8-fff7-4347-a03a-e4e7c9199847" providerId="ADAL" clId="{3F52486C-A69A-43F6-9A48-9DA45E831DA9}" dt="2023-04-25T14:36:05.918" v="19" actId="6549"/>
          <ac:spMkLst>
            <pc:docMk/>
            <pc:sldMk cId="1301611488" sldId="573"/>
            <ac:spMk id="3" creationId="{514675EA-F78D-48A7-B127-E5D3889F7E0D}"/>
          </ac:spMkLst>
        </pc:spChg>
      </pc:sldChg>
      <pc:sldChg chg="modSp mod">
        <pc:chgData name="Karen Volle" userId="56a017f8-fff7-4347-a03a-e4e7c9199847" providerId="ADAL" clId="{3F52486C-A69A-43F6-9A48-9DA45E831DA9}" dt="2023-04-25T14:38:12.807" v="118" actId="113"/>
        <pc:sldMkLst>
          <pc:docMk/>
          <pc:sldMk cId="1480613986" sldId="12110"/>
        </pc:sldMkLst>
        <pc:spChg chg="mod">
          <ac:chgData name="Karen Volle" userId="56a017f8-fff7-4347-a03a-e4e7c9199847" providerId="ADAL" clId="{3F52486C-A69A-43F6-9A48-9DA45E831DA9}" dt="2023-04-25T14:38:12.807" v="118" actId="113"/>
          <ac:spMkLst>
            <pc:docMk/>
            <pc:sldMk cId="1480613986" sldId="12110"/>
            <ac:spMk id="3" creationId="{C6B18112-06CD-41A4-BAA1-9D0CC2AA05FA}"/>
          </ac:spMkLst>
        </pc:spChg>
      </pc:sldChg>
      <pc:sldChg chg="addSp delSp modSp mod">
        <pc:chgData name="Karen Volle" userId="56a017f8-fff7-4347-a03a-e4e7c9199847" providerId="ADAL" clId="{3F52486C-A69A-43F6-9A48-9DA45E831DA9}" dt="2023-04-25T14:39:40.459" v="185" actId="1076"/>
        <pc:sldMkLst>
          <pc:docMk/>
          <pc:sldMk cId="926045361" sldId="12142"/>
        </pc:sldMkLst>
        <pc:spChg chg="mod">
          <ac:chgData name="Karen Volle" userId="56a017f8-fff7-4347-a03a-e4e7c9199847" providerId="ADAL" clId="{3F52486C-A69A-43F6-9A48-9DA45E831DA9}" dt="2023-04-25T14:39:27.647" v="183" actId="1076"/>
          <ac:spMkLst>
            <pc:docMk/>
            <pc:sldMk cId="926045361" sldId="12142"/>
            <ac:spMk id="3" creationId="{C6B18112-06CD-41A4-BAA1-9D0CC2AA05FA}"/>
          </ac:spMkLst>
        </pc:spChg>
        <pc:picChg chg="del">
          <ac:chgData name="Karen Volle" userId="56a017f8-fff7-4347-a03a-e4e7c9199847" providerId="ADAL" clId="{3F52486C-A69A-43F6-9A48-9DA45E831DA9}" dt="2023-04-25T14:38:19.146" v="119" actId="478"/>
          <ac:picMkLst>
            <pc:docMk/>
            <pc:sldMk cId="926045361" sldId="12142"/>
            <ac:picMk id="7" creationId="{1007EB84-53BE-5C5B-8DA5-D1FE65DE5FFF}"/>
          </ac:picMkLst>
        </pc:picChg>
        <pc:picChg chg="add mod">
          <ac:chgData name="Karen Volle" userId="56a017f8-fff7-4347-a03a-e4e7c9199847" providerId="ADAL" clId="{3F52486C-A69A-43F6-9A48-9DA45E831DA9}" dt="2023-04-25T14:39:40.459" v="185" actId="1076"/>
          <ac:picMkLst>
            <pc:docMk/>
            <pc:sldMk cId="926045361" sldId="12142"/>
            <ac:picMk id="8" creationId="{174AF596-5487-7D6E-57C0-E9932BDBF8FC}"/>
          </ac:picMkLst>
        </pc:picChg>
      </pc:sldChg>
    </pc:docChg>
  </pc:docChgLst>
  <pc:docChgLst>
    <pc:chgData name="Andrew Houtenville" userId="aea22101-bd61-4dfe-a17f-14b576307e93" providerId="ADAL" clId="{C7D27C36-D11A-49E8-9B13-5DE96FDD9B10}"/>
    <pc:docChg chg="undo custSel addSld delSld modSld sldOrd">
      <pc:chgData name="Andrew Houtenville" userId="aea22101-bd61-4dfe-a17f-14b576307e93" providerId="ADAL" clId="{C7D27C36-D11A-49E8-9B13-5DE96FDD9B10}" dt="2023-04-21T15:42:55.610" v="688"/>
      <pc:docMkLst>
        <pc:docMk/>
      </pc:docMkLst>
      <pc:sldChg chg="modSp mod">
        <pc:chgData name="Andrew Houtenville" userId="aea22101-bd61-4dfe-a17f-14b576307e93" providerId="ADAL" clId="{C7D27C36-D11A-49E8-9B13-5DE96FDD9B10}" dt="2023-04-21T15:12:51.641" v="17" actId="27636"/>
        <pc:sldMkLst>
          <pc:docMk/>
          <pc:sldMk cId="2419022558" sldId="257"/>
        </pc:sldMkLst>
        <pc:spChg chg="mod">
          <ac:chgData name="Andrew Houtenville" userId="aea22101-bd61-4dfe-a17f-14b576307e93" providerId="ADAL" clId="{C7D27C36-D11A-49E8-9B13-5DE96FDD9B10}" dt="2023-04-21T15:12:51.641" v="17" actId="27636"/>
          <ac:spMkLst>
            <pc:docMk/>
            <pc:sldMk cId="2419022558" sldId="257"/>
            <ac:spMk id="2" creationId="{A27CB7AF-1173-445E-BB38-8E208A36F26D}"/>
          </ac:spMkLst>
        </pc:spChg>
      </pc:sldChg>
      <pc:sldChg chg="modSp mod">
        <pc:chgData name="Andrew Houtenville" userId="aea22101-bd61-4dfe-a17f-14b576307e93" providerId="ADAL" clId="{C7D27C36-D11A-49E8-9B13-5DE96FDD9B10}" dt="2023-04-21T15:12:51.641" v="18" actId="27636"/>
        <pc:sldMkLst>
          <pc:docMk/>
          <pc:sldMk cId="1301611488" sldId="573"/>
        </pc:sldMkLst>
        <pc:spChg chg="mod">
          <ac:chgData name="Andrew Houtenville" userId="aea22101-bd61-4dfe-a17f-14b576307e93" providerId="ADAL" clId="{C7D27C36-D11A-49E8-9B13-5DE96FDD9B10}" dt="2023-04-21T15:12:51.641" v="18" actId="27636"/>
          <ac:spMkLst>
            <pc:docMk/>
            <pc:sldMk cId="1301611488" sldId="573"/>
            <ac:spMk id="2" creationId="{A27CB7AF-1173-445E-BB38-8E208A36F26D}"/>
          </ac:spMkLst>
        </pc:spChg>
      </pc:sldChg>
      <pc:sldChg chg="add">
        <pc:chgData name="Andrew Houtenville" userId="aea22101-bd61-4dfe-a17f-14b576307e93" providerId="ADAL" clId="{C7D27C36-D11A-49E8-9B13-5DE96FDD9B10}" dt="2023-04-21T14:20:47.741" v="1"/>
        <pc:sldMkLst>
          <pc:docMk/>
          <pc:sldMk cId="2017358822" sldId="12093"/>
        </pc:sldMkLst>
      </pc:sldChg>
      <pc:sldChg chg="add">
        <pc:chgData name="Andrew Houtenville" userId="aea22101-bd61-4dfe-a17f-14b576307e93" providerId="ADAL" clId="{C7D27C36-D11A-49E8-9B13-5DE96FDD9B10}" dt="2023-04-21T14:21:02.250" v="5"/>
        <pc:sldMkLst>
          <pc:docMk/>
          <pc:sldMk cId="3357822432" sldId="12095"/>
        </pc:sldMkLst>
      </pc:sldChg>
      <pc:sldChg chg="del">
        <pc:chgData name="Andrew Houtenville" userId="aea22101-bd61-4dfe-a17f-14b576307e93" providerId="ADAL" clId="{C7D27C36-D11A-49E8-9B13-5DE96FDD9B10}" dt="2023-04-21T14:21:21.872" v="6" actId="47"/>
        <pc:sldMkLst>
          <pc:docMk/>
          <pc:sldMk cId="3150248934" sldId="12126"/>
        </pc:sldMkLst>
      </pc:sldChg>
      <pc:sldChg chg="del">
        <pc:chgData name="Andrew Houtenville" userId="aea22101-bd61-4dfe-a17f-14b576307e93" providerId="ADAL" clId="{C7D27C36-D11A-49E8-9B13-5DE96FDD9B10}" dt="2023-04-21T14:21:21.872" v="6" actId="47"/>
        <pc:sldMkLst>
          <pc:docMk/>
          <pc:sldMk cId="810762253" sldId="12129"/>
        </pc:sldMkLst>
      </pc:sldChg>
      <pc:sldChg chg="del">
        <pc:chgData name="Andrew Houtenville" userId="aea22101-bd61-4dfe-a17f-14b576307e93" providerId="ADAL" clId="{C7D27C36-D11A-49E8-9B13-5DE96FDD9B10}" dt="2023-04-21T14:21:21.872" v="6" actId="47"/>
        <pc:sldMkLst>
          <pc:docMk/>
          <pc:sldMk cId="2944891789" sldId="12130"/>
        </pc:sldMkLst>
      </pc:sldChg>
      <pc:sldChg chg="del">
        <pc:chgData name="Andrew Houtenville" userId="aea22101-bd61-4dfe-a17f-14b576307e93" providerId="ADAL" clId="{C7D27C36-D11A-49E8-9B13-5DE96FDD9B10}" dt="2023-04-21T14:21:21.872" v="6" actId="47"/>
        <pc:sldMkLst>
          <pc:docMk/>
          <pc:sldMk cId="1981876868" sldId="12131"/>
        </pc:sldMkLst>
      </pc:sldChg>
      <pc:sldChg chg="del">
        <pc:chgData name="Andrew Houtenville" userId="aea22101-bd61-4dfe-a17f-14b576307e93" providerId="ADAL" clId="{C7D27C36-D11A-49E8-9B13-5DE96FDD9B10}" dt="2023-04-21T14:21:21.872" v="6" actId="47"/>
        <pc:sldMkLst>
          <pc:docMk/>
          <pc:sldMk cId="640833753" sldId="12132"/>
        </pc:sldMkLst>
      </pc:sldChg>
      <pc:sldChg chg="del">
        <pc:chgData name="Andrew Houtenville" userId="aea22101-bd61-4dfe-a17f-14b576307e93" providerId="ADAL" clId="{C7D27C36-D11A-49E8-9B13-5DE96FDD9B10}" dt="2023-04-21T14:21:21.872" v="6" actId="47"/>
        <pc:sldMkLst>
          <pc:docMk/>
          <pc:sldMk cId="4001482292" sldId="12135"/>
        </pc:sldMkLst>
      </pc:sldChg>
      <pc:sldChg chg="modSp mod ord">
        <pc:chgData name="Andrew Houtenville" userId="aea22101-bd61-4dfe-a17f-14b576307e93" providerId="ADAL" clId="{C7D27C36-D11A-49E8-9B13-5DE96FDD9B10}" dt="2023-04-21T15:32:40.740" v="461" actId="20577"/>
        <pc:sldMkLst>
          <pc:docMk/>
          <pc:sldMk cId="23519528" sldId="12136"/>
        </pc:sldMkLst>
        <pc:spChg chg="mod">
          <ac:chgData name="Andrew Houtenville" userId="aea22101-bd61-4dfe-a17f-14b576307e93" providerId="ADAL" clId="{C7D27C36-D11A-49E8-9B13-5DE96FDD9B10}" dt="2023-04-21T15:32:40.740" v="461" actId="20577"/>
          <ac:spMkLst>
            <pc:docMk/>
            <pc:sldMk cId="23519528" sldId="12136"/>
            <ac:spMk id="3" creationId="{1E9BFE24-B735-4B7E-9906-DCB7103581A7}"/>
          </ac:spMkLst>
        </pc:spChg>
      </pc:sldChg>
      <pc:sldChg chg="delSp mod">
        <pc:chgData name="Andrew Houtenville" userId="aea22101-bd61-4dfe-a17f-14b576307e93" providerId="ADAL" clId="{C7D27C36-D11A-49E8-9B13-5DE96FDD9B10}" dt="2023-04-21T14:20:47.209" v="0" actId="478"/>
        <pc:sldMkLst>
          <pc:docMk/>
          <pc:sldMk cId="2789241670" sldId="12137"/>
        </pc:sldMkLst>
        <pc:picChg chg="del">
          <ac:chgData name="Andrew Houtenville" userId="aea22101-bd61-4dfe-a17f-14b576307e93" providerId="ADAL" clId="{C7D27C36-D11A-49E8-9B13-5DE96FDD9B10}" dt="2023-04-21T14:20:47.209" v="0" actId="478"/>
          <ac:picMkLst>
            <pc:docMk/>
            <pc:sldMk cId="2789241670" sldId="12137"/>
            <ac:picMk id="3" creationId="{DAC2E563-0951-410B-C724-CDAEE184C9B0}"/>
          </ac:picMkLst>
        </pc:picChg>
      </pc:sldChg>
      <pc:sldChg chg="delSp mod">
        <pc:chgData name="Andrew Houtenville" userId="aea22101-bd61-4dfe-a17f-14b576307e93" providerId="ADAL" clId="{C7D27C36-D11A-49E8-9B13-5DE96FDD9B10}" dt="2023-04-21T14:20:54.185" v="4" actId="478"/>
        <pc:sldMkLst>
          <pc:docMk/>
          <pc:sldMk cId="930304211" sldId="12138"/>
        </pc:sldMkLst>
        <pc:picChg chg="del">
          <ac:chgData name="Andrew Houtenville" userId="aea22101-bd61-4dfe-a17f-14b576307e93" providerId="ADAL" clId="{C7D27C36-D11A-49E8-9B13-5DE96FDD9B10}" dt="2023-04-21T14:20:54.185" v="4" actId="478"/>
          <ac:picMkLst>
            <pc:docMk/>
            <pc:sldMk cId="930304211" sldId="12138"/>
            <ac:picMk id="6" creationId="{482F83E9-2CC6-41EB-29F9-A0F1938081F9}"/>
          </ac:picMkLst>
        </pc:picChg>
      </pc:sldChg>
      <pc:sldChg chg="del">
        <pc:chgData name="Andrew Houtenville" userId="aea22101-bd61-4dfe-a17f-14b576307e93" providerId="ADAL" clId="{C7D27C36-D11A-49E8-9B13-5DE96FDD9B10}" dt="2023-04-21T14:21:32.759" v="7" actId="47"/>
        <pc:sldMkLst>
          <pc:docMk/>
          <pc:sldMk cId="4028678461" sldId="12139"/>
        </pc:sldMkLst>
      </pc:sldChg>
      <pc:sldChg chg="addSp delSp modSp mod ord">
        <pc:chgData name="Andrew Houtenville" userId="aea22101-bd61-4dfe-a17f-14b576307e93" providerId="ADAL" clId="{C7D27C36-D11A-49E8-9B13-5DE96FDD9B10}" dt="2023-04-21T15:24:41.559" v="132" actId="1076"/>
        <pc:sldMkLst>
          <pc:docMk/>
          <pc:sldMk cId="402606340" sldId="12140"/>
        </pc:sldMkLst>
        <pc:graphicFrameChg chg="add mod">
          <ac:chgData name="Andrew Houtenville" userId="aea22101-bd61-4dfe-a17f-14b576307e93" providerId="ADAL" clId="{C7D27C36-D11A-49E8-9B13-5DE96FDD9B10}" dt="2023-04-21T14:21:52.971" v="11"/>
          <ac:graphicFrameMkLst>
            <pc:docMk/>
            <pc:sldMk cId="402606340" sldId="12140"/>
            <ac:graphicFrameMk id="3" creationId="{D530CA34-38BD-4434-A56F-BE66FE2BCC39}"/>
          </ac:graphicFrameMkLst>
        </pc:graphicFrameChg>
        <pc:picChg chg="add mod">
          <ac:chgData name="Andrew Houtenville" userId="aea22101-bd61-4dfe-a17f-14b576307e93" providerId="ADAL" clId="{C7D27C36-D11A-49E8-9B13-5DE96FDD9B10}" dt="2023-04-21T15:24:41.559" v="132" actId="1076"/>
          <ac:picMkLst>
            <pc:docMk/>
            <pc:sldMk cId="402606340" sldId="12140"/>
            <ac:picMk id="6" creationId="{80330DE8-12A7-4348-3147-BE45D052743A}"/>
          </ac:picMkLst>
        </pc:picChg>
        <pc:picChg chg="del">
          <ac:chgData name="Andrew Houtenville" userId="aea22101-bd61-4dfe-a17f-14b576307e93" providerId="ADAL" clId="{C7D27C36-D11A-49E8-9B13-5DE96FDD9B10}" dt="2023-04-21T14:21:37.836" v="8" actId="478"/>
          <ac:picMkLst>
            <pc:docMk/>
            <pc:sldMk cId="402606340" sldId="12140"/>
            <ac:picMk id="8" creationId="{5DAD9945-D551-0989-C24E-8230A890606F}"/>
          </ac:picMkLst>
        </pc:picChg>
      </pc:sldChg>
      <pc:sldChg chg="addSp delSp modSp mod">
        <pc:chgData name="Andrew Houtenville" userId="aea22101-bd61-4dfe-a17f-14b576307e93" providerId="ADAL" clId="{C7D27C36-D11A-49E8-9B13-5DE96FDD9B10}" dt="2023-04-21T15:25:37.874" v="178" actId="1076"/>
        <pc:sldMkLst>
          <pc:docMk/>
          <pc:sldMk cId="624613645" sldId="12141"/>
        </pc:sldMkLst>
        <pc:graphicFrameChg chg="add del mod">
          <ac:chgData name="Andrew Houtenville" userId="aea22101-bd61-4dfe-a17f-14b576307e93" providerId="ADAL" clId="{C7D27C36-D11A-49E8-9B13-5DE96FDD9B10}" dt="2023-04-21T15:15:30.439" v="38" actId="478"/>
          <ac:graphicFrameMkLst>
            <pc:docMk/>
            <pc:sldMk cId="624613645" sldId="12141"/>
            <ac:graphicFrameMk id="3" creationId="{7B93DC09-9445-48B7-9084-1565AD11DB41}"/>
          </ac:graphicFrameMkLst>
        </pc:graphicFrameChg>
        <pc:graphicFrameChg chg="add mod">
          <ac:chgData name="Andrew Houtenville" userId="aea22101-bd61-4dfe-a17f-14b576307e93" providerId="ADAL" clId="{C7D27C36-D11A-49E8-9B13-5DE96FDD9B10}" dt="2023-04-21T15:16:15.458" v="46"/>
          <ac:graphicFrameMkLst>
            <pc:docMk/>
            <pc:sldMk cId="624613645" sldId="12141"/>
            <ac:graphicFrameMk id="6" creationId="{7B93DC09-9445-48B7-9084-1565AD11DB41}"/>
          </ac:graphicFrameMkLst>
        </pc:graphicFrameChg>
        <pc:picChg chg="del">
          <ac:chgData name="Andrew Houtenville" userId="aea22101-bd61-4dfe-a17f-14b576307e93" providerId="ADAL" clId="{C7D27C36-D11A-49E8-9B13-5DE96FDD9B10}" dt="2023-04-21T14:22:03.237" v="15" actId="478"/>
          <ac:picMkLst>
            <pc:docMk/>
            <pc:sldMk cId="624613645" sldId="12141"/>
            <ac:picMk id="7" creationId="{21341559-7647-DC2A-5471-E9D10A5F6636}"/>
          </ac:picMkLst>
        </pc:picChg>
        <pc:picChg chg="add mod">
          <ac:chgData name="Andrew Houtenville" userId="aea22101-bd61-4dfe-a17f-14b576307e93" providerId="ADAL" clId="{C7D27C36-D11A-49E8-9B13-5DE96FDD9B10}" dt="2023-04-21T15:25:37.874" v="178" actId="1076"/>
          <ac:picMkLst>
            <pc:docMk/>
            <pc:sldMk cId="624613645" sldId="12141"/>
            <ac:picMk id="7" creationId="{94144B5B-99E1-8CC7-3005-D29BA818A50A}"/>
          </ac:picMkLst>
        </pc:picChg>
      </pc:sldChg>
      <pc:sldChg chg="del">
        <pc:chgData name="Andrew Houtenville" userId="aea22101-bd61-4dfe-a17f-14b576307e93" providerId="ADAL" clId="{C7D27C36-D11A-49E8-9B13-5DE96FDD9B10}" dt="2023-04-21T14:21:21.872" v="6" actId="47"/>
        <pc:sldMkLst>
          <pc:docMk/>
          <pc:sldMk cId="3227444094" sldId="12142"/>
        </pc:sldMkLst>
      </pc:sldChg>
      <pc:sldChg chg="addSp delSp modSp add mod">
        <pc:chgData name="Andrew Houtenville" userId="aea22101-bd61-4dfe-a17f-14b576307e93" providerId="ADAL" clId="{C7D27C36-D11A-49E8-9B13-5DE96FDD9B10}" dt="2023-04-21T15:35:37.877" v="599" actId="255"/>
        <pc:sldMkLst>
          <pc:docMk/>
          <pc:sldMk cId="4046902034" sldId="12143"/>
        </pc:sldMkLst>
        <pc:spChg chg="add mod">
          <ac:chgData name="Andrew Houtenville" userId="aea22101-bd61-4dfe-a17f-14b576307e93" providerId="ADAL" clId="{C7D27C36-D11A-49E8-9B13-5DE96FDD9B10}" dt="2023-04-21T15:35:37.877" v="599" actId="255"/>
          <ac:spMkLst>
            <pc:docMk/>
            <pc:sldMk cId="4046902034" sldId="12143"/>
            <ac:spMk id="8" creationId="{6D30D2A3-8C9A-A983-61E9-BE8C970D709D}"/>
          </ac:spMkLst>
        </pc:spChg>
        <pc:graphicFrameChg chg="add mod">
          <ac:chgData name="Andrew Houtenville" userId="aea22101-bd61-4dfe-a17f-14b576307e93" providerId="ADAL" clId="{C7D27C36-D11A-49E8-9B13-5DE96FDD9B10}" dt="2023-04-21T15:13:47.957" v="22"/>
          <ac:graphicFrameMkLst>
            <pc:docMk/>
            <pc:sldMk cId="4046902034" sldId="12143"/>
            <ac:graphicFrameMk id="3" creationId="{D530CA34-38BD-4434-A56F-BE66FE2BCC39}"/>
          </ac:graphicFrameMkLst>
        </pc:graphicFrameChg>
        <pc:picChg chg="del">
          <ac:chgData name="Andrew Houtenville" userId="aea22101-bd61-4dfe-a17f-14b576307e93" providerId="ADAL" clId="{C7D27C36-D11A-49E8-9B13-5DE96FDD9B10}" dt="2023-04-21T15:13:09.796" v="19" actId="478"/>
          <ac:picMkLst>
            <pc:docMk/>
            <pc:sldMk cId="4046902034" sldId="12143"/>
            <ac:picMk id="6" creationId="{80330DE8-12A7-4348-3147-BE45D052743A}"/>
          </ac:picMkLst>
        </pc:picChg>
        <pc:picChg chg="add del mod">
          <ac:chgData name="Andrew Houtenville" userId="aea22101-bd61-4dfe-a17f-14b576307e93" providerId="ADAL" clId="{C7D27C36-D11A-49E8-9B13-5DE96FDD9B10}" dt="2023-04-21T15:33:30.053" v="463" actId="478"/>
          <ac:picMkLst>
            <pc:docMk/>
            <pc:sldMk cId="4046902034" sldId="12143"/>
            <ac:picMk id="7" creationId="{61B8A235-4F91-1289-D8F3-879F77331C7C}"/>
          </ac:picMkLst>
        </pc:picChg>
      </pc:sldChg>
      <pc:sldChg chg="addSp delSp modSp add mod">
        <pc:chgData name="Andrew Houtenville" userId="aea22101-bd61-4dfe-a17f-14b576307e93" providerId="ADAL" clId="{C7D27C36-D11A-49E8-9B13-5DE96FDD9B10}" dt="2023-04-21T15:25:01.662" v="154" actId="1076"/>
        <pc:sldMkLst>
          <pc:docMk/>
          <pc:sldMk cId="4248506175" sldId="12144"/>
        </pc:sldMkLst>
        <pc:graphicFrameChg chg="add mod">
          <ac:chgData name="Andrew Houtenville" userId="aea22101-bd61-4dfe-a17f-14b576307e93" providerId="ADAL" clId="{C7D27C36-D11A-49E8-9B13-5DE96FDD9B10}" dt="2023-04-21T15:14:34.090" v="30"/>
          <ac:graphicFrameMkLst>
            <pc:docMk/>
            <pc:sldMk cId="4248506175" sldId="12144"/>
            <ac:graphicFrameMk id="3" creationId="{7B93DC09-9445-48B7-9084-1565AD11DB41}"/>
          </ac:graphicFrameMkLst>
        </pc:graphicFrameChg>
        <pc:graphicFrameChg chg="add mod">
          <ac:chgData name="Andrew Houtenville" userId="aea22101-bd61-4dfe-a17f-14b576307e93" providerId="ADAL" clId="{C7D27C36-D11A-49E8-9B13-5DE96FDD9B10}" dt="2023-04-21T15:16:05.136" v="42"/>
          <ac:graphicFrameMkLst>
            <pc:docMk/>
            <pc:sldMk cId="4248506175" sldId="12144"/>
            <ac:graphicFrameMk id="8" creationId="{7B93DC09-9445-48B7-9084-1565AD11DB41}"/>
          </ac:graphicFrameMkLst>
        </pc:graphicFrameChg>
        <pc:picChg chg="add del">
          <ac:chgData name="Andrew Houtenville" userId="aea22101-bd61-4dfe-a17f-14b576307e93" providerId="ADAL" clId="{C7D27C36-D11A-49E8-9B13-5DE96FDD9B10}" dt="2023-04-21T15:16:02.713" v="39" actId="478"/>
          <ac:picMkLst>
            <pc:docMk/>
            <pc:sldMk cId="4248506175" sldId="12144"/>
            <ac:picMk id="6" creationId="{F569BFB6-4C78-A49E-822B-9552BFE0D733}"/>
          </ac:picMkLst>
        </pc:picChg>
        <pc:picChg chg="del">
          <ac:chgData name="Andrew Houtenville" userId="aea22101-bd61-4dfe-a17f-14b576307e93" providerId="ADAL" clId="{C7D27C36-D11A-49E8-9B13-5DE96FDD9B10}" dt="2023-04-21T15:14:27.676" v="27" actId="478"/>
          <ac:picMkLst>
            <pc:docMk/>
            <pc:sldMk cId="4248506175" sldId="12144"/>
            <ac:picMk id="7" creationId="{61B8A235-4F91-1289-D8F3-879F77331C7C}"/>
          </ac:picMkLst>
        </pc:picChg>
        <pc:picChg chg="add mod">
          <ac:chgData name="Andrew Houtenville" userId="aea22101-bd61-4dfe-a17f-14b576307e93" providerId="ADAL" clId="{C7D27C36-D11A-49E8-9B13-5DE96FDD9B10}" dt="2023-04-21T15:25:01.662" v="154" actId="1076"/>
          <ac:picMkLst>
            <pc:docMk/>
            <pc:sldMk cId="4248506175" sldId="12144"/>
            <ac:picMk id="9" creationId="{598B8FF8-EC9B-20EF-D335-DC9D788426F4}"/>
          </ac:picMkLst>
        </pc:picChg>
      </pc:sldChg>
      <pc:sldChg chg="addSp delSp modSp add mod">
        <pc:chgData name="Andrew Houtenville" userId="aea22101-bd61-4dfe-a17f-14b576307e93" providerId="ADAL" clId="{C7D27C36-D11A-49E8-9B13-5DE96FDD9B10}" dt="2023-04-21T15:26:04.277" v="208" actId="1076"/>
        <pc:sldMkLst>
          <pc:docMk/>
          <pc:sldMk cId="773755850" sldId="12145"/>
        </pc:sldMkLst>
        <pc:graphicFrameChg chg="del">
          <ac:chgData name="Andrew Houtenville" userId="aea22101-bd61-4dfe-a17f-14b576307e93" providerId="ADAL" clId="{C7D27C36-D11A-49E8-9B13-5DE96FDD9B10}" dt="2023-04-21T15:15:23.845" v="37" actId="478"/>
          <ac:graphicFrameMkLst>
            <pc:docMk/>
            <pc:sldMk cId="773755850" sldId="12145"/>
            <ac:graphicFrameMk id="3" creationId="{7B93DC09-9445-48B7-9084-1565AD11DB41}"/>
          </ac:graphicFrameMkLst>
        </pc:graphicFrameChg>
        <pc:graphicFrameChg chg="add mod">
          <ac:chgData name="Andrew Houtenville" userId="aea22101-bd61-4dfe-a17f-14b576307e93" providerId="ADAL" clId="{C7D27C36-D11A-49E8-9B13-5DE96FDD9B10}" dt="2023-04-21T15:16:24.894" v="50"/>
          <ac:graphicFrameMkLst>
            <pc:docMk/>
            <pc:sldMk cId="773755850" sldId="12145"/>
            <ac:graphicFrameMk id="6" creationId="{7B93DC09-9445-48B7-9084-1565AD11DB41}"/>
          </ac:graphicFrameMkLst>
        </pc:graphicFrameChg>
        <pc:picChg chg="add mod">
          <ac:chgData name="Andrew Houtenville" userId="aea22101-bd61-4dfe-a17f-14b576307e93" providerId="ADAL" clId="{C7D27C36-D11A-49E8-9B13-5DE96FDD9B10}" dt="2023-04-21T15:26:04.277" v="208" actId="1076"/>
          <ac:picMkLst>
            <pc:docMk/>
            <pc:sldMk cId="773755850" sldId="12145"/>
            <ac:picMk id="7" creationId="{4C600528-7C53-5CE1-08DF-01E6B65E368F}"/>
          </ac:picMkLst>
        </pc:picChg>
      </pc:sldChg>
      <pc:sldChg chg="addSp delSp modSp add mod">
        <pc:chgData name="Andrew Houtenville" userId="aea22101-bd61-4dfe-a17f-14b576307e93" providerId="ADAL" clId="{C7D27C36-D11A-49E8-9B13-5DE96FDD9B10}" dt="2023-04-21T15:27:48.833" v="231" actId="14100"/>
        <pc:sldMkLst>
          <pc:docMk/>
          <pc:sldMk cId="3177536973" sldId="12146"/>
        </pc:sldMkLst>
        <pc:graphicFrameChg chg="del">
          <ac:chgData name="Andrew Houtenville" userId="aea22101-bd61-4dfe-a17f-14b576307e93" providerId="ADAL" clId="{C7D27C36-D11A-49E8-9B13-5DE96FDD9B10}" dt="2023-04-21T15:15:17.163" v="36" actId="478"/>
          <ac:graphicFrameMkLst>
            <pc:docMk/>
            <pc:sldMk cId="3177536973" sldId="12146"/>
            <ac:graphicFrameMk id="3" creationId="{7B93DC09-9445-48B7-9084-1565AD11DB41}"/>
          </ac:graphicFrameMkLst>
        </pc:graphicFrameChg>
        <pc:graphicFrameChg chg="add mod">
          <ac:chgData name="Andrew Houtenville" userId="aea22101-bd61-4dfe-a17f-14b576307e93" providerId="ADAL" clId="{C7D27C36-D11A-49E8-9B13-5DE96FDD9B10}" dt="2023-04-21T15:20:16.879" v="56"/>
          <ac:graphicFrameMkLst>
            <pc:docMk/>
            <pc:sldMk cId="3177536973" sldId="12146"/>
            <ac:graphicFrameMk id="6" creationId="{89589123-CBDB-4F5C-8CE8-346971E289B7}"/>
          </ac:graphicFrameMkLst>
        </pc:graphicFrameChg>
        <pc:picChg chg="add mod">
          <ac:chgData name="Andrew Houtenville" userId="aea22101-bd61-4dfe-a17f-14b576307e93" providerId="ADAL" clId="{C7D27C36-D11A-49E8-9B13-5DE96FDD9B10}" dt="2023-04-21T15:27:48.833" v="231" actId="14100"/>
          <ac:picMkLst>
            <pc:docMk/>
            <pc:sldMk cId="3177536973" sldId="12146"/>
            <ac:picMk id="7" creationId="{CA0F0295-4528-7AE5-AC23-4066626A5A99}"/>
          </ac:picMkLst>
        </pc:picChg>
      </pc:sldChg>
      <pc:sldChg chg="modSp add mod">
        <pc:chgData name="Andrew Houtenville" userId="aea22101-bd61-4dfe-a17f-14b576307e93" providerId="ADAL" clId="{C7D27C36-D11A-49E8-9B13-5DE96FDD9B10}" dt="2023-04-21T15:29:57.183" v="308" actId="1076"/>
        <pc:sldMkLst>
          <pc:docMk/>
          <pc:sldMk cId="490111827" sldId="12147"/>
        </pc:sldMkLst>
        <pc:picChg chg="mod">
          <ac:chgData name="Andrew Houtenville" userId="aea22101-bd61-4dfe-a17f-14b576307e93" providerId="ADAL" clId="{C7D27C36-D11A-49E8-9B13-5DE96FDD9B10}" dt="2023-04-21T15:29:57.183" v="308" actId="1076"/>
          <ac:picMkLst>
            <pc:docMk/>
            <pc:sldMk cId="490111827" sldId="12147"/>
            <ac:picMk id="7" creationId="{CA0F0295-4528-7AE5-AC23-4066626A5A99}"/>
          </ac:picMkLst>
        </pc:picChg>
      </pc:sldChg>
      <pc:sldChg chg="addSp delSp modSp add mod">
        <pc:chgData name="Andrew Houtenville" userId="aea22101-bd61-4dfe-a17f-14b576307e93" providerId="ADAL" clId="{C7D27C36-D11A-49E8-9B13-5DE96FDD9B10}" dt="2023-04-21T15:30:07.260" v="309" actId="1076"/>
        <pc:sldMkLst>
          <pc:docMk/>
          <pc:sldMk cId="697142960" sldId="12148"/>
        </pc:sldMkLst>
        <pc:graphicFrameChg chg="add mod">
          <ac:chgData name="Andrew Houtenville" userId="aea22101-bd61-4dfe-a17f-14b576307e93" providerId="ADAL" clId="{C7D27C36-D11A-49E8-9B13-5DE96FDD9B10}" dt="2023-04-21T15:20:49.933" v="75"/>
          <ac:graphicFrameMkLst>
            <pc:docMk/>
            <pc:sldMk cId="697142960" sldId="12148"/>
            <ac:graphicFrameMk id="3" creationId="{89589123-CBDB-4F5C-8CE8-346971E289B7}"/>
          </ac:graphicFrameMkLst>
        </pc:graphicFrameChg>
        <pc:picChg chg="add mod">
          <ac:chgData name="Andrew Houtenville" userId="aea22101-bd61-4dfe-a17f-14b576307e93" providerId="ADAL" clId="{C7D27C36-D11A-49E8-9B13-5DE96FDD9B10}" dt="2023-04-21T15:30:07.260" v="309" actId="1076"/>
          <ac:picMkLst>
            <pc:docMk/>
            <pc:sldMk cId="697142960" sldId="12148"/>
            <ac:picMk id="6" creationId="{B55596D7-9829-971D-8979-DB54D50E2A91}"/>
          </ac:picMkLst>
        </pc:picChg>
        <pc:picChg chg="del">
          <ac:chgData name="Andrew Houtenville" userId="aea22101-bd61-4dfe-a17f-14b576307e93" providerId="ADAL" clId="{C7D27C36-D11A-49E8-9B13-5DE96FDD9B10}" dt="2023-04-21T15:20:38.513" v="66" actId="478"/>
          <ac:picMkLst>
            <pc:docMk/>
            <pc:sldMk cId="697142960" sldId="12148"/>
            <ac:picMk id="7" creationId="{CA0F0295-4528-7AE5-AC23-4066626A5A99}"/>
          </ac:picMkLst>
        </pc:picChg>
      </pc:sldChg>
      <pc:sldChg chg="add del">
        <pc:chgData name="Andrew Houtenville" userId="aea22101-bd61-4dfe-a17f-14b576307e93" providerId="ADAL" clId="{C7D27C36-D11A-49E8-9B13-5DE96FDD9B10}" dt="2023-04-21T15:20:31.290" v="64"/>
        <pc:sldMkLst>
          <pc:docMk/>
          <pc:sldMk cId="3014214458" sldId="12148"/>
        </pc:sldMkLst>
      </pc:sldChg>
      <pc:sldChg chg="add del">
        <pc:chgData name="Andrew Houtenville" userId="aea22101-bd61-4dfe-a17f-14b576307e93" providerId="ADAL" clId="{C7D27C36-D11A-49E8-9B13-5DE96FDD9B10}" dt="2023-04-21T15:20:31.121" v="63"/>
        <pc:sldMkLst>
          <pc:docMk/>
          <pc:sldMk cId="624319757" sldId="12149"/>
        </pc:sldMkLst>
      </pc:sldChg>
      <pc:sldChg chg="addSp modSp add mod">
        <pc:chgData name="Andrew Houtenville" userId="aea22101-bd61-4dfe-a17f-14b576307e93" providerId="ADAL" clId="{C7D27C36-D11A-49E8-9B13-5DE96FDD9B10}" dt="2023-04-21T15:30:48.199" v="310" actId="1076"/>
        <pc:sldMkLst>
          <pc:docMk/>
          <pc:sldMk cId="3038398349" sldId="12149"/>
        </pc:sldMkLst>
        <pc:graphicFrameChg chg="add mod">
          <ac:chgData name="Andrew Houtenville" userId="aea22101-bd61-4dfe-a17f-14b576307e93" providerId="ADAL" clId="{C7D27C36-D11A-49E8-9B13-5DE96FDD9B10}" dt="2023-04-21T15:21:37.429" v="80"/>
          <ac:graphicFrameMkLst>
            <pc:docMk/>
            <pc:sldMk cId="3038398349" sldId="12149"/>
            <ac:graphicFrameMk id="3" creationId="{B5D4015F-730D-4693-9F24-6188B074389B}"/>
          </ac:graphicFrameMkLst>
        </pc:graphicFrameChg>
        <pc:graphicFrameChg chg="add mod">
          <ac:chgData name="Andrew Houtenville" userId="aea22101-bd61-4dfe-a17f-14b576307e93" providerId="ADAL" clId="{C7D27C36-D11A-49E8-9B13-5DE96FDD9B10}" dt="2023-04-21T15:21:37.429" v="80"/>
          <ac:graphicFrameMkLst>
            <pc:docMk/>
            <pc:sldMk cId="3038398349" sldId="12149"/>
            <ac:graphicFrameMk id="6" creationId="{89589123-CBDB-4F5C-8CE8-346971E289B7}"/>
          </ac:graphicFrameMkLst>
        </pc:graphicFrameChg>
        <pc:graphicFrameChg chg="add mod">
          <ac:chgData name="Andrew Houtenville" userId="aea22101-bd61-4dfe-a17f-14b576307e93" providerId="ADAL" clId="{C7D27C36-D11A-49E8-9B13-5DE96FDD9B10}" dt="2023-04-21T15:21:46.082" v="83"/>
          <ac:graphicFrameMkLst>
            <pc:docMk/>
            <pc:sldMk cId="3038398349" sldId="12149"/>
            <ac:graphicFrameMk id="7" creationId="{89589123-CBDB-4F5C-8CE8-346971E289B7}"/>
          </ac:graphicFrameMkLst>
        </pc:graphicFrameChg>
        <pc:picChg chg="add mod">
          <ac:chgData name="Andrew Houtenville" userId="aea22101-bd61-4dfe-a17f-14b576307e93" providerId="ADAL" clId="{C7D27C36-D11A-49E8-9B13-5DE96FDD9B10}" dt="2023-04-21T15:30:48.199" v="310" actId="1076"/>
          <ac:picMkLst>
            <pc:docMk/>
            <pc:sldMk cId="3038398349" sldId="12149"/>
            <ac:picMk id="8" creationId="{BD2701EC-60B7-B2D6-3F6D-319A5B757B80}"/>
          </ac:picMkLst>
        </pc:picChg>
      </pc:sldChg>
      <pc:sldChg chg="addSp modSp add mod">
        <pc:chgData name="Andrew Houtenville" userId="aea22101-bd61-4dfe-a17f-14b576307e93" providerId="ADAL" clId="{C7D27C36-D11A-49E8-9B13-5DE96FDD9B10}" dt="2023-04-21T15:30:55.110" v="311" actId="1076"/>
        <pc:sldMkLst>
          <pc:docMk/>
          <pc:sldMk cId="1750041167" sldId="12150"/>
        </pc:sldMkLst>
        <pc:graphicFrameChg chg="add mod">
          <ac:chgData name="Andrew Houtenville" userId="aea22101-bd61-4dfe-a17f-14b576307e93" providerId="ADAL" clId="{C7D27C36-D11A-49E8-9B13-5DE96FDD9B10}" dt="2023-04-21T15:22:34.662" v="87"/>
          <ac:graphicFrameMkLst>
            <pc:docMk/>
            <pc:sldMk cId="1750041167" sldId="12150"/>
            <ac:graphicFrameMk id="3" creationId="{89589123-CBDB-4F5C-8CE8-346971E289B7}"/>
          </ac:graphicFrameMkLst>
        </pc:graphicFrameChg>
        <pc:picChg chg="add mod">
          <ac:chgData name="Andrew Houtenville" userId="aea22101-bd61-4dfe-a17f-14b576307e93" providerId="ADAL" clId="{C7D27C36-D11A-49E8-9B13-5DE96FDD9B10}" dt="2023-04-21T15:30:55.110" v="311" actId="1076"/>
          <ac:picMkLst>
            <pc:docMk/>
            <pc:sldMk cId="1750041167" sldId="12150"/>
            <ac:picMk id="6" creationId="{19E989AC-ECB8-F87F-A4CD-5ED65957634D}"/>
          </ac:picMkLst>
        </pc:picChg>
      </pc:sldChg>
      <pc:sldChg chg="add del">
        <pc:chgData name="Andrew Houtenville" userId="aea22101-bd61-4dfe-a17f-14b576307e93" providerId="ADAL" clId="{C7D27C36-D11A-49E8-9B13-5DE96FDD9B10}" dt="2023-04-21T15:20:30.943" v="62"/>
        <pc:sldMkLst>
          <pc:docMk/>
          <pc:sldMk cId="4084721861" sldId="12150"/>
        </pc:sldMkLst>
      </pc:sldChg>
      <pc:sldChg chg="addSp modSp add mod">
        <pc:chgData name="Andrew Houtenville" userId="aea22101-bd61-4dfe-a17f-14b576307e93" providerId="ADAL" clId="{C7D27C36-D11A-49E8-9B13-5DE96FDD9B10}" dt="2023-04-21T15:31:04.238" v="312" actId="1076"/>
        <pc:sldMkLst>
          <pc:docMk/>
          <pc:sldMk cId="1163094844" sldId="12151"/>
        </pc:sldMkLst>
        <pc:graphicFrameChg chg="add mod">
          <ac:chgData name="Andrew Houtenville" userId="aea22101-bd61-4dfe-a17f-14b576307e93" providerId="ADAL" clId="{C7D27C36-D11A-49E8-9B13-5DE96FDD9B10}" dt="2023-04-21T15:23:07.388" v="93"/>
          <ac:graphicFrameMkLst>
            <pc:docMk/>
            <pc:sldMk cId="1163094844" sldId="12151"/>
            <ac:graphicFrameMk id="3" creationId="{89589123-CBDB-4F5C-8CE8-346971E289B7}"/>
          </ac:graphicFrameMkLst>
        </pc:graphicFrameChg>
        <pc:picChg chg="add mod">
          <ac:chgData name="Andrew Houtenville" userId="aea22101-bd61-4dfe-a17f-14b576307e93" providerId="ADAL" clId="{C7D27C36-D11A-49E8-9B13-5DE96FDD9B10}" dt="2023-04-21T15:31:04.238" v="312" actId="1076"/>
          <ac:picMkLst>
            <pc:docMk/>
            <pc:sldMk cId="1163094844" sldId="12151"/>
            <ac:picMk id="6" creationId="{2AD20651-6BC9-694D-3335-51BDC9F8FC3A}"/>
          </ac:picMkLst>
        </pc:picChg>
      </pc:sldChg>
      <pc:sldChg chg="add del">
        <pc:chgData name="Andrew Houtenville" userId="aea22101-bd61-4dfe-a17f-14b576307e93" providerId="ADAL" clId="{C7D27C36-D11A-49E8-9B13-5DE96FDD9B10}" dt="2023-04-21T15:31:07.345" v="313" actId="47"/>
        <pc:sldMkLst>
          <pc:docMk/>
          <pc:sldMk cId="56506929" sldId="12152"/>
        </pc:sldMkLst>
      </pc:sldChg>
      <pc:sldChg chg="addSp delSp modSp add mod">
        <pc:chgData name="Andrew Houtenville" userId="aea22101-bd61-4dfe-a17f-14b576307e93" providerId="ADAL" clId="{C7D27C36-D11A-49E8-9B13-5DE96FDD9B10}" dt="2023-04-21T15:28:24.851" v="301" actId="20577"/>
        <pc:sldMkLst>
          <pc:docMk/>
          <pc:sldMk cId="1496580343" sldId="12153"/>
        </pc:sldMkLst>
        <pc:spChg chg="add mod">
          <ac:chgData name="Andrew Houtenville" userId="aea22101-bd61-4dfe-a17f-14b576307e93" providerId="ADAL" clId="{C7D27C36-D11A-49E8-9B13-5DE96FDD9B10}" dt="2023-04-21T15:28:24.851" v="301" actId="20577"/>
          <ac:spMkLst>
            <pc:docMk/>
            <pc:sldMk cId="1496580343" sldId="12153"/>
            <ac:spMk id="3" creationId="{BCBFBFFF-1A3D-1D9B-9812-7C6F8472D7E0}"/>
          </ac:spMkLst>
        </pc:spChg>
        <pc:picChg chg="del">
          <ac:chgData name="Andrew Houtenville" userId="aea22101-bd61-4dfe-a17f-14b576307e93" providerId="ADAL" clId="{C7D27C36-D11A-49E8-9B13-5DE96FDD9B10}" dt="2023-04-21T15:27:56.234" v="233" actId="478"/>
          <ac:picMkLst>
            <pc:docMk/>
            <pc:sldMk cId="1496580343" sldId="12153"/>
            <ac:picMk id="7" creationId="{4C600528-7C53-5CE1-08DF-01E6B65E368F}"/>
          </ac:picMkLst>
        </pc:picChg>
      </pc:sldChg>
      <pc:sldChg chg="addSp delSp modSp add del mod">
        <pc:chgData name="Andrew Houtenville" userId="aea22101-bd61-4dfe-a17f-14b576307e93" providerId="ADAL" clId="{C7D27C36-D11A-49E8-9B13-5DE96FDD9B10}" dt="2023-04-21T15:41:31.531" v="658" actId="47"/>
        <pc:sldMkLst>
          <pc:docMk/>
          <pc:sldMk cId="518500572" sldId="12154"/>
        </pc:sldMkLst>
        <pc:graphicFrameChg chg="add mod">
          <ac:chgData name="Andrew Houtenville" userId="aea22101-bd61-4dfe-a17f-14b576307e93" providerId="ADAL" clId="{C7D27C36-D11A-49E8-9B13-5DE96FDD9B10}" dt="2023-04-21T15:38:49.060" v="604"/>
          <ac:graphicFrameMkLst>
            <pc:docMk/>
            <pc:sldMk cId="518500572" sldId="12154"/>
            <ac:graphicFrameMk id="3" creationId="{C555A558-AAC6-407B-A0FC-DBAE6C05C0C0}"/>
          </ac:graphicFrameMkLst>
        </pc:graphicFrameChg>
        <pc:picChg chg="add mod">
          <ac:chgData name="Andrew Houtenville" userId="aea22101-bd61-4dfe-a17f-14b576307e93" providerId="ADAL" clId="{C7D27C36-D11A-49E8-9B13-5DE96FDD9B10}" dt="2023-04-21T15:39:16.899" v="627" actId="1076"/>
          <ac:picMkLst>
            <pc:docMk/>
            <pc:sldMk cId="518500572" sldId="12154"/>
            <ac:picMk id="6" creationId="{F737BE4E-A33B-F18D-709B-BB9FDC0C1B1D}"/>
          </ac:picMkLst>
        </pc:picChg>
        <pc:picChg chg="del">
          <ac:chgData name="Andrew Houtenville" userId="aea22101-bd61-4dfe-a17f-14b576307e93" providerId="ADAL" clId="{C7D27C36-D11A-49E8-9B13-5DE96FDD9B10}" dt="2023-04-21T15:38:43.730" v="601" actId="478"/>
          <ac:picMkLst>
            <pc:docMk/>
            <pc:sldMk cId="518500572" sldId="12154"/>
            <ac:picMk id="7" creationId="{61B8A235-4F91-1289-D8F3-879F77331C7C}"/>
          </ac:picMkLst>
        </pc:picChg>
      </pc:sldChg>
      <pc:sldChg chg="addSp delSp modSp add mod">
        <pc:chgData name="Andrew Houtenville" userId="aea22101-bd61-4dfe-a17f-14b576307e93" providerId="ADAL" clId="{C7D27C36-D11A-49E8-9B13-5DE96FDD9B10}" dt="2023-04-21T15:42:33.258" v="687" actId="1076"/>
        <pc:sldMkLst>
          <pc:docMk/>
          <pc:sldMk cId="1313616999" sldId="12155"/>
        </pc:sldMkLst>
        <pc:graphicFrameChg chg="add mod">
          <ac:chgData name="Andrew Houtenville" userId="aea22101-bd61-4dfe-a17f-14b576307e93" providerId="ADAL" clId="{C7D27C36-D11A-49E8-9B13-5DE96FDD9B10}" dt="2023-04-21T15:41:02.434" v="631"/>
          <ac:graphicFrameMkLst>
            <pc:docMk/>
            <pc:sldMk cId="1313616999" sldId="12155"/>
            <ac:graphicFrameMk id="3" creationId="{9342CAF4-0433-4993-BA57-A974B9826175}"/>
          </ac:graphicFrameMkLst>
        </pc:graphicFrameChg>
        <pc:graphicFrameChg chg="add mod">
          <ac:chgData name="Andrew Houtenville" userId="aea22101-bd61-4dfe-a17f-14b576307e93" providerId="ADAL" clId="{C7D27C36-D11A-49E8-9B13-5DE96FDD9B10}" dt="2023-04-21T15:42:12.564" v="664"/>
          <ac:graphicFrameMkLst>
            <pc:docMk/>
            <pc:sldMk cId="1313616999" sldId="12155"/>
            <ac:graphicFrameMk id="8" creationId="{9342CAF4-0433-4993-BA57-A974B9826175}"/>
          </ac:graphicFrameMkLst>
        </pc:graphicFrameChg>
        <pc:picChg chg="add del mod">
          <ac:chgData name="Andrew Houtenville" userId="aea22101-bd61-4dfe-a17f-14b576307e93" providerId="ADAL" clId="{C7D27C36-D11A-49E8-9B13-5DE96FDD9B10}" dt="2023-04-21T15:41:35.992" v="659" actId="478"/>
          <ac:picMkLst>
            <pc:docMk/>
            <pc:sldMk cId="1313616999" sldId="12155"/>
            <ac:picMk id="6" creationId="{D312966D-5063-2BB8-2C3D-F224C478F433}"/>
          </ac:picMkLst>
        </pc:picChg>
        <pc:picChg chg="del">
          <ac:chgData name="Andrew Houtenville" userId="aea22101-bd61-4dfe-a17f-14b576307e93" providerId="ADAL" clId="{C7D27C36-D11A-49E8-9B13-5DE96FDD9B10}" dt="2023-04-21T15:40:57.839" v="628" actId="478"/>
          <ac:picMkLst>
            <pc:docMk/>
            <pc:sldMk cId="1313616999" sldId="12155"/>
            <ac:picMk id="7" creationId="{61B8A235-4F91-1289-D8F3-879F77331C7C}"/>
          </ac:picMkLst>
        </pc:picChg>
        <pc:picChg chg="add mod">
          <ac:chgData name="Andrew Houtenville" userId="aea22101-bd61-4dfe-a17f-14b576307e93" providerId="ADAL" clId="{C7D27C36-D11A-49E8-9B13-5DE96FDD9B10}" dt="2023-04-21T15:42:33.258" v="687" actId="1076"/>
          <ac:picMkLst>
            <pc:docMk/>
            <pc:sldMk cId="1313616999" sldId="12155"/>
            <ac:picMk id="9" creationId="{27C40E93-CDF4-A30E-9194-7EA345390B40}"/>
          </ac:picMkLst>
        </pc:picChg>
      </pc:sldChg>
      <pc:sldChg chg="add">
        <pc:chgData name="Andrew Houtenville" userId="aea22101-bd61-4dfe-a17f-14b576307e93" providerId="ADAL" clId="{C7D27C36-D11A-49E8-9B13-5DE96FDD9B10}" dt="2023-04-21T15:42:55.610" v="688"/>
        <pc:sldMkLst>
          <pc:docMk/>
          <pc:sldMk cId="2544824808" sldId="12156"/>
        </pc:sldMkLst>
      </pc:sldChg>
    </pc:docChg>
  </pc:docChgLst>
  <pc:docChgLst>
    <pc:chgData name="Kate Filanoski" userId="5879a14f-9eb3-4e75-8352-1b2941159ca7" providerId="ADAL" clId="{E075C61A-2D32-41DF-94AF-6745DAD9416A}"/>
    <pc:docChg chg="undo custSel modSld">
      <pc:chgData name="Kate Filanoski" userId="5879a14f-9eb3-4e75-8352-1b2941159ca7" providerId="ADAL" clId="{E075C61A-2D32-41DF-94AF-6745DAD9416A}" dt="2023-03-24T15:46:57.237" v="547" actId="962"/>
      <pc:docMkLst>
        <pc:docMk/>
      </pc:docMkLst>
      <pc:sldChg chg="modSp mod">
        <pc:chgData name="Kate Filanoski" userId="5879a14f-9eb3-4e75-8352-1b2941159ca7" providerId="ADAL" clId="{E075C61A-2D32-41DF-94AF-6745DAD9416A}" dt="2023-03-24T15:27:34.769" v="435" actId="27636"/>
        <pc:sldMkLst>
          <pc:docMk/>
          <pc:sldMk cId="2419022558" sldId="257"/>
        </pc:sldMkLst>
        <pc:spChg chg="mod">
          <ac:chgData name="Kate Filanoski" userId="5879a14f-9eb3-4e75-8352-1b2941159ca7" providerId="ADAL" clId="{E075C61A-2D32-41DF-94AF-6745DAD9416A}" dt="2023-03-24T15:27:34.769" v="435" actId="27636"/>
          <ac:spMkLst>
            <pc:docMk/>
            <pc:sldMk cId="2419022558" sldId="257"/>
            <ac:spMk id="2" creationId="{A27CB7AF-1173-445E-BB38-8E208A36F26D}"/>
          </ac:spMkLst>
        </pc:spChg>
      </pc:sldChg>
      <pc:sldChg chg="modSp mod">
        <pc:chgData name="Kate Filanoski" userId="5879a14f-9eb3-4e75-8352-1b2941159ca7" providerId="ADAL" clId="{E075C61A-2D32-41DF-94AF-6745DAD9416A}" dt="2023-03-24T15:45:01.931" v="543" actId="13244"/>
        <pc:sldMkLst>
          <pc:docMk/>
          <pc:sldMk cId="2997313735" sldId="276"/>
        </pc:sldMkLst>
        <pc:picChg chg="ord">
          <ac:chgData name="Kate Filanoski" userId="5879a14f-9eb3-4e75-8352-1b2941159ca7" providerId="ADAL" clId="{E075C61A-2D32-41DF-94AF-6745DAD9416A}" dt="2023-03-24T15:45:01.931" v="543" actId="13244"/>
          <ac:picMkLst>
            <pc:docMk/>
            <pc:sldMk cId="2997313735" sldId="276"/>
            <ac:picMk id="7" creationId="{455604EA-1F46-4130-A5D1-B3D9F9C5DADB}"/>
          </ac:picMkLst>
        </pc:picChg>
      </pc:sldChg>
      <pc:sldChg chg="modSp mod">
        <pc:chgData name="Kate Filanoski" userId="5879a14f-9eb3-4e75-8352-1b2941159ca7" providerId="ADAL" clId="{E075C61A-2D32-41DF-94AF-6745DAD9416A}" dt="2023-03-24T15:27:34.769" v="436" actId="27636"/>
        <pc:sldMkLst>
          <pc:docMk/>
          <pc:sldMk cId="1301611488" sldId="573"/>
        </pc:sldMkLst>
        <pc:spChg chg="mod">
          <ac:chgData name="Kate Filanoski" userId="5879a14f-9eb3-4e75-8352-1b2941159ca7" providerId="ADAL" clId="{E075C61A-2D32-41DF-94AF-6745DAD9416A}" dt="2023-03-24T15:27:34.769" v="436" actId="27636"/>
          <ac:spMkLst>
            <pc:docMk/>
            <pc:sldMk cId="1301611488" sldId="573"/>
            <ac:spMk id="2" creationId="{A27CB7AF-1173-445E-BB38-8E208A36F26D}"/>
          </ac:spMkLst>
        </pc:spChg>
      </pc:sldChg>
      <pc:sldChg chg="modSp mod">
        <pc:chgData name="Kate Filanoski" userId="5879a14f-9eb3-4e75-8352-1b2941159ca7" providerId="ADAL" clId="{E075C61A-2D32-41DF-94AF-6745DAD9416A}" dt="2023-03-24T15:44:37.614" v="542" actId="962"/>
        <pc:sldMkLst>
          <pc:docMk/>
          <pc:sldMk cId="3229120219" sldId="693"/>
        </pc:sldMkLst>
        <pc:picChg chg="mod">
          <ac:chgData name="Kate Filanoski" userId="5879a14f-9eb3-4e75-8352-1b2941159ca7" providerId="ADAL" clId="{E075C61A-2D32-41DF-94AF-6745DAD9416A}" dt="2023-03-24T15:44:37.614" v="542" actId="962"/>
          <ac:picMkLst>
            <pc:docMk/>
            <pc:sldMk cId="3229120219" sldId="693"/>
            <ac:picMk id="6" creationId="{F28EB550-BD71-4B32-99F8-E339BE80271F}"/>
          </ac:picMkLst>
        </pc:picChg>
      </pc:sldChg>
      <pc:sldChg chg="modSp mod">
        <pc:chgData name="Kate Filanoski" userId="5879a14f-9eb3-4e75-8352-1b2941159ca7" providerId="ADAL" clId="{E075C61A-2D32-41DF-94AF-6745DAD9416A}" dt="2023-03-24T15:40:26.007" v="530" actId="13244"/>
        <pc:sldMkLst>
          <pc:docMk/>
          <pc:sldMk cId="81309838" sldId="1053"/>
        </pc:sldMkLst>
        <pc:spChg chg="ord">
          <ac:chgData name="Kate Filanoski" userId="5879a14f-9eb3-4e75-8352-1b2941159ca7" providerId="ADAL" clId="{E075C61A-2D32-41DF-94AF-6745DAD9416A}" dt="2023-03-24T15:40:26.007" v="530" actId="13244"/>
          <ac:spMkLst>
            <pc:docMk/>
            <pc:sldMk cId="81309838" sldId="1053"/>
            <ac:spMk id="8" creationId="{39EABC25-AC82-4A68-B16D-1584F2D13CF3}"/>
          </ac:spMkLst>
        </pc:spChg>
      </pc:sldChg>
      <pc:sldChg chg="modSp mod">
        <pc:chgData name="Kate Filanoski" userId="5879a14f-9eb3-4e75-8352-1b2941159ca7" providerId="ADAL" clId="{E075C61A-2D32-41DF-94AF-6745DAD9416A}" dt="2023-03-24T15:44:14.501" v="541" actId="13244"/>
        <pc:sldMkLst>
          <pc:docMk/>
          <pc:sldMk cId="1480613986" sldId="12110"/>
        </pc:sldMkLst>
        <pc:picChg chg="mod ord">
          <ac:chgData name="Kate Filanoski" userId="5879a14f-9eb3-4e75-8352-1b2941159ca7" providerId="ADAL" clId="{E075C61A-2D32-41DF-94AF-6745DAD9416A}" dt="2023-03-24T15:44:14.501" v="541" actId="13244"/>
          <ac:picMkLst>
            <pc:docMk/>
            <pc:sldMk cId="1480613986" sldId="12110"/>
            <ac:picMk id="8" creationId="{0BA5DABD-69D7-6219-9059-30E5459EEC9D}"/>
          </ac:picMkLst>
        </pc:picChg>
      </pc:sldChg>
      <pc:sldChg chg="modSp mod">
        <pc:chgData name="Kate Filanoski" userId="5879a14f-9eb3-4e75-8352-1b2941159ca7" providerId="ADAL" clId="{E075C61A-2D32-41DF-94AF-6745DAD9416A}" dt="2023-03-24T15:40:45.698" v="531" actId="13244"/>
        <pc:sldMkLst>
          <pc:docMk/>
          <pc:sldMk cId="2112165675" sldId="12123"/>
        </pc:sldMkLst>
        <pc:spChg chg="ord">
          <ac:chgData name="Kate Filanoski" userId="5879a14f-9eb3-4e75-8352-1b2941159ca7" providerId="ADAL" clId="{E075C61A-2D32-41DF-94AF-6745DAD9416A}" dt="2023-03-24T15:40:45.698" v="531" actId="13244"/>
          <ac:spMkLst>
            <pc:docMk/>
            <pc:sldMk cId="2112165675" sldId="12123"/>
            <ac:spMk id="6" creationId="{899CC403-A6A8-41D2-B6D2-692AE90E0B08}"/>
          </ac:spMkLst>
        </pc:spChg>
      </pc:sldChg>
      <pc:sldChg chg="addSp delSp modSp mod modClrScheme chgLayout">
        <pc:chgData name="Kate Filanoski" userId="5879a14f-9eb3-4e75-8352-1b2941159ca7" providerId="ADAL" clId="{E075C61A-2D32-41DF-94AF-6745DAD9416A}" dt="2023-03-24T15:43:00.509" v="534" actId="13244"/>
        <pc:sldMkLst>
          <pc:docMk/>
          <pc:sldMk cId="2944891789" sldId="12130"/>
        </pc:sldMkLst>
        <pc:spChg chg="mod ord">
          <ac:chgData name="Kate Filanoski" userId="5879a14f-9eb3-4e75-8352-1b2941159ca7" providerId="ADAL" clId="{E075C61A-2D32-41DF-94AF-6745DAD9416A}" dt="2023-03-24T15:35:21.924" v="507" actId="1036"/>
          <ac:spMkLst>
            <pc:docMk/>
            <pc:sldMk cId="2944891789" sldId="12130"/>
            <ac:spMk id="2" creationId="{CAD9B724-0BBC-4052-8F50-158D8643067E}"/>
          </ac:spMkLst>
        </pc:spChg>
        <pc:spChg chg="mod ord">
          <ac:chgData name="Kate Filanoski" userId="5879a14f-9eb3-4e75-8352-1b2941159ca7" providerId="ADAL" clId="{E075C61A-2D32-41DF-94AF-6745DAD9416A}" dt="2023-03-24T15:31:23.139" v="441" actId="700"/>
          <ac:spMkLst>
            <pc:docMk/>
            <pc:sldMk cId="2944891789" sldId="12130"/>
            <ac:spMk id="4" creationId="{DF6FB66D-032F-423F-BBFB-7806A311B6FD}"/>
          </ac:spMkLst>
        </pc:spChg>
        <pc:spChg chg="mod ord">
          <ac:chgData name="Kate Filanoski" userId="5879a14f-9eb3-4e75-8352-1b2941159ca7" providerId="ADAL" clId="{E075C61A-2D32-41DF-94AF-6745DAD9416A}" dt="2023-03-24T15:31:23.139" v="441" actId="700"/>
          <ac:spMkLst>
            <pc:docMk/>
            <pc:sldMk cId="2944891789" sldId="12130"/>
            <ac:spMk id="5" creationId="{5D7948C7-7386-4A62-B951-D3487F629E09}"/>
          </ac:spMkLst>
        </pc:spChg>
        <pc:spChg chg="add del mod ord">
          <ac:chgData name="Kate Filanoski" userId="5879a14f-9eb3-4e75-8352-1b2941159ca7" providerId="ADAL" clId="{E075C61A-2D32-41DF-94AF-6745DAD9416A}" dt="2023-03-24T15:37:13.852" v="525" actId="478"/>
          <ac:spMkLst>
            <pc:docMk/>
            <pc:sldMk cId="2944891789" sldId="12130"/>
            <ac:spMk id="6" creationId="{D0843519-A70E-C577-0638-5C7EC48785DC}"/>
          </ac:spMkLst>
        </pc:spChg>
        <pc:spChg chg="add del mod ord">
          <ac:chgData name="Kate Filanoski" userId="5879a14f-9eb3-4e75-8352-1b2941159ca7" providerId="ADAL" clId="{E075C61A-2D32-41DF-94AF-6745DAD9416A}" dt="2023-03-24T15:31:47.764" v="444" actId="478"/>
          <ac:spMkLst>
            <pc:docMk/>
            <pc:sldMk cId="2944891789" sldId="12130"/>
            <ac:spMk id="7" creationId="{41C867D7-9F6C-8355-7A76-637EAF224EEB}"/>
          </ac:spMkLst>
        </pc:spChg>
        <pc:spChg chg="add del mod">
          <ac:chgData name="Kate Filanoski" userId="5879a14f-9eb3-4e75-8352-1b2941159ca7" providerId="ADAL" clId="{E075C61A-2D32-41DF-94AF-6745DAD9416A}" dt="2023-03-24T15:37:12.501" v="524"/>
          <ac:spMkLst>
            <pc:docMk/>
            <pc:sldMk cId="2944891789" sldId="12130"/>
            <ac:spMk id="9" creationId="{BE008BF7-116E-96DF-5A1B-3D601289A4BE}"/>
          </ac:spMkLst>
        </pc:spChg>
        <pc:spChg chg="add del mod">
          <ac:chgData name="Kate Filanoski" userId="5879a14f-9eb3-4e75-8352-1b2941159ca7" providerId="ADAL" clId="{E075C61A-2D32-41DF-94AF-6745DAD9416A}" dt="2023-03-24T15:37:15.917" v="526"/>
          <ac:spMkLst>
            <pc:docMk/>
            <pc:sldMk cId="2944891789" sldId="12130"/>
            <ac:spMk id="11" creationId="{3546A24C-07B0-91E8-296B-0B7123B7420B}"/>
          </ac:spMkLst>
        </pc:spChg>
        <pc:spChg chg="add mod ord">
          <ac:chgData name="Kate Filanoski" userId="5879a14f-9eb3-4e75-8352-1b2941159ca7" providerId="ADAL" clId="{E075C61A-2D32-41DF-94AF-6745DAD9416A}" dt="2023-03-24T15:43:00.509" v="534" actId="13244"/>
          <ac:spMkLst>
            <pc:docMk/>
            <pc:sldMk cId="2944891789" sldId="12130"/>
            <ac:spMk id="12" creationId="{B1F06579-2894-E8CC-1DA5-D95BE00F31FA}"/>
          </ac:spMkLst>
        </pc:spChg>
        <pc:graphicFrameChg chg="add del mod modGraphic">
          <ac:chgData name="Kate Filanoski" userId="5879a14f-9eb3-4e75-8352-1b2941159ca7" providerId="ADAL" clId="{E075C61A-2D32-41DF-94AF-6745DAD9416A}" dt="2023-03-24T15:27:32.810" v="431"/>
          <ac:graphicFrameMkLst>
            <pc:docMk/>
            <pc:sldMk cId="2944891789" sldId="12130"/>
            <ac:graphicFrameMk id="3" creationId="{325BC550-4DEE-62BA-F251-A95CADCF6A96}"/>
          </ac:graphicFrameMkLst>
        </pc:graphicFrameChg>
        <pc:graphicFrameChg chg="add del modGraphic">
          <ac:chgData name="Kate Filanoski" userId="5879a14f-9eb3-4e75-8352-1b2941159ca7" providerId="ADAL" clId="{E075C61A-2D32-41DF-94AF-6745DAD9416A}" dt="2023-03-24T15:30:54.655" v="440" actId="478"/>
          <ac:graphicFrameMkLst>
            <pc:docMk/>
            <pc:sldMk cId="2944891789" sldId="12130"/>
            <ac:graphicFrameMk id="8" creationId="{C492122A-313C-42B5-B4CF-8F8A7FE7E037}"/>
          </ac:graphicFrameMkLst>
        </pc:graphicFrameChg>
      </pc:sldChg>
      <pc:sldChg chg="addSp delSp modSp mod">
        <pc:chgData name="Kate Filanoski" userId="5879a14f-9eb3-4e75-8352-1b2941159ca7" providerId="ADAL" clId="{E075C61A-2D32-41DF-94AF-6745DAD9416A}" dt="2023-03-24T15:43:20.937" v="536" actId="13244"/>
        <pc:sldMkLst>
          <pc:docMk/>
          <pc:sldMk cId="1981876868" sldId="12131"/>
        </pc:sldMkLst>
        <pc:spChg chg="add mod ord">
          <ac:chgData name="Kate Filanoski" userId="5879a14f-9eb3-4e75-8352-1b2941159ca7" providerId="ADAL" clId="{E075C61A-2D32-41DF-94AF-6745DAD9416A}" dt="2023-03-24T15:43:18.330" v="535" actId="13244"/>
          <ac:spMkLst>
            <pc:docMk/>
            <pc:sldMk cId="1981876868" sldId="12131"/>
            <ac:spMk id="3" creationId="{B276FBBD-8875-6FBD-A388-E774DAA5D2DF}"/>
          </ac:spMkLst>
        </pc:spChg>
        <pc:spChg chg="add mod ord">
          <ac:chgData name="Kate Filanoski" userId="5879a14f-9eb3-4e75-8352-1b2941159ca7" providerId="ADAL" clId="{E075C61A-2D32-41DF-94AF-6745DAD9416A}" dt="2023-03-24T15:43:20.937" v="536" actId="13244"/>
          <ac:spMkLst>
            <pc:docMk/>
            <pc:sldMk cId="1981876868" sldId="12131"/>
            <ac:spMk id="9" creationId="{1208752D-30D8-E6D1-2232-0C60498E8AB2}"/>
          </ac:spMkLst>
        </pc:spChg>
        <pc:graphicFrameChg chg="del modGraphic">
          <ac:chgData name="Kate Filanoski" userId="5879a14f-9eb3-4e75-8352-1b2941159ca7" providerId="ADAL" clId="{E075C61A-2D32-41DF-94AF-6745DAD9416A}" dt="2023-03-24T15:33:17.988" v="461" actId="478"/>
          <ac:graphicFrameMkLst>
            <pc:docMk/>
            <pc:sldMk cId="1981876868" sldId="12131"/>
            <ac:graphicFrameMk id="6" creationId="{29E9AA59-1E9D-42ED-9B2D-4592B35CAF5A}"/>
          </ac:graphicFrameMkLst>
        </pc:graphicFrameChg>
        <pc:graphicFrameChg chg="add del mod">
          <ac:chgData name="Kate Filanoski" userId="5879a14f-9eb3-4e75-8352-1b2941159ca7" providerId="ADAL" clId="{E075C61A-2D32-41DF-94AF-6745DAD9416A}" dt="2023-03-24T15:33:33.708" v="465"/>
          <ac:graphicFrameMkLst>
            <pc:docMk/>
            <pc:sldMk cId="1981876868" sldId="12131"/>
            <ac:graphicFrameMk id="7" creationId="{1580C606-9D1F-B7A3-A753-EBCBC11A3B73}"/>
          </ac:graphicFrameMkLst>
        </pc:graphicFrameChg>
        <pc:graphicFrameChg chg="del">
          <ac:chgData name="Kate Filanoski" userId="5879a14f-9eb3-4e75-8352-1b2941159ca7" providerId="ADAL" clId="{E075C61A-2D32-41DF-94AF-6745DAD9416A}" dt="2023-03-24T15:32:42.872" v="454" actId="478"/>
          <ac:graphicFrameMkLst>
            <pc:docMk/>
            <pc:sldMk cId="1981876868" sldId="12131"/>
            <ac:graphicFrameMk id="8" creationId="{C492122A-313C-42B5-B4CF-8F8A7FE7E037}"/>
          </ac:graphicFrameMkLst>
        </pc:graphicFrameChg>
      </pc:sldChg>
      <pc:sldChg chg="addSp delSp modSp mod">
        <pc:chgData name="Kate Filanoski" userId="5879a14f-9eb3-4e75-8352-1b2941159ca7" providerId="ADAL" clId="{E075C61A-2D32-41DF-94AF-6745DAD9416A}" dt="2023-03-24T15:46:57.237" v="547" actId="962"/>
        <pc:sldMkLst>
          <pc:docMk/>
          <pc:sldMk cId="640833753" sldId="12132"/>
        </pc:sldMkLst>
        <pc:spChg chg="add del">
          <ac:chgData name="Kate Filanoski" userId="5879a14f-9eb3-4e75-8352-1b2941159ca7" providerId="ADAL" clId="{E075C61A-2D32-41DF-94AF-6745DAD9416A}" dt="2023-03-24T15:46:54.701" v="545" actId="22"/>
          <ac:spMkLst>
            <pc:docMk/>
            <pc:sldMk cId="640833753" sldId="12132"/>
            <ac:spMk id="6" creationId="{597AFFFA-45EF-B1EF-BF4D-34A31E10A684}"/>
          </ac:spMkLst>
        </pc:spChg>
        <pc:graphicFrameChg chg="mod">
          <ac:chgData name="Kate Filanoski" userId="5879a14f-9eb3-4e75-8352-1b2941159ca7" providerId="ADAL" clId="{E075C61A-2D32-41DF-94AF-6745DAD9416A}" dt="2023-03-24T15:46:57.237" v="547" actId="962"/>
          <ac:graphicFrameMkLst>
            <pc:docMk/>
            <pc:sldMk cId="640833753" sldId="12132"/>
            <ac:graphicFrameMk id="8" creationId="{C492122A-313C-42B5-B4CF-8F8A7FE7E037}"/>
          </ac:graphicFrameMkLst>
        </pc:graphicFrameChg>
      </pc:sldChg>
      <pc:sldChg chg="modSp mod">
        <pc:chgData name="Kate Filanoski" userId="5879a14f-9eb3-4e75-8352-1b2941159ca7" providerId="ADAL" clId="{E075C61A-2D32-41DF-94AF-6745DAD9416A}" dt="2023-03-24T15:43:41.507" v="538" actId="13244"/>
        <pc:sldMkLst>
          <pc:docMk/>
          <pc:sldMk cId="4001482292" sldId="12135"/>
        </pc:sldMkLst>
        <pc:spChg chg="ord">
          <ac:chgData name="Kate Filanoski" userId="5879a14f-9eb3-4e75-8352-1b2941159ca7" providerId="ADAL" clId="{E075C61A-2D32-41DF-94AF-6745DAD9416A}" dt="2023-03-24T15:43:41.507" v="538" actId="13244"/>
          <ac:spMkLst>
            <pc:docMk/>
            <pc:sldMk cId="4001482292" sldId="12135"/>
            <ac:spMk id="6" creationId="{12E5D9EB-0467-693D-3042-F15471924A67}"/>
          </ac:spMkLst>
        </pc:spChg>
        <pc:spChg chg="ord">
          <ac:chgData name="Kate Filanoski" userId="5879a14f-9eb3-4e75-8352-1b2941159ca7" providerId="ADAL" clId="{E075C61A-2D32-41DF-94AF-6745DAD9416A}" dt="2023-03-24T15:43:36.981" v="537" actId="13244"/>
          <ac:spMkLst>
            <pc:docMk/>
            <pc:sldMk cId="4001482292" sldId="12135"/>
            <ac:spMk id="8" creationId="{39EABC25-AC82-4A68-B16D-1584F2D13CF3}"/>
          </ac:spMkLst>
        </pc:spChg>
      </pc:sldChg>
      <pc:sldChg chg="modSp mod">
        <pc:chgData name="Kate Filanoski" userId="5879a14f-9eb3-4e75-8352-1b2941159ca7" providerId="ADAL" clId="{E075C61A-2D32-41DF-94AF-6745DAD9416A}" dt="2023-03-24T15:44:04.763" v="540" actId="13244"/>
        <pc:sldMkLst>
          <pc:docMk/>
          <pc:sldMk cId="23519528" sldId="12136"/>
        </pc:sldMkLst>
        <pc:spChg chg="ord">
          <ac:chgData name="Kate Filanoski" userId="5879a14f-9eb3-4e75-8352-1b2941159ca7" providerId="ADAL" clId="{E075C61A-2D32-41DF-94AF-6745DAD9416A}" dt="2023-03-24T15:44:04.763" v="540" actId="13244"/>
          <ac:spMkLst>
            <pc:docMk/>
            <pc:sldMk cId="23519528" sldId="12136"/>
            <ac:spMk id="8" creationId="{39EABC25-AC82-4A68-B16D-1584F2D13CF3}"/>
          </ac:spMkLst>
        </pc:spChg>
      </pc:sldChg>
      <pc:sldChg chg="modSp mod">
        <pc:chgData name="Kate Filanoski" userId="5879a14f-9eb3-4e75-8352-1b2941159ca7" providerId="ADAL" clId="{E075C61A-2D32-41DF-94AF-6745DAD9416A}" dt="2023-03-24T15:21:24.449" v="419" actId="962"/>
        <pc:sldMkLst>
          <pc:docMk/>
          <pc:sldMk cId="4028678461" sldId="12139"/>
        </pc:sldMkLst>
        <pc:picChg chg="mod">
          <ac:chgData name="Kate Filanoski" userId="5879a14f-9eb3-4e75-8352-1b2941159ca7" providerId="ADAL" clId="{E075C61A-2D32-41DF-94AF-6745DAD9416A}" dt="2023-03-24T15:21:24.449" v="419" actId="962"/>
          <ac:picMkLst>
            <pc:docMk/>
            <pc:sldMk cId="4028678461" sldId="12139"/>
            <ac:picMk id="16" creationId="{A9AF11F7-85D0-083F-7194-52EF2DE17D95}"/>
          </ac:picMkLst>
        </pc:picChg>
      </pc:sldChg>
      <pc:sldChg chg="modSp mod">
        <pc:chgData name="Kate Filanoski" userId="5879a14f-9eb3-4e75-8352-1b2941159ca7" providerId="ADAL" clId="{E075C61A-2D32-41DF-94AF-6745DAD9416A}" dt="2023-03-24T15:24:54.331" v="421" actId="962"/>
        <pc:sldMkLst>
          <pc:docMk/>
          <pc:sldMk cId="402606340" sldId="12140"/>
        </pc:sldMkLst>
        <pc:picChg chg="mod">
          <ac:chgData name="Kate Filanoski" userId="5879a14f-9eb3-4e75-8352-1b2941159ca7" providerId="ADAL" clId="{E075C61A-2D32-41DF-94AF-6745DAD9416A}" dt="2023-03-24T15:24:54.331" v="421" actId="962"/>
          <ac:picMkLst>
            <pc:docMk/>
            <pc:sldMk cId="402606340" sldId="12140"/>
            <ac:picMk id="8" creationId="{5DAD9945-D551-0989-C24E-8230A890606F}"/>
          </ac:picMkLst>
        </pc:picChg>
      </pc:sldChg>
      <pc:sldChg chg="modSp mod">
        <pc:chgData name="Kate Filanoski" userId="5879a14f-9eb3-4e75-8352-1b2941159ca7" providerId="ADAL" clId="{E075C61A-2D32-41DF-94AF-6745DAD9416A}" dt="2023-03-24T15:26:18.092" v="423" actId="962"/>
        <pc:sldMkLst>
          <pc:docMk/>
          <pc:sldMk cId="624613645" sldId="12141"/>
        </pc:sldMkLst>
        <pc:picChg chg="mod">
          <ac:chgData name="Kate Filanoski" userId="5879a14f-9eb3-4e75-8352-1b2941159ca7" providerId="ADAL" clId="{E075C61A-2D32-41DF-94AF-6745DAD9416A}" dt="2023-03-24T15:26:18.092" v="423" actId="962"/>
          <ac:picMkLst>
            <pc:docMk/>
            <pc:sldMk cId="624613645" sldId="12141"/>
            <ac:picMk id="7" creationId="{21341559-7647-DC2A-5471-E9D10A5F6636}"/>
          </ac:picMkLst>
        </pc:picChg>
      </pc:sldChg>
      <pc:sldChg chg="modSp mod">
        <pc:chgData name="Kate Filanoski" userId="5879a14f-9eb3-4e75-8352-1b2941159ca7" providerId="ADAL" clId="{E075C61A-2D32-41DF-94AF-6745DAD9416A}" dt="2023-03-24T15:43:56.445" v="539" actId="13244"/>
        <pc:sldMkLst>
          <pc:docMk/>
          <pc:sldMk cId="3227444094" sldId="12142"/>
        </pc:sldMkLst>
        <pc:spChg chg="ord">
          <ac:chgData name="Kate Filanoski" userId="5879a14f-9eb3-4e75-8352-1b2941159ca7" providerId="ADAL" clId="{E075C61A-2D32-41DF-94AF-6745DAD9416A}" dt="2023-03-24T15:43:56.445" v="539" actId="13244"/>
          <ac:spMkLst>
            <pc:docMk/>
            <pc:sldMk cId="3227444094" sldId="12142"/>
            <ac:spMk id="8" creationId="{39EABC25-AC82-4A68-B16D-1584F2D13C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5"/>
          </p:nvPr>
        </p:nvSpPr>
        <p:spPr/>
        <p:txBody>
          <a:bodyPr/>
          <a:lstStyle/>
          <a:p>
            <a:fld id="{3DC83497-73C4-47F8-A748-2E4F1A1B6711}" type="slidenum">
              <a:rPr lang="en-US" smtClean="0"/>
              <a:t>2</a:t>
            </a:fld>
            <a:endParaRPr lang="en-US"/>
          </a:p>
        </p:txBody>
      </p:sp>
    </p:spTree>
    <p:extLst>
      <p:ext uri="{BB962C8B-B14F-4D97-AF65-F5344CB8AC3E}">
        <p14:creationId xmlns:p14="http://schemas.microsoft.com/office/powerpoint/2010/main" val="254672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9</a:t>
            </a:fld>
            <a:endParaRPr lang="en-US"/>
          </a:p>
        </p:txBody>
      </p:sp>
    </p:spTree>
    <p:extLst>
      <p:ext uri="{BB962C8B-B14F-4D97-AF65-F5344CB8AC3E}">
        <p14:creationId xmlns:p14="http://schemas.microsoft.com/office/powerpoint/2010/main" val="326082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11</a:t>
            </a:fld>
            <a:endParaRPr lang="en-US"/>
          </a:p>
        </p:txBody>
      </p:sp>
    </p:spTree>
    <p:extLst>
      <p:ext uri="{BB962C8B-B14F-4D97-AF65-F5344CB8AC3E}">
        <p14:creationId xmlns:p14="http://schemas.microsoft.com/office/powerpoint/2010/main" val="212077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17</a:t>
            </a:fld>
            <a:endParaRPr lang="en-US"/>
          </a:p>
        </p:txBody>
      </p:sp>
    </p:spTree>
    <p:extLst>
      <p:ext uri="{BB962C8B-B14F-4D97-AF65-F5344CB8AC3E}">
        <p14:creationId xmlns:p14="http://schemas.microsoft.com/office/powerpoint/2010/main" val="260409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18</a:t>
            </a:fld>
            <a:endParaRPr lang="en-US"/>
          </a:p>
        </p:txBody>
      </p:sp>
    </p:spTree>
    <p:extLst>
      <p:ext uri="{BB962C8B-B14F-4D97-AF65-F5344CB8AC3E}">
        <p14:creationId xmlns:p14="http://schemas.microsoft.com/office/powerpoint/2010/main" val="1499140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21</a:t>
            </a:fld>
            <a:endParaRPr lang="en-US"/>
          </a:p>
        </p:txBody>
      </p:sp>
    </p:spTree>
    <p:extLst>
      <p:ext uri="{BB962C8B-B14F-4D97-AF65-F5344CB8AC3E}">
        <p14:creationId xmlns:p14="http://schemas.microsoft.com/office/powerpoint/2010/main" val="556912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E-A5D5-402D-96DC-401EA6C6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733BE-BA8A-42B8-9CBE-6698CC6D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44068-81E5-47F5-BECE-6122E8242783}"/>
              </a:ext>
            </a:extLst>
          </p:cNvPr>
          <p:cNvSpPr>
            <a:spLocks noGrp="1"/>
          </p:cNvSpPr>
          <p:nvPr>
            <p:ph type="dt" sz="half" idx="10"/>
          </p:nvPr>
        </p:nvSpPr>
        <p:spPr/>
        <p:txBody>
          <a:bodyPr/>
          <a:lstStyle/>
          <a:p>
            <a:fld id="{9E50C65C-089C-4305-B415-E1490E0E216C}" type="datetimeFigureOut">
              <a:rPr lang="en-US" smtClean="0"/>
              <a:t>5/19/2023</a:t>
            </a:fld>
            <a:endParaRPr lang="en-US"/>
          </a:p>
        </p:txBody>
      </p:sp>
      <p:sp>
        <p:nvSpPr>
          <p:cNvPr id="5" name="Footer Placeholder 4">
            <a:extLst>
              <a:ext uri="{FF2B5EF4-FFF2-40B4-BE49-F238E27FC236}">
                <a16:creationId xmlns:a16="http://schemas.microsoft.com/office/drawing/2014/main" id="{57EF11EC-FEBD-4711-8F71-EF45C5AA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ED6DC-F4A1-4D1C-BA7F-44C27909A82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2251975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71F-685A-45D8-8A96-7ACC9938E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4F75-89BE-4B83-ACBF-29E2BC817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79B66-B11A-4675-BA63-99298F4711D9}"/>
              </a:ext>
            </a:extLst>
          </p:cNvPr>
          <p:cNvSpPr>
            <a:spLocks noGrp="1"/>
          </p:cNvSpPr>
          <p:nvPr>
            <p:ph type="dt" sz="half" idx="10"/>
          </p:nvPr>
        </p:nvSpPr>
        <p:spPr/>
        <p:txBody>
          <a:bodyPr/>
          <a:lstStyle/>
          <a:p>
            <a:fld id="{9E50C65C-089C-4305-B415-E1490E0E216C}" type="datetimeFigureOut">
              <a:rPr lang="en-US" smtClean="0"/>
              <a:t>5/19/2023</a:t>
            </a:fld>
            <a:endParaRPr lang="en-US"/>
          </a:p>
        </p:txBody>
      </p:sp>
      <p:sp>
        <p:nvSpPr>
          <p:cNvPr id="5" name="Footer Placeholder 4">
            <a:extLst>
              <a:ext uri="{FF2B5EF4-FFF2-40B4-BE49-F238E27FC236}">
                <a16:creationId xmlns:a16="http://schemas.microsoft.com/office/drawing/2014/main" id="{78E6B5DE-2C41-489B-82ED-395D45F6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BFEE3-C106-4377-A3E6-EC088176E2F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75160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2454-F825-4092-AD7D-2A67FE7B1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91601-EB18-41A6-82DE-6FC80CDA1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0AC9D-F16E-487F-AF8B-7F552EF29860}"/>
              </a:ext>
            </a:extLst>
          </p:cNvPr>
          <p:cNvSpPr>
            <a:spLocks noGrp="1"/>
          </p:cNvSpPr>
          <p:nvPr>
            <p:ph type="dt" sz="half" idx="10"/>
          </p:nvPr>
        </p:nvSpPr>
        <p:spPr/>
        <p:txBody>
          <a:bodyPr/>
          <a:lstStyle/>
          <a:p>
            <a:fld id="{9E50C65C-089C-4305-B415-E1490E0E216C}" type="datetimeFigureOut">
              <a:rPr lang="en-US" smtClean="0"/>
              <a:t>5/19/2023</a:t>
            </a:fld>
            <a:endParaRPr lang="en-US"/>
          </a:p>
        </p:txBody>
      </p:sp>
      <p:sp>
        <p:nvSpPr>
          <p:cNvPr id="5" name="Footer Placeholder 4">
            <a:extLst>
              <a:ext uri="{FF2B5EF4-FFF2-40B4-BE49-F238E27FC236}">
                <a16:creationId xmlns:a16="http://schemas.microsoft.com/office/drawing/2014/main" id="{C233D97C-845D-46EC-B956-5B2AF407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912F-481C-4B94-B0AF-362EA9169429}"/>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51211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8F94-B0F8-4714-A901-A385BEE49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8595-FDFE-431B-8A74-417A29C9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8D3F7F-888D-4B5A-82EF-92C325115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44901-5BA6-438F-9DB4-4E0B9555C6FF}"/>
              </a:ext>
            </a:extLst>
          </p:cNvPr>
          <p:cNvSpPr>
            <a:spLocks noGrp="1"/>
          </p:cNvSpPr>
          <p:nvPr>
            <p:ph type="dt" sz="half" idx="10"/>
          </p:nvPr>
        </p:nvSpPr>
        <p:spPr/>
        <p:txBody>
          <a:bodyPr/>
          <a:lstStyle/>
          <a:p>
            <a:fld id="{9E50C65C-089C-4305-B415-E1490E0E216C}" type="datetimeFigureOut">
              <a:rPr lang="en-US" smtClean="0"/>
              <a:t>5/19/2023</a:t>
            </a:fld>
            <a:endParaRPr lang="en-US"/>
          </a:p>
        </p:txBody>
      </p:sp>
      <p:sp>
        <p:nvSpPr>
          <p:cNvPr id="6" name="Footer Placeholder 5">
            <a:extLst>
              <a:ext uri="{FF2B5EF4-FFF2-40B4-BE49-F238E27FC236}">
                <a16:creationId xmlns:a16="http://schemas.microsoft.com/office/drawing/2014/main" id="{47B26B89-8B4E-4DFD-B66E-B9FABFB4C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C5063-57DD-426A-82F0-CC11EFD5565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393241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BE5C-3D32-4018-B60B-AAEDFD35A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EF4E4-2C50-46BE-9007-3F376583B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07F0-A2D5-4501-A585-710722325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BF23E-1023-461E-87F3-557F3EBA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F322D-1DBD-46B6-8EB0-32E4FDF47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AD85-97C5-431F-B14E-D8BFBE8471A0}"/>
              </a:ext>
            </a:extLst>
          </p:cNvPr>
          <p:cNvSpPr>
            <a:spLocks noGrp="1"/>
          </p:cNvSpPr>
          <p:nvPr>
            <p:ph type="dt" sz="half" idx="10"/>
          </p:nvPr>
        </p:nvSpPr>
        <p:spPr/>
        <p:txBody>
          <a:bodyPr/>
          <a:lstStyle/>
          <a:p>
            <a:fld id="{9E50C65C-089C-4305-B415-E1490E0E216C}" type="datetimeFigureOut">
              <a:rPr lang="en-US" smtClean="0"/>
              <a:t>5/19/2023</a:t>
            </a:fld>
            <a:endParaRPr lang="en-US"/>
          </a:p>
        </p:txBody>
      </p:sp>
      <p:sp>
        <p:nvSpPr>
          <p:cNvPr id="8" name="Footer Placeholder 7">
            <a:extLst>
              <a:ext uri="{FF2B5EF4-FFF2-40B4-BE49-F238E27FC236}">
                <a16:creationId xmlns:a16="http://schemas.microsoft.com/office/drawing/2014/main" id="{F979A1ED-3A9F-4A32-999F-5E2B36EC7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97247-4FA1-4F3C-91D0-CFA6D78D4391}"/>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96936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1A-92F9-439F-80EA-D012CA54F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434-C8CE-480C-99F5-26FAF3C5A1B9}"/>
              </a:ext>
            </a:extLst>
          </p:cNvPr>
          <p:cNvSpPr>
            <a:spLocks noGrp="1"/>
          </p:cNvSpPr>
          <p:nvPr>
            <p:ph type="dt" sz="half" idx="10"/>
          </p:nvPr>
        </p:nvSpPr>
        <p:spPr/>
        <p:txBody>
          <a:bodyPr/>
          <a:lstStyle/>
          <a:p>
            <a:fld id="{9E50C65C-089C-4305-B415-E1490E0E216C}" type="datetimeFigureOut">
              <a:rPr lang="en-US" smtClean="0"/>
              <a:t>5/19/2023</a:t>
            </a:fld>
            <a:endParaRPr lang="en-US"/>
          </a:p>
        </p:txBody>
      </p:sp>
      <p:sp>
        <p:nvSpPr>
          <p:cNvPr id="4" name="Footer Placeholder 3">
            <a:extLst>
              <a:ext uri="{FF2B5EF4-FFF2-40B4-BE49-F238E27FC236}">
                <a16:creationId xmlns:a16="http://schemas.microsoft.com/office/drawing/2014/main" id="{60AE3477-1249-4D15-AAEA-935A3B014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5EFB-FD20-4C60-B50E-527492DF7D77}"/>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68898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09186-C3A0-4AA4-9AF2-4FE07699D9C1}"/>
              </a:ext>
            </a:extLst>
          </p:cNvPr>
          <p:cNvSpPr>
            <a:spLocks noGrp="1"/>
          </p:cNvSpPr>
          <p:nvPr>
            <p:ph type="dt" sz="half" idx="10"/>
          </p:nvPr>
        </p:nvSpPr>
        <p:spPr/>
        <p:txBody>
          <a:bodyPr/>
          <a:lstStyle/>
          <a:p>
            <a:fld id="{9E50C65C-089C-4305-B415-E1490E0E216C}" type="datetimeFigureOut">
              <a:rPr lang="en-US" smtClean="0"/>
              <a:t>5/19/2023</a:t>
            </a:fld>
            <a:endParaRPr lang="en-US"/>
          </a:p>
        </p:txBody>
      </p:sp>
      <p:sp>
        <p:nvSpPr>
          <p:cNvPr id="3" name="Footer Placeholder 2">
            <a:extLst>
              <a:ext uri="{FF2B5EF4-FFF2-40B4-BE49-F238E27FC236}">
                <a16:creationId xmlns:a16="http://schemas.microsoft.com/office/drawing/2014/main" id="{61185941-D289-4C2E-995A-DD22688BE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1DC3-6D32-42E0-BD58-EB6A53F6BBE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438853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711-D648-4C0D-AB3F-E34726DA0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06BE-D09F-4E50-899F-17EB4054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79105-8BF1-4D72-8DA8-9D61EC161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5C05-4114-482B-9A8C-8DBEC7CEF186}"/>
              </a:ext>
            </a:extLst>
          </p:cNvPr>
          <p:cNvSpPr>
            <a:spLocks noGrp="1"/>
          </p:cNvSpPr>
          <p:nvPr>
            <p:ph type="dt" sz="half" idx="10"/>
          </p:nvPr>
        </p:nvSpPr>
        <p:spPr/>
        <p:txBody>
          <a:bodyPr/>
          <a:lstStyle/>
          <a:p>
            <a:fld id="{9E50C65C-089C-4305-B415-E1490E0E216C}" type="datetimeFigureOut">
              <a:rPr lang="en-US" smtClean="0"/>
              <a:t>5/19/2023</a:t>
            </a:fld>
            <a:endParaRPr lang="en-US"/>
          </a:p>
        </p:txBody>
      </p:sp>
      <p:sp>
        <p:nvSpPr>
          <p:cNvPr id="6" name="Footer Placeholder 5">
            <a:extLst>
              <a:ext uri="{FF2B5EF4-FFF2-40B4-BE49-F238E27FC236}">
                <a16:creationId xmlns:a16="http://schemas.microsoft.com/office/drawing/2014/main" id="{BBDB9E2A-F46D-4C99-BCAE-8B3743FA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8B48-6752-4E3E-AA94-47A277D88A7C}"/>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70534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17E8-CF83-4B27-BCF9-ABED7D3C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6AB55-37AD-4B67-9AA9-B9AE9EC81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A9B1E-D3B7-49F9-AAAA-6A2C37CB3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F157-E96C-45E6-8200-E0F7757603DA}"/>
              </a:ext>
            </a:extLst>
          </p:cNvPr>
          <p:cNvSpPr>
            <a:spLocks noGrp="1"/>
          </p:cNvSpPr>
          <p:nvPr>
            <p:ph type="dt" sz="half" idx="10"/>
          </p:nvPr>
        </p:nvSpPr>
        <p:spPr/>
        <p:txBody>
          <a:bodyPr/>
          <a:lstStyle/>
          <a:p>
            <a:fld id="{9E50C65C-089C-4305-B415-E1490E0E216C}" type="datetimeFigureOut">
              <a:rPr lang="en-US" smtClean="0"/>
              <a:t>5/19/2023</a:t>
            </a:fld>
            <a:endParaRPr lang="en-US"/>
          </a:p>
        </p:txBody>
      </p:sp>
      <p:sp>
        <p:nvSpPr>
          <p:cNvPr id="6" name="Footer Placeholder 5">
            <a:extLst>
              <a:ext uri="{FF2B5EF4-FFF2-40B4-BE49-F238E27FC236}">
                <a16:creationId xmlns:a16="http://schemas.microsoft.com/office/drawing/2014/main" id="{54BED112-CA56-49ED-894C-7502F9683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97AF-5369-40C0-BEF0-DF84915C0DB5}"/>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310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EFD4-BFD9-4EFF-97C5-EE0761408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32D7B-12AB-4E87-9DD9-CAEF681A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0744-F3C1-4C4B-86A5-157D260F4A5D}"/>
              </a:ext>
            </a:extLst>
          </p:cNvPr>
          <p:cNvSpPr>
            <a:spLocks noGrp="1"/>
          </p:cNvSpPr>
          <p:nvPr>
            <p:ph type="dt" sz="half" idx="10"/>
          </p:nvPr>
        </p:nvSpPr>
        <p:spPr/>
        <p:txBody>
          <a:bodyPr/>
          <a:lstStyle/>
          <a:p>
            <a:fld id="{9E50C65C-089C-4305-B415-E1490E0E216C}" type="datetimeFigureOut">
              <a:rPr lang="en-US" smtClean="0"/>
              <a:t>5/19/2023</a:t>
            </a:fld>
            <a:endParaRPr lang="en-US"/>
          </a:p>
        </p:txBody>
      </p:sp>
      <p:sp>
        <p:nvSpPr>
          <p:cNvPr id="5" name="Footer Placeholder 4">
            <a:extLst>
              <a:ext uri="{FF2B5EF4-FFF2-40B4-BE49-F238E27FC236}">
                <a16:creationId xmlns:a16="http://schemas.microsoft.com/office/drawing/2014/main" id="{033E7E35-C3B3-4C2E-B11F-E5CE606C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DEDFD-77E5-4766-A2FD-71A6D9F0B5B4}"/>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09925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55373-0862-4F95-B587-34ED6312D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73275-922D-43CC-8866-BA64242EE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323-CDB1-4F74-BB8C-B38ECE0702F3}"/>
              </a:ext>
            </a:extLst>
          </p:cNvPr>
          <p:cNvSpPr>
            <a:spLocks noGrp="1"/>
          </p:cNvSpPr>
          <p:nvPr>
            <p:ph type="dt" sz="half" idx="10"/>
          </p:nvPr>
        </p:nvSpPr>
        <p:spPr/>
        <p:txBody>
          <a:bodyPr/>
          <a:lstStyle/>
          <a:p>
            <a:fld id="{9E50C65C-089C-4305-B415-E1490E0E216C}" type="datetimeFigureOut">
              <a:rPr lang="en-US" smtClean="0"/>
              <a:t>5/19/2023</a:t>
            </a:fld>
            <a:endParaRPr lang="en-US"/>
          </a:p>
        </p:txBody>
      </p:sp>
      <p:sp>
        <p:nvSpPr>
          <p:cNvPr id="5" name="Footer Placeholder 4">
            <a:extLst>
              <a:ext uri="{FF2B5EF4-FFF2-40B4-BE49-F238E27FC236}">
                <a16:creationId xmlns:a16="http://schemas.microsoft.com/office/drawing/2014/main" id="{DF0C4EAC-487A-4A8F-ABF9-9A5F220EB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738C-6F9D-4FE3-8883-DDBDD3E664D8}"/>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10998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7C1-7986-4125-9379-9D1803001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0DDAB-0889-41E6-B009-B5AE6FF9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FF186-5A4F-4570-95AA-FCB3987360A0}"/>
              </a:ext>
            </a:extLst>
          </p:cNvPr>
          <p:cNvSpPr>
            <a:spLocks noGrp="1"/>
          </p:cNvSpPr>
          <p:nvPr>
            <p:ph type="dt" sz="half" idx="10"/>
          </p:nvPr>
        </p:nvSpPr>
        <p:spPr/>
        <p:txBody>
          <a:bodyPr/>
          <a:lstStyle/>
          <a:p>
            <a:fld id="{2C6121F6-B5B2-4BB2-ACDA-B3BABCBB2045}" type="datetimeFigureOut">
              <a:rPr lang="en-US" smtClean="0"/>
              <a:t>5/19/2023</a:t>
            </a:fld>
            <a:endParaRPr lang="en-US"/>
          </a:p>
        </p:txBody>
      </p:sp>
      <p:sp>
        <p:nvSpPr>
          <p:cNvPr id="5" name="Footer Placeholder 4">
            <a:extLst>
              <a:ext uri="{FF2B5EF4-FFF2-40B4-BE49-F238E27FC236}">
                <a16:creationId xmlns:a16="http://schemas.microsoft.com/office/drawing/2014/main" id="{B0A1EE1E-D447-46F2-955E-8C9E9591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9964-3C1B-4FAF-B3A0-4E1AA512F7DF}"/>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29001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A1DA-3A16-4423-880F-766C8117D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6CCB-7CFC-4680-86E7-E34CBD6E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053E-C8E3-44C9-A228-4E0E4B4BC2EF}"/>
              </a:ext>
            </a:extLst>
          </p:cNvPr>
          <p:cNvSpPr>
            <a:spLocks noGrp="1"/>
          </p:cNvSpPr>
          <p:nvPr>
            <p:ph type="dt" sz="half" idx="10"/>
          </p:nvPr>
        </p:nvSpPr>
        <p:spPr/>
        <p:txBody>
          <a:bodyPr/>
          <a:lstStyle/>
          <a:p>
            <a:fld id="{2C6121F6-B5B2-4BB2-ACDA-B3BABCBB2045}" type="datetimeFigureOut">
              <a:rPr lang="en-US" smtClean="0"/>
              <a:t>5/19/2023</a:t>
            </a:fld>
            <a:endParaRPr lang="en-US"/>
          </a:p>
        </p:txBody>
      </p:sp>
      <p:sp>
        <p:nvSpPr>
          <p:cNvPr id="5" name="Footer Placeholder 4">
            <a:extLst>
              <a:ext uri="{FF2B5EF4-FFF2-40B4-BE49-F238E27FC236}">
                <a16:creationId xmlns:a16="http://schemas.microsoft.com/office/drawing/2014/main" id="{4546B84A-480D-43AC-8C27-2DA202A9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8BB6-A33D-4100-9128-543FE44C551E}"/>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42276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5E85-6987-429C-AA23-DF58FEF07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A67CD-FA6E-4BC1-8A76-E1DD1EF3D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D6E5-382B-45D8-A5FC-5A85C5150CB7}"/>
              </a:ext>
            </a:extLst>
          </p:cNvPr>
          <p:cNvSpPr>
            <a:spLocks noGrp="1"/>
          </p:cNvSpPr>
          <p:nvPr>
            <p:ph type="dt" sz="half" idx="10"/>
          </p:nvPr>
        </p:nvSpPr>
        <p:spPr/>
        <p:txBody>
          <a:bodyPr/>
          <a:lstStyle/>
          <a:p>
            <a:fld id="{2C6121F6-B5B2-4BB2-ACDA-B3BABCBB2045}" type="datetimeFigureOut">
              <a:rPr lang="en-US" smtClean="0"/>
              <a:t>5/19/2023</a:t>
            </a:fld>
            <a:endParaRPr lang="en-US"/>
          </a:p>
        </p:txBody>
      </p:sp>
      <p:sp>
        <p:nvSpPr>
          <p:cNvPr id="5" name="Footer Placeholder 4">
            <a:extLst>
              <a:ext uri="{FF2B5EF4-FFF2-40B4-BE49-F238E27FC236}">
                <a16:creationId xmlns:a16="http://schemas.microsoft.com/office/drawing/2014/main" id="{92CB9E64-32A3-47A0-8AAE-47F9D351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D969-1993-4165-9099-78ACC3C7456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8916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AF28-E166-46A5-9FFB-54198C07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931B3-1736-467C-BD3F-0AF6214A8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05AF5-3347-4E24-9745-F45357989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3AC07-3E10-4402-9014-B69B983B6B33}"/>
              </a:ext>
            </a:extLst>
          </p:cNvPr>
          <p:cNvSpPr>
            <a:spLocks noGrp="1"/>
          </p:cNvSpPr>
          <p:nvPr>
            <p:ph type="dt" sz="half" idx="10"/>
          </p:nvPr>
        </p:nvSpPr>
        <p:spPr/>
        <p:txBody>
          <a:bodyPr/>
          <a:lstStyle/>
          <a:p>
            <a:fld id="{2C6121F6-B5B2-4BB2-ACDA-B3BABCBB2045}" type="datetimeFigureOut">
              <a:rPr lang="en-US" smtClean="0"/>
              <a:t>5/19/2023</a:t>
            </a:fld>
            <a:endParaRPr lang="en-US"/>
          </a:p>
        </p:txBody>
      </p:sp>
      <p:sp>
        <p:nvSpPr>
          <p:cNvPr id="6" name="Footer Placeholder 5">
            <a:extLst>
              <a:ext uri="{FF2B5EF4-FFF2-40B4-BE49-F238E27FC236}">
                <a16:creationId xmlns:a16="http://schemas.microsoft.com/office/drawing/2014/main" id="{30A2143D-59C3-44E8-B5E6-D466FFB9C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DC590-EBAF-4F9B-BAED-50E42ABCE7E3}"/>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40107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BEA-F805-4CD2-A5A0-6BFD0711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7972D-FA93-4153-BD19-252F9674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EC472-2BF5-4DFC-84A2-E2C14A64A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1AFC9-1FC6-4F0D-A23B-5801745F4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5C40-79EA-4EBB-8093-6A286D6BA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D4129-E86C-485A-8699-D643718E1849}"/>
              </a:ext>
            </a:extLst>
          </p:cNvPr>
          <p:cNvSpPr>
            <a:spLocks noGrp="1"/>
          </p:cNvSpPr>
          <p:nvPr>
            <p:ph type="dt" sz="half" idx="10"/>
          </p:nvPr>
        </p:nvSpPr>
        <p:spPr/>
        <p:txBody>
          <a:bodyPr/>
          <a:lstStyle/>
          <a:p>
            <a:fld id="{2C6121F6-B5B2-4BB2-ACDA-B3BABCBB2045}" type="datetimeFigureOut">
              <a:rPr lang="en-US" smtClean="0"/>
              <a:t>5/19/2023</a:t>
            </a:fld>
            <a:endParaRPr lang="en-US"/>
          </a:p>
        </p:txBody>
      </p:sp>
      <p:sp>
        <p:nvSpPr>
          <p:cNvPr id="8" name="Footer Placeholder 7">
            <a:extLst>
              <a:ext uri="{FF2B5EF4-FFF2-40B4-BE49-F238E27FC236}">
                <a16:creationId xmlns:a16="http://schemas.microsoft.com/office/drawing/2014/main" id="{7CEE92D0-8D07-449C-ADCF-4AC143194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EC987-ADF7-4DDB-A7D0-497318A6E548}"/>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3803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pic>
        <p:nvPicPr>
          <p:cNvPr id="4" name="Picture 3">
            <a:extLst>
              <a:ext uri="{FF2B5EF4-FFF2-40B4-BE49-F238E27FC236}">
                <a16:creationId xmlns:a16="http://schemas.microsoft.com/office/drawing/2014/main" id="{EAAE06EC-A8CF-12F2-AC66-5A86D64ABFD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Tree>
    <p:extLst>
      <p:ext uri="{BB962C8B-B14F-4D97-AF65-F5344CB8AC3E}">
        <p14:creationId xmlns:p14="http://schemas.microsoft.com/office/powerpoint/2010/main" val="3434510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A16-8CF2-4548-8C5F-2E8B94901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33CDD-C4AA-4368-9C6C-39374DE89486}"/>
              </a:ext>
            </a:extLst>
          </p:cNvPr>
          <p:cNvSpPr>
            <a:spLocks noGrp="1"/>
          </p:cNvSpPr>
          <p:nvPr>
            <p:ph type="dt" sz="half" idx="10"/>
          </p:nvPr>
        </p:nvSpPr>
        <p:spPr/>
        <p:txBody>
          <a:bodyPr/>
          <a:lstStyle/>
          <a:p>
            <a:fld id="{2C6121F6-B5B2-4BB2-ACDA-B3BABCBB2045}" type="datetimeFigureOut">
              <a:rPr lang="en-US" smtClean="0"/>
              <a:t>5/19/2023</a:t>
            </a:fld>
            <a:endParaRPr lang="en-US"/>
          </a:p>
        </p:txBody>
      </p:sp>
      <p:sp>
        <p:nvSpPr>
          <p:cNvPr id="4" name="Footer Placeholder 3">
            <a:extLst>
              <a:ext uri="{FF2B5EF4-FFF2-40B4-BE49-F238E27FC236}">
                <a16:creationId xmlns:a16="http://schemas.microsoft.com/office/drawing/2014/main" id="{CB91F381-F116-46EC-952C-F100AF09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EFF20-DF2F-439F-AA9D-4BDB6E4868F6}"/>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37050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82408-C400-4914-BD26-8BC749DA26DA}"/>
              </a:ext>
            </a:extLst>
          </p:cNvPr>
          <p:cNvSpPr>
            <a:spLocks noGrp="1"/>
          </p:cNvSpPr>
          <p:nvPr>
            <p:ph type="dt" sz="half" idx="10"/>
          </p:nvPr>
        </p:nvSpPr>
        <p:spPr/>
        <p:txBody>
          <a:bodyPr/>
          <a:lstStyle/>
          <a:p>
            <a:fld id="{2C6121F6-B5B2-4BB2-ACDA-B3BABCBB2045}" type="datetimeFigureOut">
              <a:rPr lang="en-US" smtClean="0"/>
              <a:t>5/19/2023</a:t>
            </a:fld>
            <a:endParaRPr lang="en-US"/>
          </a:p>
        </p:txBody>
      </p:sp>
      <p:sp>
        <p:nvSpPr>
          <p:cNvPr id="3" name="Footer Placeholder 2">
            <a:extLst>
              <a:ext uri="{FF2B5EF4-FFF2-40B4-BE49-F238E27FC236}">
                <a16:creationId xmlns:a16="http://schemas.microsoft.com/office/drawing/2014/main" id="{E80C6E10-8DD8-4E4B-989B-0ED421B42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F87EF-4510-4D21-9AEE-1589CD6789F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055207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C8EE-220B-47BA-92BD-C3C37E79D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E98A-C599-44D1-9397-B4E97CCA1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7B77C-16FB-4753-9979-5AE3CAA5B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88CD4-3EC4-4668-BB8F-4946DA865ABA}"/>
              </a:ext>
            </a:extLst>
          </p:cNvPr>
          <p:cNvSpPr>
            <a:spLocks noGrp="1"/>
          </p:cNvSpPr>
          <p:nvPr>
            <p:ph type="dt" sz="half" idx="10"/>
          </p:nvPr>
        </p:nvSpPr>
        <p:spPr/>
        <p:txBody>
          <a:bodyPr/>
          <a:lstStyle/>
          <a:p>
            <a:fld id="{2C6121F6-B5B2-4BB2-ACDA-B3BABCBB2045}" type="datetimeFigureOut">
              <a:rPr lang="en-US" smtClean="0"/>
              <a:t>5/19/2023</a:t>
            </a:fld>
            <a:endParaRPr lang="en-US"/>
          </a:p>
        </p:txBody>
      </p:sp>
      <p:sp>
        <p:nvSpPr>
          <p:cNvPr id="6" name="Footer Placeholder 5">
            <a:extLst>
              <a:ext uri="{FF2B5EF4-FFF2-40B4-BE49-F238E27FC236}">
                <a16:creationId xmlns:a16="http://schemas.microsoft.com/office/drawing/2014/main" id="{6D7EDF3A-38F5-4FD2-8DDA-74E070D2A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FBFB1-BCE3-4312-AB5F-11E0D33FA920}"/>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11086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C7CD-AAF8-4BFD-B6B0-1428C36A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F2DB-6677-4BB4-A07F-7CBCD38A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3DC4F-EB18-498D-8852-4E1A2AC57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25F3-72F4-415F-ADA1-F45DE956BD21}"/>
              </a:ext>
            </a:extLst>
          </p:cNvPr>
          <p:cNvSpPr>
            <a:spLocks noGrp="1"/>
          </p:cNvSpPr>
          <p:nvPr>
            <p:ph type="dt" sz="half" idx="10"/>
          </p:nvPr>
        </p:nvSpPr>
        <p:spPr/>
        <p:txBody>
          <a:bodyPr/>
          <a:lstStyle/>
          <a:p>
            <a:fld id="{2C6121F6-B5B2-4BB2-ACDA-B3BABCBB2045}" type="datetimeFigureOut">
              <a:rPr lang="en-US" smtClean="0"/>
              <a:t>5/19/2023</a:t>
            </a:fld>
            <a:endParaRPr lang="en-US"/>
          </a:p>
        </p:txBody>
      </p:sp>
      <p:sp>
        <p:nvSpPr>
          <p:cNvPr id="6" name="Footer Placeholder 5">
            <a:extLst>
              <a:ext uri="{FF2B5EF4-FFF2-40B4-BE49-F238E27FC236}">
                <a16:creationId xmlns:a16="http://schemas.microsoft.com/office/drawing/2014/main" id="{AB562C22-56C6-4865-A6FB-6EAC99031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F3F87-E152-4C5C-846D-A70983BBB247}"/>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050108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78F-7256-4472-86E1-BED110701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BF380-3229-4B35-A74F-9AE6ECBB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EA2EA-A71D-4370-8378-09B517BD6762}"/>
              </a:ext>
            </a:extLst>
          </p:cNvPr>
          <p:cNvSpPr>
            <a:spLocks noGrp="1"/>
          </p:cNvSpPr>
          <p:nvPr>
            <p:ph type="dt" sz="half" idx="10"/>
          </p:nvPr>
        </p:nvSpPr>
        <p:spPr/>
        <p:txBody>
          <a:bodyPr/>
          <a:lstStyle/>
          <a:p>
            <a:fld id="{2C6121F6-B5B2-4BB2-ACDA-B3BABCBB2045}" type="datetimeFigureOut">
              <a:rPr lang="en-US" smtClean="0"/>
              <a:t>5/19/2023</a:t>
            </a:fld>
            <a:endParaRPr lang="en-US"/>
          </a:p>
        </p:txBody>
      </p:sp>
      <p:sp>
        <p:nvSpPr>
          <p:cNvPr id="5" name="Footer Placeholder 4">
            <a:extLst>
              <a:ext uri="{FF2B5EF4-FFF2-40B4-BE49-F238E27FC236}">
                <a16:creationId xmlns:a16="http://schemas.microsoft.com/office/drawing/2014/main" id="{AF5267DB-1993-494D-9DDE-2E16C5FB4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AB01-2ED7-4CB7-BE30-8E79F659D46C}"/>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142550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DA749-EA53-425E-A565-A9C7B8BA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C3FF8-A5F2-4B1C-8CD1-EB07A32DA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1479-0B9D-4C20-9F42-FFD8743E5C83}"/>
              </a:ext>
            </a:extLst>
          </p:cNvPr>
          <p:cNvSpPr>
            <a:spLocks noGrp="1"/>
          </p:cNvSpPr>
          <p:nvPr>
            <p:ph type="dt" sz="half" idx="10"/>
          </p:nvPr>
        </p:nvSpPr>
        <p:spPr/>
        <p:txBody>
          <a:bodyPr/>
          <a:lstStyle/>
          <a:p>
            <a:fld id="{2C6121F6-B5B2-4BB2-ACDA-B3BABCBB2045}" type="datetimeFigureOut">
              <a:rPr lang="en-US" smtClean="0"/>
              <a:t>5/19/2023</a:t>
            </a:fld>
            <a:endParaRPr lang="en-US"/>
          </a:p>
        </p:txBody>
      </p:sp>
      <p:sp>
        <p:nvSpPr>
          <p:cNvPr id="5" name="Footer Placeholder 4">
            <a:extLst>
              <a:ext uri="{FF2B5EF4-FFF2-40B4-BE49-F238E27FC236}">
                <a16:creationId xmlns:a16="http://schemas.microsoft.com/office/drawing/2014/main" id="{10BCD6C0-951F-4E24-9F62-445B836A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4881-54A6-4B37-874E-FAF79F3ABADA}"/>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078616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10" name="Picture 9" descr="Institute on Disability/UCED">
            <a:extLst>
              <a:ext uri="{FF2B5EF4-FFF2-40B4-BE49-F238E27FC236}">
                <a16:creationId xmlns:a16="http://schemas.microsoft.com/office/drawing/2014/main" id="{358DFDDC-B737-4206-A33D-42E92AE53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11" name="Picture 10" descr="Kessler Foundation">
            <a:extLst>
              <a:ext uri="{FF2B5EF4-FFF2-40B4-BE49-F238E27FC236}">
                <a16:creationId xmlns:a16="http://schemas.microsoft.com/office/drawing/2014/main" id="{45B58A95-576A-411F-8789-086701B52A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C1A3BF-F2C3-45E5-A5BE-730282E29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3080109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38122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91783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50581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5870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287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22595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56869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02076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1321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780448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618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23"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CCC8-4AD0-4395-BCC1-7CBE8E78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1AE20-AA3F-43B5-A6B2-60ED07E17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A8B8B-FF3F-4E51-8697-BB7DBCE9C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65C-089C-4305-B415-E1490E0E216C}" type="datetimeFigureOut">
              <a:rPr lang="en-US" smtClean="0"/>
              <a:t>5/19/2023</a:t>
            </a:fld>
            <a:endParaRPr lang="en-US"/>
          </a:p>
        </p:txBody>
      </p:sp>
      <p:sp>
        <p:nvSpPr>
          <p:cNvPr id="5" name="Footer Placeholder 4">
            <a:extLst>
              <a:ext uri="{FF2B5EF4-FFF2-40B4-BE49-F238E27FC236}">
                <a16:creationId xmlns:a16="http://schemas.microsoft.com/office/drawing/2014/main" id="{9ABEE1C6-951B-436B-BB31-9236338D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063F-124B-4503-BC5A-DF72D7A8E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5D4A-08F5-4AFD-A2BA-D84224D3F972}" type="slidenum">
              <a:rPr lang="en-US" smtClean="0"/>
              <a:t>‹#›</a:t>
            </a:fld>
            <a:endParaRPr lang="en-US"/>
          </a:p>
        </p:txBody>
      </p:sp>
    </p:spTree>
    <p:extLst>
      <p:ext uri="{BB962C8B-B14F-4D97-AF65-F5344CB8AC3E}">
        <p14:creationId xmlns:p14="http://schemas.microsoft.com/office/powerpoint/2010/main" val="19070736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66F1-79AA-4D6C-A6D4-AAAB292C9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A2BF-810A-4D6B-965C-10FAA7340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03CAC-893A-48F4-935C-719328BF0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21F6-B5B2-4BB2-ACDA-B3BABCBB2045}" type="datetimeFigureOut">
              <a:rPr lang="en-US" smtClean="0"/>
              <a:t>5/19/2023</a:t>
            </a:fld>
            <a:endParaRPr lang="en-US"/>
          </a:p>
        </p:txBody>
      </p:sp>
      <p:sp>
        <p:nvSpPr>
          <p:cNvPr id="5" name="Footer Placeholder 4">
            <a:extLst>
              <a:ext uri="{FF2B5EF4-FFF2-40B4-BE49-F238E27FC236}">
                <a16:creationId xmlns:a16="http://schemas.microsoft.com/office/drawing/2014/main" id="{66E293ED-9C0B-49A4-B59C-0F401AC85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EC3752-0411-4D30-90EC-B06070455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9461-0D33-43D6-B0AA-4AF63625BB56}" type="slidenum">
              <a:rPr lang="en-US" smtClean="0"/>
              <a:t>‹#›</a:t>
            </a:fld>
            <a:endParaRPr lang="en-US"/>
          </a:p>
        </p:txBody>
      </p:sp>
    </p:spTree>
    <p:extLst>
      <p:ext uri="{BB962C8B-B14F-4D97-AF65-F5344CB8AC3E}">
        <p14:creationId xmlns:p14="http://schemas.microsoft.com/office/powerpoint/2010/main" val="3874640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2260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researchondisability.org/ntide-episodes-lis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hyperlink" Target="http://www.researchondisability.org/nTID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a:bodyPr>
          <a:lstStyle/>
          <a:p>
            <a:r>
              <a:rPr lang="en-US" dirty="0"/>
              <a:t>nTIDE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sz="1900" b="1" dirty="0">
                <a:latin typeface="Calibri" panose="020F0502020204030204" pitchFamily="34" charset="0"/>
                <a:cs typeface="Calibri" panose="020F0502020204030204" pitchFamily="34" charset="0"/>
              </a:rPr>
              <a:t>Kessler Foundation, UNH, and AUCD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nTIDE </a:t>
            </a:r>
            <a:r>
              <a:rPr lang="en-US" i="1" dirty="0">
                <a:latin typeface="Calibri" panose="020F0502020204030204" pitchFamily="34" charset="0"/>
                <a:cs typeface="Calibri" panose="020F0502020204030204" pitchFamily="34" charset="0"/>
              </a:rPr>
              <a:t>Deeper Dive</a:t>
            </a:r>
            <a:br>
              <a:rPr lang="en-US" i="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Date: May 19, 2023</a:t>
            </a:r>
            <a:endParaRPr lang="en-US" dirty="0"/>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dirty="0">
                <a:latin typeface="Calibri" panose="020F0502020204030204" pitchFamily="34" charset="0"/>
                <a:cs typeface="Calibri" panose="020F0502020204030204" pitchFamily="34" charset="0"/>
              </a:rPr>
              <a:t>Identifying People with Disabilities</a:t>
            </a:r>
            <a:r>
              <a:rPr lang="en-US" sz="4400" b="1" u="sng" dirty="0">
                <a:solidFill>
                  <a:schemeClr val="bg1"/>
                </a:solidFill>
                <a:latin typeface="Calibri" panose="020F0502020204030204" pitchFamily="34" charset="0"/>
                <a:cs typeface="Calibri" panose="020F0502020204030204" pitchFamily="34" charset="0"/>
              </a:rPr>
              <a:t> </a:t>
            </a:r>
            <a:r>
              <a:rPr lang="en-US" sz="800" b="1" u="sng" dirty="0">
                <a:solidFill>
                  <a:schemeClr val="bg1"/>
                </a:solidFill>
                <a:latin typeface="Calibri" panose="020F0502020204030204" pitchFamily="34" charset="0"/>
                <a:cs typeface="Calibri" panose="020F0502020204030204" pitchFamily="34" charset="0"/>
              </a:rPr>
              <a:t>6 Questions cont’d</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a:xfrm>
            <a:off x="864326" y="1533784"/>
            <a:ext cx="10515600" cy="5032375"/>
          </a:xfrm>
        </p:spPr>
        <p:txBody>
          <a:bodyPr>
            <a:noAutofit/>
          </a:bodyPr>
          <a:lstStyle/>
          <a:p>
            <a:pPr marL="0" indent="0">
              <a:lnSpc>
                <a:spcPct val="100000"/>
              </a:lnSpc>
              <a:spcBef>
                <a:spcPts val="600"/>
              </a:spcBef>
              <a:buNone/>
            </a:pPr>
            <a:r>
              <a:rPr lang="en-US" sz="3400" b="1" u="sng" dirty="0"/>
              <a:t>Six Questions</a:t>
            </a:r>
            <a:r>
              <a:rPr lang="en-US" sz="3400" b="1" dirty="0"/>
              <a:t>:</a:t>
            </a:r>
          </a:p>
          <a:p>
            <a:pPr>
              <a:lnSpc>
                <a:spcPct val="100000"/>
              </a:lnSpc>
              <a:spcBef>
                <a:spcPts val="600"/>
              </a:spcBef>
            </a:pPr>
            <a:r>
              <a:rPr lang="en-US" sz="2600" b="1" dirty="0"/>
              <a:t>Self-Care Disability</a:t>
            </a:r>
            <a:r>
              <a:rPr lang="en-US" sz="2600" dirty="0"/>
              <a:t> – Because of a physical, mental, or emotional problem … difficulty bathing or dressing.</a:t>
            </a:r>
          </a:p>
          <a:p>
            <a:pPr>
              <a:lnSpc>
                <a:spcPct val="100000"/>
              </a:lnSpc>
              <a:spcBef>
                <a:spcPts val="600"/>
              </a:spcBef>
            </a:pPr>
            <a:r>
              <a:rPr lang="en-US" sz="2600" b="1" dirty="0"/>
              <a:t>Independent Living Disability</a:t>
            </a:r>
            <a:r>
              <a:rPr lang="en-US" sz="2600" dirty="0"/>
              <a:t>–Because of a physical, mental, or emotional problem, having difficulty doing errands alone such as visiting a doctor’s office or shopping.</a:t>
            </a:r>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172738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dirty="0">
                <a:latin typeface="Calibri" panose="020F0502020204030204" pitchFamily="34" charset="0"/>
                <a:cs typeface="Calibri" panose="020F0502020204030204" pitchFamily="34" charset="0"/>
              </a:rPr>
              <a:t>Identifying People with Disabilities</a:t>
            </a:r>
            <a:r>
              <a:rPr lang="en-US" sz="800" b="1" u="sng" dirty="0">
                <a:solidFill>
                  <a:schemeClr val="bg1"/>
                </a:solidFill>
                <a:latin typeface="Calibri" panose="020F0502020204030204" pitchFamily="34" charset="0"/>
                <a:cs typeface="Calibri" panose="020F0502020204030204" pitchFamily="34" charset="0"/>
              </a:rPr>
              <a:t> Various Combinations</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a:xfrm>
            <a:off x="864326" y="1533784"/>
            <a:ext cx="10714264" cy="5032375"/>
          </a:xfrm>
        </p:spPr>
        <p:txBody>
          <a:bodyPr>
            <a:noAutofit/>
          </a:bodyPr>
          <a:lstStyle/>
          <a:p>
            <a:pPr marL="0" indent="0">
              <a:lnSpc>
                <a:spcPct val="100000"/>
              </a:lnSpc>
              <a:spcBef>
                <a:spcPts val="600"/>
              </a:spcBef>
              <a:buNone/>
            </a:pPr>
            <a:r>
              <a:rPr lang="en-US" sz="3400" b="1" u="sng" dirty="0"/>
              <a:t>Various Combinations</a:t>
            </a:r>
            <a:endParaRPr lang="en-US" sz="3400" b="1" dirty="0"/>
          </a:p>
          <a:p>
            <a:pPr>
              <a:lnSpc>
                <a:spcPct val="100000"/>
              </a:lnSpc>
              <a:spcBef>
                <a:spcPts val="600"/>
              </a:spcBef>
            </a:pPr>
            <a:r>
              <a:rPr lang="en-US" sz="2400" b="1" dirty="0"/>
              <a:t>People with Vision Disability </a:t>
            </a:r>
            <a:r>
              <a:rPr lang="en-US" sz="2400" dirty="0"/>
              <a:t>– Answer “yes” to vision question (and </a:t>
            </a:r>
            <a:r>
              <a:rPr lang="en-US" sz="2400" u="sng" dirty="0"/>
              <a:t>maybe</a:t>
            </a:r>
            <a:r>
              <a:rPr lang="en-US" sz="2400" dirty="0"/>
              <a:t> one or more of the other five disability questions).</a:t>
            </a:r>
          </a:p>
          <a:p>
            <a:pPr>
              <a:lnSpc>
                <a:spcPct val="100000"/>
              </a:lnSpc>
              <a:spcBef>
                <a:spcPts val="600"/>
              </a:spcBef>
            </a:pPr>
            <a:r>
              <a:rPr lang="en-US" sz="2400" b="1" dirty="0"/>
              <a:t>People with Vision Disability </a:t>
            </a:r>
            <a:r>
              <a:rPr lang="en-US" sz="2400" b="1" u="sng" dirty="0"/>
              <a:t>Only</a:t>
            </a:r>
            <a:r>
              <a:rPr lang="en-US" sz="2400" dirty="0"/>
              <a:t> – Answer “yes” to vision question and none of the other five disability question.</a:t>
            </a:r>
          </a:p>
          <a:p>
            <a:pPr lvl="1">
              <a:lnSpc>
                <a:spcPct val="100000"/>
              </a:lnSpc>
              <a:spcBef>
                <a:spcPts val="600"/>
              </a:spcBef>
            </a:pPr>
            <a:r>
              <a:rPr lang="en-US" sz="2200" dirty="0"/>
              <a:t>Misses people answering “yes” to self-care and/or independent living </a:t>
            </a:r>
            <a:r>
              <a:rPr lang="en-US" sz="2200" dirty="0" err="1"/>
              <a:t>qns</a:t>
            </a:r>
            <a:r>
              <a:rPr lang="en-US" sz="2200" dirty="0"/>
              <a:t>.</a:t>
            </a:r>
          </a:p>
          <a:p>
            <a:pPr>
              <a:lnSpc>
                <a:spcPct val="100000"/>
              </a:lnSpc>
              <a:spcBef>
                <a:spcPts val="600"/>
              </a:spcBef>
            </a:pPr>
            <a:r>
              <a:rPr lang="en-US" sz="2400" b="1" dirty="0"/>
              <a:t>People with Vision Disability and Activity Limitation </a:t>
            </a:r>
            <a:r>
              <a:rPr lang="en-US" sz="2400" dirty="0"/>
              <a:t>– Answer “Yes” to vision question </a:t>
            </a:r>
            <a:r>
              <a:rPr lang="en-US" sz="2400" u="sng" dirty="0"/>
              <a:t>and</a:t>
            </a:r>
            <a:r>
              <a:rPr lang="en-US" sz="2400" dirty="0"/>
              <a:t> “yes” to the self-care </a:t>
            </a:r>
            <a:r>
              <a:rPr lang="en-US" sz="2400" u="sng" dirty="0"/>
              <a:t>and/or</a:t>
            </a:r>
            <a:r>
              <a:rPr lang="en-US" sz="2400" dirty="0"/>
              <a:t> independent living </a:t>
            </a:r>
            <a:r>
              <a:rPr lang="en-US" sz="2400" dirty="0" err="1"/>
              <a:t>qns</a:t>
            </a:r>
            <a:r>
              <a:rPr lang="en-US" sz="2400" dirty="0"/>
              <a:t>. </a:t>
            </a:r>
          </a:p>
          <a:p>
            <a:pPr lvl="1">
              <a:lnSpc>
                <a:spcPct val="100000"/>
              </a:lnSpc>
              <a:spcBef>
                <a:spcPts val="600"/>
              </a:spcBef>
            </a:pPr>
            <a:r>
              <a:rPr lang="en-US" sz="2200" dirty="0"/>
              <a:t>Reflects a degree of severity (although the activity limitation may reflect other disabilities if also answered “yes” to hearing, cognitive, and/or ambulatory </a:t>
            </a:r>
            <a:r>
              <a:rPr lang="en-US" sz="2200" dirty="0" err="1"/>
              <a:t>qns</a:t>
            </a:r>
            <a:r>
              <a:rPr lang="en-US" sz="2200" dirty="0"/>
              <a:t>).</a:t>
            </a:r>
          </a:p>
          <a:p>
            <a:pPr lvl="1">
              <a:lnSpc>
                <a:spcPct val="100000"/>
              </a:lnSpc>
              <a:spcBef>
                <a:spcPts val="600"/>
              </a:spcBef>
            </a:pPr>
            <a:endParaRPr lang="en-US" sz="2200" dirty="0"/>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11</a:t>
            </a:fld>
            <a:endParaRPr lang="en-US"/>
          </a:p>
        </p:txBody>
      </p:sp>
    </p:spTree>
    <p:extLst>
      <p:ext uri="{BB962C8B-B14F-4D97-AF65-F5344CB8AC3E}">
        <p14:creationId xmlns:p14="http://schemas.microsoft.com/office/powerpoint/2010/main" val="107952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5887486"/>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3200" dirty="0"/>
          </a:p>
        </p:txBody>
      </p:sp>
      <p:sp>
        <p:nvSpPr>
          <p:cNvPr id="3" name="Rectangle 2" descr="This slide is for transition purposes.  This box is gray and does not contain a chart, but rather mimics the size of the chart in the next slide.  ">
            <a:extLst>
              <a:ext uri="{FF2B5EF4-FFF2-40B4-BE49-F238E27FC236}">
                <a16:creationId xmlns:a16="http://schemas.microsoft.com/office/drawing/2014/main" id="{06786DDC-8DCC-D05F-CF08-0E4C03E76F73}"/>
              </a:ext>
            </a:extLst>
          </p:cNvPr>
          <p:cNvSpPr/>
          <p:nvPr/>
        </p:nvSpPr>
        <p:spPr>
          <a:xfrm>
            <a:off x="3262812" y="901700"/>
            <a:ext cx="7909560" cy="5252212"/>
          </a:xfrm>
          <a:prstGeom prst="rect">
            <a:avLst/>
          </a:prstGeom>
          <a:solidFill>
            <a:schemeClr val="bg1">
              <a:lumMod val="95000"/>
              <a:alpha val="50000"/>
            </a:schemeClr>
          </a:solidFill>
          <a:ln>
            <a:solidFill>
              <a:schemeClr val="bg1">
                <a:lumMod val="6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0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5887486"/>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br>
              <a:rPr lang="en-US" sz="4000" b="1" u="sng" dirty="0"/>
            </a:br>
            <a:br>
              <a:rPr lang="en-US" sz="3600" b="1" dirty="0"/>
            </a:br>
            <a:r>
              <a:rPr lang="en-US" sz="3200" b="1" dirty="0"/>
              <a:t>Slide from</a:t>
            </a:r>
            <a:br>
              <a:rPr lang="en-US" sz="3200" b="1" dirty="0"/>
            </a:br>
            <a:r>
              <a:rPr lang="en-US" sz="3200" b="1" dirty="0"/>
              <a:t>First Friday</a:t>
            </a:r>
            <a:br>
              <a:rPr lang="en-US" sz="3200" b="1" dirty="0"/>
            </a:br>
            <a:r>
              <a:rPr lang="en-US" sz="3200" b="1" dirty="0"/>
              <a:t>nTIDE</a:t>
            </a:r>
            <a:endParaRPr lang="en-US" sz="3200" dirty="0"/>
          </a:p>
        </p:txBody>
      </p:sp>
      <p:pic>
        <p:nvPicPr>
          <p:cNvPr id="10" name="Picture 9" descr="This photo contains a line chart with two trend lines, from June 2008 to April 2023, in the monthly employment-to-population ratio for people with and without disabilities, separately.  The trend lines depict (1) a decline during the Great Recession of 2008/2009, (2) a slower bottoming out of the trend for people with disabilities, (2) until major declines during the COVID Lockdown, (3) which is followed by a quick rebound for both people with and without disabilities, with (4) people with disabilities far surpassing pre-COVID levels and even passing historic levels from 2008, and (5) people without disabilities only now reaching their pre-COVID levels.  Specifically, Employment to Population Ratio line chart of People without Disabilities being at 75.1 in April (up 0.2 from March) and People with Disabilities being at 35.6 in April (down 1.0 from March). ">
            <a:extLst>
              <a:ext uri="{FF2B5EF4-FFF2-40B4-BE49-F238E27FC236}">
                <a16:creationId xmlns:a16="http://schemas.microsoft.com/office/drawing/2014/main" id="{0C40A756-0D15-D544-E0A7-DE517FB012AA}"/>
              </a:ext>
            </a:extLst>
          </p:cNvPr>
          <p:cNvPicPr>
            <a:picLocks noChangeAspect="1"/>
          </p:cNvPicPr>
          <p:nvPr/>
        </p:nvPicPr>
        <p:blipFill>
          <a:blip r:embed="rId2"/>
          <a:stretch>
            <a:fillRect/>
          </a:stretch>
        </p:blipFill>
        <p:spPr>
          <a:xfrm>
            <a:off x="3317676" y="740284"/>
            <a:ext cx="7907197" cy="5438103"/>
          </a:xfrm>
          <a:prstGeom prst="rect">
            <a:avLst/>
          </a:prstGeom>
        </p:spPr>
      </p:pic>
    </p:spTree>
    <p:extLst>
      <p:ext uri="{BB962C8B-B14F-4D97-AF65-F5344CB8AC3E}">
        <p14:creationId xmlns:p14="http://schemas.microsoft.com/office/powerpoint/2010/main" val="13908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6176520"/>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br>
              <a:rPr lang="en-US" sz="4000" b="1" u="sng" dirty="0"/>
            </a:br>
            <a:br>
              <a:rPr lang="en-US" sz="3600" b="1" dirty="0"/>
            </a:br>
            <a:r>
              <a:rPr lang="en-US" sz="3200" b="1" dirty="0"/>
              <a:t>12 Month Avg.</a:t>
            </a:r>
            <a:br>
              <a:rPr lang="en-US" sz="3200" b="1" dirty="0"/>
            </a:br>
            <a:r>
              <a:rPr lang="en-US" sz="3200" b="1" dirty="0"/>
              <a:t>April to March</a:t>
            </a:r>
            <a:br>
              <a:rPr lang="en-US" sz="3200" b="1" dirty="0"/>
            </a:br>
            <a:br>
              <a:rPr lang="en-US" sz="3200" b="1" dirty="0"/>
            </a:br>
            <a:endParaRPr lang="en-US" sz="3200" dirty="0"/>
          </a:p>
        </p:txBody>
      </p:sp>
      <p:sp>
        <p:nvSpPr>
          <p:cNvPr id="5" name="Rectangle 4" descr="This slide is for transition purposes.  This box is gray and does not contain a chart, but rather mimics the size of the chart in the next slide.  ">
            <a:extLst>
              <a:ext uri="{FF2B5EF4-FFF2-40B4-BE49-F238E27FC236}">
                <a16:creationId xmlns:a16="http://schemas.microsoft.com/office/drawing/2014/main" id="{900A2906-AB1F-2D63-A6E4-52CDDE5778ED}"/>
              </a:ext>
            </a:extLst>
          </p:cNvPr>
          <p:cNvSpPr/>
          <p:nvPr/>
        </p:nvSpPr>
        <p:spPr>
          <a:xfrm>
            <a:off x="3356517" y="936703"/>
            <a:ext cx="5282337" cy="5073804"/>
          </a:xfrm>
          <a:prstGeom prst="rect">
            <a:avLst/>
          </a:prstGeom>
          <a:solidFill>
            <a:schemeClr val="bg1">
              <a:lumMod val="95000"/>
              <a:alpha val="50000"/>
            </a:schemeClr>
          </a:solidFill>
          <a:ln>
            <a:solidFill>
              <a:schemeClr val="bg1">
                <a:lumMod val="6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59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mployment to Population Ratio, averaged over 12 months periods (April to March), from the period March 2009 to April 2010 through to the period March 2022 to April 2023. The trend line for people with any disability.">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6176520"/>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br>
              <a:rPr lang="en-US" sz="4000" b="1" u="sng" dirty="0"/>
            </a:br>
            <a:br>
              <a:rPr lang="en-US" sz="3600" b="1" dirty="0"/>
            </a:br>
            <a:r>
              <a:rPr lang="en-US" sz="3200" b="1" dirty="0"/>
              <a:t>12 Month Avg.</a:t>
            </a:r>
            <a:br>
              <a:rPr lang="en-US" sz="3200" b="1" dirty="0"/>
            </a:br>
            <a:r>
              <a:rPr lang="en-US" sz="3200" b="1" dirty="0"/>
              <a:t>April to March</a:t>
            </a:r>
            <a:br>
              <a:rPr lang="en-US" sz="3200" b="1" dirty="0"/>
            </a:br>
            <a:br>
              <a:rPr lang="en-US" sz="3200" b="1" dirty="0"/>
            </a:br>
            <a:r>
              <a:rPr lang="en-US" sz="1800" b="1" dirty="0"/>
              <a:t>Any Disability</a:t>
            </a:r>
            <a:endParaRPr lang="en-US" sz="3200" dirty="0"/>
          </a:p>
        </p:txBody>
      </p:sp>
      <p:pic>
        <p:nvPicPr>
          <p:cNvPr id="5" name="Picture 4" descr="This photo is a line chart with one trend line of the 12-month averages of the employment-to-population ratio of people with disabilities, from the period April 2009/March 2010 to the period April 2022/March 2023.  The trend line depicts (a) decline during the Great Recession of 2008/2009, (b) slow bottoming out of the trend, (c) recovery until the major decline during the COVID Lockdown, (c) which is followed by a quick rebound, (d) the trends far surpassing pre-COVID levels in the last two 12-monthes, and (e) the 2022 to 2023 estimate is 35.8 percent.">
            <a:extLst>
              <a:ext uri="{FF2B5EF4-FFF2-40B4-BE49-F238E27FC236}">
                <a16:creationId xmlns:a16="http://schemas.microsoft.com/office/drawing/2014/main" id="{3645DBA4-253B-3D78-7EF0-AB288541752E}"/>
              </a:ext>
            </a:extLst>
          </p:cNvPr>
          <p:cNvPicPr>
            <a:picLocks noChangeAspect="1"/>
          </p:cNvPicPr>
          <p:nvPr/>
        </p:nvPicPr>
        <p:blipFill>
          <a:blip r:embed="rId2"/>
          <a:stretch>
            <a:fillRect/>
          </a:stretch>
        </p:blipFill>
        <p:spPr>
          <a:xfrm>
            <a:off x="3017520" y="685800"/>
            <a:ext cx="8439324" cy="5486400"/>
          </a:xfrm>
          <a:prstGeom prst="rect">
            <a:avLst/>
          </a:prstGeom>
        </p:spPr>
      </p:pic>
    </p:spTree>
    <p:extLst>
      <p:ext uri="{BB962C8B-B14F-4D97-AF65-F5344CB8AC3E}">
        <p14:creationId xmlns:p14="http://schemas.microsoft.com/office/powerpoint/2010/main" val="219755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mployment to Population Ratio, averaged over 12 months periods (April to March), from the period March 2009 to April 2010 through to the period March 2022 to April 2023. The trend lines for (1) people with any disability and (2) people with vision difficulty.">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6176520"/>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br>
              <a:rPr lang="en-US" sz="4000" b="1" u="sng" dirty="0"/>
            </a:br>
            <a:br>
              <a:rPr lang="en-US" sz="3600" b="1" dirty="0"/>
            </a:br>
            <a:r>
              <a:rPr lang="en-US" sz="3200" b="1" dirty="0"/>
              <a:t>12 Month Avg.</a:t>
            </a:r>
            <a:br>
              <a:rPr lang="en-US" sz="3200" b="1" dirty="0"/>
            </a:br>
            <a:r>
              <a:rPr lang="en-US" sz="3200" b="1" dirty="0"/>
              <a:t>April to March</a:t>
            </a:r>
            <a:br>
              <a:rPr lang="en-US" sz="3200" b="1" dirty="0"/>
            </a:br>
            <a:br>
              <a:rPr lang="en-US" sz="3200" b="1" dirty="0"/>
            </a:br>
            <a:r>
              <a:rPr lang="en-US" sz="1800" b="1" dirty="0"/>
              <a:t>Any Disability</a:t>
            </a:r>
            <a:br>
              <a:rPr lang="en-US" sz="1800" b="1" dirty="0"/>
            </a:br>
            <a:br>
              <a:rPr lang="en-US" sz="400" b="1" dirty="0"/>
            </a:br>
            <a:r>
              <a:rPr lang="en-US" sz="1800" b="1" dirty="0"/>
              <a:t>Vision Difficulty</a:t>
            </a:r>
            <a:endParaRPr lang="en-US" sz="3200" dirty="0"/>
          </a:p>
        </p:txBody>
      </p:sp>
      <p:pic>
        <p:nvPicPr>
          <p:cNvPr id="4" name="Picture 3" descr="This photo is the same line chart as the previous slide, but now with a second trend line for people with vision difficulty, which (a) follows a similar trend, (b) is always the trend line for people with any disability, (c) although the recovery from COVID Pandemic Lockdown is slower and not quite as strong, but still at an all-time high, and (d) the 2022 to 2023 estimate is 40.3 percent.">
            <a:extLst>
              <a:ext uri="{FF2B5EF4-FFF2-40B4-BE49-F238E27FC236}">
                <a16:creationId xmlns:a16="http://schemas.microsoft.com/office/drawing/2014/main" id="{6D196EA8-3043-42E1-F254-4CC993EF1CC6}"/>
              </a:ext>
            </a:extLst>
          </p:cNvPr>
          <p:cNvPicPr>
            <a:picLocks noChangeAspect="1"/>
          </p:cNvPicPr>
          <p:nvPr/>
        </p:nvPicPr>
        <p:blipFill>
          <a:blip r:embed="rId2"/>
          <a:stretch>
            <a:fillRect/>
          </a:stretch>
        </p:blipFill>
        <p:spPr>
          <a:xfrm>
            <a:off x="3017520" y="685800"/>
            <a:ext cx="8439324" cy="5486400"/>
          </a:xfrm>
          <a:prstGeom prst="rect">
            <a:avLst/>
          </a:prstGeom>
        </p:spPr>
      </p:pic>
    </p:spTree>
    <p:extLst>
      <p:ext uri="{BB962C8B-B14F-4D97-AF65-F5344CB8AC3E}">
        <p14:creationId xmlns:p14="http://schemas.microsoft.com/office/powerpoint/2010/main" val="129734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mployment to Population Ratio, averaged over 12 months periods (April to March), from the period March 2009 to April 2010 through to the period March 2022 to April 2023. The trend lines for (1) people with any disability, (2) people with vision difficulty, and (3) people with vision difficulty only.">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6176520"/>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br>
              <a:rPr lang="en-US" sz="4000" b="1" u="sng" dirty="0"/>
            </a:br>
            <a:br>
              <a:rPr lang="en-US" sz="3600" b="1" dirty="0"/>
            </a:br>
            <a:r>
              <a:rPr lang="en-US" sz="3200" b="1" dirty="0"/>
              <a:t>12 Month Avg.</a:t>
            </a:r>
            <a:br>
              <a:rPr lang="en-US" sz="3200" b="1" dirty="0"/>
            </a:br>
            <a:r>
              <a:rPr lang="en-US" sz="3200" b="1" dirty="0"/>
              <a:t>April to March</a:t>
            </a:r>
            <a:br>
              <a:rPr lang="en-US" sz="3200" b="1" dirty="0"/>
            </a:br>
            <a:br>
              <a:rPr lang="en-US" sz="3200" b="1" dirty="0"/>
            </a:br>
            <a:r>
              <a:rPr lang="en-US" sz="1800" b="1" dirty="0"/>
              <a:t>Any Disability</a:t>
            </a:r>
            <a:br>
              <a:rPr lang="en-US" sz="1800" b="1" dirty="0"/>
            </a:br>
            <a:br>
              <a:rPr lang="en-US" sz="400" b="1" dirty="0"/>
            </a:br>
            <a:r>
              <a:rPr lang="en-US" sz="1800" b="1" dirty="0"/>
              <a:t>Vision Difficulty</a:t>
            </a:r>
            <a:br>
              <a:rPr lang="en-US" sz="1800" b="1" dirty="0"/>
            </a:br>
            <a:br>
              <a:rPr lang="en-US" sz="400" b="1" dirty="0"/>
            </a:br>
            <a:r>
              <a:rPr lang="en-US" sz="1800" b="1" dirty="0"/>
              <a:t>Vision Difficulty Only</a:t>
            </a:r>
            <a:endParaRPr lang="en-US" sz="3200" dirty="0"/>
          </a:p>
        </p:txBody>
      </p:sp>
      <p:pic>
        <p:nvPicPr>
          <p:cNvPr id="3" name="Picture 2" descr="This photo is the same line chart as the previous slide, but now has a third trend line, the trend line for people with vision difficulty only, which (a) follows a similar trend, (b) is always well above the trend line for people with vision difficulty, (c) although the recovery from COVID Pandemic Lockdown is slower and has just barely passed the pre-Lockdown level, and (d) the 2022 to 2023 estimate is 59.8 percent.">
            <a:extLst>
              <a:ext uri="{FF2B5EF4-FFF2-40B4-BE49-F238E27FC236}">
                <a16:creationId xmlns:a16="http://schemas.microsoft.com/office/drawing/2014/main" id="{00F03366-2A84-7BB9-ED88-1C3604F254DD}"/>
              </a:ext>
            </a:extLst>
          </p:cNvPr>
          <p:cNvPicPr>
            <a:picLocks noChangeAspect="1"/>
          </p:cNvPicPr>
          <p:nvPr/>
        </p:nvPicPr>
        <p:blipFill>
          <a:blip r:embed="rId3"/>
          <a:stretch>
            <a:fillRect/>
          </a:stretch>
        </p:blipFill>
        <p:spPr>
          <a:xfrm>
            <a:off x="3017520" y="685800"/>
            <a:ext cx="8439324" cy="5486400"/>
          </a:xfrm>
          <a:prstGeom prst="rect">
            <a:avLst/>
          </a:prstGeom>
        </p:spPr>
      </p:pic>
    </p:spTree>
    <p:extLst>
      <p:ext uri="{BB962C8B-B14F-4D97-AF65-F5344CB8AC3E}">
        <p14:creationId xmlns:p14="http://schemas.microsoft.com/office/powerpoint/2010/main" val="2878522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mployment to Population Ratio, averaged over 12 months periods (April to March), from the period March 2009 to April 2010 through to the period March 2022 to April 2023. The trend lines for (1) people with any disability, (2) people with vision difficulty, (3) people with vision difficulty only, and (4) people with vision difficulty and activity limitation.">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6176520"/>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br>
              <a:rPr lang="en-US" sz="4000" b="1" u="sng" dirty="0"/>
            </a:br>
            <a:br>
              <a:rPr lang="en-US" sz="3600" b="1" dirty="0"/>
            </a:br>
            <a:r>
              <a:rPr lang="en-US" sz="3200" b="1" dirty="0"/>
              <a:t>12 Month Avg.</a:t>
            </a:r>
            <a:br>
              <a:rPr lang="en-US" sz="3200" b="1" dirty="0"/>
            </a:br>
            <a:r>
              <a:rPr lang="en-US" sz="3200" b="1" dirty="0"/>
              <a:t>April to March</a:t>
            </a:r>
            <a:br>
              <a:rPr lang="en-US" sz="3200" b="1" dirty="0"/>
            </a:br>
            <a:br>
              <a:rPr lang="en-US" sz="3200" b="1" dirty="0"/>
            </a:br>
            <a:r>
              <a:rPr lang="en-US" sz="1800" b="1" dirty="0"/>
              <a:t>Any Disability</a:t>
            </a:r>
            <a:br>
              <a:rPr lang="en-US" sz="1800" b="1" dirty="0"/>
            </a:br>
            <a:br>
              <a:rPr lang="en-US" sz="400" b="1" dirty="0"/>
            </a:br>
            <a:r>
              <a:rPr lang="en-US" sz="1800" b="1" dirty="0"/>
              <a:t>Vision Difficulty</a:t>
            </a:r>
            <a:br>
              <a:rPr lang="en-US" sz="1800" b="1" dirty="0"/>
            </a:br>
            <a:br>
              <a:rPr lang="en-US" sz="400" b="1" dirty="0"/>
            </a:br>
            <a:r>
              <a:rPr lang="en-US" sz="1800" b="1" dirty="0"/>
              <a:t>Vision Difficulty Only</a:t>
            </a:r>
            <a:br>
              <a:rPr lang="en-US" sz="1800" b="1" dirty="0"/>
            </a:br>
            <a:br>
              <a:rPr lang="en-US" sz="400" b="1" dirty="0"/>
            </a:br>
            <a:r>
              <a:rPr lang="en-US" sz="1800" b="1" dirty="0"/>
              <a:t>Vision Difficulty w/Act. Lim.</a:t>
            </a:r>
            <a:endParaRPr lang="en-US" sz="3200" dirty="0"/>
          </a:p>
        </p:txBody>
      </p:sp>
      <p:pic>
        <p:nvPicPr>
          <p:cNvPr id="4" name="Picture 3" descr="This photo is the same line chart as the previous slide, but now has a forth trend line, the trend line for people with vision difficulty and activity limitation, which (a) follows a similar trend, (b) is always well below the other three trend lines, (c) although the recovery from COVID Pandemic Lockdown is slower and has just barely passed the pre-Lockdown level.">
            <a:extLst>
              <a:ext uri="{FF2B5EF4-FFF2-40B4-BE49-F238E27FC236}">
                <a16:creationId xmlns:a16="http://schemas.microsoft.com/office/drawing/2014/main" id="{171B5E58-77AB-181C-783A-1634E45865AD}"/>
              </a:ext>
            </a:extLst>
          </p:cNvPr>
          <p:cNvPicPr>
            <a:picLocks noChangeAspect="1"/>
          </p:cNvPicPr>
          <p:nvPr/>
        </p:nvPicPr>
        <p:blipFill>
          <a:blip r:embed="rId3"/>
          <a:stretch>
            <a:fillRect/>
          </a:stretch>
        </p:blipFill>
        <p:spPr>
          <a:xfrm>
            <a:off x="3017520" y="681201"/>
            <a:ext cx="8439963" cy="5486815"/>
          </a:xfrm>
          <a:prstGeom prst="rect">
            <a:avLst/>
          </a:prstGeom>
        </p:spPr>
      </p:pic>
    </p:spTree>
    <p:extLst>
      <p:ext uri="{BB962C8B-B14F-4D97-AF65-F5344CB8AC3E}">
        <p14:creationId xmlns:p14="http://schemas.microsoft.com/office/powerpoint/2010/main" val="354195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EABC25-AC82-4A68-B16D-1584F2D13CF3}"/>
              </a:ext>
            </a:extLst>
          </p:cNvPr>
          <p:cNvSpPr>
            <a:spLocks noGrp="1"/>
          </p:cNvSpPr>
          <p:nvPr>
            <p:ph type="title"/>
          </p:nvPr>
        </p:nvSpPr>
        <p:spPr>
          <a:xfrm>
            <a:off x="838200" y="365125"/>
            <a:ext cx="10515600" cy="1325563"/>
          </a:xfrm>
        </p:spPr>
        <p:txBody>
          <a:bodyPr/>
          <a:lstStyle/>
          <a:p>
            <a:pPr algn="ctr"/>
            <a:r>
              <a:rPr lang="en-US" b="1" u="sng" dirty="0">
                <a:latin typeface="Calibri" panose="020F0502020204030204" pitchFamily="34" charset="0"/>
                <a:cs typeface="Calibri" panose="020F0502020204030204" pitchFamily="34" charset="0"/>
              </a:rPr>
              <a:t>Observations</a:t>
            </a:r>
            <a:endParaRPr lang="en-US" u="sng"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815123"/>
            <a:ext cx="10102842" cy="4351338"/>
          </a:xfrm>
        </p:spPr>
        <p:txBody>
          <a:bodyPr>
            <a:normAutofit/>
          </a:bodyPr>
          <a:lstStyle/>
          <a:p>
            <a:pPr>
              <a:lnSpc>
                <a:spcPct val="100000"/>
              </a:lnSpc>
              <a:defRPr/>
            </a:pPr>
            <a:r>
              <a:rPr lang="en-US" dirty="0">
                <a:latin typeface="Calibri" panose="020F0502020204030204" pitchFamily="34" charset="0"/>
                <a:ea typeface="Calibri" panose="020F0502020204030204" pitchFamily="34" charset="0"/>
                <a:cs typeface="Calibri" panose="020F0502020204030204" pitchFamily="34" charset="0"/>
              </a:rPr>
              <a:t>There are substantial </a:t>
            </a:r>
            <a:r>
              <a:rPr lang="en-US" b="1" dirty="0">
                <a:latin typeface="Calibri" panose="020F0502020204030204" pitchFamily="34" charset="0"/>
                <a:ea typeface="Calibri" panose="020F0502020204030204" pitchFamily="34" charset="0"/>
                <a:cs typeface="Calibri" panose="020F0502020204030204" pitchFamily="34" charset="0"/>
              </a:rPr>
              <a:t>level-differences</a:t>
            </a:r>
            <a:r>
              <a:rPr lang="en-US" dirty="0">
                <a:latin typeface="Calibri" panose="020F0502020204030204" pitchFamily="34" charset="0"/>
                <a:ea typeface="Calibri" panose="020F0502020204030204" pitchFamily="34" charset="0"/>
                <a:cs typeface="Calibri" panose="020F0502020204030204" pitchFamily="34" charset="0"/>
              </a:rPr>
              <a:t> across three ways vision difficulty was characterized, reflecting the degree of severity.</a:t>
            </a:r>
          </a:p>
          <a:p>
            <a:pPr>
              <a:lnSpc>
                <a:spcPct val="100000"/>
              </a:lnSpc>
              <a:defRPr/>
            </a:pPr>
            <a:r>
              <a:rPr lang="en-US" dirty="0">
                <a:latin typeface="Calibri" panose="020F0502020204030204" pitchFamily="34" charset="0"/>
                <a:ea typeface="Calibri" panose="020F0502020204030204" pitchFamily="34" charset="0"/>
                <a:cs typeface="Calibri" panose="020F0502020204030204" pitchFamily="34" charset="0"/>
              </a:rPr>
              <a:t>People with vision difficulty only were slower to recover than form the Pandemic, and just about fully recovered.</a:t>
            </a:r>
          </a:p>
          <a:p>
            <a:pPr>
              <a:lnSpc>
                <a:spcPct val="100000"/>
              </a:lnSpc>
              <a:defRPr/>
            </a:pPr>
            <a:r>
              <a:rPr lang="en-US" dirty="0">
                <a:latin typeface="Calibri" panose="020F0502020204030204" pitchFamily="34" charset="0"/>
                <a:ea typeface="Calibri" panose="020F0502020204030204" pitchFamily="34" charset="0"/>
                <a:cs typeface="Calibri" panose="020F0502020204030204" pitchFamily="34" charset="0"/>
              </a:rPr>
              <a:t>The same is true for people with vision difficulty and activity limitation (self-care and/or independent living difficulty).</a:t>
            </a:r>
          </a:p>
          <a:p>
            <a:pPr>
              <a:lnSpc>
                <a:spcPct val="100000"/>
              </a:lnSpc>
              <a:defRPr/>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23519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a:bodyPr>
          <a:lstStyle/>
          <a:p>
            <a:r>
              <a:rPr lang="en-US" dirty="0"/>
              <a:t>nTIDE Lunch &amp; Learn Webinar Series </a:t>
            </a:r>
            <a:r>
              <a:rPr lang="en-US" sz="800" dirty="0">
                <a:solidFill>
                  <a:schemeClr val="bg1"/>
                </a:solidFill>
              </a:rPr>
              <a:t>(audio)</a:t>
            </a:r>
            <a:endParaRPr lang="en-US" dirty="0">
              <a:solidFill>
                <a:schemeClr val="bg1"/>
              </a:solidFill>
            </a:endParaRP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sz="1900" b="1" dirty="0">
                <a:latin typeface="Calibri" panose="020F0502020204030204" pitchFamily="34" charset="0"/>
                <a:cs typeface="Calibri" panose="020F0502020204030204" pitchFamily="34" charset="0"/>
              </a:rPr>
              <a:t>Kessler Foundation, UNH, and AUCD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nTIDE </a:t>
            </a:r>
            <a:r>
              <a:rPr lang="en-US" i="1" dirty="0">
                <a:latin typeface="Calibri" panose="020F0502020204030204" pitchFamily="34" charset="0"/>
                <a:cs typeface="Calibri" panose="020F0502020204030204" pitchFamily="34" charset="0"/>
              </a:rPr>
              <a:t>Deeper Dive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Date: May 19, 2023</a:t>
            </a:r>
          </a:p>
        </p:txBody>
      </p:sp>
      <p:pic>
        <p:nvPicPr>
          <p:cNvPr id="4" name="nTIDE-1.wav" descr="audio icon to start recorded introduction (will auto advance through the next two slides)">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Introducing our Guest Speaker</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a:xfrm>
            <a:off x="1854439" y="2136956"/>
            <a:ext cx="5960633" cy="3033657"/>
          </a:xfrm>
        </p:spPr>
        <p:txBody>
          <a:bodyPr/>
          <a:lstStyle/>
          <a:p>
            <a:endParaRPr lang="en-US" dirty="0"/>
          </a:p>
          <a:p>
            <a:endParaRPr lang="en-US" dirty="0"/>
          </a:p>
          <a:p>
            <a:pPr marL="0" indent="0">
              <a:buNone/>
            </a:pPr>
            <a:r>
              <a:rPr lang="en-US" sz="3600" b="1" i="1" dirty="0"/>
              <a:t>Elaine Katz</a:t>
            </a:r>
          </a:p>
          <a:p>
            <a:pPr marL="0" indent="0">
              <a:buNone/>
            </a:pPr>
            <a:r>
              <a:rPr lang="en-US" sz="3600" i="1" dirty="0"/>
              <a:t>Kessler Foundation</a:t>
            </a:r>
          </a:p>
          <a:p>
            <a:endParaRPr lang="en-US" dirty="0"/>
          </a:p>
        </p:txBody>
      </p:sp>
      <p:pic>
        <p:nvPicPr>
          <p:cNvPr id="8" name="Picture 7" descr="Elaine Katz is a white woman with short auburn hair wearing blue framed glasses and a blue sweater.">
            <a:extLst>
              <a:ext uri="{FF2B5EF4-FFF2-40B4-BE49-F238E27FC236}">
                <a16:creationId xmlns:a16="http://schemas.microsoft.com/office/drawing/2014/main" id="{0675DE90-3663-C414-7EF2-15405F3C9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1652" y="2136956"/>
            <a:ext cx="2977896" cy="3533495"/>
          </a:xfrm>
          <a:prstGeom prst="rect">
            <a:avLst/>
          </a:prstGeom>
        </p:spPr>
      </p:pic>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20</a:t>
            </a:fld>
            <a:endParaRPr lang="en-US"/>
          </a:p>
        </p:txBody>
      </p:sp>
    </p:spTree>
    <p:extLst>
      <p:ext uri="{BB962C8B-B14F-4D97-AF65-F5344CB8AC3E}">
        <p14:creationId xmlns:p14="http://schemas.microsoft.com/office/powerpoint/2010/main" val="1480613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nTIDE Guest Speaker</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a:xfrm>
            <a:off x="1762627" y="1690688"/>
            <a:ext cx="8339011" cy="3033657"/>
          </a:xfrm>
        </p:spPr>
        <p:txBody>
          <a:bodyPr/>
          <a:lstStyle/>
          <a:p>
            <a:endParaRPr lang="en-US" dirty="0"/>
          </a:p>
          <a:p>
            <a:endParaRPr lang="en-US" dirty="0"/>
          </a:p>
          <a:p>
            <a:pPr marL="0" indent="0">
              <a:buNone/>
            </a:pPr>
            <a:r>
              <a:rPr lang="en-US" sz="3600" b="1" i="1" dirty="0"/>
              <a:t>Eric Bridges</a:t>
            </a:r>
          </a:p>
          <a:p>
            <a:pPr marL="0" indent="0">
              <a:buNone/>
            </a:pPr>
            <a:r>
              <a:rPr lang="en-US" sz="3600" i="1" dirty="0"/>
              <a:t>American Foundation </a:t>
            </a:r>
          </a:p>
          <a:p>
            <a:pPr marL="0" indent="0">
              <a:buNone/>
            </a:pPr>
            <a:r>
              <a:rPr lang="en-US" sz="3600" i="1" dirty="0"/>
              <a:t>for the Blind</a:t>
            </a:r>
          </a:p>
          <a:p>
            <a:endParaRPr lang="en-US" dirty="0"/>
          </a:p>
        </p:txBody>
      </p:sp>
      <p:pic>
        <p:nvPicPr>
          <p:cNvPr id="8" name="Picture 7" descr="Eric Bridges is a white middle aged man, wearing a blue shirt and grey suit. He is smiling.">
            <a:extLst>
              <a:ext uri="{FF2B5EF4-FFF2-40B4-BE49-F238E27FC236}">
                <a16:creationId xmlns:a16="http://schemas.microsoft.com/office/drawing/2014/main" id="{174AF596-5487-7D6E-57C0-E9932BDBF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453" y="1808556"/>
            <a:ext cx="3011507" cy="3605325"/>
          </a:xfrm>
          <a:prstGeom prst="rect">
            <a:avLst/>
          </a:prstGeom>
        </p:spPr>
      </p:pic>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21</a:t>
            </a:fld>
            <a:endParaRPr lang="en-US"/>
          </a:p>
        </p:txBody>
      </p:sp>
    </p:spTree>
    <p:extLst>
      <p:ext uri="{BB962C8B-B14F-4D97-AF65-F5344CB8AC3E}">
        <p14:creationId xmlns:p14="http://schemas.microsoft.com/office/powerpoint/2010/main" val="926045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Q &amp; A</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200" dirty="0">
                <a:latin typeface="Calibri" panose="020F0502020204030204" pitchFamily="34" charset="0"/>
                <a:cs typeface="Microsoft Sans Serif" pitchFamily="34" charset="0"/>
              </a:rPr>
              <a:t>Use “Q&amp;A” button on Zoom to ask a questions</a:t>
            </a:r>
          </a:p>
          <a:p>
            <a:pPr marL="283464" indent="-285750">
              <a:spcBef>
                <a:spcPts val="2400"/>
              </a:spcBef>
            </a:pPr>
            <a:r>
              <a:rPr lang="en-US" sz="3200" dirty="0">
                <a:latin typeface="Calibri" panose="020F0502020204030204" pitchFamily="34" charset="0"/>
                <a:cs typeface="Microsoft Sans Serif" pitchFamily="34" charset="0"/>
              </a:rPr>
              <a:t>Slides will be archived at</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rPr>
              <a:t>  </a:t>
            </a:r>
            <a:r>
              <a:rPr lang="en-US" sz="2800" dirty="0">
                <a:latin typeface="Calibri" panose="020F0502020204030204" pitchFamily="34" charset="0"/>
                <a:cs typeface="Microsoft Sans Serif" pitchFamily="34" charset="0"/>
                <a:sym typeface="Wingdings 3" panose="05040102010807070707" pitchFamily="18" charset="2"/>
                <a:hlinkClick r:id="rId2"/>
              </a:rPr>
              <a:t>https://www.researchondisability.org/ntide-episodes-list</a:t>
            </a:r>
            <a:r>
              <a:rPr lang="en-US" sz="2800" dirty="0">
                <a:latin typeface="Calibri" panose="020F0502020204030204" pitchFamily="34" charset="0"/>
                <a:cs typeface="Microsoft Sans Serif" pitchFamily="34" charset="0"/>
                <a:sym typeface="Wingdings 3" panose="05040102010807070707" pitchFamily="18" charset="2"/>
              </a:rPr>
              <a:t> </a:t>
            </a:r>
            <a:endParaRPr lang="en-US" sz="3200" b="1" dirty="0">
              <a:latin typeface="Calibri" panose="020F0502020204030204" pitchFamily="34" charset="0"/>
            </a:endParaRPr>
          </a:p>
          <a:p>
            <a:pPr marL="283464" indent="-285750">
              <a:spcBef>
                <a:spcPts val="2400"/>
              </a:spcBef>
            </a:pPr>
            <a:r>
              <a:rPr lang="en-US" sz="3200" dirty="0">
                <a:latin typeface="Calibri" panose="020F0502020204030204" pitchFamily="34" charset="0"/>
                <a:cs typeface="Microsoft Sans Serif" pitchFamily="34" charset="0"/>
              </a:rPr>
              <a:t>Take our feedback survey at</a:t>
            </a:r>
            <a:br>
              <a:rPr lang="en-US" sz="3600" dirty="0">
                <a:latin typeface="Calibri" panose="020F0502020204030204" pitchFamily="34" charset="0"/>
                <a:cs typeface="Microsoft Sans Serif" pitchFamily="34" charset="0"/>
              </a:rPr>
            </a:br>
            <a:r>
              <a:rPr lang="en-US"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rPr>
              <a:t></a:t>
            </a:r>
            <a:r>
              <a:rPr lang="en-US" dirty="0">
                <a:latin typeface="Calibri" panose="020F0502020204030204" pitchFamily="34" charset="0"/>
                <a:cs typeface="Microsoft Sans Serif" pitchFamily="34" charset="0"/>
              </a:rPr>
              <a:t> </a:t>
            </a:r>
            <a:r>
              <a:rPr lang="en-US" sz="2800" dirty="0">
                <a:latin typeface="Calibri" panose="020F0502020204030204" pitchFamily="34" charset="0"/>
                <a:cs typeface="Microsoft Sans Serif" pitchFamily="34" charset="0"/>
                <a:sym typeface="Wingdings 3" panose="05040102010807070707" pitchFamily="18" charset="2"/>
                <a:hlinkClick r:id="rId2"/>
              </a:rPr>
              <a:t>https://www.researchondisability.org/ntide-episodes-list</a:t>
            </a:r>
            <a:endParaRPr lang="en-US"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22</a:t>
            </a:fld>
            <a:endParaRPr lang="en-US"/>
          </a:p>
        </p:txBody>
      </p:sp>
      <p:pic>
        <p:nvPicPr>
          <p:cNvPr id="6" name="Picture 5">
            <a:extLst>
              <a:ext uri="{FF2B5EF4-FFF2-40B4-BE49-F238E27FC236}">
                <a16:creationId xmlns:a16="http://schemas.microsoft.com/office/drawing/2014/main" id="{F28EB550-BD71-4B32-99F8-E339BE8027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71592" y="1955382"/>
            <a:ext cx="994829" cy="763475"/>
          </a:xfrm>
          <a:prstGeom prst="rect">
            <a:avLst/>
          </a:prstGeom>
        </p:spPr>
      </p:pic>
    </p:spTree>
    <p:extLst>
      <p:ext uri="{BB962C8B-B14F-4D97-AF65-F5344CB8AC3E}">
        <p14:creationId xmlns:p14="http://schemas.microsoft.com/office/powerpoint/2010/main" val="3229120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23</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r>
              <a:rPr lang="en-US" b="1" u="sng" dirty="0">
                <a:solidFill>
                  <a:schemeClr val="bg1"/>
                </a:solidFill>
                <a:latin typeface="Calibri" panose="020F0502020204030204" pitchFamily="34" charset="0"/>
              </a:rPr>
              <a:t> </a:t>
            </a:r>
            <a:r>
              <a:rPr lang="en-US" sz="800" b="1" u="sng" dirty="0">
                <a:solidFill>
                  <a:schemeClr val="bg1"/>
                </a:solidFill>
                <a:latin typeface="Calibri" panose="020F0502020204030204" pitchFamily="34" charset="0"/>
              </a:rPr>
              <a:t>audio</a:t>
            </a:r>
            <a:endParaRPr lang="en-US" sz="800" dirty="0">
              <a:solidFill>
                <a:schemeClr val="bg1"/>
              </a:solidFill>
            </a:endParaRPr>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pic>
        <p:nvPicPr>
          <p:cNvPr id="7" name="nTIDE-4" descr="audio icon to start end music">
            <a:hlinkClick r:id="" action="ppaction://media"/>
            <a:extLst>
              <a:ext uri="{FF2B5EF4-FFF2-40B4-BE49-F238E27FC236}">
                <a16:creationId xmlns:a16="http://schemas.microsoft.com/office/drawing/2014/main" id="{455604EA-1F46-4130-A5D1-B3D9F9C5DA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51000" y="707817"/>
            <a:ext cx="489366" cy="489366"/>
          </a:xfrm>
          <a:prstGeom prst="rect">
            <a:avLst/>
          </a:prstGeom>
        </p:spPr>
      </p:pic>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24</a:t>
            </a:fld>
            <a:endParaRPr lang="en-US"/>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latin typeface="Calibri" panose="020F0502020204030204" pitchFamily="34" charset="0"/>
                <a:cs typeface="Calibri" panose="020F0502020204030204" pitchFamily="34" charset="0"/>
              </a:rPr>
              <a:t>This webinar is being recorded. We will post an archive of along side the Monthly nTIDE broadcast on our webinar, each month, on our website at </a:t>
            </a:r>
            <a:r>
              <a:rPr lang="en-US" sz="2800" u="sng" dirty="0">
                <a:latin typeface="Calibri" panose="020F0502020204030204" pitchFamily="34" charset="0"/>
                <a:cs typeface="Calibri" panose="020F0502020204030204" pitchFamily="34" charset="0"/>
                <a:hlinkClick r:id="rId4"/>
              </a:rPr>
              <a:t>www.researchondisability.org/nTIDE</a:t>
            </a:r>
            <a:r>
              <a:rPr lang="en-US" sz="2800" dirty="0">
                <a:latin typeface="Calibri" panose="020F0502020204030204" pitchFamily="34" charset="0"/>
                <a:cs typeface="Calibri" panose="020F0502020204030204" pitchFamily="34" charset="0"/>
              </a:rPr>
              <a:t>. This site will also provide copies of the presentations, the speakers’ bios, full transcripts, and other valuable resources.</a:t>
            </a:r>
          </a:p>
          <a:p>
            <a:pPr>
              <a:spcBef>
                <a:spcPts val="1800"/>
              </a:spcBef>
            </a:pPr>
            <a:r>
              <a:rPr lang="en-US" sz="2800" dirty="0">
                <a:latin typeface="Calibri" panose="020F0502020204030204" pitchFamily="34" charset="0"/>
                <a:cs typeface="Calibri" panose="020F0502020204030204" pitchFamily="34" charset="0"/>
              </a:rPr>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p>
          <a:p>
            <a:pPr marL="0" indent="0">
              <a:buNone/>
            </a:pPr>
            <a:endParaRPr lang="en-US" dirty="0">
              <a:latin typeface="Calibri" panose="020F0502020204030204" pitchFamily="34" charset="0"/>
              <a:cs typeface="Calibri" panose="020F0502020204030204" pitchFamily="34" charset="0"/>
            </a:endParaRPr>
          </a:p>
        </p:txBody>
      </p:sp>
      <p:pic>
        <p:nvPicPr>
          <p:cNvPr id="6" name="nTIDE-2" descr="audio file for the intro text on slide 3">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a:xfrm>
            <a:off x="841248" y="365125"/>
            <a:ext cx="10515600" cy="1325563"/>
          </a:xfrm>
        </p:spPr>
        <p:txBody>
          <a:bodyPr/>
          <a:lstStyle/>
          <a:p>
            <a:pPr algn="ctr"/>
            <a:r>
              <a:rPr lang="en-US" sz="4400" b="1" u="sng" dirty="0">
                <a:solidFill>
                  <a:schemeClr val="tx1"/>
                </a:solidFill>
                <a:latin typeface="Calibri" panose="020F0502020204030204" pitchFamily="34" charset="0"/>
              </a:rPr>
              <a:t>Up Front Matters Continued</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If you have any questions following this recording, please contact us at </a:t>
            </a:r>
            <a:r>
              <a:rPr lang="en-US" sz="2800" u="sng" dirty="0">
                <a:latin typeface="Calibri" panose="020F0502020204030204" pitchFamily="34" charset="0"/>
                <a:cs typeface="Calibri" panose="020F0502020204030204" pitchFamily="34" charset="0"/>
                <a:hlinkClick r:id="rId4"/>
              </a:rPr>
              <a:t>disability.statistics@unh.edu</a:t>
            </a:r>
            <a:r>
              <a:rPr lang="en-US" sz="2800" dirty="0">
                <a:latin typeface="Calibri" panose="020F0502020204030204" pitchFamily="34" charset="0"/>
                <a:cs typeface="Calibri" panose="020F0502020204030204" pitchFamily="34" charset="0"/>
              </a:rPr>
              <a:t>, or toll free at 866-538-9521 for more information. Thanks for joining us. Enjoy today's webinar!</a:t>
            </a:r>
          </a:p>
          <a:p>
            <a:endParaRPr lang="en-US" dirty="0">
              <a:latin typeface="Calibri" panose="020F0502020204030204" pitchFamily="34" charset="0"/>
              <a:cs typeface="Calibri" panose="020F0502020204030204" pitchFamily="34" charset="0"/>
            </a:endParaRPr>
          </a:p>
        </p:txBody>
      </p:sp>
      <p:pic>
        <p:nvPicPr>
          <p:cNvPr id="6" name="nTIDE-3" descr="audio recording for text on slide 4">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EABC25-AC82-4A68-B16D-1584F2D13CF3}"/>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ASL Interpreter &amp; Closed Captioning </a:t>
            </a:r>
            <a:endParaRPr lang="en-US" u="sng"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784233" y="1815123"/>
            <a:ext cx="10102842" cy="4351338"/>
          </a:xfrm>
        </p:spPr>
        <p:txBody>
          <a:bodyPr>
            <a:normAutofit/>
          </a:bodyPr>
          <a:lstStyle/>
          <a:p>
            <a:pPr>
              <a:defRPr/>
            </a:pPr>
            <a:r>
              <a:rPr lang="en-US" dirty="0">
                <a:latin typeface="Calibri" panose="020F0502020204030204" pitchFamily="34" charset="0"/>
                <a:ea typeface="Calibri" panose="020F0502020204030204" pitchFamily="34" charset="0"/>
                <a:cs typeface="Calibri" panose="020F0502020204030204" pitchFamily="34" charset="0"/>
              </a:rPr>
              <a:t>To see </a:t>
            </a:r>
            <a:r>
              <a:rPr lang="en-US" u="sng" dirty="0">
                <a:latin typeface="Calibri" panose="020F0502020204030204" pitchFamily="34" charset="0"/>
                <a:ea typeface="Calibri" panose="020F0502020204030204" pitchFamily="34" charset="0"/>
                <a:cs typeface="Calibri" panose="020F0502020204030204" pitchFamily="34" charset="0"/>
              </a:rPr>
              <a:t>interpreter</a:t>
            </a:r>
            <a:r>
              <a:rPr lang="en-US" dirty="0">
                <a:latin typeface="Calibri" panose="020F0502020204030204" pitchFamily="34" charset="0"/>
                <a:ea typeface="Calibri" panose="020F0502020204030204" pitchFamily="34" charset="0"/>
                <a:cs typeface="Calibri" panose="020F0502020204030204" pitchFamily="34" charset="0"/>
              </a:rPr>
              <a:t> and the gallery of speakers at the same time, we recommend using a computer or laptop, rather than  a phone or tablet</a:t>
            </a:r>
            <a:r>
              <a:rPr lang="en-US" dirty="0">
                <a:effectLst/>
                <a:latin typeface="Calibri" panose="020F0502020204030204" pitchFamily="34" charset="0"/>
                <a:ea typeface="Calibri" panose="020F0502020204030204" pitchFamily="34" charset="0"/>
                <a:cs typeface="Calibri" panose="020F0502020204030204" pitchFamily="34" charset="0"/>
              </a:rPr>
              <a:t>.</a:t>
            </a:r>
          </a:p>
          <a:p>
            <a:pPr>
              <a:spcBef>
                <a:spcPts val="2800"/>
              </a:spcBef>
              <a:defRPr/>
            </a:pPr>
            <a:r>
              <a:rPr lang="en-US" sz="2800" kern="0" dirty="0">
                <a:latin typeface="Calibri" panose="020F0502020204030204" pitchFamily="34" charset="0"/>
                <a:cs typeface="Calibri" panose="020F0502020204030204" pitchFamily="34" charset="0"/>
              </a:rPr>
              <a:t>For closed captioning, click on the Closed Caption button and select Show Subtitle or View Full Transcript.</a:t>
            </a: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US"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81309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About the nTIDE Deeper Dive</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818950" y="1719750"/>
            <a:ext cx="10515600" cy="4351338"/>
          </a:xfrm>
        </p:spPr>
        <p:txBody>
          <a:bodyPr>
            <a:normAutofit/>
          </a:bodyPr>
          <a:lstStyle/>
          <a:p>
            <a:pPr marL="233363" lvl="1">
              <a:spcBef>
                <a:spcPts val="1800"/>
              </a:spcBef>
            </a:pPr>
            <a:r>
              <a:rPr lang="en-US" sz="3000" dirty="0">
                <a:latin typeface="Calibri" panose="020F0502020204030204" pitchFamily="34" charset="0"/>
              </a:rPr>
              <a:t>Occurs at noon Eastern-time on two weeks after the first Friday day of each month (when </a:t>
            </a:r>
            <a:r>
              <a:rPr lang="en-US" sz="3000" u="sng" dirty="0">
                <a:latin typeface="Calibri" panose="020F0502020204030204" pitchFamily="34" charset="0"/>
              </a:rPr>
              <a:t>nTIDE Report</a:t>
            </a:r>
            <a:r>
              <a:rPr lang="en-US" sz="3000" dirty="0">
                <a:latin typeface="Calibri" panose="020F0502020204030204" pitchFamily="34" charset="0"/>
              </a:rPr>
              <a:t> is released).</a:t>
            </a:r>
          </a:p>
          <a:p>
            <a:pPr marL="233363" lvl="1">
              <a:spcBef>
                <a:spcPts val="1800"/>
              </a:spcBef>
            </a:pPr>
            <a:r>
              <a:rPr lang="en-US" sz="3000" dirty="0">
                <a:latin typeface="Calibri" panose="020F0502020204030204" pitchFamily="34" charset="0"/>
              </a:rPr>
              <a:t>A joint effort of the University of New Hampshire, Kessler Foundation, and the Association of University Centers on Disabilities (AUCD).</a:t>
            </a:r>
          </a:p>
          <a:p>
            <a:pPr marL="233363" lvl="1">
              <a:spcBef>
                <a:spcPts val="1800"/>
              </a:spcBef>
            </a:pPr>
            <a:r>
              <a:rPr lang="en-US" sz="3000" dirty="0">
                <a:latin typeface="Calibri" panose="020F0502020204030204" pitchFamily="34" charset="0"/>
              </a:rPr>
              <a:t>Each month, the nTIDE Deeper Dive focuses on specific sub-populations within the population with disabilities.</a:t>
            </a:r>
          </a:p>
          <a:p>
            <a:pPr marL="233363" lvl="1">
              <a:spcBef>
                <a:spcPts val="1800"/>
              </a:spcBef>
            </a:pPr>
            <a:r>
              <a:rPr lang="en-US" sz="3000" dirty="0">
                <a:latin typeface="Calibri" panose="020F0502020204030204" pitchFamily="34" charset="0"/>
              </a:rPr>
              <a:t>Brings in a guest speaker to provide greater context.</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53859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FAC-9458-45E1-B068-9439448C4AE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Today’s Agenda</a:t>
            </a:r>
            <a:endParaRPr lang="en-US" dirty="0"/>
          </a:p>
        </p:txBody>
      </p:sp>
      <p:sp>
        <p:nvSpPr>
          <p:cNvPr id="3" name="Content Placeholder 2">
            <a:extLst>
              <a:ext uri="{FF2B5EF4-FFF2-40B4-BE49-F238E27FC236}">
                <a16:creationId xmlns:a16="http://schemas.microsoft.com/office/drawing/2014/main" id="{208AB114-3388-4571-913A-BFFBCE5A3F57}"/>
              </a:ext>
            </a:extLst>
          </p:cNvPr>
          <p:cNvSpPr>
            <a:spLocks noGrp="1"/>
          </p:cNvSpPr>
          <p:nvPr>
            <p:ph idx="1"/>
          </p:nvPr>
        </p:nvSpPr>
        <p:spPr/>
        <p:txBody>
          <a:bodyPr/>
          <a:lstStyle/>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12:00 pm: 	Welcome and Introduction</a:t>
            </a:r>
          </a:p>
          <a:p>
            <a:pPr marL="3027363" indent="-3008313">
              <a:spcBef>
                <a:spcPts val="1200"/>
              </a:spcBef>
              <a:buNone/>
              <a:tabLst>
                <a:tab pos="2743200" algn="l"/>
              </a:tabLst>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12:05 pm:	</a:t>
            </a:r>
            <a:r>
              <a:rPr lang="en-US" dirty="0">
                <a:latin typeface="Calibri" panose="020F0502020204030204" pitchFamily="34" charset="0"/>
              </a:rPr>
              <a:t>Moderator: </a:t>
            </a:r>
            <a:r>
              <a:rPr lang="en-US" sz="2800" dirty="0">
                <a:latin typeface="Calibri" panose="020F0502020204030204" pitchFamily="34" charset="0"/>
              </a:rPr>
              <a:t>Andrew Houtenville</a:t>
            </a:r>
          </a:p>
          <a:p>
            <a:pPr marL="3027363" indent="-3008313">
              <a:spcBef>
                <a:spcPts val="300"/>
              </a:spcBef>
              <a:buNone/>
              <a:tabLst>
                <a:tab pos="2743200" algn="l"/>
              </a:tabLst>
            </a:pPr>
            <a:r>
              <a:rPr lang="en-US" dirty="0">
                <a:latin typeface="Calibri" panose="020F0502020204030204" pitchFamily="34" charset="0"/>
              </a:rPr>
              <a:t>	</a:t>
            </a:r>
            <a:r>
              <a:rPr lang="en-US" dirty="0">
                <a:latin typeface="Calibri" panose="020F0502020204030204" pitchFamily="34" charset="0"/>
                <a:sym typeface="Wingdings 3" panose="05040102010807070707" pitchFamily="18" charset="2"/>
              </a:rPr>
              <a:t></a:t>
            </a:r>
            <a:r>
              <a:rPr lang="en-US" sz="2800" dirty="0">
                <a:latin typeface="Calibri" panose="020F0502020204030204" pitchFamily="34" charset="0"/>
              </a:rPr>
              <a:t> Reviews the nTIDE (First Friday) statistics</a:t>
            </a:r>
          </a:p>
          <a:p>
            <a:pPr marL="3027363" indent="-3008313">
              <a:spcBef>
                <a:spcPts val="300"/>
              </a:spcBef>
              <a:buNone/>
              <a:tabLst>
                <a:tab pos="2743200" algn="l"/>
              </a:tabLst>
            </a:pPr>
            <a:r>
              <a:rPr lang="en-US" dirty="0">
                <a:latin typeface="Calibri" panose="020F0502020204030204" pitchFamily="34" charset="0"/>
              </a:rPr>
              <a:t>	</a:t>
            </a:r>
            <a:r>
              <a:rPr lang="en-US" dirty="0">
                <a:latin typeface="Calibri" panose="020F0502020204030204" pitchFamily="34" charset="0"/>
                <a:sym typeface="Wingdings 3" panose="05040102010807070707" pitchFamily="18" charset="2"/>
              </a:rPr>
              <a:t></a:t>
            </a:r>
            <a:r>
              <a:rPr lang="en-US" sz="2800" dirty="0">
                <a:latin typeface="Calibri" panose="020F0502020204030204" pitchFamily="34" charset="0"/>
              </a:rPr>
              <a:t> Takes a “Deeper Dive” </a:t>
            </a:r>
            <a:r>
              <a:rPr lang="en-US" dirty="0">
                <a:latin typeface="Calibri" panose="020F0502020204030204" pitchFamily="34" charset="0"/>
              </a:rPr>
              <a:t>into the statistics</a:t>
            </a:r>
            <a:endParaRPr lang="en-US" sz="2800" dirty="0">
              <a:latin typeface="Calibri" panose="020F0502020204030204" pitchFamily="34" charset="0"/>
            </a:endParaRPr>
          </a:p>
          <a:p>
            <a:pPr marL="476250" indent="-457200">
              <a:lnSpc>
                <a:spcPct val="100000"/>
              </a:lnSpc>
              <a:spcBef>
                <a:spcPts val="1200"/>
              </a:spcBef>
              <a:tabLst>
                <a:tab pos="2743200" algn="l"/>
              </a:tabLst>
            </a:pPr>
            <a:r>
              <a:rPr lang="en-US" sz="2800" dirty="0">
                <a:latin typeface="Calibri" panose="020F0502020204030204" pitchFamily="34" charset="0"/>
              </a:rPr>
              <a:t>12:20 pm:	</a:t>
            </a:r>
            <a:r>
              <a:rPr lang="en-US" dirty="0">
                <a:latin typeface="Calibri" panose="020F0502020204030204" pitchFamily="34" charset="0"/>
              </a:rPr>
              <a:t>Guest Speaker: Eric </a:t>
            </a:r>
            <a:r>
              <a:rPr lang="en-US">
                <a:latin typeface="Calibri" panose="020F0502020204030204" pitchFamily="34" charset="0"/>
              </a:rPr>
              <a:t>Bridges from the</a:t>
            </a:r>
            <a:endParaRPr lang="en-US" dirty="0">
              <a:latin typeface="Calibri" panose="020F0502020204030204" pitchFamily="34" charset="0"/>
            </a:endParaRPr>
          </a:p>
          <a:p>
            <a:pPr marL="19050" indent="0">
              <a:lnSpc>
                <a:spcPct val="100000"/>
              </a:lnSpc>
              <a:spcBef>
                <a:spcPts val="300"/>
              </a:spcBef>
              <a:buNone/>
              <a:tabLst>
                <a:tab pos="2743200" algn="l"/>
              </a:tabLst>
            </a:pPr>
            <a:r>
              <a:rPr lang="en-US" dirty="0">
                <a:latin typeface="Calibri" panose="020F0502020204030204" pitchFamily="34" charset="0"/>
              </a:rPr>
              <a:t>	American Foundation</a:t>
            </a:r>
            <a:endParaRPr lang="en-US" sz="2800" dirty="0">
              <a:latin typeface="Calibri" panose="020F0502020204030204" pitchFamily="34" charset="0"/>
            </a:endParaRP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12:35 pm:	Open Q&amp;A Period</a:t>
            </a:r>
          </a:p>
          <a:p>
            <a:endParaRPr lang="en-US" dirty="0"/>
          </a:p>
        </p:txBody>
      </p:sp>
      <p:sp>
        <p:nvSpPr>
          <p:cNvPr id="4" name="Date Placeholder 3">
            <a:extLst>
              <a:ext uri="{FF2B5EF4-FFF2-40B4-BE49-F238E27FC236}">
                <a16:creationId xmlns:a16="http://schemas.microsoft.com/office/drawing/2014/main" id="{A756111C-A699-4E23-AF55-0931F21AFCF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CE56EE4-6ECB-4D96-BD76-4355D4C4E1AF}"/>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336747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dirty="0">
                <a:latin typeface="Calibri" panose="020F0502020204030204" pitchFamily="34" charset="0"/>
                <a:cs typeface="Calibri" panose="020F0502020204030204" pitchFamily="34" charset="0"/>
              </a:rPr>
              <a:t>nTIDE 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dirty="0">
                <a:latin typeface="Calibri" panose="020F0502020204030204" pitchFamily="34" charset="0"/>
              </a:rPr>
              <a:t>U.S. BLS, Current Population Survey (CPS).</a:t>
            </a:r>
          </a:p>
          <a:p>
            <a:pPr lvl="1">
              <a:spcBef>
                <a:spcPts val="1200"/>
              </a:spcBef>
            </a:pPr>
            <a:r>
              <a:rPr lang="en-US" sz="2400" dirty="0">
                <a:latin typeface="Calibri" panose="020F0502020204030204" pitchFamily="34" charset="0"/>
              </a:rPr>
              <a:t>Source of the “official” unemployment rate.</a:t>
            </a:r>
          </a:p>
          <a:p>
            <a:pPr>
              <a:spcBef>
                <a:spcPts val="1800"/>
              </a:spcBef>
            </a:pPr>
            <a:r>
              <a:rPr lang="en-US" dirty="0">
                <a:latin typeface="Calibri" panose="020F0502020204030204" pitchFamily="34" charset="0"/>
              </a:rPr>
              <a:t>Civilians, ages 16-64, not living in institutions.</a:t>
            </a:r>
          </a:p>
          <a:p>
            <a:pPr>
              <a:spcBef>
                <a:spcPts val="1800"/>
              </a:spcBef>
            </a:pPr>
            <a:r>
              <a:rPr lang="en-US" dirty="0">
                <a:latin typeface="Calibri" panose="020F0502020204030204" pitchFamily="34" charset="0"/>
              </a:rPr>
              <a:t>Available September 2008 onward.</a:t>
            </a:r>
          </a:p>
          <a:p>
            <a:pPr>
              <a:lnSpc>
                <a:spcPct val="100000"/>
              </a:lnSpc>
              <a:spcBef>
                <a:spcPts val="1800"/>
              </a:spcBef>
            </a:pPr>
            <a:r>
              <a:rPr lang="en-US" dirty="0">
                <a:latin typeface="Calibri" panose="020F0502020204030204" pitchFamily="34" charset="0"/>
              </a:rPr>
              <a:t>Uses the Public-Use Microdata (PUMS) file, which comes out several days after the release of the first Friday nTIDE Report.</a:t>
            </a:r>
          </a:p>
          <a:p>
            <a:endParaRPr lang="en-US" dirty="0"/>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426531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dirty="0">
                <a:latin typeface="Calibri" panose="020F0502020204030204" pitchFamily="34" charset="0"/>
                <a:cs typeface="Calibri" panose="020F0502020204030204" pitchFamily="34" charset="0"/>
              </a:rPr>
              <a:t>Identifying People with Disabilities</a:t>
            </a:r>
            <a:r>
              <a:rPr lang="en-US" sz="800" b="1" u="sng" dirty="0">
                <a:solidFill>
                  <a:schemeClr val="bg1"/>
                </a:solidFill>
                <a:latin typeface="Calibri" panose="020F0502020204030204" pitchFamily="34" charset="0"/>
                <a:cs typeface="Calibri" panose="020F0502020204030204" pitchFamily="34" charset="0"/>
              </a:rPr>
              <a:t> 6 Questions</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a:xfrm>
            <a:off x="864326" y="1533784"/>
            <a:ext cx="10515600" cy="5032375"/>
          </a:xfrm>
        </p:spPr>
        <p:txBody>
          <a:bodyPr>
            <a:noAutofit/>
          </a:bodyPr>
          <a:lstStyle/>
          <a:p>
            <a:pPr marL="0" indent="0">
              <a:lnSpc>
                <a:spcPct val="100000"/>
              </a:lnSpc>
              <a:spcBef>
                <a:spcPts val="600"/>
              </a:spcBef>
              <a:buNone/>
            </a:pPr>
            <a:r>
              <a:rPr lang="en-US" sz="3400" b="1" u="sng" dirty="0"/>
              <a:t>Six Questions</a:t>
            </a:r>
            <a:r>
              <a:rPr lang="en-US" sz="3400" b="1" dirty="0"/>
              <a:t>:</a:t>
            </a:r>
          </a:p>
          <a:p>
            <a:pPr>
              <a:lnSpc>
                <a:spcPct val="100000"/>
              </a:lnSpc>
              <a:spcBef>
                <a:spcPts val="600"/>
              </a:spcBef>
            </a:pPr>
            <a:r>
              <a:rPr lang="en-US" sz="2600" b="1" dirty="0"/>
              <a:t>Hearing Disability </a:t>
            </a:r>
            <a:r>
              <a:rPr lang="en-US" sz="2600" dirty="0"/>
              <a:t>– Deaf or having serious difficulty hearing.</a:t>
            </a:r>
          </a:p>
          <a:p>
            <a:pPr>
              <a:lnSpc>
                <a:spcPct val="100000"/>
              </a:lnSpc>
              <a:spcBef>
                <a:spcPts val="600"/>
              </a:spcBef>
            </a:pPr>
            <a:r>
              <a:rPr lang="en-US" sz="2600" b="1" dirty="0"/>
              <a:t>Vision Disability</a:t>
            </a:r>
            <a:r>
              <a:rPr lang="en-US" sz="2600" dirty="0"/>
              <a:t> – Blind or having serious difficulty seeing, even when wearing glasses.</a:t>
            </a:r>
          </a:p>
          <a:p>
            <a:pPr>
              <a:lnSpc>
                <a:spcPct val="100000"/>
              </a:lnSpc>
              <a:spcBef>
                <a:spcPts val="600"/>
              </a:spcBef>
            </a:pPr>
            <a:r>
              <a:rPr lang="en-US" sz="2600" b="1" dirty="0"/>
              <a:t>Cognitive Disability </a:t>
            </a:r>
            <a:r>
              <a:rPr lang="en-US" sz="2600" dirty="0"/>
              <a:t>– Because of a physical, mental, or emotional problem …  difficulty remembering, concentrating, or making decisions.</a:t>
            </a:r>
          </a:p>
          <a:p>
            <a:pPr>
              <a:lnSpc>
                <a:spcPct val="100000"/>
              </a:lnSpc>
              <a:spcBef>
                <a:spcPts val="600"/>
              </a:spcBef>
            </a:pPr>
            <a:r>
              <a:rPr lang="en-US" sz="2600" b="1" dirty="0"/>
              <a:t>Ambulatory Disability </a:t>
            </a:r>
            <a:r>
              <a:rPr lang="en-US" sz="2600" dirty="0"/>
              <a:t>– Because of a physical, mental, or emotional problem … serious difficulty walking or climbing stairs.</a:t>
            </a:r>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377478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3AE54-E525-407A-9473-4F14C43EA8FD}">
  <ds:schemaRef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dcmitype/"/>
    <ds:schemaRef ds:uri="af1aecce-9966-48e2-adf8-ad84ee7f2c0f"/>
    <ds:schemaRef ds:uri="http://www.w3.org/XML/1998/namespace"/>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3.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nTIDE Template</Template>
  <TotalTime>4223</TotalTime>
  <Words>1248</Words>
  <Application>Microsoft Office PowerPoint</Application>
  <PresentationFormat>Widescreen</PresentationFormat>
  <Paragraphs>120</Paragraphs>
  <Slides>24</Slides>
  <Notes>6</Notes>
  <HiddenSlides>0</HiddenSlides>
  <MMClips>4</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24</vt:i4>
      </vt:variant>
    </vt:vector>
  </HeadingPairs>
  <TitlesOfParts>
    <vt:vector size="32" baseType="lpstr">
      <vt:lpstr>Arial</vt:lpstr>
      <vt:lpstr>Calibri</vt:lpstr>
      <vt:lpstr>Calibri Light</vt:lpstr>
      <vt:lpstr>Myriad Pro</vt:lpstr>
      <vt:lpstr>2_nTIDE Lunch and Learn PPT Template</vt:lpstr>
      <vt:lpstr>Custom Design</vt:lpstr>
      <vt:lpstr>1_Custom Design</vt:lpstr>
      <vt:lpstr>3_nTIDE Lunch and Learn PPT Template</vt:lpstr>
      <vt:lpstr>nTIDE Lunch &amp; Learn Webinar Series</vt:lpstr>
      <vt:lpstr>nTIDE Lunch &amp; Learn Webinar Series (audio)</vt:lpstr>
      <vt:lpstr>Up Front Matters</vt:lpstr>
      <vt:lpstr>Up Front Matters Continued</vt:lpstr>
      <vt:lpstr>ASL Interpreter &amp; Closed Captioning </vt:lpstr>
      <vt:lpstr>About the nTIDE Deeper Dive</vt:lpstr>
      <vt:lpstr>Today’s Agenda</vt:lpstr>
      <vt:lpstr>nTIDE Source of the Data</vt:lpstr>
      <vt:lpstr>Identifying People with Disabilities 6 Questions</vt:lpstr>
      <vt:lpstr>Identifying People with Disabilities 6 Questions cont’d</vt:lpstr>
      <vt:lpstr>Identifying People with Disabilities Various Combinations</vt:lpstr>
      <vt:lpstr>Employment -to-  Population  Ratio</vt:lpstr>
      <vt:lpstr>Employment -to-  Population  Ratio  Slide from First Friday nTIDE</vt:lpstr>
      <vt:lpstr>Employment -to-  Population  Ratio  12 Month Avg. April to March  </vt:lpstr>
      <vt:lpstr>Employment -to-  Population  Ratio  12 Month Avg. April to March  Any Disability</vt:lpstr>
      <vt:lpstr>Employment -to-  Population  Ratio  12 Month Avg. April to March  Any Disability  Vision Difficulty</vt:lpstr>
      <vt:lpstr>Employment -to-  Population  Ratio  12 Month Avg. April to March  Any Disability  Vision Difficulty  Vision Difficulty Only</vt:lpstr>
      <vt:lpstr>Employment -to-  Population  Ratio  12 Month Avg. April to March  Any Disability  Vision Difficulty  Vision Difficulty Only  Vision Difficulty w/Act. Lim.</vt:lpstr>
      <vt:lpstr>Observations</vt:lpstr>
      <vt:lpstr>Introducing our Guest Speaker</vt:lpstr>
      <vt:lpstr>nTIDE Guest Speaker</vt:lpstr>
      <vt:lpstr>Q &amp; A</vt:lpstr>
      <vt:lpstr>Thank You!</vt:lpstr>
      <vt:lpstr>Thank You! audio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Kate Filanoski</cp:lastModifiedBy>
  <cp:revision>205</cp:revision>
  <dcterms:created xsi:type="dcterms:W3CDTF">2020-09-03T15:55:14Z</dcterms:created>
  <dcterms:modified xsi:type="dcterms:W3CDTF">2023-05-19T15:50:39Z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