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6" r:id="rId5"/>
    <p:sldMasterId id="2147483698" r:id="rId6"/>
    <p:sldMasterId id="2147483710" r:id="rId7"/>
  </p:sldMasterIdLst>
  <p:notesMasterIdLst>
    <p:notesMasterId r:id="rId42"/>
  </p:notesMasterIdLst>
  <p:sldIdLst>
    <p:sldId id="257" r:id="rId8"/>
    <p:sldId id="573" r:id="rId9"/>
    <p:sldId id="256" r:id="rId10"/>
    <p:sldId id="260" r:id="rId11"/>
    <p:sldId id="1053" r:id="rId12"/>
    <p:sldId id="261" r:id="rId13"/>
    <p:sldId id="263" r:id="rId14"/>
    <p:sldId id="12023" r:id="rId15"/>
    <p:sldId id="12137" r:id="rId16"/>
    <p:sldId id="12093" r:id="rId17"/>
    <p:sldId id="12096" r:id="rId18"/>
    <p:sldId id="12138" r:id="rId19"/>
    <p:sldId id="12095" r:id="rId20"/>
    <p:sldId id="12123" r:id="rId21"/>
    <p:sldId id="12143" r:id="rId22"/>
    <p:sldId id="12155" r:id="rId23"/>
    <p:sldId id="12156" r:id="rId24"/>
    <p:sldId id="12140" r:id="rId25"/>
    <p:sldId id="12144" r:id="rId26"/>
    <p:sldId id="12141" r:id="rId27"/>
    <p:sldId id="12145" r:id="rId28"/>
    <p:sldId id="12136" r:id="rId29"/>
    <p:sldId id="12153" r:id="rId30"/>
    <p:sldId id="12146" r:id="rId31"/>
    <p:sldId id="12147" r:id="rId32"/>
    <p:sldId id="12148" r:id="rId33"/>
    <p:sldId id="12149" r:id="rId34"/>
    <p:sldId id="12150" r:id="rId35"/>
    <p:sldId id="12151" r:id="rId36"/>
    <p:sldId id="12110" r:id="rId37"/>
    <p:sldId id="12142" r:id="rId38"/>
    <p:sldId id="693" r:id="rId39"/>
    <p:sldId id="577" r:id="rId40"/>
    <p:sldId id="27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7A2C"/>
    <a:srgbClr val="003591"/>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035FC2-DDF7-46DC-8D16-7006EB1C8029}" v="4" dt="2023-04-21T14:27:34.797"/>
    <p1510:client id="{C7D27C36-D11A-49E8-9B13-5DE96FDD9B10}" v="78" dt="2023-04-21T15:42:55.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89" autoAdjust="0"/>
    <p:restoredTop sz="86449" autoAdjust="0"/>
  </p:normalViewPr>
  <p:slideViewPr>
    <p:cSldViewPr snapToGrid="0">
      <p:cViewPr varScale="1">
        <p:scale>
          <a:sx n="77" d="100"/>
          <a:sy n="77" d="100"/>
        </p:scale>
        <p:origin x="132" y="408"/>
      </p:cViewPr>
      <p:guideLst/>
    </p:cSldViewPr>
  </p:slideViewPr>
  <p:outlineViewPr>
    <p:cViewPr>
      <p:scale>
        <a:sx n="33" d="100"/>
        <a:sy n="33" d="100"/>
      </p:scale>
      <p:origin x="0" y="-514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Houtenville" userId="aea22101-bd61-4dfe-a17f-14b576307e93" providerId="ADAL" clId="{4CB29DFD-48AC-4F0B-8E7B-6A5EF52DBA86}"/>
    <pc:docChg chg="undo custSel addSld delSld modSld sldOrd">
      <pc:chgData name="Andrew Houtenville" userId="aea22101-bd61-4dfe-a17f-14b576307e93" providerId="ADAL" clId="{4CB29DFD-48AC-4F0B-8E7B-6A5EF52DBA86}" dt="2023-02-17T16:49:18.228" v="1493" actId="20577"/>
      <pc:docMkLst>
        <pc:docMk/>
      </pc:docMkLst>
      <pc:sldChg chg="modSp mod">
        <pc:chgData name="Andrew Houtenville" userId="aea22101-bd61-4dfe-a17f-14b576307e93" providerId="ADAL" clId="{4CB29DFD-48AC-4F0B-8E7B-6A5EF52DBA86}" dt="2023-02-17T15:42:45.247" v="19" actId="27636"/>
        <pc:sldMkLst>
          <pc:docMk/>
          <pc:sldMk cId="2419022558" sldId="257"/>
        </pc:sldMkLst>
        <pc:spChg chg="mod">
          <ac:chgData name="Andrew Houtenville" userId="aea22101-bd61-4dfe-a17f-14b576307e93" providerId="ADAL" clId="{4CB29DFD-48AC-4F0B-8E7B-6A5EF52DBA86}" dt="2023-02-17T15:42:45.247" v="19" actId="27636"/>
          <ac:spMkLst>
            <pc:docMk/>
            <pc:sldMk cId="2419022558" sldId="257"/>
            <ac:spMk id="2" creationId="{A27CB7AF-1173-445E-BB38-8E208A36F26D}"/>
          </ac:spMkLst>
        </pc:spChg>
        <pc:spChg chg="mod">
          <ac:chgData name="Andrew Houtenville" userId="aea22101-bd61-4dfe-a17f-14b576307e93" providerId="ADAL" clId="{4CB29DFD-48AC-4F0B-8E7B-6A5EF52DBA86}" dt="2023-02-17T15:41:04.908" v="0" actId="948"/>
          <ac:spMkLst>
            <pc:docMk/>
            <pc:sldMk cId="2419022558" sldId="257"/>
            <ac:spMk id="3" creationId="{514675EA-F78D-48A7-B127-E5D3889F7E0D}"/>
          </ac:spMkLst>
        </pc:spChg>
      </pc:sldChg>
      <pc:sldChg chg="modSp mod modAnim">
        <pc:chgData name="Andrew Houtenville" userId="aea22101-bd61-4dfe-a17f-14b576307e93" providerId="ADAL" clId="{4CB29DFD-48AC-4F0B-8E7B-6A5EF52DBA86}" dt="2023-02-17T16:23:53.904" v="364" actId="255"/>
        <pc:sldMkLst>
          <pc:docMk/>
          <pc:sldMk cId="1377615727" sldId="261"/>
        </pc:sldMkLst>
        <pc:spChg chg="mod">
          <ac:chgData name="Andrew Houtenville" userId="aea22101-bd61-4dfe-a17f-14b576307e93" providerId="ADAL" clId="{4CB29DFD-48AC-4F0B-8E7B-6A5EF52DBA86}" dt="2023-02-17T16:23:53.904" v="364" actId="255"/>
          <ac:spMkLst>
            <pc:docMk/>
            <pc:sldMk cId="1377615727" sldId="261"/>
            <ac:spMk id="3" creationId="{0D5B6EF4-241B-4449-8E37-9ABA41C398CB}"/>
          </ac:spMkLst>
        </pc:spChg>
      </pc:sldChg>
      <pc:sldChg chg="modSp mod">
        <pc:chgData name="Andrew Houtenville" userId="aea22101-bd61-4dfe-a17f-14b576307e93" providerId="ADAL" clId="{4CB29DFD-48AC-4F0B-8E7B-6A5EF52DBA86}" dt="2023-02-17T16:24:54.896" v="441" actId="20577"/>
        <pc:sldMkLst>
          <pc:docMk/>
          <pc:sldMk cId="3367475247" sldId="263"/>
        </pc:sldMkLst>
        <pc:spChg chg="mod">
          <ac:chgData name="Andrew Houtenville" userId="aea22101-bd61-4dfe-a17f-14b576307e93" providerId="ADAL" clId="{4CB29DFD-48AC-4F0B-8E7B-6A5EF52DBA86}" dt="2023-02-17T16:24:54.896" v="441" actId="20577"/>
          <ac:spMkLst>
            <pc:docMk/>
            <pc:sldMk cId="3367475247" sldId="263"/>
            <ac:spMk id="3" creationId="{208AB114-3388-4571-913A-BFFBCE5A3F57}"/>
          </ac:spMkLst>
        </pc:spChg>
      </pc:sldChg>
      <pc:sldChg chg="modSp mod">
        <pc:chgData name="Andrew Houtenville" userId="aea22101-bd61-4dfe-a17f-14b576307e93" providerId="ADAL" clId="{4CB29DFD-48AC-4F0B-8E7B-6A5EF52DBA86}" dt="2023-02-17T15:42:45.251" v="20" actId="27636"/>
        <pc:sldMkLst>
          <pc:docMk/>
          <pc:sldMk cId="1301611488" sldId="573"/>
        </pc:sldMkLst>
        <pc:spChg chg="mod">
          <ac:chgData name="Andrew Houtenville" userId="aea22101-bd61-4dfe-a17f-14b576307e93" providerId="ADAL" clId="{4CB29DFD-48AC-4F0B-8E7B-6A5EF52DBA86}" dt="2023-02-17T15:42:45.251" v="20" actId="27636"/>
          <ac:spMkLst>
            <pc:docMk/>
            <pc:sldMk cId="1301611488" sldId="573"/>
            <ac:spMk id="2" creationId="{A27CB7AF-1173-445E-BB38-8E208A36F26D}"/>
          </ac:spMkLst>
        </pc:spChg>
        <pc:spChg chg="mod">
          <ac:chgData name="Andrew Houtenville" userId="aea22101-bd61-4dfe-a17f-14b576307e93" providerId="ADAL" clId="{4CB29DFD-48AC-4F0B-8E7B-6A5EF52DBA86}" dt="2023-02-17T15:41:09.228" v="1" actId="948"/>
          <ac:spMkLst>
            <pc:docMk/>
            <pc:sldMk cId="1301611488" sldId="573"/>
            <ac:spMk id="3" creationId="{514675EA-F78D-48A7-B127-E5D3889F7E0D}"/>
          </ac:spMkLst>
        </pc:spChg>
      </pc:sldChg>
      <pc:sldChg chg="modSp mod">
        <pc:chgData name="Andrew Houtenville" userId="aea22101-bd61-4dfe-a17f-14b576307e93" providerId="ADAL" clId="{4CB29DFD-48AC-4F0B-8E7B-6A5EF52DBA86}" dt="2023-02-17T15:42:36.540" v="17" actId="20577"/>
        <pc:sldMkLst>
          <pc:docMk/>
          <pc:sldMk cId="2491864597" sldId="12023"/>
        </pc:sldMkLst>
        <pc:spChg chg="mod">
          <ac:chgData name="Andrew Houtenville" userId="aea22101-bd61-4dfe-a17f-14b576307e93" providerId="ADAL" clId="{4CB29DFD-48AC-4F0B-8E7B-6A5EF52DBA86}" dt="2023-02-17T15:42:36.540" v="17" actId="20577"/>
          <ac:spMkLst>
            <pc:docMk/>
            <pc:sldMk cId="2491864597" sldId="12023"/>
            <ac:spMk id="6" creationId="{94C7E6A2-9959-D27B-FAD1-251ED28DE75F}"/>
          </ac:spMkLst>
        </pc:spChg>
      </pc:sldChg>
      <pc:sldChg chg="del">
        <pc:chgData name="Andrew Houtenville" userId="aea22101-bd61-4dfe-a17f-14b576307e93" providerId="ADAL" clId="{4CB29DFD-48AC-4F0B-8E7B-6A5EF52DBA86}" dt="2023-02-17T15:42:48.864" v="21" actId="47"/>
        <pc:sldMkLst>
          <pc:docMk/>
          <pc:sldMk cId="2017358822" sldId="12093"/>
        </pc:sldMkLst>
      </pc:sldChg>
      <pc:sldChg chg="addSp delSp modSp mod">
        <pc:chgData name="Andrew Houtenville" userId="aea22101-bd61-4dfe-a17f-14b576307e93" providerId="ADAL" clId="{4CB29DFD-48AC-4F0B-8E7B-6A5EF52DBA86}" dt="2023-02-17T15:46:26.523" v="140" actId="478"/>
        <pc:sldMkLst>
          <pc:docMk/>
          <pc:sldMk cId="3527199843" sldId="12096"/>
        </pc:sldMkLst>
        <pc:spChg chg="add del mod">
          <ac:chgData name="Andrew Houtenville" userId="aea22101-bd61-4dfe-a17f-14b576307e93" providerId="ADAL" clId="{4CB29DFD-48AC-4F0B-8E7B-6A5EF52DBA86}" dt="2023-02-17T15:46:26.523" v="140" actId="478"/>
          <ac:spMkLst>
            <pc:docMk/>
            <pc:sldMk cId="3527199843" sldId="12096"/>
            <ac:spMk id="6" creationId="{17EDD38A-5289-4782-BF2F-609146874BF9}"/>
          </ac:spMkLst>
        </pc:spChg>
      </pc:sldChg>
      <pc:sldChg chg="addSp delSp modSp mod">
        <pc:chgData name="Andrew Houtenville" userId="aea22101-bd61-4dfe-a17f-14b576307e93" providerId="ADAL" clId="{4CB29DFD-48AC-4F0B-8E7B-6A5EF52DBA86}" dt="2023-02-17T15:46:00.454" v="114"/>
        <pc:sldMkLst>
          <pc:docMk/>
          <pc:sldMk cId="568159862" sldId="12097"/>
        </pc:sldMkLst>
        <pc:spChg chg="add del mod">
          <ac:chgData name="Andrew Houtenville" userId="aea22101-bd61-4dfe-a17f-14b576307e93" providerId="ADAL" clId="{4CB29DFD-48AC-4F0B-8E7B-6A5EF52DBA86}" dt="2023-02-17T15:46:00.454" v="114"/>
          <ac:spMkLst>
            <pc:docMk/>
            <pc:sldMk cId="568159862" sldId="12097"/>
            <ac:spMk id="8" creationId="{4E1EC0D4-9292-43CB-898D-BB7495E2D867}"/>
          </ac:spMkLst>
        </pc:spChg>
        <pc:picChg chg="add mod">
          <ac:chgData name="Andrew Houtenville" userId="aea22101-bd61-4dfe-a17f-14b576307e93" providerId="ADAL" clId="{4CB29DFD-48AC-4F0B-8E7B-6A5EF52DBA86}" dt="2023-02-17T15:44:24.044" v="110" actId="1076"/>
          <ac:picMkLst>
            <pc:docMk/>
            <pc:sldMk cId="568159862" sldId="12097"/>
            <ac:picMk id="3" creationId="{4037EE44-B030-4AAA-AA53-3AF1AAEA3DA6}"/>
          </ac:picMkLst>
        </pc:picChg>
        <pc:picChg chg="add del mod">
          <ac:chgData name="Andrew Houtenville" userId="aea22101-bd61-4dfe-a17f-14b576307e93" providerId="ADAL" clId="{4CB29DFD-48AC-4F0B-8E7B-6A5EF52DBA86}" dt="2023-02-17T15:43:44.121" v="63"/>
          <ac:picMkLst>
            <pc:docMk/>
            <pc:sldMk cId="568159862" sldId="12097"/>
            <ac:picMk id="6" creationId="{3FDDF952-FCC3-4B1F-948D-9D4E75C8F7CF}"/>
          </ac:picMkLst>
        </pc:picChg>
        <pc:picChg chg="del">
          <ac:chgData name="Andrew Houtenville" userId="aea22101-bd61-4dfe-a17f-14b576307e93" providerId="ADAL" clId="{4CB29DFD-48AC-4F0B-8E7B-6A5EF52DBA86}" dt="2023-02-17T15:43:29.484" v="61" actId="478"/>
          <ac:picMkLst>
            <pc:docMk/>
            <pc:sldMk cId="568159862" sldId="12097"/>
            <ac:picMk id="13" creationId="{C5F3AD9A-75AE-DEA1-AA41-174AF6A450E5}"/>
          </ac:picMkLst>
        </pc:picChg>
      </pc:sldChg>
      <pc:sldChg chg="del">
        <pc:chgData name="Andrew Houtenville" userId="aea22101-bd61-4dfe-a17f-14b576307e93" providerId="ADAL" clId="{4CB29DFD-48AC-4F0B-8E7B-6A5EF52DBA86}" dt="2023-02-17T15:45:32.616" v="111" actId="47"/>
        <pc:sldMkLst>
          <pc:docMk/>
          <pc:sldMk cId="1000035266" sldId="12102"/>
        </pc:sldMkLst>
      </pc:sldChg>
      <pc:sldChg chg="del">
        <pc:chgData name="Andrew Houtenville" userId="aea22101-bd61-4dfe-a17f-14b576307e93" providerId="ADAL" clId="{4CB29DFD-48AC-4F0B-8E7B-6A5EF52DBA86}" dt="2023-02-17T15:45:32.616" v="111" actId="47"/>
        <pc:sldMkLst>
          <pc:docMk/>
          <pc:sldMk cId="2212082762" sldId="12103"/>
        </pc:sldMkLst>
      </pc:sldChg>
      <pc:sldChg chg="del">
        <pc:chgData name="Andrew Houtenville" userId="aea22101-bd61-4dfe-a17f-14b576307e93" providerId="ADAL" clId="{4CB29DFD-48AC-4F0B-8E7B-6A5EF52DBA86}" dt="2023-02-17T15:45:32.616" v="111" actId="47"/>
        <pc:sldMkLst>
          <pc:docMk/>
          <pc:sldMk cId="3048497354" sldId="12104"/>
        </pc:sldMkLst>
      </pc:sldChg>
      <pc:sldChg chg="del">
        <pc:chgData name="Andrew Houtenville" userId="aea22101-bd61-4dfe-a17f-14b576307e93" providerId="ADAL" clId="{4CB29DFD-48AC-4F0B-8E7B-6A5EF52DBA86}" dt="2023-02-17T15:45:32.616" v="111" actId="47"/>
        <pc:sldMkLst>
          <pc:docMk/>
          <pc:sldMk cId="2031169743" sldId="12105"/>
        </pc:sldMkLst>
      </pc:sldChg>
      <pc:sldChg chg="del">
        <pc:chgData name="Andrew Houtenville" userId="aea22101-bd61-4dfe-a17f-14b576307e93" providerId="ADAL" clId="{4CB29DFD-48AC-4F0B-8E7B-6A5EF52DBA86}" dt="2023-02-17T15:45:32.616" v="111" actId="47"/>
        <pc:sldMkLst>
          <pc:docMk/>
          <pc:sldMk cId="2873238659" sldId="12106"/>
        </pc:sldMkLst>
      </pc:sldChg>
      <pc:sldChg chg="del">
        <pc:chgData name="Andrew Houtenville" userId="aea22101-bd61-4dfe-a17f-14b576307e93" providerId="ADAL" clId="{4CB29DFD-48AC-4F0B-8E7B-6A5EF52DBA86}" dt="2023-02-17T15:45:32.616" v="111" actId="47"/>
        <pc:sldMkLst>
          <pc:docMk/>
          <pc:sldMk cId="1118908609" sldId="12107"/>
        </pc:sldMkLst>
      </pc:sldChg>
      <pc:sldChg chg="del">
        <pc:chgData name="Andrew Houtenville" userId="aea22101-bd61-4dfe-a17f-14b576307e93" providerId="ADAL" clId="{4CB29DFD-48AC-4F0B-8E7B-6A5EF52DBA86}" dt="2023-02-17T15:45:32.616" v="111" actId="47"/>
        <pc:sldMkLst>
          <pc:docMk/>
          <pc:sldMk cId="1084914603" sldId="12108"/>
        </pc:sldMkLst>
      </pc:sldChg>
      <pc:sldChg chg="del">
        <pc:chgData name="Andrew Houtenville" userId="aea22101-bd61-4dfe-a17f-14b576307e93" providerId="ADAL" clId="{4CB29DFD-48AC-4F0B-8E7B-6A5EF52DBA86}" dt="2023-02-17T15:45:32.616" v="111" actId="47"/>
        <pc:sldMkLst>
          <pc:docMk/>
          <pc:sldMk cId="3059074643" sldId="12109"/>
        </pc:sldMkLst>
      </pc:sldChg>
      <pc:sldChg chg="modSp mod">
        <pc:chgData name="Andrew Houtenville" userId="aea22101-bd61-4dfe-a17f-14b576307e93" providerId="ADAL" clId="{4CB29DFD-48AC-4F0B-8E7B-6A5EF52DBA86}" dt="2023-02-17T15:45:40.022" v="112" actId="20577"/>
        <pc:sldMkLst>
          <pc:docMk/>
          <pc:sldMk cId="1480613986" sldId="12110"/>
        </pc:sldMkLst>
        <pc:spChg chg="mod">
          <ac:chgData name="Andrew Houtenville" userId="aea22101-bd61-4dfe-a17f-14b576307e93" providerId="ADAL" clId="{4CB29DFD-48AC-4F0B-8E7B-6A5EF52DBA86}" dt="2023-02-17T15:45:40.022" v="112" actId="20577"/>
          <ac:spMkLst>
            <pc:docMk/>
            <pc:sldMk cId="1480613986" sldId="12110"/>
            <ac:spMk id="3" creationId="{C6B18112-06CD-41A4-BAA1-9D0CC2AA05FA}"/>
          </ac:spMkLst>
        </pc:spChg>
      </pc:sldChg>
      <pc:sldChg chg="addSp delSp modSp add mod">
        <pc:chgData name="Andrew Houtenville" userId="aea22101-bd61-4dfe-a17f-14b576307e93" providerId="ADAL" clId="{4CB29DFD-48AC-4F0B-8E7B-6A5EF52DBA86}" dt="2023-02-17T15:43:14.748" v="59" actId="1038"/>
        <pc:sldMkLst>
          <pc:docMk/>
          <pc:sldMk cId="3640320055" sldId="12111"/>
        </pc:sldMkLst>
        <pc:spChg chg="del">
          <ac:chgData name="Andrew Houtenville" userId="aea22101-bd61-4dfe-a17f-14b576307e93" providerId="ADAL" clId="{4CB29DFD-48AC-4F0B-8E7B-6A5EF52DBA86}" dt="2023-02-17T15:42:53.123" v="22" actId="478"/>
          <ac:spMkLst>
            <pc:docMk/>
            <pc:sldMk cId="3640320055" sldId="12111"/>
            <ac:spMk id="6" creationId="{94C7E6A2-9959-D27B-FAD1-251ED28DE75F}"/>
          </ac:spMkLst>
        </pc:spChg>
        <pc:picChg chg="add mod">
          <ac:chgData name="Andrew Houtenville" userId="aea22101-bd61-4dfe-a17f-14b576307e93" providerId="ADAL" clId="{4CB29DFD-48AC-4F0B-8E7B-6A5EF52DBA86}" dt="2023-02-17T15:43:14.748" v="59" actId="1038"/>
          <ac:picMkLst>
            <pc:docMk/>
            <pc:sldMk cId="3640320055" sldId="12111"/>
            <ac:picMk id="3" creationId="{87743E54-26B4-4417-95EC-85409280385C}"/>
          </ac:picMkLst>
        </pc:picChg>
        <pc:picChg chg="add del mod">
          <ac:chgData name="Andrew Houtenville" userId="aea22101-bd61-4dfe-a17f-14b576307e93" providerId="ADAL" clId="{4CB29DFD-48AC-4F0B-8E7B-6A5EF52DBA86}" dt="2023-02-17T15:43:02.392" v="26"/>
          <ac:picMkLst>
            <pc:docMk/>
            <pc:sldMk cId="3640320055" sldId="12111"/>
            <ac:picMk id="7" creationId="{CDF28F03-B716-44EC-ACB0-F94CD9596237}"/>
          </ac:picMkLst>
        </pc:picChg>
      </pc:sldChg>
      <pc:sldChg chg="addSp delSp modSp add mod ord">
        <pc:chgData name="Andrew Houtenville" userId="aea22101-bd61-4dfe-a17f-14b576307e93" providerId="ADAL" clId="{4CB29DFD-48AC-4F0B-8E7B-6A5EF52DBA86}" dt="2023-02-17T16:20:06.217" v="326"/>
        <pc:sldMkLst>
          <pc:docMk/>
          <pc:sldMk cId="1446716360" sldId="12112"/>
        </pc:sldMkLst>
        <pc:spChg chg="mod">
          <ac:chgData name="Andrew Houtenville" userId="aea22101-bd61-4dfe-a17f-14b576307e93" providerId="ADAL" clId="{4CB29DFD-48AC-4F0B-8E7B-6A5EF52DBA86}" dt="2023-02-17T16:20:06.217" v="326"/>
          <ac:spMkLst>
            <pc:docMk/>
            <pc:sldMk cId="1446716360" sldId="12112"/>
            <ac:spMk id="2" creationId="{CAD9B724-0BBC-4052-8F50-158D8643067E}"/>
          </ac:spMkLst>
        </pc:spChg>
        <pc:spChg chg="del">
          <ac:chgData name="Andrew Houtenville" userId="aea22101-bd61-4dfe-a17f-14b576307e93" providerId="ADAL" clId="{4CB29DFD-48AC-4F0B-8E7B-6A5EF52DBA86}" dt="2023-02-17T15:46:23.410" v="139" actId="478"/>
          <ac:spMkLst>
            <pc:docMk/>
            <pc:sldMk cId="1446716360" sldId="12112"/>
            <ac:spMk id="6" creationId="{17EDD38A-5289-4782-BF2F-609146874BF9}"/>
          </ac:spMkLst>
        </pc:spChg>
        <pc:spChg chg="add mod">
          <ac:chgData name="Andrew Houtenville" userId="aea22101-bd61-4dfe-a17f-14b576307e93" providerId="ADAL" clId="{4CB29DFD-48AC-4F0B-8E7B-6A5EF52DBA86}" dt="2023-02-17T15:46:44.721" v="143"/>
          <ac:spMkLst>
            <pc:docMk/>
            <pc:sldMk cId="1446716360" sldId="12112"/>
            <ac:spMk id="8" creationId="{72854A94-B70E-4C66-8063-9697EBD5F5CC}"/>
          </ac:spMkLst>
        </pc:spChg>
        <pc:spChg chg="add mod">
          <ac:chgData name="Andrew Houtenville" userId="aea22101-bd61-4dfe-a17f-14b576307e93" providerId="ADAL" clId="{4CB29DFD-48AC-4F0B-8E7B-6A5EF52DBA86}" dt="2023-02-17T15:57:57.772" v="149"/>
          <ac:spMkLst>
            <pc:docMk/>
            <pc:sldMk cId="1446716360" sldId="12112"/>
            <ac:spMk id="10" creationId="{0D97D0C1-879D-5664-7451-5B5A08D2F198}"/>
          </ac:spMkLst>
        </pc:spChg>
        <pc:spChg chg="add mod">
          <ac:chgData name="Andrew Houtenville" userId="aea22101-bd61-4dfe-a17f-14b576307e93" providerId="ADAL" clId="{4CB29DFD-48AC-4F0B-8E7B-6A5EF52DBA86}" dt="2023-02-17T15:57:57.772" v="149"/>
          <ac:spMkLst>
            <pc:docMk/>
            <pc:sldMk cId="1446716360" sldId="12112"/>
            <ac:spMk id="15" creationId="{51B66A4D-D801-0C11-E26C-9CA760FB0634}"/>
          </ac:spMkLst>
        </pc:spChg>
        <pc:spChg chg="add mod">
          <ac:chgData name="Andrew Houtenville" userId="aea22101-bd61-4dfe-a17f-14b576307e93" providerId="ADAL" clId="{4CB29DFD-48AC-4F0B-8E7B-6A5EF52DBA86}" dt="2023-02-17T15:57:57.772" v="149"/>
          <ac:spMkLst>
            <pc:docMk/>
            <pc:sldMk cId="1446716360" sldId="12112"/>
            <ac:spMk id="16" creationId="{A9A767ED-9C11-BFDA-2FE9-26DDE056D520}"/>
          </ac:spMkLst>
        </pc:spChg>
        <pc:spChg chg="add mod">
          <ac:chgData name="Andrew Houtenville" userId="aea22101-bd61-4dfe-a17f-14b576307e93" providerId="ADAL" clId="{4CB29DFD-48AC-4F0B-8E7B-6A5EF52DBA86}" dt="2023-02-17T15:57:57.772" v="149"/>
          <ac:spMkLst>
            <pc:docMk/>
            <pc:sldMk cId="1446716360" sldId="12112"/>
            <ac:spMk id="17" creationId="{C02D6EE3-8E03-88C4-F06D-223C6900E3C4}"/>
          </ac:spMkLst>
        </pc:spChg>
        <pc:spChg chg="add mod">
          <ac:chgData name="Andrew Houtenville" userId="aea22101-bd61-4dfe-a17f-14b576307e93" providerId="ADAL" clId="{4CB29DFD-48AC-4F0B-8E7B-6A5EF52DBA86}" dt="2023-02-17T15:57:57.772" v="149"/>
          <ac:spMkLst>
            <pc:docMk/>
            <pc:sldMk cId="1446716360" sldId="12112"/>
            <ac:spMk id="18" creationId="{0C46C129-45C1-65D5-943C-E60C41FB7CBB}"/>
          </ac:spMkLst>
        </pc:spChg>
        <pc:spChg chg="add mod">
          <ac:chgData name="Andrew Houtenville" userId="aea22101-bd61-4dfe-a17f-14b576307e93" providerId="ADAL" clId="{4CB29DFD-48AC-4F0B-8E7B-6A5EF52DBA86}" dt="2023-02-17T15:58:13.769" v="154"/>
          <ac:spMkLst>
            <pc:docMk/>
            <pc:sldMk cId="1446716360" sldId="12112"/>
            <ac:spMk id="22" creationId="{0D97D0C1-879D-5664-7451-5B5A08D2F198}"/>
          </ac:spMkLst>
        </pc:spChg>
        <pc:spChg chg="add mod">
          <ac:chgData name="Andrew Houtenville" userId="aea22101-bd61-4dfe-a17f-14b576307e93" providerId="ADAL" clId="{4CB29DFD-48AC-4F0B-8E7B-6A5EF52DBA86}" dt="2023-02-17T15:58:13.769" v="154"/>
          <ac:spMkLst>
            <pc:docMk/>
            <pc:sldMk cId="1446716360" sldId="12112"/>
            <ac:spMk id="27" creationId="{51B66A4D-D801-0C11-E26C-9CA760FB0634}"/>
          </ac:spMkLst>
        </pc:spChg>
        <pc:spChg chg="add mod">
          <ac:chgData name="Andrew Houtenville" userId="aea22101-bd61-4dfe-a17f-14b576307e93" providerId="ADAL" clId="{4CB29DFD-48AC-4F0B-8E7B-6A5EF52DBA86}" dt="2023-02-17T15:58:13.769" v="154"/>
          <ac:spMkLst>
            <pc:docMk/>
            <pc:sldMk cId="1446716360" sldId="12112"/>
            <ac:spMk id="28" creationId="{A9A767ED-9C11-BFDA-2FE9-26DDE056D520}"/>
          </ac:spMkLst>
        </pc:spChg>
        <pc:spChg chg="add mod">
          <ac:chgData name="Andrew Houtenville" userId="aea22101-bd61-4dfe-a17f-14b576307e93" providerId="ADAL" clId="{4CB29DFD-48AC-4F0B-8E7B-6A5EF52DBA86}" dt="2023-02-17T15:58:13.769" v="154"/>
          <ac:spMkLst>
            <pc:docMk/>
            <pc:sldMk cId="1446716360" sldId="12112"/>
            <ac:spMk id="29" creationId="{C02D6EE3-8E03-88C4-F06D-223C6900E3C4}"/>
          </ac:spMkLst>
        </pc:spChg>
        <pc:spChg chg="add mod">
          <ac:chgData name="Andrew Houtenville" userId="aea22101-bd61-4dfe-a17f-14b576307e93" providerId="ADAL" clId="{4CB29DFD-48AC-4F0B-8E7B-6A5EF52DBA86}" dt="2023-02-17T15:58:13.769" v="154"/>
          <ac:spMkLst>
            <pc:docMk/>
            <pc:sldMk cId="1446716360" sldId="12112"/>
            <ac:spMk id="30" creationId="{0C46C129-45C1-65D5-943C-E60C41FB7CBB}"/>
          </ac:spMkLst>
        </pc:spChg>
        <pc:grpChg chg="add mod">
          <ac:chgData name="Andrew Houtenville" userId="aea22101-bd61-4dfe-a17f-14b576307e93" providerId="ADAL" clId="{4CB29DFD-48AC-4F0B-8E7B-6A5EF52DBA86}" dt="2023-02-17T15:57:57.772" v="149"/>
          <ac:grpSpMkLst>
            <pc:docMk/>
            <pc:sldMk cId="1446716360" sldId="12112"/>
            <ac:grpSpMk id="9" creationId="{E6C371F4-7FBB-CF1D-2D92-344010FB0BF8}"/>
          </ac:grpSpMkLst>
        </pc:grpChg>
        <pc:grpChg chg="add mod">
          <ac:chgData name="Andrew Houtenville" userId="aea22101-bd61-4dfe-a17f-14b576307e93" providerId="ADAL" clId="{4CB29DFD-48AC-4F0B-8E7B-6A5EF52DBA86}" dt="2023-02-17T15:57:57.772" v="149"/>
          <ac:grpSpMkLst>
            <pc:docMk/>
            <pc:sldMk cId="1446716360" sldId="12112"/>
            <ac:grpSpMk id="11" creationId="{AA11FC88-A11A-3F8C-1CF9-B08B9C00F9DF}"/>
          </ac:grpSpMkLst>
        </pc:grpChg>
        <pc:grpChg chg="add mod">
          <ac:chgData name="Andrew Houtenville" userId="aea22101-bd61-4dfe-a17f-14b576307e93" providerId="ADAL" clId="{4CB29DFD-48AC-4F0B-8E7B-6A5EF52DBA86}" dt="2023-02-17T15:58:13.769" v="154"/>
          <ac:grpSpMkLst>
            <pc:docMk/>
            <pc:sldMk cId="1446716360" sldId="12112"/>
            <ac:grpSpMk id="21" creationId="{E6C371F4-7FBB-CF1D-2D92-344010FB0BF8}"/>
          </ac:grpSpMkLst>
        </pc:grpChg>
        <pc:grpChg chg="add mod">
          <ac:chgData name="Andrew Houtenville" userId="aea22101-bd61-4dfe-a17f-14b576307e93" providerId="ADAL" clId="{4CB29DFD-48AC-4F0B-8E7B-6A5EF52DBA86}" dt="2023-02-17T15:58:13.769" v="154"/>
          <ac:grpSpMkLst>
            <pc:docMk/>
            <pc:sldMk cId="1446716360" sldId="12112"/>
            <ac:grpSpMk id="23" creationId="{AA11FC88-A11A-3F8C-1CF9-B08B9C00F9DF}"/>
          </ac:grpSpMkLst>
        </pc:grpChg>
        <pc:graphicFrameChg chg="add mod">
          <ac:chgData name="Andrew Houtenville" userId="aea22101-bd61-4dfe-a17f-14b576307e93" providerId="ADAL" clId="{4CB29DFD-48AC-4F0B-8E7B-6A5EF52DBA86}" dt="2023-02-17T15:46:44.721" v="143"/>
          <ac:graphicFrameMkLst>
            <pc:docMk/>
            <pc:sldMk cId="1446716360" sldId="12112"/>
            <ac:graphicFrameMk id="7" creationId="{2424541D-9FB2-4EB1-8CDE-6938A7AE3E96}"/>
          </ac:graphicFrameMkLst>
        </pc:graphicFrameChg>
        <pc:graphicFrameChg chg="add mod">
          <ac:chgData name="Andrew Houtenville" userId="aea22101-bd61-4dfe-a17f-14b576307e93" providerId="ADAL" clId="{4CB29DFD-48AC-4F0B-8E7B-6A5EF52DBA86}" dt="2023-02-17T15:58:13.769" v="154"/>
          <ac:graphicFrameMkLst>
            <pc:docMk/>
            <pc:sldMk cId="1446716360" sldId="12112"/>
            <ac:graphicFrameMk id="20" creationId="{2424541D-9FB2-4EB1-8CDE-6938A7AE3E96}"/>
          </ac:graphicFrameMkLst>
        </pc:graphicFrameChg>
        <pc:picChg chg="add del">
          <ac:chgData name="Andrew Houtenville" userId="aea22101-bd61-4dfe-a17f-14b576307e93" providerId="ADAL" clId="{4CB29DFD-48AC-4F0B-8E7B-6A5EF52DBA86}" dt="2023-02-17T15:46:47.294" v="145" actId="478"/>
          <ac:picMkLst>
            <pc:docMk/>
            <pc:sldMk cId="1446716360" sldId="12112"/>
            <ac:picMk id="3" creationId="{7AB1E53D-02EA-454A-917D-BB8BF83866DA}"/>
          </ac:picMkLst>
        </pc:picChg>
        <pc:picChg chg="add del">
          <ac:chgData name="Andrew Houtenville" userId="aea22101-bd61-4dfe-a17f-14b576307e93" providerId="ADAL" clId="{4CB29DFD-48AC-4F0B-8E7B-6A5EF52DBA86}" dt="2023-02-17T15:58:02.980" v="151" actId="478"/>
          <ac:picMkLst>
            <pc:docMk/>
            <pc:sldMk cId="1446716360" sldId="12112"/>
            <ac:picMk id="19" creationId="{2B1D027B-D42B-42AA-811A-89DFFC8EDD21}"/>
          </ac:picMkLst>
        </pc:picChg>
        <pc:picChg chg="add del">
          <ac:chgData name="Andrew Houtenville" userId="aea22101-bd61-4dfe-a17f-14b576307e93" providerId="ADAL" clId="{4CB29DFD-48AC-4F0B-8E7B-6A5EF52DBA86}" dt="2023-02-17T15:58:20.334" v="157" actId="478"/>
          <ac:picMkLst>
            <pc:docMk/>
            <pc:sldMk cId="1446716360" sldId="12112"/>
            <ac:picMk id="31" creationId="{CCCFAF3A-59A7-4354-A689-163680E0327A}"/>
          </ac:picMkLst>
        </pc:picChg>
        <pc:cxnChg chg="add mod">
          <ac:chgData name="Andrew Houtenville" userId="aea22101-bd61-4dfe-a17f-14b576307e93" providerId="ADAL" clId="{4CB29DFD-48AC-4F0B-8E7B-6A5EF52DBA86}" dt="2023-02-17T15:57:57.772" v="149"/>
          <ac:cxnSpMkLst>
            <pc:docMk/>
            <pc:sldMk cId="1446716360" sldId="12112"/>
            <ac:cxnSpMk id="12" creationId="{8E87DE7E-3C4A-8731-3C98-8DBC41C0ADE1}"/>
          </ac:cxnSpMkLst>
        </pc:cxnChg>
        <pc:cxnChg chg="add mod">
          <ac:chgData name="Andrew Houtenville" userId="aea22101-bd61-4dfe-a17f-14b576307e93" providerId="ADAL" clId="{4CB29DFD-48AC-4F0B-8E7B-6A5EF52DBA86}" dt="2023-02-17T15:57:57.772" v="149"/>
          <ac:cxnSpMkLst>
            <pc:docMk/>
            <pc:sldMk cId="1446716360" sldId="12112"/>
            <ac:cxnSpMk id="13" creationId="{AB550A1B-8659-4EF9-A96C-4F02E1DE0467}"/>
          </ac:cxnSpMkLst>
        </pc:cxnChg>
        <pc:cxnChg chg="add mod">
          <ac:chgData name="Andrew Houtenville" userId="aea22101-bd61-4dfe-a17f-14b576307e93" providerId="ADAL" clId="{4CB29DFD-48AC-4F0B-8E7B-6A5EF52DBA86}" dt="2023-02-17T15:57:57.772" v="149"/>
          <ac:cxnSpMkLst>
            <pc:docMk/>
            <pc:sldMk cId="1446716360" sldId="12112"/>
            <ac:cxnSpMk id="14" creationId="{498AC417-D85B-B8CD-C33B-0D337B4D2C1F}"/>
          </ac:cxnSpMkLst>
        </pc:cxnChg>
        <pc:cxnChg chg="add mod">
          <ac:chgData name="Andrew Houtenville" userId="aea22101-bd61-4dfe-a17f-14b576307e93" providerId="ADAL" clId="{4CB29DFD-48AC-4F0B-8E7B-6A5EF52DBA86}" dt="2023-02-17T15:58:13.769" v="154"/>
          <ac:cxnSpMkLst>
            <pc:docMk/>
            <pc:sldMk cId="1446716360" sldId="12112"/>
            <ac:cxnSpMk id="24" creationId="{8E87DE7E-3C4A-8731-3C98-8DBC41C0ADE1}"/>
          </ac:cxnSpMkLst>
        </pc:cxnChg>
        <pc:cxnChg chg="add mod">
          <ac:chgData name="Andrew Houtenville" userId="aea22101-bd61-4dfe-a17f-14b576307e93" providerId="ADAL" clId="{4CB29DFD-48AC-4F0B-8E7B-6A5EF52DBA86}" dt="2023-02-17T15:58:13.769" v="154"/>
          <ac:cxnSpMkLst>
            <pc:docMk/>
            <pc:sldMk cId="1446716360" sldId="12112"/>
            <ac:cxnSpMk id="25" creationId="{AB550A1B-8659-4EF9-A96C-4F02E1DE0467}"/>
          </ac:cxnSpMkLst>
        </pc:cxnChg>
        <pc:cxnChg chg="add mod">
          <ac:chgData name="Andrew Houtenville" userId="aea22101-bd61-4dfe-a17f-14b576307e93" providerId="ADAL" clId="{4CB29DFD-48AC-4F0B-8E7B-6A5EF52DBA86}" dt="2023-02-17T15:58:13.769" v="154"/>
          <ac:cxnSpMkLst>
            <pc:docMk/>
            <pc:sldMk cId="1446716360" sldId="12112"/>
            <ac:cxnSpMk id="26" creationId="{498AC417-D85B-B8CD-C33B-0D337B4D2C1F}"/>
          </ac:cxnSpMkLst>
        </pc:cxnChg>
      </pc:sldChg>
      <pc:sldChg chg="addSp delSp modSp add mod">
        <pc:chgData name="Andrew Houtenville" userId="aea22101-bd61-4dfe-a17f-14b576307e93" providerId="ADAL" clId="{4CB29DFD-48AC-4F0B-8E7B-6A5EF52DBA86}" dt="2023-02-17T16:20:01.510" v="325"/>
        <pc:sldMkLst>
          <pc:docMk/>
          <pc:sldMk cId="1797440348" sldId="12113"/>
        </pc:sldMkLst>
        <pc:spChg chg="mod">
          <ac:chgData name="Andrew Houtenville" userId="aea22101-bd61-4dfe-a17f-14b576307e93" providerId="ADAL" clId="{4CB29DFD-48AC-4F0B-8E7B-6A5EF52DBA86}" dt="2023-02-17T16:20:01.510" v="325"/>
          <ac:spMkLst>
            <pc:docMk/>
            <pc:sldMk cId="1797440348" sldId="12113"/>
            <ac:spMk id="2" creationId="{CAD9B724-0BBC-4052-8F50-158D8643067E}"/>
          </ac:spMkLst>
        </pc:spChg>
        <pc:picChg chg="add mod">
          <ac:chgData name="Andrew Houtenville" userId="aea22101-bd61-4dfe-a17f-14b576307e93" providerId="ADAL" clId="{4CB29DFD-48AC-4F0B-8E7B-6A5EF52DBA86}" dt="2023-02-17T16:17:47.031" v="255" actId="1076"/>
          <ac:picMkLst>
            <pc:docMk/>
            <pc:sldMk cId="1797440348" sldId="12113"/>
            <ac:picMk id="3" creationId="{B3ED8962-57E6-4991-8A75-9929D6BB145D}"/>
          </ac:picMkLst>
        </pc:picChg>
        <pc:picChg chg="add mod">
          <ac:chgData name="Andrew Houtenville" userId="aea22101-bd61-4dfe-a17f-14b576307e93" providerId="ADAL" clId="{4CB29DFD-48AC-4F0B-8E7B-6A5EF52DBA86}" dt="2023-02-17T16:12:57.850" v="195"/>
          <ac:picMkLst>
            <pc:docMk/>
            <pc:sldMk cId="1797440348" sldId="12113"/>
            <ac:picMk id="6" creationId="{FC8717B3-09D6-46BD-BE35-87FDF5069F29}"/>
          </ac:picMkLst>
        </pc:picChg>
        <pc:picChg chg="del">
          <ac:chgData name="Andrew Houtenville" userId="aea22101-bd61-4dfe-a17f-14b576307e93" providerId="ADAL" clId="{4CB29DFD-48AC-4F0B-8E7B-6A5EF52DBA86}" dt="2023-02-17T16:12:54.727" v="193" actId="478"/>
          <ac:picMkLst>
            <pc:docMk/>
            <pc:sldMk cId="1797440348" sldId="12113"/>
            <ac:picMk id="31" creationId="{CCCFAF3A-59A7-4354-A689-163680E0327A}"/>
          </ac:picMkLst>
        </pc:picChg>
      </pc:sldChg>
      <pc:sldChg chg="addSp modSp add del mod">
        <pc:chgData name="Andrew Houtenville" userId="aea22101-bd61-4dfe-a17f-14b576307e93" providerId="ADAL" clId="{4CB29DFD-48AC-4F0B-8E7B-6A5EF52DBA86}" dt="2023-02-17T15:59:26.301" v="171" actId="47"/>
        <pc:sldMkLst>
          <pc:docMk/>
          <pc:sldMk cId="135973991" sldId="12114"/>
        </pc:sldMkLst>
        <pc:spChg chg="add mod">
          <ac:chgData name="Andrew Houtenville" userId="aea22101-bd61-4dfe-a17f-14b576307e93" providerId="ADAL" clId="{4CB29DFD-48AC-4F0B-8E7B-6A5EF52DBA86}" dt="2023-02-17T15:58:41.163" v="165"/>
          <ac:spMkLst>
            <pc:docMk/>
            <pc:sldMk cId="135973991" sldId="12114"/>
            <ac:spMk id="8" creationId="{7CFDFD9E-E003-BB13-F802-CD2A86EFA17F}"/>
          </ac:spMkLst>
        </pc:spChg>
        <pc:spChg chg="add mod">
          <ac:chgData name="Andrew Houtenville" userId="aea22101-bd61-4dfe-a17f-14b576307e93" providerId="ADAL" clId="{4CB29DFD-48AC-4F0B-8E7B-6A5EF52DBA86}" dt="2023-02-17T15:58:41.163" v="165"/>
          <ac:spMkLst>
            <pc:docMk/>
            <pc:sldMk cId="135973991" sldId="12114"/>
            <ac:spMk id="13" creationId="{3FF41DE2-C584-43F4-A4CF-C64F0224B25D}"/>
          </ac:spMkLst>
        </pc:spChg>
        <pc:spChg chg="add mod">
          <ac:chgData name="Andrew Houtenville" userId="aea22101-bd61-4dfe-a17f-14b576307e93" providerId="ADAL" clId="{4CB29DFD-48AC-4F0B-8E7B-6A5EF52DBA86}" dt="2023-02-17T15:58:41.163" v="165"/>
          <ac:spMkLst>
            <pc:docMk/>
            <pc:sldMk cId="135973991" sldId="12114"/>
            <ac:spMk id="14" creationId="{046D69AA-AE32-83BA-EEF4-B8843632E98B}"/>
          </ac:spMkLst>
        </pc:spChg>
        <pc:spChg chg="add mod">
          <ac:chgData name="Andrew Houtenville" userId="aea22101-bd61-4dfe-a17f-14b576307e93" providerId="ADAL" clId="{4CB29DFD-48AC-4F0B-8E7B-6A5EF52DBA86}" dt="2023-02-17T15:58:41.163" v="165"/>
          <ac:spMkLst>
            <pc:docMk/>
            <pc:sldMk cId="135973991" sldId="12114"/>
            <ac:spMk id="15" creationId="{9BD7DAF6-5FE9-1870-3ED2-E0AA933A59D0}"/>
          </ac:spMkLst>
        </pc:spChg>
        <pc:spChg chg="add mod">
          <ac:chgData name="Andrew Houtenville" userId="aea22101-bd61-4dfe-a17f-14b576307e93" providerId="ADAL" clId="{4CB29DFD-48AC-4F0B-8E7B-6A5EF52DBA86}" dt="2023-02-17T15:58:41.163" v="165"/>
          <ac:spMkLst>
            <pc:docMk/>
            <pc:sldMk cId="135973991" sldId="12114"/>
            <ac:spMk id="16" creationId="{6B5BC3E7-DD67-21C8-4254-2C4A44AD2FEF}"/>
          </ac:spMkLst>
        </pc:spChg>
        <pc:grpChg chg="add mod">
          <ac:chgData name="Andrew Houtenville" userId="aea22101-bd61-4dfe-a17f-14b576307e93" providerId="ADAL" clId="{4CB29DFD-48AC-4F0B-8E7B-6A5EF52DBA86}" dt="2023-02-17T15:58:41.163" v="165"/>
          <ac:grpSpMkLst>
            <pc:docMk/>
            <pc:sldMk cId="135973991" sldId="12114"/>
            <ac:grpSpMk id="7" creationId="{07AD94C5-A872-D09E-8188-64B1155BE79C}"/>
          </ac:grpSpMkLst>
        </pc:grpChg>
        <pc:grpChg chg="add mod">
          <ac:chgData name="Andrew Houtenville" userId="aea22101-bd61-4dfe-a17f-14b576307e93" providerId="ADAL" clId="{4CB29DFD-48AC-4F0B-8E7B-6A5EF52DBA86}" dt="2023-02-17T15:58:41.163" v="165"/>
          <ac:grpSpMkLst>
            <pc:docMk/>
            <pc:sldMk cId="135973991" sldId="12114"/>
            <ac:grpSpMk id="9" creationId="{EC88F9FC-34B7-4C4B-88CD-D2B77053286F}"/>
          </ac:grpSpMkLst>
        </pc:grpChg>
        <pc:graphicFrameChg chg="add mod">
          <ac:chgData name="Andrew Houtenville" userId="aea22101-bd61-4dfe-a17f-14b576307e93" providerId="ADAL" clId="{4CB29DFD-48AC-4F0B-8E7B-6A5EF52DBA86}" dt="2023-02-17T15:58:41.163" v="165"/>
          <ac:graphicFrameMkLst>
            <pc:docMk/>
            <pc:sldMk cId="135973991" sldId="12114"/>
            <ac:graphicFrameMk id="6" creationId="{0D292FC1-1264-4C3D-A7EC-76694831ED36}"/>
          </ac:graphicFrameMkLst>
        </pc:graphicFrameChg>
        <pc:picChg chg="add">
          <ac:chgData name="Andrew Houtenville" userId="aea22101-bd61-4dfe-a17f-14b576307e93" providerId="ADAL" clId="{4CB29DFD-48AC-4F0B-8E7B-6A5EF52DBA86}" dt="2023-02-17T15:58:41.254" v="166"/>
          <ac:picMkLst>
            <pc:docMk/>
            <pc:sldMk cId="135973991" sldId="12114"/>
            <ac:picMk id="3" creationId="{00F436C7-1BA6-49A0-B0DB-25A7B62C2411}"/>
          </ac:picMkLst>
        </pc:picChg>
        <pc:cxnChg chg="add mod">
          <ac:chgData name="Andrew Houtenville" userId="aea22101-bd61-4dfe-a17f-14b576307e93" providerId="ADAL" clId="{4CB29DFD-48AC-4F0B-8E7B-6A5EF52DBA86}" dt="2023-02-17T15:58:41.163" v="165"/>
          <ac:cxnSpMkLst>
            <pc:docMk/>
            <pc:sldMk cId="135973991" sldId="12114"/>
            <ac:cxnSpMk id="10" creationId="{3CE36343-D246-1DF5-387E-C3218BECEEA6}"/>
          </ac:cxnSpMkLst>
        </pc:cxnChg>
        <pc:cxnChg chg="add mod">
          <ac:chgData name="Andrew Houtenville" userId="aea22101-bd61-4dfe-a17f-14b576307e93" providerId="ADAL" clId="{4CB29DFD-48AC-4F0B-8E7B-6A5EF52DBA86}" dt="2023-02-17T15:58:41.163" v="165"/>
          <ac:cxnSpMkLst>
            <pc:docMk/>
            <pc:sldMk cId="135973991" sldId="12114"/>
            <ac:cxnSpMk id="11" creationId="{A86185C3-77E8-67C5-8066-69FA1625B838}"/>
          </ac:cxnSpMkLst>
        </pc:cxnChg>
        <pc:cxnChg chg="add mod">
          <ac:chgData name="Andrew Houtenville" userId="aea22101-bd61-4dfe-a17f-14b576307e93" providerId="ADAL" clId="{4CB29DFD-48AC-4F0B-8E7B-6A5EF52DBA86}" dt="2023-02-17T15:58:41.163" v="165"/>
          <ac:cxnSpMkLst>
            <pc:docMk/>
            <pc:sldMk cId="135973991" sldId="12114"/>
            <ac:cxnSpMk id="12" creationId="{983D1A78-A691-B644-FCB6-14E8C290AD4D}"/>
          </ac:cxnSpMkLst>
        </pc:cxnChg>
      </pc:sldChg>
      <pc:sldChg chg="addSp modSp add del mod">
        <pc:chgData name="Andrew Houtenville" userId="aea22101-bd61-4dfe-a17f-14b576307e93" providerId="ADAL" clId="{4CB29DFD-48AC-4F0B-8E7B-6A5EF52DBA86}" dt="2023-02-17T15:59:28.908" v="172" actId="47"/>
        <pc:sldMkLst>
          <pc:docMk/>
          <pc:sldMk cId="677083318" sldId="12115"/>
        </pc:sldMkLst>
        <pc:spChg chg="add mod">
          <ac:chgData name="Andrew Houtenville" userId="aea22101-bd61-4dfe-a17f-14b576307e93" providerId="ADAL" clId="{4CB29DFD-48AC-4F0B-8E7B-6A5EF52DBA86}" dt="2023-02-17T15:59:02.307" v="169"/>
          <ac:spMkLst>
            <pc:docMk/>
            <pc:sldMk cId="677083318" sldId="12115"/>
            <ac:spMk id="8" creationId="{355A1AF0-A483-954C-C124-C17986121792}"/>
          </ac:spMkLst>
        </pc:spChg>
        <pc:spChg chg="add mod">
          <ac:chgData name="Andrew Houtenville" userId="aea22101-bd61-4dfe-a17f-14b576307e93" providerId="ADAL" clId="{4CB29DFD-48AC-4F0B-8E7B-6A5EF52DBA86}" dt="2023-02-17T15:59:02.307" v="169"/>
          <ac:spMkLst>
            <pc:docMk/>
            <pc:sldMk cId="677083318" sldId="12115"/>
            <ac:spMk id="13" creationId="{44B395CE-56D0-FD55-20F5-E656C1A7E98A}"/>
          </ac:spMkLst>
        </pc:spChg>
        <pc:spChg chg="add mod">
          <ac:chgData name="Andrew Houtenville" userId="aea22101-bd61-4dfe-a17f-14b576307e93" providerId="ADAL" clId="{4CB29DFD-48AC-4F0B-8E7B-6A5EF52DBA86}" dt="2023-02-17T15:59:02.307" v="169"/>
          <ac:spMkLst>
            <pc:docMk/>
            <pc:sldMk cId="677083318" sldId="12115"/>
            <ac:spMk id="14" creationId="{90B48216-54E0-D0EA-0F0E-3BB9D1A22BEA}"/>
          </ac:spMkLst>
        </pc:spChg>
        <pc:spChg chg="add mod">
          <ac:chgData name="Andrew Houtenville" userId="aea22101-bd61-4dfe-a17f-14b576307e93" providerId="ADAL" clId="{4CB29DFD-48AC-4F0B-8E7B-6A5EF52DBA86}" dt="2023-02-17T15:59:02.307" v="169"/>
          <ac:spMkLst>
            <pc:docMk/>
            <pc:sldMk cId="677083318" sldId="12115"/>
            <ac:spMk id="15" creationId="{7F390CF9-8E2A-C4D3-83D5-5A468C362D62}"/>
          </ac:spMkLst>
        </pc:spChg>
        <pc:spChg chg="add mod">
          <ac:chgData name="Andrew Houtenville" userId="aea22101-bd61-4dfe-a17f-14b576307e93" providerId="ADAL" clId="{4CB29DFD-48AC-4F0B-8E7B-6A5EF52DBA86}" dt="2023-02-17T15:59:02.307" v="169"/>
          <ac:spMkLst>
            <pc:docMk/>
            <pc:sldMk cId="677083318" sldId="12115"/>
            <ac:spMk id="16" creationId="{E03A72BE-2805-C97F-EDBB-18D62C6D192E}"/>
          </ac:spMkLst>
        </pc:spChg>
        <pc:grpChg chg="add mod">
          <ac:chgData name="Andrew Houtenville" userId="aea22101-bd61-4dfe-a17f-14b576307e93" providerId="ADAL" clId="{4CB29DFD-48AC-4F0B-8E7B-6A5EF52DBA86}" dt="2023-02-17T15:59:02.307" v="169"/>
          <ac:grpSpMkLst>
            <pc:docMk/>
            <pc:sldMk cId="677083318" sldId="12115"/>
            <ac:grpSpMk id="7" creationId="{305C8F68-8830-C215-92D0-F9289D6A1965}"/>
          </ac:grpSpMkLst>
        </pc:grpChg>
        <pc:grpChg chg="add mod">
          <ac:chgData name="Andrew Houtenville" userId="aea22101-bd61-4dfe-a17f-14b576307e93" providerId="ADAL" clId="{4CB29DFD-48AC-4F0B-8E7B-6A5EF52DBA86}" dt="2023-02-17T15:59:02.307" v="169"/>
          <ac:grpSpMkLst>
            <pc:docMk/>
            <pc:sldMk cId="677083318" sldId="12115"/>
            <ac:grpSpMk id="9" creationId="{ED443AA9-FF4C-36F8-2D95-0156B5AC82E1}"/>
          </ac:grpSpMkLst>
        </pc:grpChg>
        <pc:graphicFrameChg chg="add mod">
          <ac:chgData name="Andrew Houtenville" userId="aea22101-bd61-4dfe-a17f-14b576307e93" providerId="ADAL" clId="{4CB29DFD-48AC-4F0B-8E7B-6A5EF52DBA86}" dt="2023-02-17T15:59:02.307" v="169"/>
          <ac:graphicFrameMkLst>
            <pc:docMk/>
            <pc:sldMk cId="677083318" sldId="12115"/>
            <ac:graphicFrameMk id="6" creationId="{33012F2A-CFB9-4875-9223-F61945A3060A}"/>
          </ac:graphicFrameMkLst>
        </pc:graphicFrameChg>
        <pc:picChg chg="add">
          <ac:chgData name="Andrew Houtenville" userId="aea22101-bd61-4dfe-a17f-14b576307e93" providerId="ADAL" clId="{4CB29DFD-48AC-4F0B-8E7B-6A5EF52DBA86}" dt="2023-02-17T15:59:02.381" v="170"/>
          <ac:picMkLst>
            <pc:docMk/>
            <pc:sldMk cId="677083318" sldId="12115"/>
            <ac:picMk id="3" creationId="{F2AD9190-5C14-4C23-A1AB-EDC6085A21F8}"/>
          </ac:picMkLst>
        </pc:picChg>
        <pc:cxnChg chg="add mod">
          <ac:chgData name="Andrew Houtenville" userId="aea22101-bd61-4dfe-a17f-14b576307e93" providerId="ADAL" clId="{4CB29DFD-48AC-4F0B-8E7B-6A5EF52DBA86}" dt="2023-02-17T15:59:02.307" v="169"/>
          <ac:cxnSpMkLst>
            <pc:docMk/>
            <pc:sldMk cId="677083318" sldId="12115"/>
            <ac:cxnSpMk id="10" creationId="{2FD3721B-0492-E18E-8DD0-9663A1DEC179}"/>
          </ac:cxnSpMkLst>
        </pc:cxnChg>
        <pc:cxnChg chg="add mod">
          <ac:chgData name="Andrew Houtenville" userId="aea22101-bd61-4dfe-a17f-14b576307e93" providerId="ADAL" clId="{4CB29DFD-48AC-4F0B-8E7B-6A5EF52DBA86}" dt="2023-02-17T15:59:02.307" v="169"/>
          <ac:cxnSpMkLst>
            <pc:docMk/>
            <pc:sldMk cId="677083318" sldId="12115"/>
            <ac:cxnSpMk id="11" creationId="{5AE3B9B1-F7AF-23B2-70D1-D94FE32DD201}"/>
          </ac:cxnSpMkLst>
        </pc:cxnChg>
        <pc:cxnChg chg="add mod">
          <ac:chgData name="Andrew Houtenville" userId="aea22101-bd61-4dfe-a17f-14b576307e93" providerId="ADAL" clId="{4CB29DFD-48AC-4F0B-8E7B-6A5EF52DBA86}" dt="2023-02-17T15:59:02.307" v="169"/>
          <ac:cxnSpMkLst>
            <pc:docMk/>
            <pc:sldMk cId="677083318" sldId="12115"/>
            <ac:cxnSpMk id="12" creationId="{C1C36F2F-EE73-CEAC-CCC1-00672BC0FA62}"/>
          </ac:cxnSpMkLst>
        </pc:cxnChg>
      </pc:sldChg>
      <pc:sldChg chg="addSp modSp add del mod">
        <pc:chgData name="Andrew Houtenville" userId="aea22101-bd61-4dfe-a17f-14b576307e93" providerId="ADAL" clId="{4CB29DFD-48AC-4F0B-8E7B-6A5EF52DBA86}" dt="2023-02-17T16:03:58.069" v="180" actId="47"/>
        <pc:sldMkLst>
          <pc:docMk/>
          <pc:sldMk cId="1931518785" sldId="12116"/>
        </pc:sldMkLst>
        <pc:spChg chg="add mod">
          <ac:chgData name="Andrew Houtenville" userId="aea22101-bd61-4dfe-a17f-14b576307e93" providerId="ADAL" clId="{4CB29DFD-48AC-4F0B-8E7B-6A5EF52DBA86}" dt="2023-02-17T16:03:51.842" v="179"/>
          <ac:spMkLst>
            <pc:docMk/>
            <pc:sldMk cId="1931518785" sldId="12116"/>
            <ac:spMk id="8" creationId="{7CFDFD9E-E003-BB13-F802-CD2A86EFA17F}"/>
          </ac:spMkLst>
        </pc:spChg>
        <pc:spChg chg="add mod">
          <ac:chgData name="Andrew Houtenville" userId="aea22101-bd61-4dfe-a17f-14b576307e93" providerId="ADAL" clId="{4CB29DFD-48AC-4F0B-8E7B-6A5EF52DBA86}" dt="2023-02-17T16:03:51.842" v="179"/>
          <ac:spMkLst>
            <pc:docMk/>
            <pc:sldMk cId="1931518785" sldId="12116"/>
            <ac:spMk id="13" creationId="{3FF41DE2-C584-43F4-A4CF-C64F0224B25D}"/>
          </ac:spMkLst>
        </pc:spChg>
        <pc:spChg chg="add mod">
          <ac:chgData name="Andrew Houtenville" userId="aea22101-bd61-4dfe-a17f-14b576307e93" providerId="ADAL" clId="{4CB29DFD-48AC-4F0B-8E7B-6A5EF52DBA86}" dt="2023-02-17T16:03:51.842" v="179"/>
          <ac:spMkLst>
            <pc:docMk/>
            <pc:sldMk cId="1931518785" sldId="12116"/>
            <ac:spMk id="14" creationId="{046D69AA-AE32-83BA-EEF4-B8843632E98B}"/>
          </ac:spMkLst>
        </pc:spChg>
        <pc:spChg chg="add mod">
          <ac:chgData name="Andrew Houtenville" userId="aea22101-bd61-4dfe-a17f-14b576307e93" providerId="ADAL" clId="{4CB29DFD-48AC-4F0B-8E7B-6A5EF52DBA86}" dt="2023-02-17T16:03:51.842" v="179"/>
          <ac:spMkLst>
            <pc:docMk/>
            <pc:sldMk cId="1931518785" sldId="12116"/>
            <ac:spMk id="15" creationId="{9BD7DAF6-5FE9-1870-3ED2-E0AA933A59D0}"/>
          </ac:spMkLst>
        </pc:spChg>
        <pc:spChg chg="add mod">
          <ac:chgData name="Andrew Houtenville" userId="aea22101-bd61-4dfe-a17f-14b576307e93" providerId="ADAL" clId="{4CB29DFD-48AC-4F0B-8E7B-6A5EF52DBA86}" dt="2023-02-17T16:03:51.842" v="179"/>
          <ac:spMkLst>
            <pc:docMk/>
            <pc:sldMk cId="1931518785" sldId="12116"/>
            <ac:spMk id="16" creationId="{6B5BC3E7-DD67-21C8-4254-2C4A44AD2FEF}"/>
          </ac:spMkLst>
        </pc:spChg>
        <pc:grpChg chg="add mod">
          <ac:chgData name="Andrew Houtenville" userId="aea22101-bd61-4dfe-a17f-14b576307e93" providerId="ADAL" clId="{4CB29DFD-48AC-4F0B-8E7B-6A5EF52DBA86}" dt="2023-02-17T16:03:51.842" v="179"/>
          <ac:grpSpMkLst>
            <pc:docMk/>
            <pc:sldMk cId="1931518785" sldId="12116"/>
            <ac:grpSpMk id="7" creationId="{07AD94C5-A872-D09E-8188-64B1155BE79C}"/>
          </ac:grpSpMkLst>
        </pc:grpChg>
        <pc:grpChg chg="add mod">
          <ac:chgData name="Andrew Houtenville" userId="aea22101-bd61-4dfe-a17f-14b576307e93" providerId="ADAL" clId="{4CB29DFD-48AC-4F0B-8E7B-6A5EF52DBA86}" dt="2023-02-17T16:03:51.842" v="179"/>
          <ac:grpSpMkLst>
            <pc:docMk/>
            <pc:sldMk cId="1931518785" sldId="12116"/>
            <ac:grpSpMk id="9" creationId="{EC88F9FC-34B7-4C4B-88CD-D2B77053286F}"/>
          </ac:grpSpMkLst>
        </pc:grpChg>
        <pc:graphicFrameChg chg="add mod">
          <ac:chgData name="Andrew Houtenville" userId="aea22101-bd61-4dfe-a17f-14b576307e93" providerId="ADAL" clId="{4CB29DFD-48AC-4F0B-8E7B-6A5EF52DBA86}" dt="2023-02-17T16:03:51.842" v="179"/>
          <ac:graphicFrameMkLst>
            <pc:docMk/>
            <pc:sldMk cId="1931518785" sldId="12116"/>
            <ac:graphicFrameMk id="6" creationId="{0D292FC1-1264-4C3D-A7EC-76694831ED36}"/>
          </ac:graphicFrameMkLst>
        </pc:graphicFrameChg>
        <pc:cxnChg chg="add mod">
          <ac:chgData name="Andrew Houtenville" userId="aea22101-bd61-4dfe-a17f-14b576307e93" providerId="ADAL" clId="{4CB29DFD-48AC-4F0B-8E7B-6A5EF52DBA86}" dt="2023-02-17T16:03:51.842" v="179"/>
          <ac:cxnSpMkLst>
            <pc:docMk/>
            <pc:sldMk cId="1931518785" sldId="12116"/>
            <ac:cxnSpMk id="10" creationId="{3CE36343-D246-1DF5-387E-C3218BECEEA6}"/>
          </ac:cxnSpMkLst>
        </pc:cxnChg>
        <pc:cxnChg chg="add mod">
          <ac:chgData name="Andrew Houtenville" userId="aea22101-bd61-4dfe-a17f-14b576307e93" providerId="ADAL" clId="{4CB29DFD-48AC-4F0B-8E7B-6A5EF52DBA86}" dt="2023-02-17T16:03:51.842" v="179"/>
          <ac:cxnSpMkLst>
            <pc:docMk/>
            <pc:sldMk cId="1931518785" sldId="12116"/>
            <ac:cxnSpMk id="11" creationId="{A86185C3-77E8-67C5-8066-69FA1625B838}"/>
          </ac:cxnSpMkLst>
        </pc:cxnChg>
        <pc:cxnChg chg="add mod">
          <ac:chgData name="Andrew Houtenville" userId="aea22101-bd61-4dfe-a17f-14b576307e93" providerId="ADAL" clId="{4CB29DFD-48AC-4F0B-8E7B-6A5EF52DBA86}" dt="2023-02-17T16:03:51.842" v="179"/>
          <ac:cxnSpMkLst>
            <pc:docMk/>
            <pc:sldMk cId="1931518785" sldId="12116"/>
            <ac:cxnSpMk id="12" creationId="{983D1A78-A691-B644-FCB6-14E8C290AD4D}"/>
          </ac:cxnSpMkLst>
        </pc:cxnChg>
      </pc:sldChg>
      <pc:sldChg chg="addSp modSp add mod">
        <pc:chgData name="Andrew Houtenville" userId="aea22101-bd61-4dfe-a17f-14b576307e93" providerId="ADAL" clId="{4CB29DFD-48AC-4F0B-8E7B-6A5EF52DBA86}" dt="2023-02-17T16:18:53.581" v="298" actId="1076"/>
        <pc:sldMkLst>
          <pc:docMk/>
          <pc:sldMk cId="1021580538" sldId="12117"/>
        </pc:sldMkLst>
        <pc:picChg chg="add mod">
          <ac:chgData name="Andrew Houtenville" userId="aea22101-bd61-4dfe-a17f-14b576307e93" providerId="ADAL" clId="{4CB29DFD-48AC-4F0B-8E7B-6A5EF52DBA86}" dt="2023-02-17T16:18:53.581" v="298" actId="1076"/>
          <ac:picMkLst>
            <pc:docMk/>
            <pc:sldMk cId="1021580538" sldId="12117"/>
            <ac:picMk id="3" creationId="{5619CB6A-8E3C-4BF5-A5D2-939D8457687F}"/>
          </ac:picMkLst>
        </pc:picChg>
        <pc:picChg chg="add mod">
          <ac:chgData name="Andrew Houtenville" userId="aea22101-bd61-4dfe-a17f-14b576307e93" providerId="ADAL" clId="{4CB29DFD-48AC-4F0B-8E7B-6A5EF52DBA86}" dt="2023-02-17T16:16:25.216" v="217"/>
          <ac:picMkLst>
            <pc:docMk/>
            <pc:sldMk cId="1021580538" sldId="12117"/>
            <ac:picMk id="6" creationId="{07DEDCFB-DDA9-4EFC-85CA-9651591A5B41}"/>
          </ac:picMkLst>
        </pc:picChg>
      </pc:sldChg>
      <pc:sldChg chg="addSp modSp add mod">
        <pc:chgData name="Andrew Houtenville" userId="aea22101-bd61-4dfe-a17f-14b576307e93" providerId="ADAL" clId="{4CB29DFD-48AC-4F0B-8E7B-6A5EF52DBA86}" dt="2023-02-17T16:19:47.748" v="321"/>
        <pc:sldMkLst>
          <pc:docMk/>
          <pc:sldMk cId="1692060203" sldId="12118"/>
        </pc:sldMkLst>
        <pc:spChg chg="mod">
          <ac:chgData name="Andrew Houtenville" userId="aea22101-bd61-4dfe-a17f-14b576307e93" providerId="ADAL" clId="{4CB29DFD-48AC-4F0B-8E7B-6A5EF52DBA86}" dt="2023-02-17T16:19:47.748" v="321"/>
          <ac:spMkLst>
            <pc:docMk/>
            <pc:sldMk cId="1692060203" sldId="12118"/>
            <ac:spMk id="2" creationId="{CAD9B724-0BBC-4052-8F50-158D8643067E}"/>
          </ac:spMkLst>
        </pc:spChg>
        <pc:picChg chg="add mod">
          <ac:chgData name="Andrew Houtenville" userId="aea22101-bd61-4dfe-a17f-14b576307e93" providerId="ADAL" clId="{4CB29DFD-48AC-4F0B-8E7B-6A5EF52DBA86}" dt="2023-02-17T16:19:01.725" v="303" actId="1076"/>
          <ac:picMkLst>
            <pc:docMk/>
            <pc:sldMk cId="1692060203" sldId="12118"/>
            <ac:picMk id="3" creationId="{FEC491DE-AAFF-4B0C-82EF-A17D355930F0}"/>
          </ac:picMkLst>
        </pc:picChg>
        <pc:picChg chg="add mod">
          <ac:chgData name="Andrew Houtenville" userId="aea22101-bd61-4dfe-a17f-14b576307e93" providerId="ADAL" clId="{4CB29DFD-48AC-4F0B-8E7B-6A5EF52DBA86}" dt="2023-02-17T16:16:59.658" v="220"/>
          <ac:picMkLst>
            <pc:docMk/>
            <pc:sldMk cId="1692060203" sldId="12118"/>
            <ac:picMk id="6" creationId="{E7AA19A2-7CBF-4B46-B61B-B6B317FE1542}"/>
          </ac:picMkLst>
        </pc:picChg>
      </pc:sldChg>
      <pc:sldChg chg="addSp delSp modSp add mod">
        <pc:chgData name="Andrew Houtenville" userId="aea22101-bd61-4dfe-a17f-14b576307e93" providerId="ADAL" clId="{4CB29DFD-48AC-4F0B-8E7B-6A5EF52DBA86}" dt="2023-02-17T16:19:59.030" v="324"/>
        <pc:sldMkLst>
          <pc:docMk/>
          <pc:sldMk cId="427060093" sldId="12119"/>
        </pc:sldMkLst>
        <pc:spChg chg="mod">
          <ac:chgData name="Andrew Houtenville" userId="aea22101-bd61-4dfe-a17f-14b576307e93" providerId="ADAL" clId="{4CB29DFD-48AC-4F0B-8E7B-6A5EF52DBA86}" dt="2023-02-17T16:19:59.030" v="324"/>
          <ac:spMkLst>
            <pc:docMk/>
            <pc:sldMk cId="427060093" sldId="12119"/>
            <ac:spMk id="2" creationId="{CAD9B724-0BBC-4052-8F50-158D8643067E}"/>
          </ac:spMkLst>
        </pc:spChg>
        <pc:spChg chg="add mod">
          <ac:chgData name="Andrew Houtenville" userId="aea22101-bd61-4dfe-a17f-14b576307e93" providerId="ADAL" clId="{4CB29DFD-48AC-4F0B-8E7B-6A5EF52DBA86}" dt="2023-02-17T16:06:27.582" v="183"/>
          <ac:spMkLst>
            <pc:docMk/>
            <pc:sldMk cId="427060093" sldId="12119"/>
            <ac:spMk id="8" creationId="{7CFDFD9E-E003-BB13-F802-CD2A86EFA17F}"/>
          </ac:spMkLst>
        </pc:spChg>
        <pc:spChg chg="add mod">
          <ac:chgData name="Andrew Houtenville" userId="aea22101-bd61-4dfe-a17f-14b576307e93" providerId="ADAL" clId="{4CB29DFD-48AC-4F0B-8E7B-6A5EF52DBA86}" dt="2023-02-17T16:06:27.582" v="183"/>
          <ac:spMkLst>
            <pc:docMk/>
            <pc:sldMk cId="427060093" sldId="12119"/>
            <ac:spMk id="13" creationId="{3FF41DE2-C584-43F4-A4CF-C64F0224B25D}"/>
          </ac:spMkLst>
        </pc:spChg>
        <pc:spChg chg="add mod">
          <ac:chgData name="Andrew Houtenville" userId="aea22101-bd61-4dfe-a17f-14b576307e93" providerId="ADAL" clId="{4CB29DFD-48AC-4F0B-8E7B-6A5EF52DBA86}" dt="2023-02-17T16:06:27.582" v="183"/>
          <ac:spMkLst>
            <pc:docMk/>
            <pc:sldMk cId="427060093" sldId="12119"/>
            <ac:spMk id="14" creationId="{046D69AA-AE32-83BA-EEF4-B8843632E98B}"/>
          </ac:spMkLst>
        </pc:spChg>
        <pc:spChg chg="add mod">
          <ac:chgData name="Andrew Houtenville" userId="aea22101-bd61-4dfe-a17f-14b576307e93" providerId="ADAL" clId="{4CB29DFD-48AC-4F0B-8E7B-6A5EF52DBA86}" dt="2023-02-17T16:06:27.582" v="183"/>
          <ac:spMkLst>
            <pc:docMk/>
            <pc:sldMk cId="427060093" sldId="12119"/>
            <ac:spMk id="15" creationId="{9BD7DAF6-5FE9-1870-3ED2-E0AA933A59D0}"/>
          </ac:spMkLst>
        </pc:spChg>
        <pc:spChg chg="add mod">
          <ac:chgData name="Andrew Houtenville" userId="aea22101-bd61-4dfe-a17f-14b576307e93" providerId="ADAL" clId="{4CB29DFD-48AC-4F0B-8E7B-6A5EF52DBA86}" dt="2023-02-17T16:06:27.582" v="183"/>
          <ac:spMkLst>
            <pc:docMk/>
            <pc:sldMk cId="427060093" sldId="12119"/>
            <ac:spMk id="16" creationId="{6B5BC3E7-DD67-21C8-4254-2C4A44AD2FEF}"/>
          </ac:spMkLst>
        </pc:spChg>
        <pc:spChg chg="add mod">
          <ac:chgData name="Andrew Houtenville" userId="aea22101-bd61-4dfe-a17f-14b576307e93" providerId="ADAL" clId="{4CB29DFD-48AC-4F0B-8E7B-6A5EF52DBA86}" dt="2023-02-17T16:15:15.026" v="210"/>
          <ac:spMkLst>
            <pc:docMk/>
            <pc:sldMk cId="427060093" sldId="12119"/>
            <ac:spMk id="24" creationId="{994F0DDA-D506-4377-AC39-C5205A42C9A8}"/>
          </ac:spMkLst>
        </pc:spChg>
        <pc:spChg chg="add mod">
          <ac:chgData name="Andrew Houtenville" userId="aea22101-bd61-4dfe-a17f-14b576307e93" providerId="ADAL" clId="{4CB29DFD-48AC-4F0B-8E7B-6A5EF52DBA86}" dt="2023-02-17T16:15:15.026" v="210"/>
          <ac:spMkLst>
            <pc:docMk/>
            <pc:sldMk cId="427060093" sldId="12119"/>
            <ac:spMk id="25" creationId="{2738D5A1-8C7D-4C3C-9E89-2CC87D69E5FE}"/>
          </ac:spMkLst>
        </pc:spChg>
        <pc:spChg chg="add mod">
          <ac:chgData name="Andrew Houtenville" userId="aea22101-bd61-4dfe-a17f-14b576307e93" providerId="ADAL" clId="{4CB29DFD-48AC-4F0B-8E7B-6A5EF52DBA86}" dt="2023-02-17T16:15:15.026" v="210"/>
          <ac:spMkLst>
            <pc:docMk/>
            <pc:sldMk cId="427060093" sldId="12119"/>
            <ac:spMk id="26" creationId="{7CFDFD9E-E003-BB13-F802-CD2A86EFA17F}"/>
          </ac:spMkLst>
        </pc:spChg>
        <pc:spChg chg="add mod">
          <ac:chgData name="Andrew Houtenville" userId="aea22101-bd61-4dfe-a17f-14b576307e93" providerId="ADAL" clId="{4CB29DFD-48AC-4F0B-8E7B-6A5EF52DBA86}" dt="2023-02-17T16:15:15.026" v="210"/>
          <ac:spMkLst>
            <pc:docMk/>
            <pc:sldMk cId="427060093" sldId="12119"/>
            <ac:spMk id="31" creationId="{3FF41DE2-C584-43F4-A4CF-C64F0224B25D}"/>
          </ac:spMkLst>
        </pc:spChg>
        <pc:spChg chg="add mod">
          <ac:chgData name="Andrew Houtenville" userId="aea22101-bd61-4dfe-a17f-14b576307e93" providerId="ADAL" clId="{4CB29DFD-48AC-4F0B-8E7B-6A5EF52DBA86}" dt="2023-02-17T16:15:15.026" v="210"/>
          <ac:spMkLst>
            <pc:docMk/>
            <pc:sldMk cId="427060093" sldId="12119"/>
            <ac:spMk id="32" creationId="{046D69AA-AE32-83BA-EEF4-B8843632E98B}"/>
          </ac:spMkLst>
        </pc:spChg>
        <pc:spChg chg="add mod">
          <ac:chgData name="Andrew Houtenville" userId="aea22101-bd61-4dfe-a17f-14b576307e93" providerId="ADAL" clId="{4CB29DFD-48AC-4F0B-8E7B-6A5EF52DBA86}" dt="2023-02-17T16:15:15.026" v="210"/>
          <ac:spMkLst>
            <pc:docMk/>
            <pc:sldMk cId="427060093" sldId="12119"/>
            <ac:spMk id="33" creationId="{9BD7DAF6-5FE9-1870-3ED2-E0AA933A59D0}"/>
          </ac:spMkLst>
        </pc:spChg>
        <pc:spChg chg="add mod">
          <ac:chgData name="Andrew Houtenville" userId="aea22101-bd61-4dfe-a17f-14b576307e93" providerId="ADAL" clId="{4CB29DFD-48AC-4F0B-8E7B-6A5EF52DBA86}" dt="2023-02-17T16:15:15.026" v="210"/>
          <ac:spMkLst>
            <pc:docMk/>
            <pc:sldMk cId="427060093" sldId="12119"/>
            <ac:spMk id="34" creationId="{6B5BC3E7-DD67-21C8-4254-2C4A44AD2FEF}"/>
          </ac:spMkLst>
        </pc:spChg>
        <pc:grpChg chg="add mod">
          <ac:chgData name="Andrew Houtenville" userId="aea22101-bd61-4dfe-a17f-14b576307e93" providerId="ADAL" clId="{4CB29DFD-48AC-4F0B-8E7B-6A5EF52DBA86}" dt="2023-02-17T16:06:27.582" v="183"/>
          <ac:grpSpMkLst>
            <pc:docMk/>
            <pc:sldMk cId="427060093" sldId="12119"/>
            <ac:grpSpMk id="7" creationId="{07AD94C5-A872-D09E-8188-64B1155BE79C}"/>
          </ac:grpSpMkLst>
        </pc:grpChg>
        <pc:grpChg chg="add mod">
          <ac:chgData name="Andrew Houtenville" userId="aea22101-bd61-4dfe-a17f-14b576307e93" providerId="ADAL" clId="{4CB29DFD-48AC-4F0B-8E7B-6A5EF52DBA86}" dt="2023-02-17T16:06:27.582" v="183"/>
          <ac:grpSpMkLst>
            <pc:docMk/>
            <pc:sldMk cId="427060093" sldId="12119"/>
            <ac:grpSpMk id="9" creationId="{EC88F9FC-34B7-4C4B-88CD-D2B77053286F}"/>
          </ac:grpSpMkLst>
        </pc:grpChg>
        <pc:grpChg chg="add mod">
          <ac:chgData name="Andrew Houtenville" userId="aea22101-bd61-4dfe-a17f-14b576307e93" providerId="ADAL" clId="{4CB29DFD-48AC-4F0B-8E7B-6A5EF52DBA86}" dt="2023-02-17T16:15:15.026" v="210"/>
          <ac:grpSpMkLst>
            <pc:docMk/>
            <pc:sldMk cId="427060093" sldId="12119"/>
            <ac:grpSpMk id="20" creationId="{6813E6D9-2B15-4C8E-A1FA-BC6A5F642EF5}"/>
          </ac:grpSpMkLst>
        </pc:grpChg>
        <pc:grpChg chg="add mod">
          <ac:chgData name="Andrew Houtenville" userId="aea22101-bd61-4dfe-a17f-14b576307e93" providerId="ADAL" clId="{4CB29DFD-48AC-4F0B-8E7B-6A5EF52DBA86}" dt="2023-02-17T16:15:15.026" v="210"/>
          <ac:grpSpMkLst>
            <pc:docMk/>
            <pc:sldMk cId="427060093" sldId="12119"/>
            <ac:grpSpMk id="21" creationId="{07AD94C5-A872-D09E-8188-64B1155BE79C}"/>
          </ac:grpSpMkLst>
        </pc:grpChg>
        <pc:grpChg chg="add mod">
          <ac:chgData name="Andrew Houtenville" userId="aea22101-bd61-4dfe-a17f-14b576307e93" providerId="ADAL" clId="{4CB29DFD-48AC-4F0B-8E7B-6A5EF52DBA86}" dt="2023-02-17T16:15:15.026" v="210"/>
          <ac:grpSpMkLst>
            <pc:docMk/>
            <pc:sldMk cId="427060093" sldId="12119"/>
            <ac:grpSpMk id="22" creationId="{35FCCEF3-7EDA-48CA-A045-931A9B63CD75}"/>
          </ac:grpSpMkLst>
        </pc:grpChg>
        <pc:grpChg chg="add mod">
          <ac:chgData name="Andrew Houtenville" userId="aea22101-bd61-4dfe-a17f-14b576307e93" providerId="ADAL" clId="{4CB29DFD-48AC-4F0B-8E7B-6A5EF52DBA86}" dt="2023-02-17T16:15:15.026" v="210"/>
          <ac:grpSpMkLst>
            <pc:docMk/>
            <pc:sldMk cId="427060093" sldId="12119"/>
            <ac:grpSpMk id="27" creationId="{EC88F9FC-34B7-4C4B-88CD-D2B77053286F}"/>
          </ac:grpSpMkLst>
        </pc:grpChg>
        <pc:graphicFrameChg chg="add mod">
          <ac:chgData name="Andrew Houtenville" userId="aea22101-bd61-4dfe-a17f-14b576307e93" providerId="ADAL" clId="{4CB29DFD-48AC-4F0B-8E7B-6A5EF52DBA86}" dt="2023-02-17T16:06:27.582" v="183"/>
          <ac:graphicFrameMkLst>
            <pc:docMk/>
            <pc:sldMk cId="427060093" sldId="12119"/>
            <ac:graphicFrameMk id="6" creationId="{0D292FC1-1264-4C3D-A7EC-76694831ED36}"/>
          </ac:graphicFrameMkLst>
        </pc:graphicFrameChg>
        <pc:graphicFrameChg chg="add mod">
          <ac:chgData name="Andrew Houtenville" userId="aea22101-bd61-4dfe-a17f-14b576307e93" providerId="ADAL" clId="{4CB29DFD-48AC-4F0B-8E7B-6A5EF52DBA86}" dt="2023-02-17T16:15:15.026" v="210"/>
          <ac:graphicFrameMkLst>
            <pc:docMk/>
            <pc:sldMk cId="427060093" sldId="12119"/>
            <ac:graphicFrameMk id="19" creationId="{0D292FC1-1264-4C3D-A7EC-76694831ED36}"/>
          </ac:graphicFrameMkLst>
        </pc:graphicFrameChg>
        <pc:picChg chg="add del">
          <ac:chgData name="Andrew Houtenville" userId="aea22101-bd61-4dfe-a17f-14b576307e93" providerId="ADAL" clId="{4CB29DFD-48AC-4F0B-8E7B-6A5EF52DBA86}" dt="2023-02-17T16:07:53.602" v="192" actId="478"/>
          <ac:picMkLst>
            <pc:docMk/>
            <pc:sldMk cId="427060093" sldId="12119"/>
            <ac:picMk id="3" creationId="{1290E108-96DE-4A4D-B79C-7069F6710B30}"/>
          </ac:picMkLst>
        </pc:picChg>
        <pc:picChg chg="add mod">
          <ac:chgData name="Andrew Houtenville" userId="aea22101-bd61-4dfe-a17f-14b576307e93" providerId="ADAL" clId="{4CB29DFD-48AC-4F0B-8E7B-6A5EF52DBA86}" dt="2023-02-17T16:13:39.177" v="198"/>
          <ac:picMkLst>
            <pc:docMk/>
            <pc:sldMk cId="427060093" sldId="12119"/>
            <ac:picMk id="17" creationId="{3A152137-BE7B-4B0D-BB96-53A6DC1291F3}"/>
          </ac:picMkLst>
        </pc:picChg>
        <pc:picChg chg="add del">
          <ac:chgData name="Andrew Houtenville" userId="aea22101-bd61-4dfe-a17f-14b576307e93" providerId="ADAL" clId="{4CB29DFD-48AC-4F0B-8E7B-6A5EF52DBA86}" dt="2023-02-17T16:14:46.248" v="207" actId="478"/>
          <ac:picMkLst>
            <pc:docMk/>
            <pc:sldMk cId="427060093" sldId="12119"/>
            <ac:picMk id="18" creationId="{7CB530F2-E65C-47D9-9CAB-50CFE58A51E0}"/>
          </ac:picMkLst>
        </pc:picChg>
        <pc:picChg chg="add mod">
          <ac:chgData name="Andrew Houtenville" userId="aea22101-bd61-4dfe-a17f-14b576307e93" providerId="ADAL" clId="{4CB29DFD-48AC-4F0B-8E7B-6A5EF52DBA86}" dt="2023-02-17T16:18:14.995" v="275" actId="1076"/>
          <ac:picMkLst>
            <pc:docMk/>
            <pc:sldMk cId="427060093" sldId="12119"/>
            <ac:picMk id="35" creationId="{C47E8F09-38A4-40FA-9A65-68A890FCC1EB}"/>
          </ac:picMkLst>
        </pc:picChg>
        <pc:cxnChg chg="add mod">
          <ac:chgData name="Andrew Houtenville" userId="aea22101-bd61-4dfe-a17f-14b576307e93" providerId="ADAL" clId="{4CB29DFD-48AC-4F0B-8E7B-6A5EF52DBA86}" dt="2023-02-17T16:06:27.582" v="183"/>
          <ac:cxnSpMkLst>
            <pc:docMk/>
            <pc:sldMk cId="427060093" sldId="12119"/>
            <ac:cxnSpMk id="10" creationId="{3CE36343-D246-1DF5-387E-C3218BECEEA6}"/>
          </ac:cxnSpMkLst>
        </pc:cxnChg>
        <pc:cxnChg chg="add mod">
          <ac:chgData name="Andrew Houtenville" userId="aea22101-bd61-4dfe-a17f-14b576307e93" providerId="ADAL" clId="{4CB29DFD-48AC-4F0B-8E7B-6A5EF52DBA86}" dt="2023-02-17T16:06:27.582" v="183"/>
          <ac:cxnSpMkLst>
            <pc:docMk/>
            <pc:sldMk cId="427060093" sldId="12119"/>
            <ac:cxnSpMk id="11" creationId="{A86185C3-77E8-67C5-8066-69FA1625B838}"/>
          </ac:cxnSpMkLst>
        </pc:cxnChg>
        <pc:cxnChg chg="add mod">
          <ac:chgData name="Andrew Houtenville" userId="aea22101-bd61-4dfe-a17f-14b576307e93" providerId="ADAL" clId="{4CB29DFD-48AC-4F0B-8E7B-6A5EF52DBA86}" dt="2023-02-17T16:06:27.582" v="183"/>
          <ac:cxnSpMkLst>
            <pc:docMk/>
            <pc:sldMk cId="427060093" sldId="12119"/>
            <ac:cxnSpMk id="12" creationId="{983D1A78-A691-B644-FCB6-14E8C290AD4D}"/>
          </ac:cxnSpMkLst>
        </pc:cxnChg>
        <pc:cxnChg chg="add mod">
          <ac:chgData name="Andrew Houtenville" userId="aea22101-bd61-4dfe-a17f-14b576307e93" providerId="ADAL" clId="{4CB29DFD-48AC-4F0B-8E7B-6A5EF52DBA86}" dt="2023-02-17T16:15:15.026" v="210"/>
          <ac:cxnSpMkLst>
            <pc:docMk/>
            <pc:sldMk cId="427060093" sldId="12119"/>
            <ac:cxnSpMk id="23" creationId="{2529351B-22DD-4AEE-AE27-B4D46D2CDE19}"/>
          </ac:cxnSpMkLst>
        </pc:cxnChg>
        <pc:cxnChg chg="add mod">
          <ac:chgData name="Andrew Houtenville" userId="aea22101-bd61-4dfe-a17f-14b576307e93" providerId="ADAL" clId="{4CB29DFD-48AC-4F0B-8E7B-6A5EF52DBA86}" dt="2023-02-17T16:15:15.026" v="210"/>
          <ac:cxnSpMkLst>
            <pc:docMk/>
            <pc:sldMk cId="427060093" sldId="12119"/>
            <ac:cxnSpMk id="28" creationId="{3CE36343-D246-1DF5-387E-C3218BECEEA6}"/>
          </ac:cxnSpMkLst>
        </pc:cxnChg>
        <pc:cxnChg chg="add mod">
          <ac:chgData name="Andrew Houtenville" userId="aea22101-bd61-4dfe-a17f-14b576307e93" providerId="ADAL" clId="{4CB29DFD-48AC-4F0B-8E7B-6A5EF52DBA86}" dt="2023-02-17T16:15:15.026" v="210"/>
          <ac:cxnSpMkLst>
            <pc:docMk/>
            <pc:sldMk cId="427060093" sldId="12119"/>
            <ac:cxnSpMk id="29" creationId="{A86185C3-77E8-67C5-8066-69FA1625B838}"/>
          </ac:cxnSpMkLst>
        </pc:cxnChg>
        <pc:cxnChg chg="add mod">
          <ac:chgData name="Andrew Houtenville" userId="aea22101-bd61-4dfe-a17f-14b576307e93" providerId="ADAL" clId="{4CB29DFD-48AC-4F0B-8E7B-6A5EF52DBA86}" dt="2023-02-17T16:15:15.026" v="210"/>
          <ac:cxnSpMkLst>
            <pc:docMk/>
            <pc:sldMk cId="427060093" sldId="12119"/>
            <ac:cxnSpMk id="30" creationId="{983D1A78-A691-B644-FCB6-14E8C290AD4D}"/>
          </ac:cxnSpMkLst>
        </pc:cxnChg>
      </pc:sldChg>
      <pc:sldChg chg="addSp delSp modSp add mod">
        <pc:chgData name="Andrew Houtenville" userId="aea22101-bd61-4dfe-a17f-14b576307e93" providerId="ADAL" clId="{4CB29DFD-48AC-4F0B-8E7B-6A5EF52DBA86}" dt="2023-02-17T16:19:54.824" v="323"/>
        <pc:sldMkLst>
          <pc:docMk/>
          <pc:sldMk cId="3684263406" sldId="12120"/>
        </pc:sldMkLst>
        <pc:spChg chg="mod">
          <ac:chgData name="Andrew Houtenville" userId="aea22101-bd61-4dfe-a17f-14b576307e93" providerId="ADAL" clId="{4CB29DFD-48AC-4F0B-8E7B-6A5EF52DBA86}" dt="2023-02-17T16:19:54.824" v="323"/>
          <ac:spMkLst>
            <pc:docMk/>
            <pc:sldMk cId="3684263406" sldId="12120"/>
            <ac:spMk id="2" creationId="{CAD9B724-0BBC-4052-8F50-158D8643067E}"/>
          </ac:spMkLst>
        </pc:spChg>
        <pc:spChg chg="add mod">
          <ac:chgData name="Andrew Houtenville" userId="aea22101-bd61-4dfe-a17f-14b576307e93" providerId="ADAL" clId="{4CB29DFD-48AC-4F0B-8E7B-6A5EF52DBA86}" dt="2023-02-17T16:06:44.809" v="187"/>
          <ac:spMkLst>
            <pc:docMk/>
            <pc:sldMk cId="3684263406" sldId="12120"/>
            <ac:spMk id="9" creationId="{C5F677C6-02D8-4CCD-8B79-8E3B578D5A3D}"/>
          </ac:spMkLst>
        </pc:spChg>
        <pc:spChg chg="add mod">
          <ac:chgData name="Andrew Houtenville" userId="aea22101-bd61-4dfe-a17f-14b576307e93" providerId="ADAL" clId="{4CB29DFD-48AC-4F0B-8E7B-6A5EF52DBA86}" dt="2023-02-17T16:07:20.130" v="190"/>
          <ac:spMkLst>
            <pc:docMk/>
            <pc:sldMk cId="3684263406" sldId="12120"/>
            <ac:spMk id="15" creationId="{C5F677C6-02D8-4CCD-8B79-8E3B578D5A3D}"/>
          </ac:spMkLst>
        </pc:spChg>
        <pc:spChg chg="add mod">
          <ac:chgData name="Andrew Houtenville" userId="aea22101-bd61-4dfe-a17f-14b576307e93" providerId="ADAL" clId="{4CB29DFD-48AC-4F0B-8E7B-6A5EF52DBA86}" dt="2023-02-17T16:07:20.130" v="190"/>
          <ac:spMkLst>
            <pc:docMk/>
            <pc:sldMk cId="3684263406" sldId="12120"/>
            <ac:spMk id="16" creationId="{355A1AF0-A483-954C-C124-C17986121792}"/>
          </ac:spMkLst>
        </pc:spChg>
        <pc:spChg chg="add mod">
          <ac:chgData name="Andrew Houtenville" userId="aea22101-bd61-4dfe-a17f-14b576307e93" providerId="ADAL" clId="{4CB29DFD-48AC-4F0B-8E7B-6A5EF52DBA86}" dt="2023-02-17T16:07:20.130" v="190"/>
          <ac:spMkLst>
            <pc:docMk/>
            <pc:sldMk cId="3684263406" sldId="12120"/>
            <ac:spMk id="21" creationId="{44B395CE-56D0-FD55-20F5-E656C1A7E98A}"/>
          </ac:spMkLst>
        </pc:spChg>
        <pc:spChg chg="add mod">
          <ac:chgData name="Andrew Houtenville" userId="aea22101-bd61-4dfe-a17f-14b576307e93" providerId="ADAL" clId="{4CB29DFD-48AC-4F0B-8E7B-6A5EF52DBA86}" dt="2023-02-17T16:07:20.130" v="190"/>
          <ac:spMkLst>
            <pc:docMk/>
            <pc:sldMk cId="3684263406" sldId="12120"/>
            <ac:spMk id="22" creationId="{90B48216-54E0-D0EA-0F0E-3BB9D1A22BEA}"/>
          </ac:spMkLst>
        </pc:spChg>
        <pc:spChg chg="add mod">
          <ac:chgData name="Andrew Houtenville" userId="aea22101-bd61-4dfe-a17f-14b576307e93" providerId="ADAL" clId="{4CB29DFD-48AC-4F0B-8E7B-6A5EF52DBA86}" dt="2023-02-17T16:07:20.130" v="190"/>
          <ac:spMkLst>
            <pc:docMk/>
            <pc:sldMk cId="3684263406" sldId="12120"/>
            <ac:spMk id="23" creationId="{7F390CF9-8E2A-C4D3-83D5-5A468C362D62}"/>
          </ac:spMkLst>
        </pc:spChg>
        <pc:spChg chg="add mod">
          <ac:chgData name="Andrew Houtenville" userId="aea22101-bd61-4dfe-a17f-14b576307e93" providerId="ADAL" clId="{4CB29DFD-48AC-4F0B-8E7B-6A5EF52DBA86}" dt="2023-02-17T16:07:20.130" v="190"/>
          <ac:spMkLst>
            <pc:docMk/>
            <pc:sldMk cId="3684263406" sldId="12120"/>
            <ac:spMk id="24" creationId="{E03A72BE-2805-C97F-EDBB-18D62C6D192E}"/>
          </ac:spMkLst>
        </pc:spChg>
        <pc:spChg chg="add mod">
          <ac:chgData name="Andrew Houtenville" userId="aea22101-bd61-4dfe-a17f-14b576307e93" providerId="ADAL" clId="{4CB29DFD-48AC-4F0B-8E7B-6A5EF52DBA86}" dt="2023-02-17T16:14:13.357" v="203"/>
          <ac:spMkLst>
            <pc:docMk/>
            <pc:sldMk cId="3684263406" sldId="12120"/>
            <ac:spMk id="31" creationId="{C5F677C6-02D8-4CCD-8B79-8E3B578D5A3D}"/>
          </ac:spMkLst>
        </pc:spChg>
        <pc:spChg chg="add mod">
          <ac:chgData name="Andrew Houtenville" userId="aea22101-bd61-4dfe-a17f-14b576307e93" providerId="ADAL" clId="{4CB29DFD-48AC-4F0B-8E7B-6A5EF52DBA86}" dt="2023-02-17T16:14:13.357" v="203"/>
          <ac:spMkLst>
            <pc:docMk/>
            <pc:sldMk cId="3684263406" sldId="12120"/>
            <ac:spMk id="32" creationId="{355A1AF0-A483-954C-C124-C17986121792}"/>
          </ac:spMkLst>
        </pc:spChg>
        <pc:spChg chg="add mod">
          <ac:chgData name="Andrew Houtenville" userId="aea22101-bd61-4dfe-a17f-14b576307e93" providerId="ADAL" clId="{4CB29DFD-48AC-4F0B-8E7B-6A5EF52DBA86}" dt="2023-02-17T16:14:13.357" v="203"/>
          <ac:spMkLst>
            <pc:docMk/>
            <pc:sldMk cId="3684263406" sldId="12120"/>
            <ac:spMk id="37" creationId="{44B395CE-56D0-FD55-20F5-E656C1A7E98A}"/>
          </ac:spMkLst>
        </pc:spChg>
        <pc:spChg chg="add mod">
          <ac:chgData name="Andrew Houtenville" userId="aea22101-bd61-4dfe-a17f-14b576307e93" providerId="ADAL" clId="{4CB29DFD-48AC-4F0B-8E7B-6A5EF52DBA86}" dt="2023-02-17T16:14:13.357" v="203"/>
          <ac:spMkLst>
            <pc:docMk/>
            <pc:sldMk cId="3684263406" sldId="12120"/>
            <ac:spMk id="38" creationId="{90B48216-54E0-D0EA-0F0E-3BB9D1A22BEA}"/>
          </ac:spMkLst>
        </pc:spChg>
        <pc:spChg chg="add mod">
          <ac:chgData name="Andrew Houtenville" userId="aea22101-bd61-4dfe-a17f-14b576307e93" providerId="ADAL" clId="{4CB29DFD-48AC-4F0B-8E7B-6A5EF52DBA86}" dt="2023-02-17T16:14:13.357" v="203"/>
          <ac:spMkLst>
            <pc:docMk/>
            <pc:sldMk cId="3684263406" sldId="12120"/>
            <ac:spMk id="39" creationId="{7F390CF9-8E2A-C4D3-83D5-5A468C362D62}"/>
          </ac:spMkLst>
        </pc:spChg>
        <pc:spChg chg="add mod">
          <ac:chgData name="Andrew Houtenville" userId="aea22101-bd61-4dfe-a17f-14b576307e93" providerId="ADAL" clId="{4CB29DFD-48AC-4F0B-8E7B-6A5EF52DBA86}" dt="2023-02-17T16:14:13.357" v="203"/>
          <ac:spMkLst>
            <pc:docMk/>
            <pc:sldMk cId="3684263406" sldId="12120"/>
            <ac:spMk id="40" creationId="{E03A72BE-2805-C97F-EDBB-18D62C6D192E}"/>
          </ac:spMkLst>
        </pc:spChg>
        <pc:grpChg chg="add mod">
          <ac:chgData name="Andrew Houtenville" userId="aea22101-bd61-4dfe-a17f-14b576307e93" providerId="ADAL" clId="{4CB29DFD-48AC-4F0B-8E7B-6A5EF52DBA86}" dt="2023-02-17T16:06:44.809" v="187"/>
          <ac:grpSpMkLst>
            <pc:docMk/>
            <pc:sldMk cId="3684263406" sldId="12120"/>
            <ac:grpSpMk id="7" creationId="{2AE4A867-4074-42DA-8C9F-CB32D2F96A11}"/>
          </ac:grpSpMkLst>
        </pc:grpChg>
        <pc:grpChg chg="add mod">
          <ac:chgData name="Andrew Houtenville" userId="aea22101-bd61-4dfe-a17f-14b576307e93" providerId="ADAL" clId="{4CB29DFD-48AC-4F0B-8E7B-6A5EF52DBA86}" dt="2023-02-17T16:07:20.130" v="190"/>
          <ac:grpSpMkLst>
            <pc:docMk/>
            <pc:sldMk cId="3684263406" sldId="12120"/>
            <ac:grpSpMk id="11" creationId="{BD1323C1-8687-4CB1-AD61-7A1048DC3D3E}"/>
          </ac:grpSpMkLst>
        </pc:grpChg>
        <pc:grpChg chg="add mod">
          <ac:chgData name="Andrew Houtenville" userId="aea22101-bd61-4dfe-a17f-14b576307e93" providerId="ADAL" clId="{4CB29DFD-48AC-4F0B-8E7B-6A5EF52DBA86}" dt="2023-02-17T16:07:20.130" v="190"/>
          <ac:grpSpMkLst>
            <pc:docMk/>
            <pc:sldMk cId="3684263406" sldId="12120"/>
            <ac:grpSpMk id="12" creationId="{305C8F68-8830-C215-92D0-F9289D6A1965}"/>
          </ac:grpSpMkLst>
        </pc:grpChg>
        <pc:grpChg chg="add mod">
          <ac:chgData name="Andrew Houtenville" userId="aea22101-bd61-4dfe-a17f-14b576307e93" providerId="ADAL" clId="{4CB29DFD-48AC-4F0B-8E7B-6A5EF52DBA86}" dt="2023-02-17T16:07:20.130" v="190"/>
          <ac:grpSpMkLst>
            <pc:docMk/>
            <pc:sldMk cId="3684263406" sldId="12120"/>
            <ac:grpSpMk id="13" creationId="{2AE4A867-4074-42DA-8C9F-CB32D2F96A11}"/>
          </ac:grpSpMkLst>
        </pc:grpChg>
        <pc:grpChg chg="add mod">
          <ac:chgData name="Andrew Houtenville" userId="aea22101-bd61-4dfe-a17f-14b576307e93" providerId="ADAL" clId="{4CB29DFD-48AC-4F0B-8E7B-6A5EF52DBA86}" dt="2023-02-17T16:07:20.130" v="190"/>
          <ac:grpSpMkLst>
            <pc:docMk/>
            <pc:sldMk cId="3684263406" sldId="12120"/>
            <ac:grpSpMk id="17" creationId="{ED443AA9-FF4C-36F8-2D95-0156B5AC82E1}"/>
          </ac:grpSpMkLst>
        </pc:grpChg>
        <pc:grpChg chg="add mod">
          <ac:chgData name="Andrew Houtenville" userId="aea22101-bd61-4dfe-a17f-14b576307e93" providerId="ADAL" clId="{4CB29DFD-48AC-4F0B-8E7B-6A5EF52DBA86}" dt="2023-02-17T16:14:13.357" v="203"/>
          <ac:grpSpMkLst>
            <pc:docMk/>
            <pc:sldMk cId="3684263406" sldId="12120"/>
            <ac:grpSpMk id="27" creationId="{BD1323C1-8687-4CB1-AD61-7A1048DC3D3E}"/>
          </ac:grpSpMkLst>
        </pc:grpChg>
        <pc:grpChg chg="add mod">
          <ac:chgData name="Andrew Houtenville" userId="aea22101-bd61-4dfe-a17f-14b576307e93" providerId="ADAL" clId="{4CB29DFD-48AC-4F0B-8E7B-6A5EF52DBA86}" dt="2023-02-17T16:14:13.357" v="203"/>
          <ac:grpSpMkLst>
            <pc:docMk/>
            <pc:sldMk cId="3684263406" sldId="12120"/>
            <ac:grpSpMk id="28" creationId="{305C8F68-8830-C215-92D0-F9289D6A1965}"/>
          </ac:grpSpMkLst>
        </pc:grpChg>
        <pc:grpChg chg="add mod">
          <ac:chgData name="Andrew Houtenville" userId="aea22101-bd61-4dfe-a17f-14b576307e93" providerId="ADAL" clId="{4CB29DFD-48AC-4F0B-8E7B-6A5EF52DBA86}" dt="2023-02-17T16:14:13.357" v="203"/>
          <ac:grpSpMkLst>
            <pc:docMk/>
            <pc:sldMk cId="3684263406" sldId="12120"/>
            <ac:grpSpMk id="29" creationId="{2AE4A867-4074-42DA-8C9F-CB32D2F96A11}"/>
          </ac:grpSpMkLst>
        </pc:grpChg>
        <pc:grpChg chg="add mod">
          <ac:chgData name="Andrew Houtenville" userId="aea22101-bd61-4dfe-a17f-14b576307e93" providerId="ADAL" clId="{4CB29DFD-48AC-4F0B-8E7B-6A5EF52DBA86}" dt="2023-02-17T16:14:13.357" v="203"/>
          <ac:grpSpMkLst>
            <pc:docMk/>
            <pc:sldMk cId="3684263406" sldId="12120"/>
            <ac:grpSpMk id="33" creationId="{ED443AA9-FF4C-36F8-2D95-0156B5AC82E1}"/>
          </ac:grpSpMkLst>
        </pc:grpChg>
        <pc:graphicFrameChg chg="add mod">
          <ac:chgData name="Andrew Houtenville" userId="aea22101-bd61-4dfe-a17f-14b576307e93" providerId="ADAL" clId="{4CB29DFD-48AC-4F0B-8E7B-6A5EF52DBA86}" dt="2023-02-17T16:06:44.809" v="187"/>
          <ac:graphicFrameMkLst>
            <pc:docMk/>
            <pc:sldMk cId="3684263406" sldId="12120"/>
            <ac:graphicFrameMk id="6" creationId="{33012F2A-CFB9-4875-9223-F61945A3060A}"/>
          </ac:graphicFrameMkLst>
        </pc:graphicFrameChg>
        <pc:graphicFrameChg chg="add mod">
          <ac:chgData name="Andrew Houtenville" userId="aea22101-bd61-4dfe-a17f-14b576307e93" providerId="ADAL" clId="{4CB29DFD-48AC-4F0B-8E7B-6A5EF52DBA86}" dt="2023-02-17T16:07:20.130" v="190"/>
          <ac:graphicFrameMkLst>
            <pc:docMk/>
            <pc:sldMk cId="3684263406" sldId="12120"/>
            <ac:graphicFrameMk id="10" creationId="{33012F2A-CFB9-4875-9223-F61945A3060A}"/>
          </ac:graphicFrameMkLst>
        </pc:graphicFrameChg>
        <pc:graphicFrameChg chg="add mod">
          <ac:chgData name="Andrew Houtenville" userId="aea22101-bd61-4dfe-a17f-14b576307e93" providerId="ADAL" clId="{4CB29DFD-48AC-4F0B-8E7B-6A5EF52DBA86}" dt="2023-02-17T16:14:13.357" v="203"/>
          <ac:graphicFrameMkLst>
            <pc:docMk/>
            <pc:sldMk cId="3684263406" sldId="12120"/>
            <ac:graphicFrameMk id="26" creationId="{33012F2A-CFB9-4875-9223-F61945A3060A}"/>
          </ac:graphicFrameMkLst>
        </pc:graphicFrameChg>
        <pc:picChg chg="add mod">
          <ac:chgData name="Andrew Houtenville" userId="aea22101-bd61-4dfe-a17f-14b576307e93" providerId="ADAL" clId="{4CB29DFD-48AC-4F0B-8E7B-6A5EF52DBA86}" dt="2023-02-17T16:18:28.270" v="280" actId="1076"/>
          <ac:picMkLst>
            <pc:docMk/>
            <pc:sldMk cId="3684263406" sldId="12120"/>
            <ac:picMk id="3" creationId="{B3467910-A39A-4B3D-AECA-2C5232CBAA95}"/>
          </ac:picMkLst>
        </pc:picChg>
        <pc:picChg chg="add del mod">
          <ac:chgData name="Andrew Houtenville" userId="aea22101-bd61-4dfe-a17f-14b576307e93" providerId="ADAL" clId="{4CB29DFD-48AC-4F0B-8E7B-6A5EF52DBA86}" dt="2023-02-17T16:13:43.449" v="200" actId="478"/>
          <ac:picMkLst>
            <pc:docMk/>
            <pc:sldMk cId="3684263406" sldId="12120"/>
            <ac:picMk id="25" creationId="{ACDB9538-D74B-4157-A34C-3B89ED5245DD}"/>
          </ac:picMkLst>
        </pc:picChg>
        <pc:picChg chg="add mod">
          <ac:chgData name="Andrew Houtenville" userId="aea22101-bd61-4dfe-a17f-14b576307e93" providerId="ADAL" clId="{4CB29DFD-48AC-4F0B-8E7B-6A5EF52DBA86}" dt="2023-02-17T16:14:31.906" v="205"/>
          <ac:picMkLst>
            <pc:docMk/>
            <pc:sldMk cId="3684263406" sldId="12120"/>
            <ac:picMk id="41" creationId="{9CC838A8-824B-489F-A6C3-86585098462C}"/>
          </ac:picMkLst>
        </pc:picChg>
        <pc:cxnChg chg="add mod">
          <ac:chgData name="Andrew Houtenville" userId="aea22101-bd61-4dfe-a17f-14b576307e93" providerId="ADAL" clId="{4CB29DFD-48AC-4F0B-8E7B-6A5EF52DBA86}" dt="2023-02-17T16:06:44.809" v="187"/>
          <ac:cxnSpMkLst>
            <pc:docMk/>
            <pc:sldMk cId="3684263406" sldId="12120"/>
            <ac:cxnSpMk id="8" creationId="{0A2FA992-0B61-4525-8CC1-C87828BDE6C9}"/>
          </ac:cxnSpMkLst>
        </pc:cxnChg>
        <pc:cxnChg chg="add mod">
          <ac:chgData name="Andrew Houtenville" userId="aea22101-bd61-4dfe-a17f-14b576307e93" providerId="ADAL" clId="{4CB29DFD-48AC-4F0B-8E7B-6A5EF52DBA86}" dt="2023-02-17T16:07:20.130" v="190"/>
          <ac:cxnSpMkLst>
            <pc:docMk/>
            <pc:sldMk cId="3684263406" sldId="12120"/>
            <ac:cxnSpMk id="14" creationId="{0A2FA992-0B61-4525-8CC1-C87828BDE6C9}"/>
          </ac:cxnSpMkLst>
        </pc:cxnChg>
        <pc:cxnChg chg="add mod">
          <ac:chgData name="Andrew Houtenville" userId="aea22101-bd61-4dfe-a17f-14b576307e93" providerId="ADAL" clId="{4CB29DFD-48AC-4F0B-8E7B-6A5EF52DBA86}" dt="2023-02-17T16:07:20.130" v="190"/>
          <ac:cxnSpMkLst>
            <pc:docMk/>
            <pc:sldMk cId="3684263406" sldId="12120"/>
            <ac:cxnSpMk id="18" creationId="{2FD3721B-0492-E18E-8DD0-9663A1DEC179}"/>
          </ac:cxnSpMkLst>
        </pc:cxnChg>
        <pc:cxnChg chg="add mod">
          <ac:chgData name="Andrew Houtenville" userId="aea22101-bd61-4dfe-a17f-14b576307e93" providerId="ADAL" clId="{4CB29DFD-48AC-4F0B-8E7B-6A5EF52DBA86}" dt="2023-02-17T16:07:20.130" v="190"/>
          <ac:cxnSpMkLst>
            <pc:docMk/>
            <pc:sldMk cId="3684263406" sldId="12120"/>
            <ac:cxnSpMk id="19" creationId="{5AE3B9B1-F7AF-23B2-70D1-D94FE32DD201}"/>
          </ac:cxnSpMkLst>
        </pc:cxnChg>
        <pc:cxnChg chg="add mod">
          <ac:chgData name="Andrew Houtenville" userId="aea22101-bd61-4dfe-a17f-14b576307e93" providerId="ADAL" clId="{4CB29DFD-48AC-4F0B-8E7B-6A5EF52DBA86}" dt="2023-02-17T16:07:20.130" v="190"/>
          <ac:cxnSpMkLst>
            <pc:docMk/>
            <pc:sldMk cId="3684263406" sldId="12120"/>
            <ac:cxnSpMk id="20" creationId="{C1C36F2F-EE73-CEAC-CCC1-00672BC0FA62}"/>
          </ac:cxnSpMkLst>
        </pc:cxnChg>
        <pc:cxnChg chg="add mod">
          <ac:chgData name="Andrew Houtenville" userId="aea22101-bd61-4dfe-a17f-14b576307e93" providerId="ADAL" clId="{4CB29DFD-48AC-4F0B-8E7B-6A5EF52DBA86}" dt="2023-02-17T16:14:13.357" v="203"/>
          <ac:cxnSpMkLst>
            <pc:docMk/>
            <pc:sldMk cId="3684263406" sldId="12120"/>
            <ac:cxnSpMk id="30" creationId="{0A2FA992-0B61-4525-8CC1-C87828BDE6C9}"/>
          </ac:cxnSpMkLst>
        </pc:cxnChg>
        <pc:cxnChg chg="add mod">
          <ac:chgData name="Andrew Houtenville" userId="aea22101-bd61-4dfe-a17f-14b576307e93" providerId="ADAL" clId="{4CB29DFD-48AC-4F0B-8E7B-6A5EF52DBA86}" dt="2023-02-17T16:14:13.357" v="203"/>
          <ac:cxnSpMkLst>
            <pc:docMk/>
            <pc:sldMk cId="3684263406" sldId="12120"/>
            <ac:cxnSpMk id="34" creationId="{2FD3721B-0492-E18E-8DD0-9663A1DEC179}"/>
          </ac:cxnSpMkLst>
        </pc:cxnChg>
        <pc:cxnChg chg="add mod">
          <ac:chgData name="Andrew Houtenville" userId="aea22101-bd61-4dfe-a17f-14b576307e93" providerId="ADAL" clId="{4CB29DFD-48AC-4F0B-8E7B-6A5EF52DBA86}" dt="2023-02-17T16:14:13.357" v="203"/>
          <ac:cxnSpMkLst>
            <pc:docMk/>
            <pc:sldMk cId="3684263406" sldId="12120"/>
            <ac:cxnSpMk id="35" creationId="{5AE3B9B1-F7AF-23B2-70D1-D94FE32DD201}"/>
          </ac:cxnSpMkLst>
        </pc:cxnChg>
        <pc:cxnChg chg="add mod">
          <ac:chgData name="Andrew Houtenville" userId="aea22101-bd61-4dfe-a17f-14b576307e93" providerId="ADAL" clId="{4CB29DFD-48AC-4F0B-8E7B-6A5EF52DBA86}" dt="2023-02-17T16:14:13.357" v="203"/>
          <ac:cxnSpMkLst>
            <pc:docMk/>
            <pc:sldMk cId="3684263406" sldId="12120"/>
            <ac:cxnSpMk id="36" creationId="{C1C36F2F-EE73-CEAC-CCC1-00672BC0FA62}"/>
          </ac:cxnSpMkLst>
        </pc:cxnChg>
      </pc:sldChg>
      <pc:sldChg chg="addSp modSp add mod">
        <pc:chgData name="Andrew Houtenville" userId="aea22101-bd61-4dfe-a17f-14b576307e93" providerId="ADAL" clId="{4CB29DFD-48AC-4F0B-8E7B-6A5EF52DBA86}" dt="2023-02-17T16:19:51.153" v="322"/>
        <pc:sldMkLst>
          <pc:docMk/>
          <pc:sldMk cId="3333437970" sldId="12121"/>
        </pc:sldMkLst>
        <pc:spChg chg="mod">
          <ac:chgData name="Andrew Houtenville" userId="aea22101-bd61-4dfe-a17f-14b576307e93" providerId="ADAL" clId="{4CB29DFD-48AC-4F0B-8E7B-6A5EF52DBA86}" dt="2023-02-17T16:19:51.153" v="322"/>
          <ac:spMkLst>
            <pc:docMk/>
            <pc:sldMk cId="3333437970" sldId="12121"/>
            <ac:spMk id="2" creationId="{CAD9B724-0BBC-4052-8F50-158D8643067E}"/>
          </ac:spMkLst>
        </pc:spChg>
        <pc:spChg chg="add mod">
          <ac:chgData name="Andrew Houtenville" userId="aea22101-bd61-4dfe-a17f-14b576307e93" providerId="ADAL" clId="{4CB29DFD-48AC-4F0B-8E7B-6A5EF52DBA86}" dt="2023-02-17T16:15:58.791" v="214"/>
          <ac:spMkLst>
            <pc:docMk/>
            <pc:sldMk cId="3333437970" sldId="12121"/>
            <ac:spMk id="8" creationId="{BB78E349-BD88-D3E5-C4AF-8DF4ED17268A}"/>
          </ac:spMkLst>
        </pc:spChg>
        <pc:spChg chg="add mod">
          <ac:chgData name="Andrew Houtenville" userId="aea22101-bd61-4dfe-a17f-14b576307e93" providerId="ADAL" clId="{4CB29DFD-48AC-4F0B-8E7B-6A5EF52DBA86}" dt="2023-02-17T16:15:58.791" v="214"/>
          <ac:spMkLst>
            <pc:docMk/>
            <pc:sldMk cId="3333437970" sldId="12121"/>
            <ac:spMk id="13" creationId="{9AB48B6C-8F3F-843F-08A7-4AAACCE8D557}"/>
          </ac:spMkLst>
        </pc:spChg>
        <pc:spChg chg="add mod">
          <ac:chgData name="Andrew Houtenville" userId="aea22101-bd61-4dfe-a17f-14b576307e93" providerId="ADAL" clId="{4CB29DFD-48AC-4F0B-8E7B-6A5EF52DBA86}" dt="2023-02-17T16:15:58.791" v="214"/>
          <ac:spMkLst>
            <pc:docMk/>
            <pc:sldMk cId="3333437970" sldId="12121"/>
            <ac:spMk id="14" creationId="{3CC6021A-1ED9-48F1-53E4-46794A89E8D1}"/>
          </ac:spMkLst>
        </pc:spChg>
        <pc:spChg chg="add mod">
          <ac:chgData name="Andrew Houtenville" userId="aea22101-bd61-4dfe-a17f-14b576307e93" providerId="ADAL" clId="{4CB29DFD-48AC-4F0B-8E7B-6A5EF52DBA86}" dt="2023-02-17T16:15:58.791" v="214"/>
          <ac:spMkLst>
            <pc:docMk/>
            <pc:sldMk cId="3333437970" sldId="12121"/>
            <ac:spMk id="15" creationId="{B5B4FAE2-5FA9-2A5B-BA4F-16D7D75076F8}"/>
          </ac:spMkLst>
        </pc:spChg>
        <pc:spChg chg="add mod">
          <ac:chgData name="Andrew Houtenville" userId="aea22101-bd61-4dfe-a17f-14b576307e93" providerId="ADAL" clId="{4CB29DFD-48AC-4F0B-8E7B-6A5EF52DBA86}" dt="2023-02-17T16:15:58.791" v="214"/>
          <ac:spMkLst>
            <pc:docMk/>
            <pc:sldMk cId="3333437970" sldId="12121"/>
            <ac:spMk id="16" creationId="{EF3CA2D9-DB0A-619E-C074-92335A7F4196}"/>
          </ac:spMkLst>
        </pc:spChg>
        <pc:grpChg chg="add mod">
          <ac:chgData name="Andrew Houtenville" userId="aea22101-bd61-4dfe-a17f-14b576307e93" providerId="ADAL" clId="{4CB29DFD-48AC-4F0B-8E7B-6A5EF52DBA86}" dt="2023-02-17T16:15:58.791" v="214"/>
          <ac:grpSpMkLst>
            <pc:docMk/>
            <pc:sldMk cId="3333437970" sldId="12121"/>
            <ac:grpSpMk id="7" creationId="{02B3D6C8-AE83-E383-9487-AD8C277538A5}"/>
          </ac:grpSpMkLst>
        </pc:grpChg>
        <pc:grpChg chg="add mod">
          <ac:chgData name="Andrew Houtenville" userId="aea22101-bd61-4dfe-a17f-14b576307e93" providerId="ADAL" clId="{4CB29DFD-48AC-4F0B-8E7B-6A5EF52DBA86}" dt="2023-02-17T16:15:58.791" v="214"/>
          <ac:grpSpMkLst>
            <pc:docMk/>
            <pc:sldMk cId="3333437970" sldId="12121"/>
            <ac:grpSpMk id="9" creationId="{FB1D40B2-A80C-F695-DEF1-2A70783F3915}"/>
          </ac:grpSpMkLst>
        </pc:grpChg>
        <pc:graphicFrameChg chg="add mod">
          <ac:chgData name="Andrew Houtenville" userId="aea22101-bd61-4dfe-a17f-14b576307e93" providerId="ADAL" clId="{4CB29DFD-48AC-4F0B-8E7B-6A5EF52DBA86}" dt="2023-02-17T16:15:58.791" v="214"/>
          <ac:graphicFrameMkLst>
            <pc:docMk/>
            <pc:sldMk cId="3333437970" sldId="12121"/>
            <ac:graphicFrameMk id="6" creationId="{08644E31-F4A1-42E4-90A0-5CEDE898807D}"/>
          </ac:graphicFrameMkLst>
        </pc:graphicFrameChg>
        <pc:picChg chg="add mod">
          <ac:chgData name="Andrew Houtenville" userId="aea22101-bd61-4dfe-a17f-14b576307e93" providerId="ADAL" clId="{4CB29DFD-48AC-4F0B-8E7B-6A5EF52DBA86}" dt="2023-02-17T16:18:45.093" v="293" actId="1076"/>
          <ac:picMkLst>
            <pc:docMk/>
            <pc:sldMk cId="3333437970" sldId="12121"/>
            <ac:picMk id="3" creationId="{B16EDCA1-6E37-48C8-AF13-0AEB182E1D78}"/>
          </ac:picMkLst>
        </pc:picChg>
        <pc:cxnChg chg="add mod">
          <ac:chgData name="Andrew Houtenville" userId="aea22101-bd61-4dfe-a17f-14b576307e93" providerId="ADAL" clId="{4CB29DFD-48AC-4F0B-8E7B-6A5EF52DBA86}" dt="2023-02-17T16:15:58.791" v="214"/>
          <ac:cxnSpMkLst>
            <pc:docMk/>
            <pc:sldMk cId="3333437970" sldId="12121"/>
            <ac:cxnSpMk id="10" creationId="{B6EA8104-8A35-1E21-807C-4EEE1E3448F2}"/>
          </ac:cxnSpMkLst>
        </pc:cxnChg>
        <pc:cxnChg chg="add mod">
          <ac:chgData name="Andrew Houtenville" userId="aea22101-bd61-4dfe-a17f-14b576307e93" providerId="ADAL" clId="{4CB29DFD-48AC-4F0B-8E7B-6A5EF52DBA86}" dt="2023-02-17T16:15:58.791" v="214"/>
          <ac:cxnSpMkLst>
            <pc:docMk/>
            <pc:sldMk cId="3333437970" sldId="12121"/>
            <ac:cxnSpMk id="11" creationId="{84505999-3575-F635-6ADD-CACB084E09B3}"/>
          </ac:cxnSpMkLst>
        </pc:cxnChg>
        <pc:cxnChg chg="add mod">
          <ac:chgData name="Andrew Houtenville" userId="aea22101-bd61-4dfe-a17f-14b576307e93" providerId="ADAL" clId="{4CB29DFD-48AC-4F0B-8E7B-6A5EF52DBA86}" dt="2023-02-17T16:15:58.791" v="214"/>
          <ac:cxnSpMkLst>
            <pc:docMk/>
            <pc:sldMk cId="3333437970" sldId="12121"/>
            <ac:cxnSpMk id="12" creationId="{A0E8234F-5D25-F8CA-4016-E6DDF490C7BF}"/>
          </ac:cxnSpMkLst>
        </pc:cxnChg>
      </pc:sldChg>
      <pc:sldChg chg="addSp delSp modSp add del mod">
        <pc:chgData name="Andrew Houtenville" userId="aea22101-bd61-4dfe-a17f-14b576307e93" providerId="ADAL" clId="{4CB29DFD-48AC-4F0B-8E7B-6A5EF52DBA86}" dt="2023-02-17T16:41:04.829" v="799" actId="47"/>
        <pc:sldMkLst>
          <pc:docMk/>
          <pc:sldMk cId="3592339297" sldId="12122"/>
        </pc:sldMkLst>
        <pc:spChg chg="del mod">
          <ac:chgData name="Andrew Houtenville" userId="aea22101-bd61-4dfe-a17f-14b576307e93" providerId="ADAL" clId="{4CB29DFD-48AC-4F0B-8E7B-6A5EF52DBA86}" dt="2023-02-17T16:25:29.028" v="444" actId="478"/>
          <ac:spMkLst>
            <pc:docMk/>
            <pc:sldMk cId="3592339297" sldId="12122"/>
            <ac:spMk id="3" creationId="{1E9BFE24-B735-4B7E-9906-DCB7103581A7}"/>
          </ac:spMkLst>
        </pc:spChg>
        <pc:spChg chg="add del mod">
          <ac:chgData name="Andrew Houtenville" userId="aea22101-bd61-4dfe-a17f-14b576307e93" providerId="ADAL" clId="{4CB29DFD-48AC-4F0B-8E7B-6A5EF52DBA86}" dt="2023-02-17T16:25:31.540" v="445" actId="478"/>
          <ac:spMkLst>
            <pc:docMk/>
            <pc:sldMk cId="3592339297" sldId="12122"/>
            <ac:spMk id="6" creationId="{D9424D2F-1541-4498-9ADF-B99581F76918}"/>
          </ac:spMkLst>
        </pc:spChg>
        <pc:spChg chg="mod">
          <ac:chgData name="Andrew Houtenville" userId="aea22101-bd61-4dfe-a17f-14b576307e93" providerId="ADAL" clId="{4CB29DFD-48AC-4F0B-8E7B-6A5EF52DBA86}" dt="2023-02-17T16:26:04.679" v="493" actId="20577"/>
          <ac:spMkLst>
            <pc:docMk/>
            <pc:sldMk cId="3592339297" sldId="12122"/>
            <ac:spMk id="8" creationId="{39EABC25-AC82-4A68-B16D-1584F2D13CF3}"/>
          </ac:spMkLst>
        </pc:spChg>
        <pc:graphicFrameChg chg="add del mod modGraphic">
          <ac:chgData name="Andrew Houtenville" userId="aea22101-bd61-4dfe-a17f-14b576307e93" providerId="ADAL" clId="{4CB29DFD-48AC-4F0B-8E7B-6A5EF52DBA86}" dt="2023-02-17T16:32:29.612" v="499" actId="478"/>
          <ac:graphicFrameMkLst>
            <pc:docMk/>
            <pc:sldMk cId="3592339297" sldId="12122"/>
            <ac:graphicFrameMk id="7" creationId="{01E84F86-A47D-47A5-B072-177BE23BAB28}"/>
          </ac:graphicFrameMkLst>
        </pc:graphicFrameChg>
        <pc:graphicFrameChg chg="add mod modGraphic">
          <ac:chgData name="Andrew Houtenville" userId="aea22101-bd61-4dfe-a17f-14b576307e93" providerId="ADAL" clId="{4CB29DFD-48AC-4F0B-8E7B-6A5EF52DBA86}" dt="2023-02-17T16:33:41.309" v="504" actId="14100"/>
          <ac:graphicFrameMkLst>
            <pc:docMk/>
            <pc:sldMk cId="3592339297" sldId="12122"/>
            <ac:graphicFrameMk id="9" creationId="{80FE8FD1-A514-43AC-8F09-23A31802D0AA}"/>
          </ac:graphicFrameMkLst>
        </pc:graphicFrameChg>
      </pc:sldChg>
      <pc:sldChg chg="addSp delSp modSp add mod">
        <pc:chgData name="Andrew Houtenville" userId="aea22101-bd61-4dfe-a17f-14b576307e93" providerId="ADAL" clId="{4CB29DFD-48AC-4F0B-8E7B-6A5EF52DBA86}" dt="2023-02-17T16:34:59.264" v="533" actId="20577"/>
        <pc:sldMkLst>
          <pc:docMk/>
          <pc:sldMk cId="2112165675" sldId="12123"/>
        </pc:sldMkLst>
        <pc:spChg chg="mod">
          <ac:chgData name="Andrew Houtenville" userId="aea22101-bd61-4dfe-a17f-14b576307e93" providerId="ADAL" clId="{4CB29DFD-48AC-4F0B-8E7B-6A5EF52DBA86}" dt="2023-02-17T16:34:59.264" v="533" actId="20577"/>
          <ac:spMkLst>
            <pc:docMk/>
            <pc:sldMk cId="2112165675" sldId="12123"/>
            <ac:spMk id="2" creationId="{CAD9B724-0BBC-4052-8F50-158D8643067E}"/>
          </ac:spMkLst>
        </pc:spChg>
        <pc:spChg chg="add mod">
          <ac:chgData name="Andrew Houtenville" userId="aea22101-bd61-4dfe-a17f-14b576307e93" providerId="ADAL" clId="{4CB29DFD-48AC-4F0B-8E7B-6A5EF52DBA86}" dt="2023-02-17T16:34:46.962" v="530" actId="20577"/>
          <ac:spMkLst>
            <pc:docMk/>
            <pc:sldMk cId="2112165675" sldId="12123"/>
            <ac:spMk id="6" creationId="{899CC403-A6A8-41D2-B6D2-692AE90E0B08}"/>
          </ac:spMkLst>
        </pc:spChg>
        <pc:picChg chg="del">
          <ac:chgData name="Andrew Houtenville" userId="aea22101-bd61-4dfe-a17f-14b576307e93" providerId="ADAL" clId="{4CB29DFD-48AC-4F0B-8E7B-6A5EF52DBA86}" dt="2023-02-17T16:33:52.071" v="506" actId="478"/>
          <ac:picMkLst>
            <pc:docMk/>
            <pc:sldMk cId="2112165675" sldId="12123"/>
            <ac:picMk id="3" creationId="{FEC491DE-AAFF-4B0C-82EF-A17D355930F0}"/>
          </ac:picMkLst>
        </pc:picChg>
      </pc:sldChg>
      <pc:sldChg chg="addSp delSp modSp add del mod">
        <pc:chgData name="Andrew Houtenville" userId="aea22101-bd61-4dfe-a17f-14b576307e93" providerId="ADAL" clId="{4CB29DFD-48AC-4F0B-8E7B-6A5EF52DBA86}" dt="2023-02-17T16:37:52.975" v="566" actId="47"/>
        <pc:sldMkLst>
          <pc:docMk/>
          <pc:sldMk cId="2409697054" sldId="12124"/>
        </pc:sldMkLst>
        <pc:spChg chg="del">
          <ac:chgData name="Andrew Houtenville" userId="aea22101-bd61-4dfe-a17f-14b576307e93" providerId="ADAL" clId="{4CB29DFD-48AC-4F0B-8E7B-6A5EF52DBA86}" dt="2023-02-17T16:35:15.851" v="534" actId="478"/>
          <ac:spMkLst>
            <pc:docMk/>
            <pc:sldMk cId="2409697054" sldId="12124"/>
            <ac:spMk id="6" creationId="{899CC403-A6A8-41D2-B6D2-692AE90E0B08}"/>
          </ac:spMkLst>
        </pc:spChg>
        <pc:graphicFrameChg chg="add del mod modGraphic">
          <ac:chgData name="Andrew Houtenville" userId="aea22101-bd61-4dfe-a17f-14b576307e93" providerId="ADAL" clId="{4CB29DFD-48AC-4F0B-8E7B-6A5EF52DBA86}" dt="2023-02-17T16:36:12.828" v="545" actId="478"/>
          <ac:graphicFrameMkLst>
            <pc:docMk/>
            <pc:sldMk cId="2409697054" sldId="12124"/>
            <ac:graphicFrameMk id="3" creationId="{0173DD99-C13C-463B-B39C-7E598591B2DF}"/>
          </ac:graphicFrameMkLst>
        </pc:graphicFrameChg>
        <pc:graphicFrameChg chg="add del mod modGraphic">
          <ac:chgData name="Andrew Houtenville" userId="aea22101-bd61-4dfe-a17f-14b576307e93" providerId="ADAL" clId="{4CB29DFD-48AC-4F0B-8E7B-6A5EF52DBA86}" dt="2023-02-17T16:35:42.810" v="539" actId="478"/>
          <ac:graphicFrameMkLst>
            <pc:docMk/>
            <pc:sldMk cId="2409697054" sldId="12124"/>
            <ac:graphicFrameMk id="7" creationId="{A014FFD1-CA7E-400D-9F66-C1ECA0A64B58}"/>
          </ac:graphicFrameMkLst>
        </pc:graphicFrameChg>
        <pc:graphicFrameChg chg="add mod modGraphic">
          <ac:chgData name="Andrew Houtenville" userId="aea22101-bd61-4dfe-a17f-14b576307e93" providerId="ADAL" clId="{4CB29DFD-48AC-4F0B-8E7B-6A5EF52DBA86}" dt="2023-02-17T16:37:25.983" v="562" actId="6549"/>
          <ac:graphicFrameMkLst>
            <pc:docMk/>
            <pc:sldMk cId="2409697054" sldId="12124"/>
            <ac:graphicFrameMk id="8" creationId="{C492122A-313C-42B5-B4CF-8F8A7FE7E037}"/>
          </ac:graphicFrameMkLst>
        </pc:graphicFrameChg>
      </pc:sldChg>
      <pc:sldChg chg="modSp add del mod">
        <pc:chgData name="Andrew Houtenville" userId="aea22101-bd61-4dfe-a17f-14b576307e93" providerId="ADAL" clId="{4CB29DFD-48AC-4F0B-8E7B-6A5EF52DBA86}" dt="2023-02-17T16:37:52.975" v="566" actId="47"/>
        <pc:sldMkLst>
          <pc:docMk/>
          <pc:sldMk cId="2282375985" sldId="12125"/>
        </pc:sldMkLst>
        <pc:graphicFrameChg chg="modGraphic">
          <ac:chgData name="Andrew Houtenville" userId="aea22101-bd61-4dfe-a17f-14b576307e93" providerId="ADAL" clId="{4CB29DFD-48AC-4F0B-8E7B-6A5EF52DBA86}" dt="2023-02-17T16:37:36.019" v="563" actId="6549"/>
          <ac:graphicFrameMkLst>
            <pc:docMk/>
            <pc:sldMk cId="2282375985" sldId="12125"/>
            <ac:graphicFrameMk id="8" creationId="{C492122A-313C-42B5-B4CF-8F8A7FE7E037}"/>
          </ac:graphicFrameMkLst>
        </pc:graphicFrameChg>
      </pc:sldChg>
      <pc:sldChg chg="addSp delSp modSp add mod">
        <pc:chgData name="Andrew Houtenville" userId="aea22101-bd61-4dfe-a17f-14b576307e93" providerId="ADAL" clId="{4CB29DFD-48AC-4F0B-8E7B-6A5EF52DBA86}" dt="2023-02-17T16:47:14.547" v="1343" actId="478"/>
        <pc:sldMkLst>
          <pc:docMk/>
          <pc:sldMk cId="3150248934" sldId="12126"/>
        </pc:sldMkLst>
        <pc:graphicFrameChg chg="add del mod modGraphic">
          <ac:chgData name="Andrew Houtenville" userId="aea22101-bd61-4dfe-a17f-14b576307e93" providerId="ADAL" clId="{4CB29DFD-48AC-4F0B-8E7B-6A5EF52DBA86}" dt="2023-02-17T16:47:14.547" v="1343" actId="478"/>
          <ac:graphicFrameMkLst>
            <pc:docMk/>
            <pc:sldMk cId="3150248934" sldId="12126"/>
            <ac:graphicFrameMk id="6" creationId="{29E9AA59-1E9D-42ED-9B2D-4592B35CAF5A}"/>
          </ac:graphicFrameMkLst>
        </pc:graphicFrameChg>
        <pc:graphicFrameChg chg="del mod modGraphic">
          <ac:chgData name="Andrew Houtenville" userId="aea22101-bd61-4dfe-a17f-14b576307e93" providerId="ADAL" clId="{4CB29DFD-48AC-4F0B-8E7B-6A5EF52DBA86}" dt="2023-02-17T16:47:11.268" v="1341" actId="478"/>
          <ac:graphicFrameMkLst>
            <pc:docMk/>
            <pc:sldMk cId="3150248934" sldId="12126"/>
            <ac:graphicFrameMk id="8" creationId="{C492122A-313C-42B5-B4CF-8F8A7FE7E037}"/>
          </ac:graphicFrameMkLst>
        </pc:graphicFrameChg>
      </pc:sldChg>
      <pc:sldChg chg="add del">
        <pc:chgData name="Andrew Houtenville" userId="aea22101-bd61-4dfe-a17f-14b576307e93" providerId="ADAL" clId="{4CB29DFD-48AC-4F0B-8E7B-6A5EF52DBA86}" dt="2023-02-17T16:41:00.299" v="797" actId="47"/>
        <pc:sldMkLst>
          <pc:docMk/>
          <pc:sldMk cId="4288775238" sldId="12127"/>
        </pc:sldMkLst>
      </pc:sldChg>
      <pc:sldChg chg="add del">
        <pc:chgData name="Andrew Houtenville" userId="aea22101-bd61-4dfe-a17f-14b576307e93" providerId="ADAL" clId="{4CB29DFD-48AC-4F0B-8E7B-6A5EF52DBA86}" dt="2023-02-17T16:41:01.111" v="798" actId="47"/>
        <pc:sldMkLst>
          <pc:docMk/>
          <pc:sldMk cId="4045408129" sldId="12128"/>
        </pc:sldMkLst>
      </pc:sldChg>
      <pc:sldChg chg="delSp modSp add mod">
        <pc:chgData name="Andrew Houtenville" userId="aea22101-bd61-4dfe-a17f-14b576307e93" providerId="ADAL" clId="{4CB29DFD-48AC-4F0B-8E7B-6A5EF52DBA86}" dt="2023-02-17T16:47:29.187" v="1348" actId="478"/>
        <pc:sldMkLst>
          <pc:docMk/>
          <pc:sldMk cId="810762253" sldId="12129"/>
        </pc:sldMkLst>
        <pc:spChg chg="mod">
          <ac:chgData name="Andrew Houtenville" userId="aea22101-bd61-4dfe-a17f-14b576307e93" providerId="ADAL" clId="{4CB29DFD-48AC-4F0B-8E7B-6A5EF52DBA86}" dt="2023-02-17T16:42:40.381" v="974" actId="20577"/>
          <ac:spMkLst>
            <pc:docMk/>
            <pc:sldMk cId="810762253" sldId="12129"/>
            <ac:spMk id="2" creationId="{CAD9B724-0BBC-4052-8F50-158D8643067E}"/>
          </ac:spMkLst>
        </pc:spChg>
        <pc:graphicFrameChg chg="del mod modGraphic">
          <ac:chgData name="Andrew Houtenville" userId="aea22101-bd61-4dfe-a17f-14b576307e93" providerId="ADAL" clId="{4CB29DFD-48AC-4F0B-8E7B-6A5EF52DBA86}" dt="2023-02-17T16:47:29.187" v="1348" actId="478"/>
          <ac:graphicFrameMkLst>
            <pc:docMk/>
            <pc:sldMk cId="810762253" sldId="12129"/>
            <ac:graphicFrameMk id="8" creationId="{C492122A-313C-42B5-B4CF-8F8A7FE7E037}"/>
          </ac:graphicFrameMkLst>
        </pc:graphicFrameChg>
      </pc:sldChg>
      <pc:sldChg chg="delSp add mod">
        <pc:chgData name="Andrew Houtenville" userId="aea22101-bd61-4dfe-a17f-14b576307e93" providerId="ADAL" clId="{4CB29DFD-48AC-4F0B-8E7B-6A5EF52DBA86}" dt="2023-02-17T16:47:21.311" v="1345" actId="478"/>
        <pc:sldMkLst>
          <pc:docMk/>
          <pc:sldMk cId="2944891789" sldId="12130"/>
        </pc:sldMkLst>
        <pc:graphicFrameChg chg="del">
          <ac:chgData name="Andrew Houtenville" userId="aea22101-bd61-4dfe-a17f-14b576307e93" providerId="ADAL" clId="{4CB29DFD-48AC-4F0B-8E7B-6A5EF52DBA86}" dt="2023-02-17T16:47:21.311" v="1345" actId="478"/>
          <ac:graphicFrameMkLst>
            <pc:docMk/>
            <pc:sldMk cId="2944891789" sldId="12130"/>
            <ac:graphicFrameMk id="6" creationId="{29E9AA59-1E9D-42ED-9B2D-4592B35CAF5A}"/>
          </ac:graphicFrameMkLst>
        </pc:graphicFrameChg>
      </pc:sldChg>
      <pc:sldChg chg="add">
        <pc:chgData name="Andrew Houtenville" userId="aea22101-bd61-4dfe-a17f-14b576307e93" providerId="ADAL" clId="{4CB29DFD-48AC-4F0B-8E7B-6A5EF52DBA86}" dt="2023-02-17T16:47:17.685" v="1344"/>
        <pc:sldMkLst>
          <pc:docMk/>
          <pc:sldMk cId="1981876868" sldId="12131"/>
        </pc:sldMkLst>
      </pc:sldChg>
      <pc:sldChg chg="modSp add mod">
        <pc:chgData name="Andrew Houtenville" userId="aea22101-bd61-4dfe-a17f-14b576307e93" providerId="ADAL" clId="{4CB29DFD-48AC-4F0B-8E7B-6A5EF52DBA86}" dt="2023-02-17T16:49:18.228" v="1493" actId="20577"/>
        <pc:sldMkLst>
          <pc:docMk/>
          <pc:sldMk cId="640833753" sldId="12132"/>
        </pc:sldMkLst>
        <pc:graphicFrameChg chg="mod modGraphic">
          <ac:chgData name="Andrew Houtenville" userId="aea22101-bd61-4dfe-a17f-14b576307e93" providerId="ADAL" clId="{4CB29DFD-48AC-4F0B-8E7B-6A5EF52DBA86}" dt="2023-02-17T16:49:18.228" v="1493" actId="20577"/>
          <ac:graphicFrameMkLst>
            <pc:docMk/>
            <pc:sldMk cId="640833753" sldId="12132"/>
            <ac:graphicFrameMk id="8" creationId="{C492122A-313C-42B5-B4CF-8F8A7FE7E037}"/>
          </ac:graphicFrameMkLst>
        </pc:graphicFrameChg>
      </pc:sldChg>
    </pc:docChg>
  </pc:docChgLst>
  <pc:docChgLst>
    <pc:chgData name="Andrew Houtenville" userId="aea22101-bd61-4dfe-a17f-14b576307e93" providerId="ADAL" clId="{C7D27C36-D11A-49E8-9B13-5DE96FDD9B10}"/>
    <pc:docChg chg="undo custSel addSld delSld modSld sldOrd">
      <pc:chgData name="Andrew Houtenville" userId="aea22101-bd61-4dfe-a17f-14b576307e93" providerId="ADAL" clId="{C7D27C36-D11A-49E8-9B13-5DE96FDD9B10}" dt="2023-04-21T15:42:55.610" v="688"/>
      <pc:docMkLst>
        <pc:docMk/>
      </pc:docMkLst>
      <pc:sldChg chg="modSp mod">
        <pc:chgData name="Andrew Houtenville" userId="aea22101-bd61-4dfe-a17f-14b576307e93" providerId="ADAL" clId="{C7D27C36-D11A-49E8-9B13-5DE96FDD9B10}" dt="2023-04-21T15:12:51.641" v="17" actId="27636"/>
        <pc:sldMkLst>
          <pc:docMk/>
          <pc:sldMk cId="2419022558" sldId="257"/>
        </pc:sldMkLst>
        <pc:spChg chg="mod">
          <ac:chgData name="Andrew Houtenville" userId="aea22101-bd61-4dfe-a17f-14b576307e93" providerId="ADAL" clId="{C7D27C36-D11A-49E8-9B13-5DE96FDD9B10}" dt="2023-04-21T15:12:51.641" v="17" actId="27636"/>
          <ac:spMkLst>
            <pc:docMk/>
            <pc:sldMk cId="2419022558" sldId="257"/>
            <ac:spMk id="2" creationId="{A27CB7AF-1173-445E-BB38-8E208A36F26D}"/>
          </ac:spMkLst>
        </pc:spChg>
      </pc:sldChg>
      <pc:sldChg chg="modSp mod">
        <pc:chgData name="Andrew Houtenville" userId="aea22101-bd61-4dfe-a17f-14b576307e93" providerId="ADAL" clId="{C7D27C36-D11A-49E8-9B13-5DE96FDD9B10}" dt="2023-04-21T15:12:51.641" v="18" actId="27636"/>
        <pc:sldMkLst>
          <pc:docMk/>
          <pc:sldMk cId="1301611488" sldId="573"/>
        </pc:sldMkLst>
        <pc:spChg chg="mod">
          <ac:chgData name="Andrew Houtenville" userId="aea22101-bd61-4dfe-a17f-14b576307e93" providerId="ADAL" clId="{C7D27C36-D11A-49E8-9B13-5DE96FDD9B10}" dt="2023-04-21T15:12:51.641" v="18" actId="27636"/>
          <ac:spMkLst>
            <pc:docMk/>
            <pc:sldMk cId="1301611488" sldId="573"/>
            <ac:spMk id="2" creationId="{A27CB7AF-1173-445E-BB38-8E208A36F26D}"/>
          </ac:spMkLst>
        </pc:spChg>
      </pc:sldChg>
      <pc:sldChg chg="add">
        <pc:chgData name="Andrew Houtenville" userId="aea22101-bd61-4dfe-a17f-14b576307e93" providerId="ADAL" clId="{C7D27C36-D11A-49E8-9B13-5DE96FDD9B10}" dt="2023-04-21T14:20:47.741" v="1"/>
        <pc:sldMkLst>
          <pc:docMk/>
          <pc:sldMk cId="2017358822" sldId="12093"/>
        </pc:sldMkLst>
      </pc:sldChg>
      <pc:sldChg chg="add">
        <pc:chgData name="Andrew Houtenville" userId="aea22101-bd61-4dfe-a17f-14b576307e93" providerId="ADAL" clId="{C7D27C36-D11A-49E8-9B13-5DE96FDD9B10}" dt="2023-04-21T14:21:02.250" v="5"/>
        <pc:sldMkLst>
          <pc:docMk/>
          <pc:sldMk cId="3357822432" sldId="12095"/>
        </pc:sldMkLst>
      </pc:sldChg>
      <pc:sldChg chg="del">
        <pc:chgData name="Andrew Houtenville" userId="aea22101-bd61-4dfe-a17f-14b576307e93" providerId="ADAL" clId="{C7D27C36-D11A-49E8-9B13-5DE96FDD9B10}" dt="2023-04-21T14:21:21.872" v="6" actId="47"/>
        <pc:sldMkLst>
          <pc:docMk/>
          <pc:sldMk cId="3150248934" sldId="12126"/>
        </pc:sldMkLst>
      </pc:sldChg>
      <pc:sldChg chg="del">
        <pc:chgData name="Andrew Houtenville" userId="aea22101-bd61-4dfe-a17f-14b576307e93" providerId="ADAL" clId="{C7D27C36-D11A-49E8-9B13-5DE96FDD9B10}" dt="2023-04-21T14:21:21.872" v="6" actId="47"/>
        <pc:sldMkLst>
          <pc:docMk/>
          <pc:sldMk cId="810762253" sldId="12129"/>
        </pc:sldMkLst>
      </pc:sldChg>
      <pc:sldChg chg="del">
        <pc:chgData name="Andrew Houtenville" userId="aea22101-bd61-4dfe-a17f-14b576307e93" providerId="ADAL" clId="{C7D27C36-D11A-49E8-9B13-5DE96FDD9B10}" dt="2023-04-21T14:21:21.872" v="6" actId="47"/>
        <pc:sldMkLst>
          <pc:docMk/>
          <pc:sldMk cId="2944891789" sldId="12130"/>
        </pc:sldMkLst>
      </pc:sldChg>
      <pc:sldChg chg="del">
        <pc:chgData name="Andrew Houtenville" userId="aea22101-bd61-4dfe-a17f-14b576307e93" providerId="ADAL" clId="{C7D27C36-D11A-49E8-9B13-5DE96FDD9B10}" dt="2023-04-21T14:21:21.872" v="6" actId="47"/>
        <pc:sldMkLst>
          <pc:docMk/>
          <pc:sldMk cId="1981876868" sldId="12131"/>
        </pc:sldMkLst>
      </pc:sldChg>
      <pc:sldChg chg="del">
        <pc:chgData name="Andrew Houtenville" userId="aea22101-bd61-4dfe-a17f-14b576307e93" providerId="ADAL" clId="{C7D27C36-D11A-49E8-9B13-5DE96FDD9B10}" dt="2023-04-21T14:21:21.872" v="6" actId="47"/>
        <pc:sldMkLst>
          <pc:docMk/>
          <pc:sldMk cId="640833753" sldId="12132"/>
        </pc:sldMkLst>
      </pc:sldChg>
      <pc:sldChg chg="del">
        <pc:chgData name="Andrew Houtenville" userId="aea22101-bd61-4dfe-a17f-14b576307e93" providerId="ADAL" clId="{C7D27C36-D11A-49E8-9B13-5DE96FDD9B10}" dt="2023-04-21T14:21:21.872" v="6" actId="47"/>
        <pc:sldMkLst>
          <pc:docMk/>
          <pc:sldMk cId="4001482292" sldId="12135"/>
        </pc:sldMkLst>
      </pc:sldChg>
      <pc:sldChg chg="modSp mod ord">
        <pc:chgData name="Andrew Houtenville" userId="aea22101-bd61-4dfe-a17f-14b576307e93" providerId="ADAL" clId="{C7D27C36-D11A-49E8-9B13-5DE96FDD9B10}" dt="2023-04-21T15:32:40.740" v="461" actId="20577"/>
        <pc:sldMkLst>
          <pc:docMk/>
          <pc:sldMk cId="23519528" sldId="12136"/>
        </pc:sldMkLst>
        <pc:spChg chg="mod">
          <ac:chgData name="Andrew Houtenville" userId="aea22101-bd61-4dfe-a17f-14b576307e93" providerId="ADAL" clId="{C7D27C36-D11A-49E8-9B13-5DE96FDD9B10}" dt="2023-04-21T15:32:40.740" v="461" actId="20577"/>
          <ac:spMkLst>
            <pc:docMk/>
            <pc:sldMk cId="23519528" sldId="12136"/>
            <ac:spMk id="3" creationId="{1E9BFE24-B735-4B7E-9906-DCB7103581A7}"/>
          </ac:spMkLst>
        </pc:spChg>
      </pc:sldChg>
      <pc:sldChg chg="delSp mod">
        <pc:chgData name="Andrew Houtenville" userId="aea22101-bd61-4dfe-a17f-14b576307e93" providerId="ADAL" clId="{C7D27C36-D11A-49E8-9B13-5DE96FDD9B10}" dt="2023-04-21T14:20:47.209" v="0" actId="478"/>
        <pc:sldMkLst>
          <pc:docMk/>
          <pc:sldMk cId="2789241670" sldId="12137"/>
        </pc:sldMkLst>
        <pc:picChg chg="del">
          <ac:chgData name="Andrew Houtenville" userId="aea22101-bd61-4dfe-a17f-14b576307e93" providerId="ADAL" clId="{C7D27C36-D11A-49E8-9B13-5DE96FDD9B10}" dt="2023-04-21T14:20:47.209" v="0" actId="478"/>
          <ac:picMkLst>
            <pc:docMk/>
            <pc:sldMk cId="2789241670" sldId="12137"/>
            <ac:picMk id="3" creationId="{DAC2E563-0951-410B-C724-CDAEE184C9B0}"/>
          </ac:picMkLst>
        </pc:picChg>
      </pc:sldChg>
      <pc:sldChg chg="delSp mod">
        <pc:chgData name="Andrew Houtenville" userId="aea22101-bd61-4dfe-a17f-14b576307e93" providerId="ADAL" clId="{C7D27C36-D11A-49E8-9B13-5DE96FDD9B10}" dt="2023-04-21T14:20:54.185" v="4" actId="478"/>
        <pc:sldMkLst>
          <pc:docMk/>
          <pc:sldMk cId="930304211" sldId="12138"/>
        </pc:sldMkLst>
        <pc:picChg chg="del">
          <ac:chgData name="Andrew Houtenville" userId="aea22101-bd61-4dfe-a17f-14b576307e93" providerId="ADAL" clId="{C7D27C36-D11A-49E8-9B13-5DE96FDD9B10}" dt="2023-04-21T14:20:54.185" v="4" actId="478"/>
          <ac:picMkLst>
            <pc:docMk/>
            <pc:sldMk cId="930304211" sldId="12138"/>
            <ac:picMk id="6" creationId="{482F83E9-2CC6-41EB-29F9-A0F1938081F9}"/>
          </ac:picMkLst>
        </pc:picChg>
      </pc:sldChg>
      <pc:sldChg chg="del">
        <pc:chgData name="Andrew Houtenville" userId="aea22101-bd61-4dfe-a17f-14b576307e93" providerId="ADAL" clId="{C7D27C36-D11A-49E8-9B13-5DE96FDD9B10}" dt="2023-04-21T14:21:32.759" v="7" actId="47"/>
        <pc:sldMkLst>
          <pc:docMk/>
          <pc:sldMk cId="4028678461" sldId="12139"/>
        </pc:sldMkLst>
      </pc:sldChg>
      <pc:sldChg chg="addSp delSp modSp mod ord">
        <pc:chgData name="Andrew Houtenville" userId="aea22101-bd61-4dfe-a17f-14b576307e93" providerId="ADAL" clId="{C7D27C36-D11A-49E8-9B13-5DE96FDD9B10}" dt="2023-04-21T15:24:41.559" v="132" actId="1076"/>
        <pc:sldMkLst>
          <pc:docMk/>
          <pc:sldMk cId="402606340" sldId="12140"/>
        </pc:sldMkLst>
        <pc:graphicFrameChg chg="add mod">
          <ac:chgData name="Andrew Houtenville" userId="aea22101-bd61-4dfe-a17f-14b576307e93" providerId="ADAL" clId="{C7D27C36-D11A-49E8-9B13-5DE96FDD9B10}" dt="2023-04-21T14:21:52.971" v="11"/>
          <ac:graphicFrameMkLst>
            <pc:docMk/>
            <pc:sldMk cId="402606340" sldId="12140"/>
            <ac:graphicFrameMk id="3" creationId="{D530CA34-38BD-4434-A56F-BE66FE2BCC39}"/>
          </ac:graphicFrameMkLst>
        </pc:graphicFrameChg>
        <pc:picChg chg="add mod">
          <ac:chgData name="Andrew Houtenville" userId="aea22101-bd61-4dfe-a17f-14b576307e93" providerId="ADAL" clId="{C7D27C36-D11A-49E8-9B13-5DE96FDD9B10}" dt="2023-04-21T15:24:41.559" v="132" actId="1076"/>
          <ac:picMkLst>
            <pc:docMk/>
            <pc:sldMk cId="402606340" sldId="12140"/>
            <ac:picMk id="6" creationId="{80330DE8-12A7-4348-3147-BE45D052743A}"/>
          </ac:picMkLst>
        </pc:picChg>
        <pc:picChg chg="del">
          <ac:chgData name="Andrew Houtenville" userId="aea22101-bd61-4dfe-a17f-14b576307e93" providerId="ADAL" clId="{C7D27C36-D11A-49E8-9B13-5DE96FDD9B10}" dt="2023-04-21T14:21:37.836" v="8" actId="478"/>
          <ac:picMkLst>
            <pc:docMk/>
            <pc:sldMk cId="402606340" sldId="12140"/>
            <ac:picMk id="8" creationId="{5DAD9945-D551-0989-C24E-8230A890606F}"/>
          </ac:picMkLst>
        </pc:picChg>
      </pc:sldChg>
      <pc:sldChg chg="addSp delSp modSp mod">
        <pc:chgData name="Andrew Houtenville" userId="aea22101-bd61-4dfe-a17f-14b576307e93" providerId="ADAL" clId="{C7D27C36-D11A-49E8-9B13-5DE96FDD9B10}" dt="2023-04-21T15:25:37.874" v="178" actId="1076"/>
        <pc:sldMkLst>
          <pc:docMk/>
          <pc:sldMk cId="624613645" sldId="12141"/>
        </pc:sldMkLst>
        <pc:graphicFrameChg chg="add del mod">
          <ac:chgData name="Andrew Houtenville" userId="aea22101-bd61-4dfe-a17f-14b576307e93" providerId="ADAL" clId="{C7D27C36-D11A-49E8-9B13-5DE96FDD9B10}" dt="2023-04-21T15:15:30.439" v="38" actId="478"/>
          <ac:graphicFrameMkLst>
            <pc:docMk/>
            <pc:sldMk cId="624613645" sldId="12141"/>
            <ac:graphicFrameMk id="3" creationId="{7B93DC09-9445-48B7-9084-1565AD11DB41}"/>
          </ac:graphicFrameMkLst>
        </pc:graphicFrameChg>
        <pc:graphicFrameChg chg="add mod">
          <ac:chgData name="Andrew Houtenville" userId="aea22101-bd61-4dfe-a17f-14b576307e93" providerId="ADAL" clId="{C7D27C36-D11A-49E8-9B13-5DE96FDD9B10}" dt="2023-04-21T15:16:15.458" v="46"/>
          <ac:graphicFrameMkLst>
            <pc:docMk/>
            <pc:sldMk cId="624613645" sldId="12141"/>
            <ac:graphicFrameMk id="6" creationId="{7B93DC09-9445-48B7-9084-1565AD11DB41}"/>
          </ac:graphicFrameMkLst>
        </pc:graphicFrameChg>
        <pc:picChg chg="del">
          <ac:chgData name="Andrew Houtenville" userId="aea22101-bd61-4dfe-a17f-14b576307e93" providerId="ADAL" clId="{C7D27C36-D11A-49E8-9B13-5DE96FDD9B10}" dt="2023-04-21T14:22:03.237" v="15" actId="478"/>
          <ac:picMkLst>
            <pc:docMk/>
            <pc:sldMk cId="624613645" sldId="12141"/>
            <ac:picMk id="7" creationId="{21341559-7647-DC2A-5471-E9D10A5F6636}"/>
          </ac:picMkLst>
        </pc:picChg>
        <pc:picChg chg="add mod">
          <ac:chgData name="Andrew Houtenville" userId="aea22101-bd61-4dfe-a17f-14b576307e93" providerId="ADAL" clId="{C7D27C36-D11A-49E8-9B13-5DE96FDD9B10}" dt="2023-04-21T15:25:37.874" v="178" actId="1076"/>
          <ac:picMkLst>
            <pc:docMk/>
            <pc:sldMk cId="624613645" sldId="12141"/>
            <ac:picMk id="7" creationId="{94144B5B-99E1-8CC7-3005-D29BA818A50A}"/>
          </ac:picMkLst>
        </pc:picChg>
      </pc:sldChg>
      <pc:sldChg chg="del">
        <pc:chgData name="Andrew Houtenville" userId="aea22101-bd61-4dfe-a17f-14b576307e93" providerId="ADAL" clId="{C7D27C36-D11A-49E8-9B13-5DE96FDD9B10}" dt="2023-04-21T14:21:21.872" v="6" actId="47"/>
        <pc:sldMkLst>
          <pc:docMk/>
          <pc:sldMk cId="3227444094" sldId="12142"/>
        </pc:sldMkLst>
      </pc:sldChg>
      <pc:sldChg chg="addSp delSp modSp add mod">
        <pc:chgData name="Andrew Houtenville" userId="aea22101-bd61-4dfe-a17f-14b576307e93" providerId="ADAL" clId="{C7D27C36-D11A-49E8-9B13-5DE96FDD9B10}" dt="2023-04-21T15:35:37.877" v="599" actId="255"/>
        <pc:sldMkLst>
          <pc:docMk/>
          <pc:sldMk cId="4046902034" sldId="12143"/>
        </pc:sldMkLst>
        <pc:spChg chg="add mod">
          <ac:chgData name="Andrew Houtenville" userId="aea22101-bd61-4dfe-a17f-14b576307e93" providerId="ADAL" clId="{C7D27C36-D11A-49E8-9B13-5DE96FDD9B10}" dt="2023-04-21T15:35:37.877" v="599" actId="255"/>
          <ac:spMkLst>
            <pc:docMk/>
            <pc:sldMk cId="4046902034" sldId="12143"/>
            <ac:spMk id="8" creationId="{6D30D2A3-8C9A-A983-61E9-BE8C970D709D}"/>
          </ac:spMkLst>
        </pc:spChg>
        <pc:graphicFrameChg chg="add mod">
          <ac:chgData name="Andrew Houtenville" userId="aea22101-bd61-4dfe-a17f-14b576307e93" providerId="ADAL" clId="{C7D27C36-D11A-49E8-9B13-5DE96FDD9B10}" dt="2023-04-21T15:13:47.957" v="22"/>
          <ac:graphicFrameMkLst>
            <pc:docMk/>
            <pc:sldMk cId="4046902034" sldId="12143"/>
            <ac:graphicFrameMk id="3" creationId="{D530CA34-38BD-4434-A56F-BE66FE2BCC39}"/>
          </ac:graphicFrameMkLst>
        </pc:graphicFrameChg>
        <pc:picChg chg="del">
          <ac:chgData name="Andrew Houtenville" userId="aea22101-bd61-4dfe-a17f-14b576307e93" providerId="ADAL" clId="{C7D27C36-D11A-49E8-9B13-5DE96FDD9B10}" dt="2023-04-21T15:13:09.796" v="19" actId="478"/>
          <ac:picMkLst>
            <pc:docMk/>
            <pc:sldMk cId="4046902034" sldId="12143"/>
            <ac:picMk id="6" creationId="{80330DE8-12A7-4348-3147-BE45D052743A}"/>
          </ac:picMkLst>
        </pc:picChg>
        <pc:picChg chg="add del mod">
          <ac:chgData name="Andrew Houtenville" userId="aea22101-bd61-4dfe-a17f-14b576307e93" providerId="ADAL" clId="{C7D27C36-D11A-49E8-9B13-5DE96FDD9B10}" dt="2023-04-21T15:33:30.053" v="463" actId="478"/>
          <ac:picMkLst>
            <pc:docMk/>
            <pc:sldMk cId="4046902034" sldId="12143"/>
            <ac:picMk id="7" creationId="{61B8A235-4F91-1289-D8F3-879F77331C7C}"/>
          </ac:picMkLst>
        </pc:picChg>
      </pc:sldChg>
      <pc:sldChg chg="addSp delSp modSp add mod">
        <pc:chgData name="Andrew Houtenville" userId="aea22101-bd61-4dfe-a17f-14b576307e93" providerId="ADAL" clId="{C7D27C36-D11A-49E8-9B13-5DE96FDD9B10}" dt="2023-04-21T15:25:01.662" v="154" actId="1076"/>
        <pc:sldMkLst>
          <pc:docMk/>
          <pc:sldMk cId="4248506175" sldId="12144"/>
        </pc:sldMkLst>
        <pc:graphicFrameChg chg="add mod">
          <ac:chgData name="Andrew Houtenville" userId="aea22101-bd61-4dfe-a17f-14b576307e93" providerId="ADAL" clId="{C7D27C36-D11A-49E8-9B13-5DE96FDD9B10}" dt="2023-04-21T15:14:34.090" v="30"/>
          <ac:graphicFrameMkLst>
            <pc:docMk/>
            <pc:sldMk cId="4248506175" sldId="12144"/>
            <ac:graphicFrameMk id="3" creationId="{7B93DC09-9445-48B7-9084-1565AD11DB41}"/>
          </ac:graphicFrameMkLst>
        </pc:graphicFrameChg>
        <pc:graphicFrameChg chg="add mod">
          <ac:chgData name="Andrew Houtenville" userId="aea22101-bd61-4dfe-a17f-14b576307e93" providerId="ADAL" clId="{C7D27C36-D11A-49E8-9B13-5DE96FDD9B10}" dt="2023-04-21T15:16:05.136" v="42"/>
          <ac:graphicFrameMkLst>
            <pc:docMk/>
            <pc:sldMk cId="4248506175" sldId="12144"/>
            <ac:graphicFrameMk id="8" creationId="{7B93DC09-9445-48B7-9084-1565AD11DB41}"/>
          </ac:graphicFrameMkLst>
        </pc:graphicFrameChg>
        <pc:picChg chg="add del">
          <ac:chgData name="Andrew Houtenville" userId="aea22101-bd61-4dfe-a17f-14b576307e93" providerId="ADAL" clId="{C7D27C36-D11A-49E8-9B13-5DE96FDD9B10}" dt="2023-04-21T15:16:02.713" v="39" actId="478"/>
          <ac:picMkLst>
            <pc:docMk/>
            <pc:sldMk cId="4248506175" sldId="12144"/>
            <ac:picMk id="6" creationId="{F569BFB6-4C78-A49E-822B-9552BFE0D733}"/>
          </ac:picMkLst>
        </pc:picChg>
        <pc:picChg chg="del">
          <ac:chgData name="Andrew Houtenville" userId="aea22101-bd61-4dfe-a17f-14b576307e93" providerId="ADAL" clId="{C7D27C36-D11A-49E8-9B13-5DE96FDD9B10}" dt="2023-04-21T15:14:27.676" v="27" actId="478"/>
          <ac:picMkLst>
            <pc:docMk/>
            <pc:sldMk cId="4248506175" sldId="12144"/>
            <ac:picMk id="7" creationId="{61B8A235-4F91-1289-D8F3-879F77331C7C}"/>
          </ac:picMkLst>
        </pc:picChg>
        <pc:picChg chg="add mod">
          <ac:chgData name="Andrew Houtenville" userId="aea22101-bd61-4dfe-a17f-14b576307e93" providerId="ADAL" clId="{C7D27C36-D11A-49E8-9B13-5DE96FDD9B10}" dt="2023-04-21T15:25:01.662" v="154" actId="1076"/>
          <ac:picMkLst>
            <pc:docMk/>
            <pc:sldMk cId="4248506175" sldId="12144"/>
            <ac:picMk id="9" creationId="{598B8FF8-EC9B-20EF-D335-DC9D788426F4}"/>
          </ac:picMkLst>
        </pc:picChg>
      </pc:sldChg>
      <pc:sldChg chg="addSp delSp modSp add mod">
        <pc:chgData name="Andrew Houtenville" userId="aea22101-bd61-4dfe-a17f-14b576307e93" providerId="ADAL" clId="{C7D27C36-D11A-49E8-9B13-5DE96FDD9B10}" dt="2023-04-21T15:26:04.277" v="208" actId="1076"/>
        <pc:sldMkLst>
          <pc:docMk/>
          <pc:sldMk cId="773755850" sldId="12145"/>
        </pc:sldMkLst>
        <pc:graphicFrameChg chg="del">
          <ac:chgData name="Andrew Houtenville" userId="aea22101-bd61-4dfe-a17f-14b576307e93" providerId="ADAL" clId="{C7D27C36-D11A-49E8-9B13-5DE96FDD9B10}" dt="2023-04-21T15:15:23.845" v="37" actId="478"/>
          <ac:graphicFrameMkLst>
            <pc:docMk/>
            <pc:sldMk cId="773755850" sldId="12145"/>
            <ac:graphicFrameMk id="3" creationId="{7B93DC09-9445-48B7-9084-1565AD11DB41}"/>
          </ac:graphicFrameMkLst>
        </pc:graphicFrameChg>
        <pc:graphicFrameChg chg="add mod">
          <ac:chgData name="Andrew Houtenville" userId="aea22101-bd61-4dfe-a17f-14b576307e93" providerId="ADAL" clId="{C7D27C36-D11A-49E8-9B13-5DE96FDD9B10}" dt="2023-04-21T15:16:24.894" v="50"/>
          <ac:graphicFrameMkLst>
            <pc:docMk/>
            <pc:sldMk cId="773755850" sldId="12145"/>
            <ac:graphicFrameMk id="6" creationId="{7B93DC09-9445-48B7-9084-1565AD11DB41}"/>
          </ac:graphicFrameMkLst>
        </pc:graphicFrameChg>
        <pc:picChg chg="add mod">
          <ac:chgData name="Andrew Houtenville" userId="aea22101-bd61-4dfe-a17f-14b576307e93" providerId="ADAL" clId="{C7D27C36-D11A-49E8-9B13-5DE96FDD9B10}" dt="2023-04-21T15:26:04.277" v="208" actId="1076"/>
          <ac:picMkLst>
            <pc:docMk/>
            <pc:sldMk cId="773755850" sldId="12145"/>
            <ac:picMk id="7" creationId="{4C600528-7C53-5CE1-08DF-01E6B65E368F}"/>
          </ac:picMkLst>
        </pc:picChg>
      </pc:sldChg>
      <pc:sldChg chg="addSp delSp modSp add mod">
        <pc:chgData name="Andrew Houtenville" userId="aea22101-bd61-4dfe-a17f-14b576307e93" providerId="ADAL" clId="{C7D27C36-D11A-49E8-9B13-5DE96FDD9B10}" dt="2023-04-21T15:27:48.833" v="231" actId="14100"/>
        <pc:sldMkLst>
          <pc:docMk/>
          <pc:sldMk cId="3177536973" sldId="12146"/>
        </pc:sldMkLst>
        <pc:graphicFrameChg chg="del">
          <ac:chgData name="Andrew Houtenville" userId="aea22101-bd61-4dfe-a17f-14b576307e93" providerId="ADAL" clId="{C7D27C36-D11A-49E8-9B13-5DE96FDD9B10}" dt="2023-04-21T15:15:17.163" v="36" actId="478"/>
          <ac:graphicFrameMkLst>
            <pc:docMk/>
            <pc:sldMk cId="3177536973" sldId="12146"/>
            <ac:graphicFrameMk id="3" creationId="{7B93DC09-9445-48B7-9084-1565AD11DB41}"/>
          </ac:graphicFrameMkLst>
        </pc:graphicFrameChg>
        <pc:graphicFrameChg chg="add mod">
          <ac:chgData name="Andrew Houtenville" userId="aea22101-bd61-4dfe-a17f-14b576307e93" providerId="ADAL" clId="{C7D27C36-D11A-49E8-9B13-5DE96FDD9B10}" dt="2023-04-21T15:20:16.879" v="56"/>
          <ac:graphicFrameMkLst>
            <pc:docMk/>
            <pc:sldMk cId="3177536973" sldId="12146"/>
            <ac:graphicFrameMk id="6" creationId="{89589123-CBDB-4F5C-8CE8-346971E289B7}"/>
          </ac:graphicFrameMkLst>
        </pc:graphicFrameChg>
        <pc:picChg chg="add mod">
          <ac:chgData name="Andrew Houtenville" userId="aea22101-bd61-4dfe-a17f-14b576307e93" providerId="ADAL" clId="{C7D27C36-D11A-49E8-9B13-5DE96FDD9B10}" dt="2023-04-21T15:27:48.833" v="231" actId="14100"/>
          <ac:picMkLst>
            <pc:docMk/>
            <pc:sldMk cId="3177536973" sldId="12146"/>
            <ac:picMk id="7" creationId="{CA0F0295-4528-7AE5-AC23-4066626A5A99}"/>
          </ac:picMkLst>
        </pc:picChg>
      </pc:sldChg>
      <pc:sldChg chg="modSp add mod">
        <pc:chgData name="Andrew Houtenville" userId="aea22101-bd61-4dfe-a17f-14b576307e93" providerId="ADAL" clId="{C7D27C36-D11A-49E8-9B13-5DE96FDD9B10}" dt="2023-04-21T15:29:57.183" v="308" actId="1076"/>
        <pc:sldMkLst>
          <pc:docMk/>
          <pc:sldMk cId="490111827" sldId="12147"/>
        </pc:sldMkLst>
        <pc:picChg chg="mod">
          <ac:chgData name="Andrew Houtenville" userId="aea22101-bd61-4dfe-a17f-14b576307e93" providerId="ADAL" clId="{C7D27C36-D11A-49E8-9B13-5DE96FDD9B10}" dt="2023-04-21T15:29:57.183" v="308" actId="1076"/>
          <ac:picMkLst>
            <pc:docMk/>
            <pc:sldMk cId="490111827" sldId="12147"/>
            <ac:picMk id="7" creationId="{CA0F0295-4528-7AE5-AC23-4066626A5A99}"/>
          </ac:picMkLst>
        </pc:picChg>
      </pc:sldChg>
      <pc:sldChg chg="addSp delSp modSp add mod">
        <pc:chgData name="Andrew Houtenville" userId="aea22101-bd61-4dfe-a17f-14b576307e93" providerId="ADAL" clId="{C7D27C36-D11A-49E8-9B13-5DE96FDD9B10}" dt="2023-04-21T15:30:07.260" v="309" actId="1076"/>
        <pc:sldMkLst>
          <pc:docMk/>
          <pc:sldMk cId="697142960" sldId="12148"/>
        </pc:sldMkLst>
        <pc:graphicFrameChg chg="add mod">
          <ac:chgData name="Andrew Houtenville" userId="aea22101-bd61-4dfe-a17f-14b576307e93" providerId="ADAL" clId="{C7D27C36-D11A-49E8-9B13-5DE96FDD9B10}" dt="2023-04-21T15:20:49.933" v="75"/>
          <ac:graphicFrameMkLst>
            <pc:docMk/>
            <pc:sldMk cId="697142960" sldId="12148"/>
            <ac:graphicFrameMk id="3" creationId="{89589123-CBDB-4F5C-8CE8-346971E289B7}"/>
          </ac:graphicFrameMkLst>
        </pc:graphicFrameChg>
        <pc:picChg chg="add mod">
          <ac:chgData name="Andrew Houtenville" userId="aea22101-bd61-4dfe-a17f-14b576307e93" providerId="ADAL" clId="{C7D27C36-D11A-49E8-9B13-5DE96FDD9B10}" dt="2023-04-21T15:30:07.260" v="309" actId="1076"/>
          <ac:picMkLst>
            <pc:docMk/>
            <pc:sldMk cId="697142960" sldId="12148"/>
            <ac:picMk id="6" creationId="{B55596D7-9829-971D-8979-DB54D50E2A91}"/>
          </ac:picMkLst>
        </pc:picChg>
        <pc:picChg chg="del">
          <ac:chgData name="Andrew Houtenville" userId="aea22101-bd61-4dfe-a17f-14b576307e93" providerId="ADAL" clId="{C7D27C36-D11A-49E8-9B13-5DE96FDD9B10}" dt="2023-04-21T15:20:38.513" v="66" actId="478"/>
          <ac:picMkLst>
            <pc:docMk/>
            <pc:sldMk cId="697142960" sldId="12148"/>
            <ac:picMk id="7" creationId="{CA0F0295-4528-7AE5-AC23-4066626A5A99}"/>
          </ac:picMkLst>
        </pc:picChg>
      </pc:sldChg>
      <pc:sldChg chg="add del">
        <pc:chgData name="Andrew Houtenville" userId="aea22101-bd61-4dfe-a17f-14b576307e93" providerId="ADAL" clId="{C7D27C36-D11A-49E8-9B13-5DE96FDD9B10}" dt="2023-04-21T15:20:31.290" v="64"/>
        <pc:sldMkLst>
          <pc:docMk/>
          <pc:sldMk cId="3014214458" sldId="12148"/>
        </pc:sldMkLst>
      </pc:sldChg>
      <pc:sldChg chg="add del">
        <pc:chgData name="Andrew Houtenville" userId="aea22101-bd61-4dfe-a17f-14b576307e93" providerId="ADAL" clId="{C7D27C36-D11A-49E8-9B13-5DE96FDD9B10}" dt="2023-04-21T15:20:31.121" v="63"/>
        <pc:sldMkLst>
          <pc:docMk/>
          <pc:sldMk cId="624319757" sldId="12149"/>
        </pc:sldMkLst>
      </pc:sldChg>
      <pc:sldChg chg="addSp modSp add mod">
        <pc:chgData name="Andrew Houtenville" userId="aea22101-bd61-4dfe-a17f-14b576307e93" providerId="ADAL" clId="{C7D27C36-D11A-49E8-9B13-5DE96FDD9B10}" dt="2023-04-21T15:30:48.199" v="310" actId="1076"/>
        <pc:sldMkLst>
          <pc:docMk/>
          <pc:sldMk cId="3038398349" sldId="12149"/>
        </pc:sldMkLst>
        <pc:graphicFrameChg chg="add mod">
          <ac:chgData name="Andrew Houtenville" userId="aea22101-bd61-4dfe-a17f-14b576307e93" providerId="ADAL" clId="{C7D27C36-D11A-49E8-9B13-5DE96FDD9B10}" dt="2023-04-21T15:21:37.429" v="80"/>
          <ac:graphicFrameMkLst>
            <pc:docMk/>
            <pc:sldMk cId="3038398349" sldId="12149"/>
            <ac:graphicFrameMk id="3" creationId="{B5D4015F-730D-4693-9F24-6188B074389B}"/>
          </ac:graphicFrameMkLst>
        </pc:graphicFrameChg>
        <pc:graphicFrameChg chg="add mod">
          <ac:chgData name="Andrew Houtenville" userId="aea22101-bd61-4dfe-a17f-14b576307e93" providerId="ADAL" clId="{C7D27C36-D11A-49E8-9B13-5DE96FDD9B10}" dt="2023-04-21T15:21:37.429" v="80"/>
          <ac:graphicFrameMkLst>
            <pc:docMk/>
            <pc:sldMk cId="3038398349" sldId="12149"/>
            <ac:graphicFrameMk id="6" creationId="{89589123-CBDB-4F5C-8CE8-346971E289B7}"/>
          </ac:graphicFrameMkLst>
        </pc:graphicFrameChg>
        <pc:graphicFrameChg chg="add mod">
          <ac:chgData name="Andrew Houtenville" userId="aea22101-bd61-4dfe-a17f-14b576307e93" providerId="ADAL" clId="{C7D27C36-D11A-49E8-9B13-5DE96FDD9B10}" dt="2023-04-21T15:21:46.082" v="83"/>
          <ac:graphicFrameMkLst>
            <pc:docMk/>
            <pc:sldMk cId="3038398349" sldId="12149"/>
            <ac:graphicFrameMk id="7" creationId="{89589123-CBDB-4F5C-8CE8-346971E289B7}"/>
          </ac:graphicFrameMkLst>
        </pc:graphicFrameChg>
        <pc:picChg chg="add mod">
          <ac:chgData name="Andrew Houtenville" userId="aea22101-bd61-4dfe-a17f-14b576307e93" providerId="ADAL" clId="{C7D27C36-D11A-49E8-9B13-5DE96FDD9B10}" dt="2023-04-21T15:30:48.199" v="310" actId="1076"/>
          <ac:picMkLst>
            <pc:docMk/>
            <pc:sldMk cId="3038398349" sldId="12149"/>
            <ac:picMk id="8" creationId="{BD2701EC-60B7-B2D6-3F6D-319A5B757B80}"/>
          </ac:picMkLst>
        </pc:picChg>
      </pc:sldChg>
      <pc:sldChg chg="addSp modSp add mod">
        <pc:chgData name="Andrew Houtenville" userId="aea22101-bd61-4dfe-a17f-14b576307e93" providerId="ADAL" clId="{C7D27C36-D11A-49E8-9B13-5DE96FDD9B10}" dt="2023-04-21T15:30:55.110" v="311" actId="1076"/>
        <pc:sldMkLst>
          <pc:docMk/>
          <pc:sldMk cId="1750041167" sldId="12150"/>
        </pc:sldMkLst>
        <pc:graphicFrameChg chg="add mod">
          <ac:chgData name="Andrew Houtenville" userId="aea22101-bd61-4dfe-a17f-14b576307e93" providerId="ADAL" clId="{C7D27C36-D11A-49E8-9B13-5DE96FDD9B10}" dt="2023-04-21T15:22:34.662" v="87"/>
          <ac:graphicFrameMkLst>
            <pc:docMk/>
            <pc:sldMk cId="1750041167" sldId="12150"/>
            <ac:graphicFrameMk id="3" creationId="{89589123-CBDB-4F5C-8CE8-346971E289B7}"/>
          </ac:graphicFrameMkLst>
        </pc:graphicFrameChg>
        <pc:picChg chg="add mod">
          <ac:chgData name="Andrew Houtenville" userId="aea22101-bd61-4dfe-a17f-14b576307e93" providerId="ADAL" clId="{C7D27C36-D11A-49E8-9B13-5DE96FDD9B10}" dt="2023-04-21T15:30:55.110" v="311" actId="1076"/>
          <ac:picMkLst>
            <pc:docMk/>
            <pc:sldMk cId="1750041167" sldId="12150"/>
            <ac:picMk id="6" creationId="{19E989AC-ECB8-F87F-A4CD-5ED65957634D}"/>
          </ac:picMkLst>
        </pc:picChg>
      </pc:sldChg>
      <pc:sldChg chg="add del">
        <pc:chgData name="Andrew Houtenville" userId="aea22101-bd61-4dfe-a17f-14b576307e93" providerId="ADAL" clId="{C7D27C36-D11A-49E8-9B13-5DE96FDD9B10}" dt="2023-04-21T15:20:30.943" v="62"/>
        <pc:sldMkLst>
          <pc:docMk/>
          <pc:sldMk cId="4084721861" sldId="12150"/>
        </pc:sldMkLst>
      </pc:sldChg>
      <pc:sldChg chg="addSp modSp add mod">
        <pc:chgData name="Andrew Houtenville" userId="aea22101-bd61-4dfe-a17f-14b576307e93" providerId="ADAL" clId="{C7D27C36-D11A-49E8-9B13-5DE96FDD9B10}" dt="2023-04-21T15:31:04.238" v="312" actId="1076"/>
        <pc:sldMkLst>
          <pc:docMk/>
          <pc:sldMk cId="1163094844" sldId="12151"/>
        </pc:sldMkLst>
        <pc:graphicFrameChg chg="add mod">
          <ac:chgData name="Andrew Houtenville" userId="aea22101-bd61-4dfe-a17f-14b576307e93" providerId="ADAL" clId="{C7D27C36-D11A-49E8-9B13-5DE96FDD9B10}" dt="2023-04-21T15:23:07.388" v="93"/>
          <ac:graphicFrameMkLst>
            <pc:docMk/>
            <pc:sldMk cId="1163094844" sldId="12151"/>
            <ac:graphicFrameMk id="3" creationId="{89589123-CBDB-4F5C-8CE8-346971E289B7}"/>
          </ac:graphicFrameMkLst>
        </pc:graphicFrameChg>
        <pc:picChg chg="add mod">
          <ac:chgData name="Andrew Houtenville" userId="aea22101-bd61-4dfe-a17f-14b576307e93" providerId="ADAL" clId="{C7D27C36-D11A-49E8-9B13-5DE96FDD9B10}" dt="2023-04-21T15:31:04.238" v="312" actId="1076"/>
          <ac:picMkLst>
            <pc:docMk/>
            <pc:sldMk cId="1163094844" sldId="12151"/>
            <ac:picMk id="6" creationId="{2AD20651-6BC9-694D-3335-51BDC9F8FC3A}"/>
          </ac:picMkLst>
        </pc:picChg>
      </pc:sldChg>
      <pc:sldChg chg="add del">
        <pc:chgData name="Andrew Houtenville" userId="aea22101-bd61-4dfe-a17f-14b576307e93" providerId="ADAL" clId="{C7D27C36-D11A-49E8-9B13-5DE96FDD9B10}" dt="2023-04-21T15:31:07.345" v="313" actId="47"/>
        <pc:sldMkLst>
          <pc:docMk/>
          <pc:sldMk cId="56506929" sldId="12152"/>
        </pc:sldMkLst>
      </pc:sldChg>
      <pc:sldChg chg="addSp delSp modSp add mod">
        <pc:chgData name="Andrew Houtenville" userId="aea22101-bd61-4dfe-a17f-14b576307e93" providerId="ADAL" clId="{C7D27C36-D11A-49E8-9B13-5DE96FDD9B10}" dt="2023-04-21T15:28:24.851" v="301" actId="20577"/>
        <pc:sldMkLst>
          <pc:docMk/>
          <pc:sldMk cId="1496580343" sldId="12153"/>
        </pc:sldMkLst>
        <pc:spChg chg="add mod">
          <ac:chgData name="Andrew Houtenville" userId="aea22101-bd61-4dfe-a17f-14b576307e93" providerId="ADAL" clId="{C7D27C36-D11A-49E8-9B13-5DE96FDD9B10}" dt="2023-04-21T15:28:24.851" v="301" actId="20577"/>
          <ac:spMkLst>
            <pc:docMk/>
            <pc:sldMk cId="1496580343" sldId="12153"/>
            <ac:spMk id="3" creationId="{BCBFBFFF-1A3D-1D9B-9812-7C6F8472D7E0}"/>
          </ac:spMkLst>
        </pc:spChg>
        <pc:picChg chg="del">
          <ac:chgData name="Andrew Houtenville" userId="aea22101-bd61-4dfe-a17f-14b576307e93" providerId="ADAL" clId="{C7D27C36-D11A-49E8-9B13-5DE96FDD9B10}" dt="2023-04-21T15:27:56.234" v="233" actId="478"/>
          <ac:picMkLst>
            <pc:docMk/>
            <pc:sldMk cId="1496580343" sldId="12153"/>
            <ac:picMk id="7" creationId="{4C600528-7C53-5CE1-08DF-01E6B65E368F}"/>
          </ac:picMkLst>
        </pc:picChg>
      </pc:sldChg>
      <pc:sldChg chg="addSp delSp modSp add del mod">
        <pc:chgData name="Andrew Houtenville" userId="aea22101-bd61-4dfe-a17f-14b576307e93" providerId="ADAL" clId="{C7D27C36-D11A-49E8-9B13-5DE96FDD9B10}" dt="2023-04-21T15:41:31.531" v="658" actId="47"/>
        <pc:sldMkLst>
          <pc:docMk/>
          <pc:sldMk cId="518500572" sldId="12154"/>
        </pc:sldMkLst>
        <pc:graphicFrameChg chg="add mod">
          <ac:chgData name="Andrew Houtenville" userId="aea22101-bd61-4dfe-a17f-14b576307e93" providerId="ADAL" clId="{C7D27C36-D11A-49E8-9B13-5DE96FDD9B10}" dt="2023-04-21T15:38:49.060" v="604"/>
          <ac:graphicFrameMkLst>
            <pc:docMk/>
            <pc:sldMk cId="518500572" sldId="12154"/>
            <ac:graphicFrameMk id="3" creationId="{C555A558-AAC6-407B-A0FC-DBAE6C05C0C0}"/>
          </ac:graphicFrameMkLst>
        </pc:graphicFrameChg>
        <pc:picChg chg="add mod">
          <ac:chgData name="Andrew Houtenville" userId="aea22101-bd61-4dfe-a17f-14b576307e93" providerId="ADAL" clId="{C7D27C36-D11A-49E8-9B13-5DE96FDD9B10}" dt="2023-04-21T15:39:16.899" v="627" actId="1076"/>
          <ac:picMkLst>
            <pc:docMk/>
            <pc:sldMk cId="518500572" sldId="12154"/>
            <ac:picMk id="6" creationId="{F737BE4E-A33B-F18D-709B-BB9FDC0C1B1D}"/>
          </ac:picMkLst>
        </pc:picChg>
        <pc:picChg chg="del">
          <ac:chgData name="Andrew Houtenville" userId="aea22101-bd61-4dfe-a17f-14b576307e93" providerId="ADAL" clId="{C7D27C36-D11A-49E8-9B13-5DE96FDD9B10}" dt="2023-04-21T15:38:43.730" v="601" actId="478"/>
          <ac:picMkLst>
            <pc:docMk/>
            <pc:sldMk cId="518500572" sldId="12154"/>
            <ac:picMk id="7" creationId="{61B8A235-4F91-1289-D8F3-879F77331C7C}"/>
          </ac:picMkLst>
        </pc:picChg>
      </pc:sldChg>
      <pc:sldChg chg="addSp delSp modSp add mod">
        <pc:chgData name="Andrew Houtenville" userId="aea22101-bd61-4dfe-a17f-14b576307e93" providerId="ADAL" clId="{C7D27C36-D11A-49E8-9B13-5DE96FDD9B10}" dt="2023-04-21T15:42:33.258" v="687" actId="1076"/>
        <pc:sldMkLst>
          <pc:docMk/>
          <pc:sldMk cId="1313616999" sldId="12155"/>
        </pc:sldMkLst>
        <pc:graphicFrameChg chg="add mod">
          <ac:chgData name="Andrew Houtenville" userId="aea22101-bd61-4dfe-a17f-14b576307e93" providerId="ADAL" clId="{C7D27C36-D11A-49E8-9B13-5DE96FDD9B10}" dt="2023-04-21T15:41:02.434" v="631"/>
          <ac:graphicFrameMkLst>
            <pc:docMk/>
            <pc:sldMk cId="1313616999" sldId="12155"/>
            <ac:graphicFrameMk id="3" creationId="{9342CAF4-0433-4993-BA57-A974B9826175}"/>
          </ac:graphicFrameMkLst>
        </pc:graphicFrameChg>
        <pc:graphicFrameChg chg="add mod">
          <ac:chgData name="Andrew Houtenville" userId="aea22101-bd61-4dfe-a17f-14b576307e93" providerId="ADAL" clId="{C7D27C36-D11A-49E8-9B13-5DE96FDD9B10}" dt="2023-04-21T15:42:12.564" v="664"/>
          <ac:graphicFrameMkLst>
            <pc:docMk/>
            <pc:sldMk cId="1313616999" sldId="12155"/>
            <ac:graphicFrameMk id="8" creationId="{9342CAF4-0433-4993-BA57-A974B9826175}"/>
          </ac:graphicFrameMkLst>
        </pc:graphicFrameChg>
        <pc:picChg chg="add del mod">
          <ac:chgData name="Andrew Houtenville" userId="aea22101-bd61-4dfe-a17f-14b576307e93" providerId="ADAL" clId="{C7D27C36-D11A-49E8-9B13-5DE96FDD9B10}" dt="2023-04-21T15:41:35.992" v="659" actId="478"/>
          <ac:picMkLst>
            <pc:docMk/>
            <pc:sldMk cId="1313616999" sldId="12155"/>
            <ac:picMk id="6" creationId="{D312966D-5063-2BB8-2C3D-F224C478F433}"/>
          </ac:picMkLst>
        </pc:picChg>
        <pc:picChg chg="del">
          <ac:chgData name="Andrew Houtenville" userId="aea22101-bd61-4dfe-a17f-14b576307e93" providerId="ADAL" clId="{C7D27C36-D11A-49E8-9B13-5DE96FDD9B10}" dt="2023-04-21T15:40:57.839" v="628" actId="478"/>
          <ac:picMkLst>
            <pc:docMk/>
            <pc:sldMk cId="1313616999" sldId="12155"/>
            <ac:picMk id="7" creationId="{61B8A235-4F91-1289-D8F3-879F77331C7C}"/>
          </ac:picMkLst>
        </pc:picChg>
        <pc:picChg chg="add mod">
          <ac:chgData name="Andrew Houtenville" userId="aea22101-bd61-4dfe-a17f-14b576307e93" providerId="ADAL" clId="{C7D27C36-D11A-49E8-9B13-5DE96FDD9B10}" dt="2023-04-21T15:42:33.258" v="687" actId="1076"/>
          <ac:picMkLst>
            <pc:docMk/>
            <pc:sldMk cId="1313616999" sldId="12155"/>
            <ac:picMk id="9" creationId="{27C40E93-CDF4-A30E-9194-7EA345390B40}"/>
          </ac:picMkLst>
        </pc:picChg>
      </pc:sldChg>
      <pc:sldChg chg="add">
        <pc:chgData name="Andrew Houtenville" userId="aea22101-bd61-4dfe-a17f-14b576307e93" providerId="ADAL" clId="{C7D27C36-D11A-49E8-9B13-5DE96FDD9B10}" dt="2023-04-21T15:42:55.610" v="688"/>
        <pc:sldMkLst>
          <pc:docMk/>
          <pc:sldMk cId="2544824808" sldId="12156"/>
        </pc:sldMkLst>
      </pc:sldChg>
    </pc:docChg>
  </pc:docChgLst>
  <pc:docChgLst>
    <pc:chgData name="Karen Volle" userId="56a017f8-fff7-4347-a03a-e4e7c9199847" providerId="ADAL" clId="{759B64E7-F2F7-4F9D-BB3E-B1DA1610FCD1}"/>
    <pc:docChg chg="custSel modSld">
      <pc:chgData name="Karen Volle" userId="56a017f8-fff7-4347-a03a-e4e7c9199847" providerId="ADAL" clId="{759B64E7-F2F7-4F9D-BB3E-B1DA1610FCD1}" dt="2023-03-17T18:00:22.640" v="168" actId="1076"/>
      <pc:docMkLst>
        <pc:docMk/>
      </pc:docMkLst>
      <pc:sldChg chg="modSp mod">
        <pc:chgData name="Karen Volle" userId="56a017f8-fff7-4347-a03a-e4e7c9199847" providerId="ADAL" clId="{759B64E7-F2F7-4F9D-BB3E-B1DA1610FCD1}" dt="2023-03-17T17:56:38.356" v="20" actId="27636"/>
        <pc:sldMkLst>
          <pc:docMk/>
          <pc:sldMk cId="2419022558" sldId="257"/>
        </pc:sldMkLst>
        <pc:spChg chg="mod">
          <ac:chgData name="Karen Volle" userId="56a017f8-fff7-4347-a03a-e4e7c9199847" providerId="ADAL" clId="{759B64E7-F2F7-4F9D-BB3E-B1DA1610FCD1}" dt="2023-03-17T17:56:38.356" v="20" actId="27636"/>
          <ac:spMkLst>
            <pc:docMk/>
            <pc:sldMk cId="2419022558" sldId="257"/>
            <ac:spMk id="2" creationId="{A27CB7AF-1173-445E-BB38-8E208A36F26D}"/>
          </ac:spMkLst>
        </pc:spChg>
        <pc:spChg chg="mod">
          <ac:chgData name="Karen Volle" userId="56a017f8-fff7-4347-a03a-e4e7c9199847" providerId="ADAL" clId="{759B64E7-F2F7-4F9D-BB3E-B1DA1610FCD1}" dt="2023-03-17T17:56:08.495" v="7" actId="20577"/>
          <ac:spMkLst>
            <pc:docMk/>
            <pc:sldMk cId="2419022558" sldId="257"/>
            <ac:spMk id="3" creationId="{514675EA-F78D-48A7-B127-E5D3889F7E0D}"/>
          </ac:spMkLst>
        </pc:spChg>
      </pc:sldChg>
      <pc:sldChg chg="modSp modAnim">
        <pc:chgData name="Karen Volle" userId="56a017f8-fff7-4347-a03a-e4e7c9199847" providerId="ADAL" clId="{759B64E7-F2F7-4F9D-BB3E-B1DA1610FCD1}" dt="2023-03-17T17:57:02.324" v="60" actId="20577"/>
        <pc:sldMkLst>
          <pc:docMk/>
          <pc:sldMk cId="1377615727" sldId="261"/>
        </pc:sldMkLst>
        <pc:spChg chg="mod">
          <ac:chgData name="Karen Volle" userId="56a017f8-fff7-4347-a03a-e4e7c9199847" providerId="ADAL" clId="{759B64E7-F2F7-4F9D-BB3E-B1DA1610FCD1}" dt="2023-03-17T17:57:02.324" v="60" actId="20577"/>
          <ac:spMkLst>
            <pc:docMk/>
            <pc:sldMk cId="1377615727" sldId="261"/>
            <ac:spMk id="3" creationId="{0D5B6EF4-241B-4449-8E37-9ABA41C398CB}"/>
          </ac:spMkLst>
        </pc:spChg>
      </pc:sldChg>
      <pc:sldChg chg="modSp mod">
        <pc:chgData name="Karen Volle" userId="56a017f8-fff7-4347-a03a-e4e7c9199847" providerId="ADAL" clId="{759B64E7-F2F7-4F9D-BB3E-B1DA1610FCD1}" dt="2023-03-17T17:57:28.063" v="85" actId="20577"/>
        <pc:sldMkLst>
          <pc:docMk/>
          <pc:sldMk cId="3367475247" sldId="263"/>
        </pc:sldMkLst>
        <pc:spChg chg="mod">
          <ac:chgData name="Karen Volle" userId="56a017f8-fff7-4347-a03a-e4e7c9199847" providerId="ADAL" clId="{759B64E7-F2F7-4F9D-BB3E-B1DA1610FCD1}" dt="2023-03-17T17:57:28.063" v="85" actId="20577"/>
          <ac:spMkLst>
            <pc:docMk/>
            <pc:sldMk cId="3367475247" sldId="263"/>
            <ac:spMk id="3" creationId="{208AB114-3388-4571-913A-BFFBCE5A3F57}"/>
          </ac:spMkLst>
        </pc:spChg>
      </pc:sldChg>
      <pc:sldChg chg="modSp mod">
        <pc:chgData name="Karen Volle" userId="56a017f8-fff7-4347-a03a-e4e7c9199847" providerId="ADAL" clId="{759B64E7-F2F7-4F9D-BB3E-B1DA1610FCD1}" dt="2023-03-17T17:56:38.365" v="21" actId="27636"/>
        <pc:sldMkLst>
          <pc:docMk/>
          <pc:sldMk cId="1301611488" sldId="573"/>
        </pc:sldMkLst>
        <pc:spChg chg="mod">
          <ac:chgData name="Karen Volle" userId="56a017f8-fff7-4347-a03a-e4e7c9199847" providerId="ADAL" clId="{759B64E7-F2F7-4F9D-BB3E-B1DA1610FCD1}" dt="2023-03-17T17:56:38.365" v="21" actId="27636"/>
          <ac:spMkLst>
            <pc:docMk/>
            <pc:sldMk cId="1301611488" sldId="573"/>
            <ac:spMk id="2" creationId="{A27CB7AF-1173-445E-BB38-8E208A36F26D}"/>
          </ac:spMkLst>
        </pc:spChg>
        <pc:spChg chg="mod">
          <ac:chgData name="Karen Volle" userId="56a017f8-fff7-4347-a03a-e4e7c9199847" providerId="ADAL" clId="{759B64E7-F2F7-4F9D-BB3E-B1DA1610FCD1}" dt="2023-03-17T17:56:23.359" v="18" actId="6549"/>
          <ac:spMkLst>
            <pc:docMk/>
            <pc:sldMk cId="1301611488" sldId="573"/>
            <ac:spMk id="3" creationId="{514675EA-F78D-48A7-B127-E5D3889F7E0D}"/>
          </ac:spMkLst>
        </pc:spChg>
      </pc:sldChg>
      <pc:sldChg chg="addSp delSp modSp mod">
        <pc:chgData name="Karen Volle" userId="56a017f8-fff7-4347-a03a-e4e7c9199847" providerId="ADAL" clId="{759B64E7-F2F7-4F9D-BB3E-B1DA1610FCD1}" dt="2023-03-17T18:00:22.640" v="168" actId="1076"/>
        <pc:sldMkLst>
          <pc:docMk/>
          <pc:sldMk cId="1480613986" sldId="12110"/>
        </pc:sldMkLst>
        <pc:spChg chg="mod">
          <ac:chgData name="Karen Volle" userId="56a017f8-fff7-4347-a03a-e4e7c9199847" providerId="ADAL" clId="{759B64E7-F2F7-4F9D-BB3E-B1DA1610FCD1}" dt="2023-03-17T18:00:22.640" v="168" actId="1076"/>
          <ac:spMkLst>
            <pc:docMk/>
            <pc:sldMk cId="1480613986" sldId="12110"/>
            <ac:spMk id="3" creationId="{C6B18112-06CD-41A4-BAA1-9D0CC2AA05FA}"/>
          </ac:spMkLst>
        </pc:spChg>
        <pc:picChg chg="del">
          <ac:chgData name="Karen Volle" userId="56a017f8-fff7-4347-a03a-e4e7c9199847" providerId="ADAL" clId="{759B64E7-F2F7-4F9D-BB3E-B1DA1610FCD1}" dt="2023-03-17T17:57:54.698" v="106" actId="478"/>
          <ac:picMkLst>
            <pc:docMk/>
            <pc:sldMk cId="1480613986" sldId="12110"/>
            <ac:picMk id="7" creationId="{F530624D-D9C6-DC6C-25CE-FE43BF40C170}"/>
          </ac:picMkLst>
        </pc:picChg>
        <pc:picChg chg="add mod">
          <ac:chgData name="Karen Volle" userId="56a017f8-fff7-4347-a03a-e4e7c9199847" providerId="ADAL" clId="{759B64E7-F2F7-4F9D-BB3E-B1DA1610FCD1}" dt="2023-03-17T18:00:16.960" v="167" actId="1076"/>
          <ac:picMkLst>
            <pc:docMk/>
            <pc:sldMk cId="1480613986" sldId="12110"/>
            <ac:picMk id="8" creationId="{0BA5DABD-69D7-6219-9059-30E5459EEC9D}"/>
          </ac:picMkLst>
        </pc:picChg>
      </pc:sldChg>
    </pc:docChg>
  </pc:docChgLst>
  <pc:docChgLst>
    <pc:chgData name="Kate Filanoski" userId="5879a14f-9eb3-4e75-8352-1b2941159ca7" providerId="ADAL" clId="{E075C61A-2D32-41DF-94AF-6745DAD9416A}"/>
    <pc:docChg chg="undo custSel modSld">
      <pc:chgData name="Kate Filanoski" userId="5879a14f-9eb3-4e75-8352-1b2941159ca7" providerId="ADAL" clId="{E075C61A-2D32-41DF-94AF-6745DAD9416A}" dt="2023-03-24T15:46:57.237" v="547" actId="962"/>
      <pc:docMkLst>
        <pc:docMk/>
      </pc:docMkLst>
      <pc:sldChg chg="modSp mod">
        <pc:chgData name="Kate Filanoski" userId="5879a14f-9eb3-4e75-8352-1b2941159ca7" providerId="ADAL" clId="{E075C61A-2D32-41DF-94AF-6745DAD9416A}" dt="2023-03-24T15:27:34.769" v="435" actId="27636"/>
        <pc:sldMkLst>
          <pc:docMk/>
          <pc:sldMk cId="2419022558" sldId="257"/>
        </pc:sldMkLst>
        <pc:spChg chg="mod">
          <ac:chgData name="Kate Filanoski" userId="5879a14f-9eb3-4e75-8352-1b2941159ca7" providerId="ADAL" clId="{E075C61A-2D32-41DF-94AF-6745DAD9416A}" dt="2023-03-24T15:27:34.769" v="435" actId="27636"/>
          <ac:spMkLst>
            <pc:docMk/>
            <pc:sldMk cId="2419022558" sldId="257"/>
            <ac:spMk id="2" creationId="{A27CB7AF-1173-445E-BB38-8E208A36F26D}"/>
          </ac:spMkLst>
        </pc:spChg>
      </pc:sldChg>
      <pc:sldChg chg="modSp mod">
        <pc:chgData name="Kate Filanoski" userId="5879a14f-9eb3-4e75-8352-1b2941159ca7" providerId="ADAL" clId="{E075C61A-2D32-41DF-94AF-6745DAD9416A}" dt="2023-03-24T15:45:01.931" v="543" actId="13244"/>
        <pc:sldMkLst>
          <pc:docMk/>
          <pc:sldMk cId="2997313735" sldId="276"/>
        </pc:sldMkLst>
        <pc:picChg chg="ord">
          <ac:chgData name="Kate Filanoski" userId="5879a14f-9eb3-4e75-8352-1b2941159ca7" providerId="ADAL" clId="{E075C61A-2D32-41DF-94AF-6745DAD9416A}" dt="2023-03-24T15:45:01.931" v="543" actId="13244"/>
          <ac:picMkLst>
            <pc:docMk/>
            <pc:sldMk cId="2997313735" sldId="276"/>
            <ac:picMk id="7" creationId="{455604EA-1F46-4130-A5D1-B3D9F9C5DADB}"/>
          </ac:picMkLst>
        </pc:picChg>
      </pc:sldChg>
      <pc:sldChg chg="modSp mod">
        <pc:chgData name="Kate Filanoski" userId="5879a14f-9eb3-4e75-8352-1b2941159ca7" providerId="ADAL" clId="{E075C61A-2D32-41DF-94AF-6745DAD9416A}" dt="2023-03-24T15:27:34.769" v="436" actId="27636"/>
        <pc:sldMkLst>
          <pc:docMk/>
          <pc:sldMk cId="1301611488" sldId="573"/>
        </pc:sldMkLst>
        <pc:spChg chg="mod">
          <ac:chgData name="Kate Filanoski" userId="5879a14f-9eb3-4e75-8352-1b2941159ca7" providerId="ADAL" clId="{E075C61A-2D32-41DF-94AF-6745DAD9416A}" dt="2023-03-24T15:27:34.769" v="436" actId="27636"/>
          <ac:spMkLst>
            <pc:docMk/>
            <pc:sldMk cId="1301611488" sldId="573"/>
            <ac:spMk id="2" creationId="{A27CB7AF-1173-445E-BB38-8E208A36F26D}"/>
          </ac:spMkLst>
        </pc:spChg>
      </pc:sldChg>
      <pc:sldChg chg="modSp mod">
        <pc:chgData name="Kate Filanoski" userId="5879a14f-9eb3-4e75-8352-1b2941159ca7" providerId="ADAL" clId="{E075C61A-2D32-41DF-94AF-6745DAD9416A}" dt="2023-03-24T15:44:37.614" v="542" actId="962"/>
        <pc:sldMkLst>
          <pc:docMk/>
          <pc:sldMk cId="3229120219" sldId="693"/>
        </pc:sldMkLst>
        <pc:picChg chg="mod">
          <ac:chgData name="Kate Filanoski" userId="5879a14f-9eb3-4e75-8352-1b2941159ca7" providerId="ADAL" clId="{E075C61A-2D32-41DF-94AF-6745DAD9416A}" dt="2023-03-24T15:44:37.614" v="542" actId="962"/>
          <ac:picMkLst>
            <pc:docMk/>
            <pc:sldMk cId="3229120219" sldId="693"/>
            <ac:picMk id="6" creationId="{F28EB550-BD71-4B32-99F8-E339BE80271F}"/>
          </ac:picMkLst>
        </pc:picChg>
      </pc:sldChg>
      <pc:sldChg chg="modSp mod">
        <pc:chgData name="Kate Filanoski" userId="5879a14f-9eb3-4e75-8352-1b2941159ca7" providerId="ADAL" clId="{E075C61A-2D32-41DF-94AF-6745DAD9416A}" dt="2023-03-24T15:40:26.007" v="530" actId="13244"/>
        <pc:sldMkLst>
          <pc:docMk/>
          <pc:sldMk cId="81309838" sldId="1053"/>
        </pc:sldMkLst>
        <pc:spChg chg="ord">
          <ac:chgData name="Kate Filanoski" userId="5879a14f-9eb3-4e75-8352-1b2941159ca7" providerId="ADAL" clId="{E075C61A-2D32-41DF-94AF-6745DAD9416A}" dt="2023-03-24T15:40:26.007" v="530" actId="13244"/>
          <ac:spMkLst>
            <pc:docMk/>
            <pc:sldMk cId="81309838" sldId="1053"/>
            <ac:spMk id="8" creationId="{39EABC25-AC82-4A68-B16D-1584F2D13CF3}"/>
          </ac:spMkLst>
        </pc:spChg>
      </pc:sldChg>
      <pc:sldChg chg="modSp mod">
        <pc:chgData name="Kate Filanoski" userId="5879a14f-9eb3-4e75-8352-1b2941159ca7" providerId="ADAL" clId="{E075C61A-2D32-41DF-94AF-6745DAD9416A}" dt="2023-03-24T15:44:14.501" v="541" actId="13244"/>
        <pc:sldMkLst>
          <pc:docMk/>
          <pc:sldMk cId="1480613986" sldId="12110"/>
        </pc:sldMkLst>
        <pc:picChg chg="mod ord">
          <ac:chgData name="Kate Filanoski" userId="5879a14f-9eb3-4e75-8352-1b2941159ca7" providerId="ADAL" clId="{E075C61A-2D32-41DF-94AF-6745DAD9416A}" dt="2023-03-24T15:44:14.501" v="541" actId="13244"/>
          <ac:picMkLst>
            <pc:docMk/>
            <pc:sldMk cId="1480613986" sldId="12110"/>
            <ac:picMk id="8" creationId="{0BA5DABD-69D7-6219-9059-30E5459EEC9D}"/>
          </ac:picMkLst>
        </pc:picChg>
      </pc:sldChg>
      <pc:sldChg chg="modSp mod">
        <pc:chgData name="Kate Filanoski" userId="5879a14f-9eb3-4e75-8352-1b2941159ca7" providerId="ADAL" clId="{E075C61A-2D32-41DF-94AF-6745DAD9416A}" dt="2023-03-24T15:40:45.698" v="531" actId="13244"/>
        <pc:sldMkLst>
          <pc:docMk/>
          <pc:sldMk cId="2112165675" sldId="12123"/>
        </pc:sldMkLst>
        <pc:spChg chg="ord">
          <ac:chgData name="Kate Filanoski" userId="5879a14f-9eb3-4e75-8352-1b2941159ca7" providerId="ADAL" clId="{E075C61A-2D32-41DF-94AF-6745DAD9416A}" dt="2023-03-24T15:40:45.698" v="531" actId="13244"/>
          <ac:spMkLst>
            <pc:docMk/>
            <pc:sldMk cId="2112165675" sldId="12123"/>
            <ac:spMk id="6" creationId="{899CC403-A6A8-41D2-B6D2-692AE90E0B08}"/>
          </ac:spMkLst>
        </pc:spChg>
      </pc:sldChg>
      <pc:sldChg chg="addSp delSp modSp mod modClrScheme chgLayout">
        <pc:chgData name="Kate Filanoski" userId="5879a14f-9eb3-4e75-8352-1b2941159ca7" providerId="ADAL" clId="{E075C61A-2D32-41DF-94AF-6745DAD9416A}" dt="2023-03-24T15:43:00.509" v="534" actId="13244"/>
        <pc:sldMkLst>
          <pc:docMk/>
          <pc:sldMk cId="2944891789" sldId="12130"/>
        </pc:sldMkLst>
        <pc:spChg chg="mod ord">
          <ac:chgData name="Kate Filanoski" userId="5879a14f-9eb3-4e75-8352-1b2941159ca7" providerId="ADAL" clId="{E075C61A-2D32-41DF-94AF-6745DAD9416A}" dt="2023-03-24T15:35:21.924" v="507" actId="1036"/>
          <ac:spMkLst>
            <pc:docMk/>
            <pc:sldMk cId="2944891789" sldId="12130"/>
            <ac:spMk id="2" creationId="{CAD9B724-0BBC-4052-8F50-158D8643067E}"/>
          </ac:spMkLst>
        </pc:spChg>
        <pc:spChg chg="mod ord">
          <ac:chgData name="Kate Filanoski" userId="5879a14f-9eb3-4e75-8352-1b2941159ca7" providerId="ADAL" clId="{E075C61A-2D32-41DF-94AF-6745DAD9416A}" dt="2023-03-24T15:31:23.139" v="441" actId="700"/>
          <ac:spMkLst>
            <pc:docMk/>
            <pc:sldMk cId="2944891789" sldId="12130"/>
            <ac:spMk id="4" creationId="{DF6FB66D-032F-423F-BBFB-7806A311B6FD}"/>
          </ac:spMkLst>
        </pc:spChg>
        <pc:spChg chg="mod ord">
          <ac:chgData name="Kate Filanoski" userId="5879a14f-9eb3-4e75-8352-1b2941159ca7" providerId="ADAL" clId="{E075C61A-2D32-41DF-94AF-6745DAD9416A}" dt="2023-03-24T15:31:23.139" v="441" actId="700"/>
          <ac:spMkLst>
            <pc:docMk/>
            <pc:sldMk cId="2944891789" sldId="12130"/>
            <ac:spMk id="5" creationId="{5D7948C7-7386-4A62-B951-D3487F629E09}"/>
          </ac:spMkLst>
        </pc:spChg>
        <pc:spChg chg="add del mod ord">
          <ac:chgData name="Kate Filanoski" userId="5879a14f-9eb3-4e75-8352-1b2941159ca7" providerId="ADAL" clId="{E075C61A-2D32-41DF-94AF-6745DAD9416A}" dt="2023-03-24T15:37:13.852" v="525" actId="478"/>
          <ac:spMkLst>
            <pc:docMk/>
            <pc:sldMk cId="2944891789" sldId="12130"/>
            <ac:spMk id="6" creationId="{D0843519-A70E-C577-0638-5C7EC48785DC}"/>
          </ac:spMkLst>
        </pc:spChg>
        <pc:spChg chg="add del mod ord">
          <ac:chgData name="Kate Filanoski" userId="5879a14f-9eb3-4e75-8352-1b2941159ca7" providerId="ADAL" clId="{E075C61A-2D32-41DF-94AF-6745DAD9416A}" dt="2023-03-24T15:31:47.764" v="444" actId="478"/>
          <ac:spMkLst>
            <pc:docMk/>
            <pc:sldMk cId="2944891789" sldId="12130"/>
            <ac:spMk id="7" creationId="{41C867D7-9F6C-8355-7A76-637EAF224EEB}"/>
          </ac:spMkLst>
        </pc:spChg>
        <pc:spChg chg="add del mod">
          <ac:chgData name="Kate Filanoski" userId="5879a14f-9eb3-4e75-8352-1b2941159ca7" providerId="ADAL" clId="{E075C61A-2D32-41DF-94AF-6745DAD9416A}" dt="2023-03-24T15:37:12.501" v="524"/>
          <ac:spMkLst>
            <pc:docMk/>
            <pc:sldMk cId="2944891789" sldId="12130"/>
            <ac:spMk id="9" creationId="{BE008BF7-116E-96DF-5A1B-3D601289A4BE}"/>
          </ac:spMkLst>
        </pc:spChg>
        <pc:spChg chg="add del mod">
          <ac:chgData name="Kate Filanoski" userId="5879a14f-9eb3-4e75-8352-1b2941159ca7" providerId="ADAL" clId="{E075C61A-2D32-41DF-94AF-6745DAD9416A}" dt="2023-03-24T15:37:15.917" v="526"/>
          <ac:spMkLst>
            <pc:docMk/>
            <pc:sldMk cId="2944891789" sldId="12130"/>
            <ac:spMk id="11" creationId="{3546A24C-07B0-91E8-296B-0B7123B7420B}"/>
          </ac:spMkLst>
        </pc:spChg>
        <pc:spChg chg="add mod ord">
          <ac:chgData name="Kate Filanoski" userId="5879a14f-9eb3-4e75-8352-1b2941159ca7" providerId="ADAL" clId="{E075C61A-2D32-41DF-94AF-6745DAD9416A}" dt="2023-03-24T15:43:00.509" v="534" actId="13244"/>
          <ac:spMkLst>
            <pc:docMk/>
            <pc:sldMk cId="2944891789" sldId="12130"/>
            <ac:spMk id="12" creationId="{B1F06579-2894-E8CC-1DA5-D95BE00F31FA}"/>
          </ac:spMkLst>
        </pc:spChg>
        <pc:graphicFrameChg chg="add del mod modGraphic">
          <ac:chgData name="Kate Filanoski" userId="5879a14f-9eb3-4e75-8352-1b2941159ca7" providerId="ADAL" clId="{E075C61A-2D32-41DF-94AF-6745DAD9416A}" dt="2023-03-24T15:27:32.810" v="431"/>
          <ac:graphicFrameMkLst>
            <pc:docMk/>
            <pc:sldMk cId="2944891789" sldId="12130"/>
            <ac:graphicFrameMk id="3" creationId="{325BC550-4DEE-62BA-F251-A95CADCF6A96}"/>
          </ac:graphicFrameMkLst>
        </pc:graphicFrameChg>
        <pc:graphicFrameChg chg="add del modGraphic">
          <ac:chgData name="Kate Filanoski" userId="5879a14f-9eb3-4e75-8352-1b2941159ca7" providerId="ADAL" clId="{E075C61A-2D32-41DF-94AF-6745DAD9416A}" dt="2023-03-24T15:30:54.655" v="440" actId="478"/>
          <ac:graphicFrameMkLst>
            <pc:docMk/>
            <pc:sldMk cId="2944891789" sldId="12130"/>
            <ac:graphicFrameMk id="8" creationId="{C492122A-313C-42B5-B4CF-8F8A7FE7E037}"/>
          </ac:graphicFrameMkLst>
        </pc:graphicFrameChg>
      </pc:sldChg>
      <pc:sldChg chg="addSp delSp modSp mod">
        <pc:chgData name="Kate Filanoski" userId="5879a14f-9eb3-4e75-8352-1b2941159ca7" providerId="ADAL" clId="{E075C61A-2D32-41DF-94AF-6745DAD9416A}" dt="2023-03-24T15:43:20.937" v="536" actId="13244"/>
        <pc:sldMkLst>
          <pc:docMk/>
          <pc:sldMk cId="1981876868" sldId="12131"/>
        </pc:sldMkLst>
        <pc:spChg chg="add mod ord">
          <ac:chgData name="Kate Filanoski" userId="5879a14f-9eb3-4e75-8352-1b2941159ca7" providerId="ADAL" clId="{E075C61A-2D32-41DF-94AF-6745DAD9416A}" dt="2023-03-24T15:43:18.330" v="535" actId="13244"/>
          <ac:spMkLst>
            <pc:docMk/>
            <pc:sldMk cId="1981876868" sldId="12131"/>
            <ac:spMk id="3" creationId="{B276FBBD-8875-6FBD-A388-E774DAA5D2DF}"/>
          </ac:spMkLst>
        </pc:spChg>
        <pc:spChg chg="add mod ord">
          <ac:chgData name="Kate Filanoski" userId="5879a14f-9eb3-4e75-8352-1b2941159ca7" providerId="ADAL" clId="{E075C61A-2D32-41DF-94AF-6745DAD9416A}" dt="2023-03-24T15:43:20.937" v="536" actId="13244"/>
          <ac:spMkLst>
            <pc:docMk/>
            <pc:sldMk cId="1981876868" sldId="12131"/>
            <ac:spMk id="9" creationId="{1208752D-30D8-E6D1-2232-0C60498E8AB2}"/>
          </ac:spMkLst>
        </pc:spChg>
        <pc:graphicFrameChg chg="del modGraphic">
          <ac:chgData name="Kate Filanoski" userId="5879a14f-9eb3-4e75-8352-1b2941159ca7" providerId="ADAL" clId="{E075C61A-2D32-41DF-94AF-6745DAD9416A}" dt="2023-03-24T15:33:17.988" v="461" actId="478"/>
          <ac:graphicFrameMkLst>
            <pc:docMk/>
            <pc:sldMk cId="1981876868" sldId="12131"/>
            <ac:graphicFrameMk id="6" creationId="{29E9AA59-1E9D-42ED-9B2D-4592B35CAF5A}"/>
          </ac:graphicFrameMkLst>
        </pc:graphicFrameChg>
        <pc:graphicFrameChg chg="add del mod">
          <ac:chgData name="Kate Filanoski" userId="5879a14f-9eb3-4e75-8352-1b2941159ca7" providerId="ADAL" clId="{E075C61A-2D32-41DF-94AF-6745DAD9416A}" dt="2023-03-24T15:33:33.708" v="465"/>
          <ac:graphicFrameMkLst>
            <pc:docMk/>
            <pc:sldMk cId="1981876868" sldId="12131"/>
            <ac:graphicFrameMk id="7" creationId="{1580C606-9D1F-B7A3-A753-EBCBC11A3B73}"/>
          </ac:graphicFrameMkLst>
        </pc:graphicFrameChg>
        <pc:graphicFrameChg chg="del">
          <ac:chgData name="Kate Filanoski" userId="5879a14f-9eb3-4e75-8352-1b2941159ca7" providerId="ADAL" clId="{E075C61A-2D32-41DF-94AF-6745DAD9416A}" dt="2023-03-24T15:32:42.872" v="454" actId="478"/>
          <ac:graphicFrameMkLst>
            <pc:docMk/>
            <pc:sldMk cId="1981876868" sldId="12131"/>
            <ac:graphicFrameMk id="8" creationId="{C492122A-313C-42B5-B4CF-8F8A7FE7E037}"/>
          </ac:graphicFrameMkLst>
        </pc:graphicFrameChg>
      </pc:sldChg>
      <pc:sldChg chg="addSp delSp modSp mod">
        <pc:chgData name="Kate Filanoski" userId="5879a14f-9eb3-4e75-8352-1b2941159ca7" providerId="ADAL" clId="{E075C61A-2D32-41DF-94AF-6745DAD9416A}" dt="2023-03-24T15:46:57.237" v="547" actId="962"/>
        <pc:sldMkLst>
          <pc:docMk/>
          <pc:sldMk cId="640833753" sldId="12132"/>
        </pc:sldMkLst>
        <pc:spChg chg="add del">
          <ac:chgData name="Kate Filanoski" userId="5879a14f-9eb3-4e75-8352-1b2941159ca7" providerId="ADAL" clId="{E075C61A-2D32-41DF-94AF-6745DAD9416A}" dt="2023-03-24T15:46:54.701" v="545" actId="22"/>
          <ac:spMkLst>
            <pc:docMk/>
            <pc:sldMk cId="640833753" sldId="12132"/>
            <ac:spMk id="6" creationId="{597AFFFA-45EF-B1EF-BF4D-34A31E10A684}"/>
          </ac:spMkLst>
        </pc:spChg>
        <pc:graphicFrameChg chg="mod">
          <ac:chgData name="Kate Filanoski" userId="5879a14f-9eb3-4e75-8352-1b2941159ca7" providerId="ADAL" clId="{E075C61A-2D32-41DF-94AF-6745DAD9416A}" dt="2023-03-24T15:46:57.237" v="547" actId="962"/>
          <ac:graphicFrameMkLst>
            <pc:docMk/>
            <pc:sldMk cId="640833753" sldId="12132"/>
            <ac:graphicFrameMk id="8" creationId="{C492122A-313C-42B5-B4CF-8F8A7FE7E037}"/>
          </ac:graphicFrameMkLst>
        </pc:graphicFrameChg>
      </pc:sldChg>
      <pc:sldChg chg="modSp mod">
        <pc:chgData name="Kate Filanoski" userId="5879a14f-9eb3-4e75-8352-1b2941159ca7" providerId="ADAL" clId="{E075C61A-2D32-41DF-94AF-6745DAD9416A}" dt="2023-03-24T15:43:41.507" v="538" actId="13244"/>
        <pc:sldMkLst>
          <pc:docMk/>
          <pc:sldMk cId="4001482292" sldId="12135"/>
        </pc:sldMkLst>
        <pc:spChg chg="ord">
          <ac:chgData name="Kate Filanoski" userId="5879a14f-9eb3-4e75-8352-1b2941159ca7" providerId="ADAL" clId="{E075C61A-2D32-41DF-94AF-6745DAD9416A}" dt="2023-03-24T15:43:41.507" v="538" actId="13244"/>
          <ac:spMkLst>
            <pc:docMk/>
            <pc:sldMk cId="4001482292" sldId="12135"/>
            <ac:spMk id="6" creationId="{12E5D9EB-0467-693D-3042-F15471924A67}"/>
          </ac:spMkLst>
        </pc:spChg>
        <pc:spChg chg="ord">
          <ac:chgData name="Kate Filanoski" userId="5879a14f-9eb3-4e75-8352-1b2941159ca7" providerId="ADAL" clId="{E075C61A-2D32-41DF-94AF-6745DAD9416A}" dt="2023-03-24T15:43:36.981" v="537" actId="13244"/>
          <ac:spMkLst>
            <pc:docMk/>
            <pc:sldMk cId="4001482292" sldId="12135"/>
            <ac:spMk id="8" creationId="{39EABC25-AC82-4A68-B16D-1584F2D13CF3}"/>
          </ac:spMkLst>
        </pc:spChg>
      </pc:sldChg>
      <pc:sldChg chg="modSp mod">
        <pc:chgData name="Kate Filanoski" userId="5879a14f-9eb3-4e75-8352-1b2941159ca7" providerId="ADAL" clId="{E075C61A-2D32-41DF-94AF-6745DAD9416A}" dt="2023-03-24T15:44:04.763" v="540" actId="13244"/>
        <pc:sldMkLst>
          <pc:docMk/>
          <pc:sldMk cId="23519528" sldId="12136"/>
        </pc:sldMkLst>
        <pc:spChg chg="ord">
          <ac:chgData name="Kate Filanoski" userId="5879a14f-9eb3-4e75-8352-1b2941159ca7" providerId="ADAL" clId="{E075C61A-2D32-41DF-94AF-6745DAD9416A}" dt="2023-03-24T15:44:04.763" v="540" actId="13244"/>
          <ac:spMkLst>
            <pc:docMk/>
            <pc:sldMk cId="23519528" sldId="12136"/>
            <ac:spMk id="8" creationId="{39EABC25-AC82-4A68-B16D-1584F2D13CF3}"/>
          </ac:spMkLst>
        </pc:spChg>
      </pc:sldChg>
      <pc:sldChg chg="modSp mod">
        <pc:chgData name="Kate Filanoski" userId="5879a14f-9eb3-4e75-8352-1b2941159ca7" providerId="ADAL" clId="{E075C61A-2D32-41DF-94AF-6745DAD9416A}" dt="2023-03-24T15:21:24.449" v="419" actId="962"/>
        <pc:sldMkLst>
          <pc:docMk/>
          <pc:sldMk cId="4028678461" sldId="12139"/>
        </pc:sldMkLst>
        <pc:picChg chg="mod">
          <ac:chgData name="Kate Filanoski" userId="5879a14f-9eb3-4e75-8352-1b2941159ca7" providerId="ADAL" clId="{E075C61A-2D32-41DF-94AF-6745DAD9416A}" dt="2023-03-24T15:21:24.449" v="419" actId="962"/>
          <ac:picMkLst>
            <pc:docMk/>
            <pc:sldMk cId="4028678461" sldId="12139"/>
            <ac:picMk id="16" creationId="{A9AF11F7-85D0-083F-7194-52EF2DE17D95}"/>
          </ac:picMkLst>
        </pc:picChg>
      </pc:sldChg>
      <pc:sldChg chg="modSp mod">
        <pc:chgData name="Kate Filanoski" userId="5879a14f-9eb3-4e75-8352-1b2941159ca7" providerId="ADAL" clId="{E075C61A-2D32-41DF-94AF-6745DAD9416A}" dt="2023-03-24T15:24:54.331" v="421" actId="962"/>
        <pc:sldMkLst>
          <pc:docMk/>
          <pc:sldMk cId="402606340" sldId="12140"/>
        </pc:sldMkLst>
        <pc:picChg chg="mod">
          <ac:chgData name="Kate Filanoski" userId="5879a14f-9eb3-4e75-8352-1b2941159ca7" providerId="ADAL" clId="{E075C61A-2D32-41DF-94AF-6745DAD9416A}" dt="2023-03-24T15:24:54.331" v="421" actId="962"/>
          <ac:picMkLst>
            <pc:docMk/>
            <pc:sldMk cId="402606340" sldId="12140"/>
            <ac:picMk id="8" creationId="{5DAD9945-D551-0989-C24E-8230A890606F}"/>
          </ac:picMkLst>
        </pc:picChg>
      </pc:sldChg>
      <pc:sldChg chg="modSp mod">
        <pc:chgData name="Kate Filanoski" userId="5879a14f-9eb3-4e75-8352-1b2941159ca7" providerId="ADAL" clId="{E075C61A-2D32-41DF-94AF-6745DAD9416A}" dt="2023-03-24T15:26:18.092" v="423" actId="962"/>
        <pc:sldMkLst>
          <pc:docMk/>
          <pc:sldMk cId="624613645" sldId="12141"/>
        </pc:sldMkLst>
        <pc:picChg chg="mod">
          <ac:chgData name="Kate Filanoski" userId="5879a14f-9eb3-4e75-8352-1b2941159ca7" providerId="ADAL" clId="{E075C61A-2D32-41DF-94AF-6745DAD9416A}" dt="2023-03-24T15:26:18.092" v="423" actId="962"/>
          <ac:picMkLst>
            <pc:docMk/>
            <pc:sldMk cId="624613645" sldId="12141"/>
            <ac:picMk id="7" creationId="{21341559-7647-DC2A-5471-E9D10A5F6636}"/>
          </ac:picMkLst>
        </pc:picChg>
      </pc:sldChg>
      <pc:sldChg chg="modSp mod">
        <pc:chgData name="Kate Filanoski" userId="5879a14f-9eb3-4e75-8352-1b2941159ca7" providerId="ADAL" clId="{E075C61A-2D32-41DF-94AF-6745DAD9416A}" dt="2023-03-24T15:43:56.445" v="539" actId="13244"/>
        <pc:sldMkLst>
          <pc:docMk/>
          <pc:sldMk cId="3227444094" sldId="12142"/>
        </pc:sldMkLst>
        <pc:spChg chg="ord">
          <ac:chgData name="Kate Filanoski" userId="5879a14f-9eb3-4e75-8352-1b2941159ca7" providerId="ADAL" clId="{E075C61A-2D32-41DF-94AF-6745DAD9416A}" dt="2023-03-24T15:43:56.445" v="539" actId="13244"/>
          <ac:spMkLst>
            <pc:docMk/>
            <pc:sldMk cId="3227444094" sldId="12142"/>
            <ac:spMk id="8" creationId="{39EABC25-AC82-4A68-B16D-1584F2D13CF3}"/>
          </ac:spMkLst>
        </pc:spChg>
      </pc:sldChg>
    </pc:docChg>
  </pc:docChgLst>
  <pc:docChgLst>
    <pc:chgData name="Kate Filanoski" userId="5879a14f-9eb3-4e75-8352-1b2941159ca7" providerId="ADAL" clId="{EEE7F646-591D-43D6-86C1-5A419BBC5718}"/>
    <pc:docChg chg="modSld">
      <pc:chgData name="Kate Filanoski" userId="5879a14f-9eb3-4e75-8352-1b2941159ca7" providerId="ADAL" clId="{EEE7F646-591D-43D6-86C1-5A419BBC5718}" dt="2023-02-20T19:09:50.872" v="273" actId="962"/>
      <pc:docMkLst>
        <pc:docMk/>
      </pc:docMkLst>
      <pc:sldChg chg="modSp mod">
        <pc:chgData name="Kate Filanoski" userId="5879a14f-9eb3-4e75-8352-1b2941159ca7" providerId="ADAL" clId="{EEE7F646-591D-43D6-86C1-5A419BBC5718}" dt="2023-02-20T19:08:19.975" v="73" actId="962"/>
        <pc:sldMkLst>
          <pc:docMk/>
          <pc:sldMk cId="568159862" sldId="12097"/>
        </pc:sldMkLst>
        <pc:picChg chg="mod">
          <ac:chgData name="Kate Filanoski" userId="5879a14f-9eb3-4e75-8352-1b2941159ca7" providerId="ADAL" clId="{EEE7F646-591D-43D6-86C1-5A419BBC5718}" dt="2023-02-20T19:08:19.975" v="73" actId="962"/>
          <ac:picMkLst>
            <pc:docMk/>
            <pc:sldMk cId="568159862" sldId="12097"/>
            <ac:picMk id="3" creationId="{4037EE44-B030-4AAA-AA53-3AF1AAEA3DA6}"/>
          </ac:picMkLst>
        </pc:picChg>
      </pc:sldChg>
      <pc:sldChg chg="modSp mod">
        <pc:chgData name="Kate Filanoski" userId="5879a14f-9eb3-4e75-8352-1b2941159ca7" providerId="ADAL" clId="{EEE7F646-591D-43D6-86C1-5A419BBC5718}" dt="2023-02-20T19:04:21.246" v="1" actId="962"/>
        <pc:sldMkLst>
          <pc:docMk/>
          <pc:sldMk cId="3640320055" sldId="12111"/>
        </pc:sldMkLst>
        <pc:picChg chg="mod">
          <ac:chgData name="Kate Filanoski" userId="5879a14f-9eb3-4e75-8352-1b2941159ca7" providerId="ADAL" clId="{EEE7F646-591D-43D6-86C1-5A419BBC5718}" dt="2023-02-20T19:04:21.246" v="1" actId="962"/>
          <ac:picMkLst>
            <pc:docMk/>
            <pc:sldMk cId="3640320055" sldId="12111"/>
            <ac:picMk id="3" creationId="{87743E54-26B4-4417-95EC-85409280385C}"/>
          </ac:picMkLst>
        </pc:picChg>
      </pc:sldChg>
      <pc:sldChg chg="modSp mod">
        <pc:chgData name="Kate Filanoski" userId="5879a14f-9eb3-4e75-8352-1b2941159ca7" providerId="ADAL" clId="{EEE7F646-591D-43D6-86C1-5A419BBC5718}" dt="2023-02-20T19:09:50.872" v="273" actId="962"/>
        <pc:sldMkLst>
          <pc:docMk/>
          <pc:sldMk cId="1797440348" sldId="12113"/>
        </pc:sldMkLst>
        <pc:picChg chg="mod">
          <ac:chgData name="Kate Filanoski" userId="5879a14f-9eb3-4e75-8352-1b2941159ca7" providerId="ADAL" clId="{EEE7F646-591D-43D6-86C1-5A419BBC5718}" dt="2023-02-20T19:09:50.872" v="273" actId="962"/>
          <ac:picMkLst>
            <pc:docMk/>
            <pc:sldMk cId="1797440348" sldId="12113"/>
            <ac:picMk id="3" creationId="{B3ED8962-57E6-4991-8A75-9929D6BB145D}"/>
          </ac:picMkLst>
        </pc:picChg>
      </pc:sldChg>
    </pc:docChg>
  </pc:docChgLst>
  <pc:docChgLst>
    <pc:chgData name="Andrew Houtenville" userId="aea22101-bd61-4dfe-a17f-14b576307e93" providerId="ADAL" clId="{E3935A69-472C-4B8E-83EB-144BF1FD2909}"/>
    <pc:docChg chg="undo custSel addSld delSld modSld sldOrd">
      <pc:chgData name="Andrew Houtenville" userId="aea22101-bd61-4dfe-a17f-14b576307e93" providerId="ADAL" clId="{E3935A69-472C-4B8E-83EB-144BF1FD2909}" dt="2023-03-24T15:10:59.812" v="2012" actId="20577"/>
      <pc:docMkLst>
        <pc:docMk/>
      </pc:docMkLst>
      <pc:sldChg chg="modSp mod">
        <pc:chgData name="Andrew Houtenville" userId="aea22101-bd61-4dfe-a17f-14b576307e93" providerId="ADAL" clId="{E3935A69-472C-4B8E-83EB-144BF1FD2909}" dt="2023-03-24T14:22:36.079" v="1" actId="27636"/>
        <pc:sldMkLst>
          <pc:docMk/>
          <pc:sldMk cId="2419022558" sldId="257"/>
        </pc:sldMkLst>
        <pc:spChg chg="mod">
          <ac:chgData name="Andrew Houtenville" userId="aea22101-bd61-4dfe-a17f-14b576307e93" providerId="ADAL" clId="{E3935A69-472C-4B8E-83EB-144BF1FD2909}" dt="2023-03-24T14:22:36.079" v="1" actId="27636"/>
          <ac:spMkLst>
            <pc:docMk/>
            <pc:sldMk cId="2419022558" sldId="257"/>
            <ac:spMk id="2" creationId="{A27CB7AF-1173-445E-BB38-8E208A36F26D}"/>
          </ac:spMkLst>
        </pc:spChg>
      </pc:sldChg>
      <pc:sldChg chg="modSp mod">
        <pc:chgData name="Andrew Houtenville" userId="aea22101-bd61-4dfe-a17f-14b576307e93" providerId="ADAL" clId="{E3935A69-472C-4B8E-83EB-144BF1FD2909}" dt="2023-03-24T14:22:36.079" v="2" actId="27636"/>
        <pc:sldMkLst>
          <pc:docMk/>
          <pc:sldMk cId="1301611488" sldId="573"/>
        </pc:sldMkLst>
        <pc:spChg chg="mod">
          <ac:chgData name="Andrew Houtenville" userId="aea22101-bd61-4dfe-a17f-14b576307e93" providerId="ADAL" clId="{E3935A69-472C-4B8E-83EB-144BF1FD2909}" dt="2023-03-24T14:22:36.079" v="2" actId="27636"/>
          <ac:spMkLst>
            <pc:docMk/>
            <pc:sldMk cId="1301611488" sldId="573"/>
            <ac:spMk id="2" creationId="{A27CB7AF-1173-445E-BB38-8E208A36F26D}"/>
          </ac:spMkLst>
        </pc:spChg>
      </pc:sldChg>
      <pc:sldChg chg="addSp delSp modSp mod">
        <pc:chgData name="Andrew Houtenville" userId="aea22101-bd61-4dfe-a17f-14b576307e93" providerId="ADAL" clId="{E3935A69-472C-4B8E-83EB-144BF1FD2909}" dt="2023-03-24T14:47:25.600" v="1119" actId="478"/>
        <pc:sldMkLst>
          <pc:docMk/>
          <pc:sldMk cId="2491864597" sldId="12023"/>
        </pc:sldMkLst>
        <pc:spChg chg="del mod">
          <ac:chgData name="Andrew Houtenville" userId="aea22101-bd61-4dfe-a17f-14b576307e93" providerId="ADAL" clId="{E3935A69-472C-4B8E-83EB-144BF1FD2909}" dt="2023-03-24T14:46:17.936" v="1102" actId="478"/>
          <ac:spMkLst>
            <pc:docMk/>
            <pc:sldMk cId="2491864597" sldId="12023"/>
            <ac:spMk id="6" creationId="{94C7E6A2-9959-D27B-FAD1-251ED28DE75F}"/>
          </ac:spMkLst>
        </pc:spChg>
        <pc:picChg chg="add del mod">
          <ac:chgData name="Andrew Houtenville" userId="aea22101-bd61-4dfe-a17f-14b576307e93" providerId="ADAL" clId="{E3935A69-472C-4B8E-83EB-144BF1FD2909}" dt="2023-03-24T14:47:25.600" v="1119" actId="478"/>
          <ac:picMkLst>
            <pc:docMk/>
            <pc:sldMk cId="2491864597" sldId="12023"/>
            <ac:picMk id="3" creationId="{DAC2E563-0951-410B-C724-CDAEE184C9B0}"/>
          </ac:picMkLst>
        </pc:picChg>
      </pc:sldChg>
      <pc:sldChg chg="addSp delSp modSp add del mod">
        <pc:chgData name="Andrew Houtenville" userId="aea22101-bd61-4dfe-a17f-14b576307e93" providerId="ADAL" clId="{E3935A69-472C-4B8E-83EB-144BF1FD2909}" dt="2023-03-24T14:47:11.416" v="1114" actId="47"/>
        <pc:sldMkLst>
          <pc:docMk/>
          <pc:sldMk cId="3357822432" sldId="12095"/>
        </pc:sldMkLst>
        <pc:spChg chg="mod">
          <ac:chgData name="Andrew Houtenville" userId="aea22101-bd61-4dfe-a17f-14b576307e93" providerId="ADAL" clId="{E3935A69-472C-4B8E-83EB-144BF1FD2909}" dt="2023-03-24T14:46:27.560" v="1103" actId="6549"/>
          <ac:spMkLst>
            <pc:docMk/>
            <pc:sldMk cId="3357822432" sldId="12095"/>
            <ac:spMk id="2" creationId="{CAD9B724-0BBC-4052-8F50-158D8643067E}"/>
          </ac:spMkLst>
        </pc:spChg>
        <pc:picChg chg="add del mod">
          <ac:chgData name="Andrew Houtenville" userId="aea22101-bd61-4dfe-a17f-14b576307e93" providerId="ADAL" clId="{E3935A69-472C-4B8E-83EB-144BF1FD2909}" dt="2023-03-24T14:46:58.183" v="1108" actId="21"/>
          <ac:picMkLst>
            <pc:docMk/>
            <pc:sldMk cId="3357822432" sldId="12095"/>
            <ac:picMk id="3" creationId="{6324E385-A41A-16D3-9C26-95ACC3953DCA}"/>
          </ac:picMkLst>
        </pc:picChg>
        <pc:picChg chg="del">
          <ac:chgData name="Andrew Houtenville" userId="aea22101-bd61-4dfe-a17f-14b576307e93" providerId="ADAL" clId="{E3935A69-472C-4B8E-83EB-144BF1FD2909}" dt="2023-03-24T14:46:29.945" v="1104" actId="478"/>
          <ac:picMkLst>
            <pc:docMk/>
            <pc:sldMk cId="3357822432" sldId="12095"/>
            <ac:picMk id="25" creationId="{CB0D717C-EBF6-AE3A-A1EA-A2CB0FDD8409}"/>
          </ac:picMkLst>
        </pc:picChg>
      </pc:sldChg>
      <pc:sldChg chg="addSp delSp modSp mod">
        <pc:chgData name="Andrew Houtenville" userId="aea22101-bd61-4dfe-a17f-14b576307e93" providerId="ADAL" clId="{E3935A69-472C-4B8E-83EB-144BF1FD2909}" dt="2023-03-24T14:47:31.184" v="1121" actId="478"/>
        <pc:sldMkLst>
          <pc:docMk/>
          <pc:sldMk cId="3527199843" sldId="12096"/>
        </pc:sldMkLst>
        <pc:spChg chg="add del mod">
          <ac:chgData name="Andrew Houtenville" userId="aea22101-bd61-4dfe-a17f-14b576307e93" providerId="ADAL" clId="{E3935A69-472C-4B8E-83EB-144BF1FD2909}" dt="2023-03-24T14:22:57.600" v="13" actId="478"/>
          <ac:spMkLst>
            <pc:docMk/>
            <pc:sldMk cId="3527199843" sldId="12096"/>
            <ac:spMk id="3" creationId="{42D54A86-8A98-5515-172B-186BA925B3D7}"/>
          </ac:spMkLst>
        </pc:spChg>
        <pc:picChg chg="add del mod">
          <ac:chgData name="Andrew Houtenville" userId="aea22101-bd61-4dfe-a17f-14b576307e93" providerId="ADAL" clId="{E3935A69-472C-4B8E-83EB-144BF1FD2909}" dt="2023-03-24T14:47:31.184" v="1121" actId="478"/>
          <ac:picMkLst>
            <pc:docMk/>
            <pc:sldMk cId="3527199843" sldId="12096"/>
            <ac:picMk id="6" creationId="{482F83E9-2CC6-41EB-29F9-A0F1938081F9}"/>
          </ac:picMkLst>
        </pc:picChg>
      </pc:sldChg>
      <pc:sldChg chg="del">
        <pc:chgData name="Andrew Houtenville" userId="aea22101-bd61-4dfe-a17f-14b576307e93" providerId="ADAL" clId="{E3935A69-472C-4B8E-83EB-144BF1FD2909}" dt="2023-03-24T14:23:09.762" v="15" actId="47"/>
        <pc:sldMkLst>
          <pc:docMk/>
          <pc:sldMk cId="568159862" sldId="12097"/>
        </pc:sldMkLst>
      </pc:sldChg>
      <pc:sldChg chg="del">
        <pc:chgData name="Andrew Houtenville" userId="aea22101-bd61-4dfe-a17f-14b576307e93" providerId="ADAL" clId="{E3935A69-472C-4B8E-83EB-144BF1FD2909}" dt="2023-03-24T14:22:45.736" v="11" actId="47"/>
        <pc:sldMkLst>
          <pc:docMk/>
          <pc:sldMk cId="3640320055" sldId="12111"/>
        </pc:sldMkLst>
      </pc:sldChg>
      <pc:sldChg chg="del">
        <pc:chgData name="Andrew Houtenville" userId="aea22101-bd61-4dfe-a17f-14b576307e93" providerId="ADAL" clId="{E3935A69-472C-4B8E-83EB-144BF1FD2909}" dt="2023-03-24T14:23:16.043" v="16" actId="47"/>
        <pc:sldMkLst>
          <pc:docMk/>
          <pc:sldMk cId="1446716360" sldId="12112"/>
        </pc:sldMkLst>
      </pc:sldChg>
      <pc:sldChg chg="del">
        <pc:chgData name="Andrew Houtenville" userId="aea22101-bd61-4dfe-a17f-14b576307e93" providerId="ADAL" clId="{E3935A69-472C-4B8E-83EB-144BF1FD2909}" dt="2023-03-24T14:23:16.043" v="16" actId="47"/>
        <pc:sldMkLst>
          <pc:docMk/>
          <pc:sldMk cId="1797440348" sldId="12113"/>
        </pc:sldMkLst>
      </pc:sldChg>
      <pc:sldChg chg="del">
        <pc:chgData name="Andrew Houtenville" userId="aea22101-bd61-4dfe-a17f-14b576307e93" providerId="ADAL" clId="{E3935A69-472C-4B8E-83EB-144BF1FD2909}" dt="2023-03-24T14:23:16.043" v="16" actId="47"/>
        <pc:sldMkLst>
          <pc:docMk/>
          <pc:sldMk cId="1021580538" sldId="12117"/>
        </pc:sldMkLst>
      </pc:sldChg>
      <pc:sldChg chg="del">
        <pc:chgData name="Andrew Houtenville" userId="aea22101-bd61-4dfe-a17f-14b576307e93" providerId="ADAL" clId="{E3935A69-472C-4B8E-83EB-144BF1FD2909}" dt="2023-03-24T14:23:16.043" v="16" actId="47"/>
        <pc:sldMkLst>
          <pc:docMk/>
          <pc:sldMk cId="1692060203" sldId="12118"/>
        </pc:sldMkLst>
      </pc:sldChg>
      <pc:sldChg chg="del">
        <pc:chgData name="Andrew Houtenville" userId="aea22101-bd61-4dfe-a17f-14b576307e93" providerId="ADAL" clId="{E3935A69-472C-4B8E-83EB-144BF1FD2909}" dt="2023-03-24T14:23:16.043" v="16" actId="47"/>
        <pc:sldMkLst>
          <pc:docMk/>
          <pc:sldMk cId="427060093" sldId="12119"/>
        </pc:sldMkLst>
      </pc:sldChg>
      <pc:sldChg chg="del">
        <pc:chgData name="Andrew Houtenville" userId="aea22101-bd61-4dfe-a17f-14b576307e93" providerId="ADAL" clId="{E3935A69-472C-4B8E-83EB-144BF1FD2909}" dt="2023-03-24T14:23:16.043" v="16" actId="47"/>
        <pc:sldMkLst>
          <pc:docMk/>
          <pc:sldMk cId="3684263406" sldId="12120"/>
        </pc:sldMkLst>
      </pc:sldChg>
      <pc:sldChg chg="del">
        <pc:chgData name="Andrew Houtenville" userId="aea22101-bd61-4dfe-a17f-14b576307e93" providerId="ADAL" clId="{E3935A69-472C-4B8E-83EB-144BF1FD2909}" dt="2023-03-24T14:23:16.043" v="16" actId="47"/>
        <pc:sldMkLst>
          <pc:docMk/>
          <pc:sldMk cId="3333437970" sldId="12121"/>
        </pc:sldMkLst>
      </pc:sldChg>
      <pc:sldChg chg="modSp mod">
        <pc:chgData name="Andrew Houtenville" userId="aea22101-bd61-4dfe-a17f-14b576307e93" providerId="ADAL" clId="{E3935A69-472C-4B8E-83EB-144BF1FD2909}" dt="2023-03-24T14:25:21.152" v="56" actId="20577"/>
        <pc:sldMkLst>
          <pc:docMk/>
          <pc:sldMk cId="640833753" sldId="12132"/>
        </pc:sldMkLst>
        <pc:graphicFrameChg chg="modGraphic">
          <ac:chgData name="Andrew Houtenville" userId="aea22101-bd61-4dfe-a17f-14b576307e93" providerId="ADAL" clId="{E3935A69-472C-4B8E-83EB-144BF1FD2909}" dt="2023-03-24T14:25:21.152" v="56" actId="20577"/>
          <ac:graphicFrameMkLst>
            <pc:docMk/>
            <pc:sldMk cId="640833753" sldId="12132"/>
            <ac:graphicFrameMk id="8" creationId="{C492122A-313C-42B5-B4CF-8F8A7FE7E037}"/>
          </ac:graphicFrameMkLst>
        </pc:graphicFrameChg>
      </pc:sldChg>
      <pc:sldChg chg="addSp delSp modSp add del mod">
        <pc:chgData name="Andrew Houtenville" userId="aea22101-bd61-4dfe-a17f-14b576307e93" providerId="ADAL" clId="{E3935A69-472C-4B8E-83EB-144BF1FD2909}" dt="2023-03-24T14:47:13.636" v="1115" actId="47"/>
        <pc:sldMkLst>
          <pc:docMk/>
          <pc:sldMk cId="233043620" sldId="12133"/>
        </pc:sldMkLst>
        <pc:spChg chg="mod">
          <ac:chgData name="Andrew Houtenville" userId="aea22101-bd61-4dfe-a17f-14b576307e93" providerId="ADAL" clId="{E3935A69-472C-4B8E-83EB-144BF1FD2909}" dt="2023-03-24T14:46:04.585" v="1101" actId="20577"/>
          <ac:spMkLst>
            <pc:docMk/>
            <pc:sldMk cId="233043620" sldId="12133"/>
            <ac:spMk id="2" creationId="{CAD9B724-0BBC-4052-8F50-158D8643067E}"/>
          </ac:spMkLst>
        </pc:spChg>
        <pc:picChg chg="add del mod">
          <ac:chgData name="Andrew Houtenville" userId="aea22101-bd61-4dfe-a17f-14b576307e93" providerId="ADAL" clId="{E3935A69-472C-4B8E-83EB-144BF1FD2909}" dt="2023-03-24T14:47:01.100" v="1110"/>
          <ac:picMkLst>
            <pc:docMk/>
            <pc:sldMk cId="233043620" sldId="12133"/>
            <ac:picMk id="3" creationId="{0BFD21F1-E4BC-692A-B86D-10CC9F77BC2D}"/>
          </ac:picMkLst>
        </pc:picChg>
        <pc:picChg chg="del">
          <ac:chgData name="Andrew Houtenville" userId="aea22101-bd61-4dfe-a17f-14b576307e93" providerId="ADAL" clId="{E3935A69-472C-4B8E-83EB-144BF1FD2909}" dt="2023-03-24T14:46:53.425" v="1106" actId="21"/>
          <ac:picMkLst>
            <pc:docMk/>
            <pc:sldMk cId="233043620" sldId="12133"/>
            <ac:picMk id="13" creationId="{C84BED83-D096-A666-B1E3-771F50605194}"/>
          </ac:picMkLst>
        </pc:picChg>
      </pc:sldChg>
      <pc:sldChg chg="addSp delSp modSp add del mod">
        <pc:chgData name="Andrew Houtenville" userId="aea22101-bd61-4dfe-a17f-14b576307e93" providerId="ADAL" clId="{E3935A69-472C-4B8E-83EB-144BF1FD2909}" dt="2023-03-24T14:26:58.096" v="187" actId="2696"/>
        <pc:sldMkLst>
          <pc:docMk/>
          <pc:sldMk cId="937199927" sldId="12134"/>
        </pc:sldMkLst>
        <pc:spChg chg="add del mod">
          <ac:chgData name="Andrew Houtenville" userId="aea22101-bd61-4dfe-a17f-14b576307e93" providerId="ADAL" clId="{E3935A69-472C-4B8E-83EB-144BF1FD2909}" dt="2023-03-24T14:26:40.552" v="186" actId="20577"/>
          <ac:spMkLst>
            <pc:docMk/>
            <pc:sldMk cId="937199927" sldId="12134"/>
            <ac:spMk id="6" creationId="{94C7E6A2-9959-D27B-FAD1-251ED28DE75F}"/>
          </ac:spMkLst>
        </pc:spChg>
      </pc:sldChg>
      <pc:sldChg chg="modSp add del mod">
        <pc:chgData name="Andrew Houtenville" userId="aea22101-bd61-4dfe-a17f-14b576307e93" providerId="ADAL" clId="{E3935A69-472C-4B8E-83EB-144BF1FD2909}" dt="2023-03-24T14:39:07.505" v="515" actId="47"/>
        <pc:sldMkLst>
          <pc:docMk/>
          <pc:sldMk cId="2237453417" sldId="12134"/>
        </pc:sldMkLst>
        <pc:spChg chg="mod">
          <ac:chgData name="Andrew Houtenville" userId="aea22101-bd61-4dfe-a17f-14b576307e93" providerId="ADAL" clId="{E3935A69-472C-4B8E-83EB-144BF1FD2909}" dt="2023-03-24T14:27:32.858" v="201" actId="20577"/>
          <ac:spMkLst>
            <pc:docMk/>
            <pc:sldMk cId="2237453417" sldId="12134"/>
            <ac:spMk id="2" creationId="{CAD9B724-0BBC-4052-8F50-158D8643067E}"/>
          </ac:spMkLst>
        </pc:spChg>
      </pc:sldChg>
      <pc:sldChg chg="addSp delSp modSp add mod">
        <pc:chgData name="Andrew Houtenville" userId="aea22101-bd61-4dfe-a17f-14b576307e93" providerId="ADAL" clId="{E3935A69-472C-4B8E-83EB-144BF1FD2909}" dt="2023-03-24T14:47:43.962" v="1123" actId="313"/>
        <pc:sldMkLst>
          <pc:docMk/>
          <pc:sldMk cId="4001482292" sldId="12135"/>
        </pc:sldMkLst>
        <pc:spChg chg="mod">
          <ac:chgData name="Andrew Houtenville" userId="aea22101-bd61-4dfe-a17f-14b576307e93" providerId="ADAL" clId="{E3935A69-472C-4B8E-83EB-144BF1FD2909}" dt="2023-03-24T14:38:53.774" v="514" actId="20577"/>
          <ac:spMkLst>
            <pc:docMk/>
            <pc:sldMk cId="4001482292" sldId="12135"/>
            <ac:spMk id="3" creationId="{1E9BFE24-B735-4B7E-9906-DCB7103581A7}"/>
          </ac:spMkLst>
        </pc:spChg>
        <pc:spChg chg="add mod">
          <ac:chgData name="Andrew Houtenville" userId="aea22101-bd61-4dfe-a17f-14b576307e93" providerId="ADAL" clId="{E3935A69-472C-4B8E-83EB-144BF1FD2909}" dt="2023-03-24T14:38:37.213" v="513" actId="2085"/>
          <ac:spMkLst>
            <pc:docMk/>
            <pc:sldMk cId="4001482292" sldId="12135"/>
            <ac:spMk id="6" creationId="{12E5D9EB-0467-693D-3042-F15471924A67}"/>
          </ac:spMkLst>
        </pc:spChg>
        <pc:spChg chg="mod">
          <ac:chgData name="Andrew Houtenville" userId="aea22101-bd61-4dfe-a17f-14b576307e93" providerId="ADAL" clId="{E3935A69-472C-4B8E-83EB-144BF1FD2909}" dt="2023-03-24T14:47:43.962" v="1123" actId="313"/>
          <ac:spMkLst>
            <pc:docMk/>
            <pc:sldMk cId="4001482292" sldId="12135"/>
            <ac:spMk id="8" creationId="{39EABC25-AC82-4A68-B16D-1584F2D13CF3}"/>
          </ac:spMkLst>
        </pc:spChg>
        <pc:picChg chg="add del mod">
          <ac:chgData name="Andrew Houtenville" userId="aea22101-bd61-4dfe-a17f-14b576307e93" providerId="ADAL" clId="{E3935A69-472C-4B8E-83EB-144BF1FD2909}" dt="2023-03-24T14:35:22.817" v="347" actId="478"/>
          <ac:picMkLst>
            <pc:docMk/>
            <pc:sldMk cId="4001482292" sldId="12135"/>
            <ac:picMk id="2" creationId="{5DCA4314-3DC0-737E-CE57-DDF212457502}"/>
          </ac:picMkLst>
        </pc:picChg>
      </pc:sldChg>
      <pc:sldChg chg="modSp add mod">
        <pc:chgData name="Andrew Houtenville" userId="aea22101-bd61-4dfe-a17f-14b576307e93" providerId="ADAL" clId="{E3935A69-472C-4B8E-83EB-144BF1FD2909}" dt="2023-03-24T15:10:59.812" v="2012" actId="20577"/>
        <pc:sldMkLst>
          <pc:docMk/>
          <pc:sldMk cId="23519528" sldId="12136"/>
        </pc:sldMkLst>
        <pc:spChg chg="mod">
          <ac:chgData name="Andrew Houtenville" userId="aea22101-bd61-4dfe-a17f-14b576307e93" providerId="ADAL" clId="{E3935A69-472C-4B8E-83EB-144BF1FD2909}" dt="2023-03-24T15:10:59.812" v="2012" actId="20577"/>
          <ac:spMkLst>
            <pc:docMk/>
            <pc:sldMk cId="23519528" sldId="12136"/>
            <ac:spMk id="3" creationId="{1E9BFE24-B735-4B7E-9906-DCB7103581A7}"/>
          </ac:spMkLst>
        </pc:spChg>
      </pc:sldChg>
      <pc:sldChg chg="delSp modSp add del mod ord">
        <pc:chgData name="Andrew Houtenville" userId="aea22101-bd61-4dfe-a17f-14b576307e93" providerId="ADAL" clId="{E3935A69-472C-4B8E-83EB-144BF1FD2909}" dt="2023-03-24T15:09:35.714" v="1998" actId="2696"/>
        <pc:sldMkLst>
          <pc:docMk/>
          <pc:sldMk cId="4230622055" sldId="12136"/>
        </pc:sldMkLst>
        <pc:spChg chg="mod">
          <ac:chgData name="Andrew Houtenville" userId="aea22101-bd61-4dfe-a17f-14b576307e93" providerId="ADAL" clId="{E3935A69-472C-4B8E-83EB-144BF1FD2909}" dt="2023-03-24T15:08:55.914" v="1991" actId="6549"/>
          <ac:spMkLst>
            <pc:docMk/>
            <pc:sldMk cId="4230622055" sldId="12136"/>
            <ac:spMk id="3" creationId="{1E9BFE24-B735-4B7E-9906-DCB7103581A7}"/>
          </ac:spMkLst>
        </pc:spChg>
        <pc:spChg chg="del">
          <ac:chgData name="Andrew Houtenville" userId="aea22101-bd61-4dfe-a17f-14b576307e93" providerId="ADAL" clId="{E3935A69-472C-4B8E-83EB-144BF1FD2909}" dt="2023-03-24T14:41:17.186" v="718" actId="478"/>
          <ac:spMkLst>
            <pc:docMk/>
            <pc:sldMk cId="4230622055" sldId="12136"/>
            <ac:spMk id="6" creationId="{12E5D9EB-0467-693D-3042-F15471924A67}"/>
          </ac:spMkLst>
        </pc:spChg>
        <pc:spChg chg="mod">
          <ac:chgData name="Andrew Houtenville" userId="aea22101-bd61-4dfe-a17f-14b576307e93" providerId="ADAL" clId="{E3935A69-472C-4B8E-83EB-144BF1FD2909}" dt="2023-03-24T15:03:02.203" v="1254" actId="20577"/>
          <ac:spMkLst>
            <pc:docMk/>
            <pc:sldMk cId="4230622055" sldId="12136"/>
            <ac:spMk id="8" creationId="{39EABC25-AC82-4A68-B16D-1584F2D13CF3}"/>
          </ac:spMkLst>
        </pc:spChg>
      </pc:sldChg>
      <pc:sldChg chg="add">
        <pc:chgData name="Andrew Houtenville" userId="aea22101-bd61-4dfe-a17f-14b576307e93" providerId="ADAL" clId="{E3935A69-472C-4B8E-83EB-144BF1FD2909}" dt="2023-03-24T14:47:18.678" v="1116"/>
        <pc:sldMkLst>
          <pc:docMk/>
          <pc:sldMk cId="2789241670" sldId="12137"/>
        </pc:sldMkLst>
      </pc:sldChg>
      <pc:sldChg chg="add">
        <pc:chgData name="Andrew Houtenville" userId="aea22101-bd61-4dfe-a17f-14b576307e93" providerId="ADAL" clId="{E3935A69-472C-4B8E-83EB-144BF1FD2909}" dt="2023-03-24T14:47:29.034" v="1120"/>
        <pc:sldMkLst>
          <pc:docMk/>
          <pc:sldMk cId="930304211" sldId="12138"/>
        </pc:sldMkLst>
      </pc:sldChg>
      <pc:sldChg chg="add del">
        <pc:chgData name="Andrew Houtenville" userId="aea22101-bd61-4dfe-a17f-14b576307e93" providerId="ADAL" clId="{E3935A69-472C-4B8E-83EB-144BF1FD2909}" dt="2023-03-24T14:47:20.095" v="1118"/>
        <pc:sldMkLst>
          <pc:docMk/>
          <pc:sldMk cId="3467554114" sldId="12138"/>
        </pc:sldMkLst>
      </pc:sldChg>
      <pc:sldChg chg="addSp delSp modSp add mod">
        <pc:chgData name="Andrew Houtenville" userId="aea22101-bd61-4dfe-a17f-14b576307e93" providerId="ADAL" clId="{E3935A69-472C-4B8E-83EB-144BF1FD2909}" dt="2023-03-24T14:58:38.897" v="1205" actId="14100"/>
        <pc:sldMkLst>
          <pc:docMk/>
          <pc:sldMk cId="4028678461" sldId="12139"/>
        </pc:sldMkLst>
        <pc:spChg chg="mod">
          <ac:chgData name="Andrew Houtenville" userId="aea22101-bd61-4dfe-a17f-14b576307e93" providerId="ADAL" clId="{E3935A69-472C-4B8E-83EB-144BF1FD2909}" dt="2023-03-24T14:52:56.385" v="1169" actId="20577"/>
          <ac:spMkLst>
            <pc:docMk/>
            <pc:sldMk cId="4028678461" sldId="12139"/>
            <ac:spMk id="2" creationId="{CAD9B724-0BBC-4052-8F50-158D8643067E}"/>
          </ac:spMkLst>
        </pc:spChg>
        <pc:graphicFrameChg chg="add del mod">
          <ac:chgData name="Andrew Houtenville" userId="aea22101-bd61-4dfe-a17f-14b576307e93" providerId="ADAL" clId="{E3935A69-472C-4B8E-83EB-144BF1FD2909}" dt="2023-03-24T14:51:52.593" v="1139" actId="478"/>
          <ac:graphicFrameMkLst>
            <pc:docMk/>
            <pc:sldMk cId="4028678461" sldId="12139"/>
            <ac:graphicFrameMk id="6" creationId="{288F96E3-9198-44D8-806C-8CDC2FE5170D}"/>
          </ac:graphicFrameMkLst>
        </pc:graphicFrameChg>
        <pc:graphicFrameChg chg="add del mod">
          <ac:chgData name="Andrew Houtenville" userId="aea22101-bd61-4dfe-a17f-14b576307e93" providerId="ADAL" clId="{E3935A69-472C-4B8E-83EB-144BF1FD2909}" dt="2023-03-24T14:52:26.946" v="1144" actId="478"/>
          <ac:graphicFrameMkLst>
            <pc:docMk/>
            <pc:sldMk cId="4028678461" sldId="12139"/>
            <ac:graphicFrameMk id="7" creationId="{288F96E3-9198-44D8-806C-8CDC2FE5170D}"/>
          </ac:graphicFrameMkLst>
        </pc:graphicFrameChg>
        <pc:graphicFrameChg chg="add del mod">
          <ac:chgData name="Andrew Houtenville" userId="aea22101-bd61-4dfe-a17f-14b576307e93" providerId="ADAL" clId="{E3935A69-472C-4B8E-83EB-144BF1FD2909}" dt="2023-03-24T14:53:08.913" v="1172" actId="478"/>
          <ac:graphicFrameMkLst>
            <pc:docMk/>
            <pc:sldMk cId="4028678461" sldId="12139"/>
            <ac:graphicFrameMk id="8" creationId="{288F96E3-9198-44D8-806C-8CDC2FE5170D}"/>
          </ac:graphicFrameMkLst>
        </pc:graphicFrameChg>
        <pc:graphicFrameChg chg="add mod">
          <ac:chgData name="Andrew Houtenville" userId="aea22101-bd61-4dfe-a17f-14b576307e93" providerId="ADAL" clId="{E3935A69-472C-4B8E-83EB-144BF1FD2909}" dt="2023-03-24T14:53:14.204" v="1175"/>
          <ac:graphicFrameMkLst>
            <pc:docMk/>
            <pc:sldMk cId="4028678461" sldId="12139"/>
            <ac:graphicFrameMk id="9" creationId="{288F96E3-9198-44D8-806C-8CDC2FE5170D}"/>
          </ac:graphicFrameMkLst>
        </pc:graphicFrameChg>
        <pc:graphicFrameChg chg="add mod">
          <ac:chgData name="Andrew Houtenville" userId="aea22101-bd61-4dfe-a17f-14b576307e93" providerId="ADAL" clId="{E3935A69-472C-4B8E-83EB-144BF1FD2909}" dt="2023-03-24T14:54:07.595" v="1184"/>
          <ac:graphicFrameMkLst>
            <pc:docMk/>
            <pc:sldMk cId="4028678461" sldId="12139"/>
            <ac:graphicFrameMk id="11" creationId="{288F96E3-9198-44D8-806C-8CDC2FE5170D}"/>
          </ac:graphicFrameMkLst>
        </pc:graphicFrameChg>
        <pc:graphicFrameChg chg="add mod">
          <ac:chgData name="Andrew Houtenville" userId="aea22101-bd61-4dfe-a17f-14b576307e93" providerId="ADAL" clId="{E3935A69-472C-4B8E-83EB-144BF1FD2909}" dt="2023-03-24T14:57:23.945" v="1191"/>
          <ac:graphicFrameMkLst>
            <pc:docMk/>
            <pc:sldMk cId="4028678461" sldId="12139"/>
            <ac:graphicFrameMk id="13" creationId="{288F96E3-9198-44D8-806C-8CDC2FE5170D}"/>
          </ac:graphicFrameMkLst>
        </pc:graphicFrameChg>
        <pc:graphicFrameChg chg="add mod">
          <ac:chgData name="Andrew Houtenville" userId="aea22101-bd61-4dfe-a17f-14b576307e93" providerId="ADAL" clId="{E3935A69-472C-4B8E-83EB-144BF1FD2909}" dt="2023-03-24T14:58:23.832" v="1199"/>
          <ac:graphicFrameMkLst>
            <pc:docMk/>
            <pc:sldMk cId="4028678461" sldId="12139"/>
            <ac:graphicFrameMk id="15" creationId="{288F96E3-9198-44D8-806C-8CDC2FE5170D}"/>
          </ac:graphicFrameMkLst>
        </pc:graphicFrameChg>
        <pc:picChg chg="del">
          <ac:chgData name="Andrew Houtenville" userId="aea22101-bd61-4dfe-a17f-14b576307e93" providerId="ADAL" clId="{E3935A69-472C-4B8E-83EB-144BF1FD2909}" dt="2023-03-24T14:48:41.577" v="1135" actId="478"/>
          <ac:picMkLst>
            <pc:docMk/>
            <pc:sldMk cId="4028678461" sldId="12139"/>
            <ac:picMk id="3" creationId="{DAC2E563-0951-410B-C724-CDAEE184C9B0}"/>
          </ac:picMkLst>
        </pc:picChg>
        <pc:picChg chg="add del mod">
          <ac:chgData name="Andrew Houtenville" userId="aea22101-bd61-4dfe-a17f-14b576307e93" providerId="ADAL" clId="{E3935A69-472C-4B8E-83EB-144BF1FD2909}" dt="2023-03-24T14:54:03.334" v="1179" actId="478"/>
          <ac:picMkLst>
            <pc:docMk/>
            <pc:sldMk cId="4028678461" sldId="12139"/>
            <ac:picMk id="10" creationId="{0D74699A-DD7D-912A-A3AC-F0A925D5FCAC}"/>
          </ac:picMkLst>
        </pc:picChg>
        <pc:picChg chg="add del mod">
          <ac:chgData name="Andrew Houtenville" userId="aea22101-bd61-4dfe-a17f-14b576307e93" providerId="ADAL" clId="{E3935A69-472C-4B8E-83EB-144BF1FD2909}" dt="2023-03-24T14:54:19.373" v="1188" actId="478"/>
          <ac:picMkLst>
            <pc:docMk/>
            <pc:sldMk cId="4028678461" sldId="12139"/>
            <ac:picMk id="12" creationId="{C801F328-E1DA-5D63-E364-EB36B8616BD0}"/>
          </ac:picMkLst>
        </pc:picChg>
        <pc:picChg chg="add del mod">
          <ac:chgData name="Andrew Houtenville" userId="aea22101-bd61-4dfe-a17f-14b576307e93" providerId="ADAL" clId="{E3935A69-472C-4B8E-83EB-144BF1FD2909}" dt="2023-03-24T14:58:20.613" v="1196" actId="478"/>
          <ac:picMkLst>
            <pc:docMk/>
            <pc:sldMk cId="4028678461" sldId="12139"/>
            <ac:picMk id="14" creationId="{0C95B158-1A8C-FE61-3BAB-AB10C2E9C9BE}"/>
          </ac:picMkLst>
        </pc:picChg>
        <pc:picChg chg="add mod">
          <ac:chgData name="Andrew Houtenville" userId="aea22101-bd61-4dfe-a17f-14b576307e93" providerId="ADAL" clId="{E3935A69-472C-4B8E-83EB-144BF1FD2909}" dt="2023-03-24T14:58:38.897" v="1205" actId="14100"/>
          <ac:picMkLst>
            <pc:docMk/>
            <pc:sldMk cId="4028678461" sldId="12139"/>
            <ac:picMk id="16" creationId="{A9AF11F7-85D0-083F-7194-52EF2DE17D95}"/>
          </ac:picMkLst>
        </pc:picChg>
      </pc:sldChg>
      <pc:sldChg chg="addSp delSp modSp add mod">
        <pc:chgData name="Andrew Houtenville" userId="aea22101-bd61-4dfe-a17f-14b576307e93" providerId="ADAL" clId="{E3935A69-472C-4B8E-83EB-144BF1FD2909}" dt="2023-03-24T15:02:13.283" v="1232" actId="14100"/>
        <pc:sldMkLst>
          <pc:docMk/>
          <pc:sldMk cId="402606340" sldId="12140"/>
        </pc:sldMkLst>
        <pc:graphicFrameChg chg="add mod">
          <ac:chgData name="Andrew Houtenville" userId="aea22101-bd61-4dfe-a17f-14b576307e93" providerId="ADAL" clId="{E3935A69-472C-4B8E-83EB-144BF1FD2909}" dt="2023-03-24T14:59:07.918" v="1210"/>
          <ac:graphicFrameMkLst>
            <pc:docMk/>
            <pc:sldMk cId="402606340" sldId="12140"/>
            <ac:graphicFrameMk id="3" creationId="{BA0AD34F-C54D-472E-9676-5C793684538D}"/>
          </ac:graphicFrameMkLst>
        </pc:graphicFrameChg>
        <pc:graphicFrameChg chg="add mod">
          <ac:chgData name="Andrew Houtenville" userId="aea22101-bd61-4dfe-a17f-14b576307e93" providerId="ADAL" clId="{E3935A69-472C-4B8E-83EB-144BF1FD2909}" dt="2023-03-24T15:01:13.536" v="1228"/>
          <ac:graphicFrameMkLst>
            <pc:docMk/>
            <pc:sldMk cId="402606340" sldId="12140"/>
            <ac:graphicFrameMk id="7" creationId="{BA0AD34F-C54D-472E-9676-5C793684538D}"/>
          </ac:graphicFrameMkLst>
        </pc:graphicFrameChg>
        <pc:picChg chg="add del mod">
          <ac:chgData name="Andrew Houtenville" userId="aea22101-bd61-4dfe-a17f-14b576307e93" providerId="ADAL" clId="{E3935A69-472C-4B8E-83EB-144BF1FD2909}" dt="2023-03-24T15:00:58.266" v="1225" actId="478"/>
          <ac:picMkLst>
            <pc:docMk/>
            <pc:sldMk cId="402606340" sldId="12140"/>
            <ac:picMk id="6" creationId="{CB1D5D84-692B-E30D-2AD7-9B8F360BB70F}"/>
          </ac:picMkLst>
        </pc:picChg>
        <pc:picChg chg="add mod">
          <ac:chgData name="Andrew Houtenville" userId="aea22101-bd61-4dfe-a17f-14b576307e93" providerId="ADAL" clId="{E3935A69-472C-4B8E-83EB-144BF1FD2909}" dt="2023-03-24T15:02:13.283" v="1232" actId="14100"/>
          <ac:picMkLst>
            <pc:docMk/>
            <pc:sldMk cId="402606340" sldId="12140"/>
            <ac:picMk id="8" creationId="{5DAD9945-D551-0989-C24E-8230A890606F}"/>
          </ac:picMkLst>
        </pc:picChg>
        <pc:picChg chg="del">
          <ac:chgData name="Andrew Houtenville" userId="aea22101-bd61-4dfe-a17f-14b576307e93" providerId="ADAL" clId="{E3935A69-472C-4B8E-83EB-144BF1FD2909}" dt="2023-03-24T14:59:04.697" v="1207" actId="478"/>
          <ac:picMkLst>
            <pc:docMk/>
            <pc:sldMk cId="402606340" sldId="12140"/>
            <ac:picMk id="16" creationId="{A9AF11F7-85D0-083F-7194-52EF2DE17D95}"/>
          </ac:picMkLst>
        </pc:picChg>
      </pc:sldChg>
      <pc:sldChg chg="addSp delSp modSp add mod">
        <pc:chgData name="Andrew Houtenville" userId="aea22101-bd61-4dfe-a17f-14b576307e93" providerId="ADAL" clId="{E3935A69-472C-4B8E-83EB-144BF1FD2909}" dt="2023-03-24T15:00:37.278" v="1224" actId="1076"/>
        <pc:sldMkLst>
          <pc:docMk/>
          <pc:sldMk cId="624613645" sldId="12141"/>
        </pc:sldMkLst>
        <pc:graphicFrameChg chg="add mod">
          <ac:chgData name="Andrew Houtenville" userId="aea22101-bd61-4dfe-a17f-14b576307e93" providerId="ADAL" clId="{E3935A69-472C-4B8E-83EB-144BF1FD2909}" dt="2023-03-24T14:59:18.863" v="1216"/>
          <ac:graphicFrameMkLst>
            <pc:docMk/>
            <pc:sldMk cId="624613645" sldId="12141"/>
            <ac:graphicFrameMk id="3" creationId="{5D129BDB-90AE-4993-8270-2AF39D84AADF}"/>
          </ac:graphicFrameMkLst>
        </pc:graphicFrameChg>
        <pc:picChg chg="del">
          <ac:chgData name="Andrew Houtenville" userId="aea22101-bd61-4dfe-a17f-14b576307e93" providerId="ADAL" clId="{E3935A69-472C-4B8E-83EB-144BF1FD2909}" dt="2023-03-24T14:59:12.239" v="1213" actId="478"/>
          <ac:picMkLst>
            <pc:docMk/>
            <pc:sldMk cId="624613645" sldId="12141"/>
            <ac:picMk id="6" creationId="{CB1D5D84-692B-E30D-2AD7-9B8F360BB70F}"/>
          </ac:picMkLst>
        </pc:picChg>
        <pc:picChg chg="add mod">
          <ac:chgData name="Andrew Houtenville" userId="aea22101-bd61-4dfe-a17f-14b576307e93" providerId="ADAL" clId="{E3935A69-472C-4B8E-83EB-144BF1FD2909}" dt="2023-03-24T15:00:37.278" v="1224" actId="1076"/>
          <ac:picMkLst>
            <pc:docMk/>
            <pc:sldMk cId="624613645" sldId="12141"/>
            <ac:picMk id="7" creationId="{21341559-7647-DC2A-5471-E9D10A5F6636}"/>
          </ac:picMkLst>
        </pc:picChg>
      </pc:sldChg>
      <pc:sldChg chg="add del">
        <pc:chgData name="Andrew Houtenville" userId="aea22101-bd61-4dfe-a17f-14b576307e93" providerId="ADAL" clId="{E3935A69-472C-4B8E-83EB-144BF1FD2909}" dt="2023-03-24T15:09:31.454" v="1996" actId="2696"/>
        <pc:sldMkLst>
          <pc:docMk/>
          <pc:sldMk cId="894441392" sldId="12142"/>
        </pc:sldMkLst>
      </pc:sldChg>
      <pc:sldChg chg="add">
        <pc:chgData name="Andrew Houtenville" userId="aea22101-bd61-4dfe-a17f-14b576307e93" providerId="ADAL" clId="{E3935A69-472C-4B8E-83EB-144BF1FD2909}" dt="2023-03-24T15:09:34.628" v="1997"/>
        <pc:sldMkLst>
          <pc:docMk/>
          <pc:sldMk cId="3227444094" sldId="12142"/>
        </pc:sldMkLst>
      </pc:sldChg>
      <pc:sldChg chg="add del">
        <pc:chgData name="Andrew Houtenville" userId="aea22101-bd61-4dfe-a17f-14b576307e93" providerId="ADAL" clId="{E3935A69-472C-4B8E-83EB-144BF1FD2909}" dt="2023-03-24T15:09:25.793" v="1995"/>
        <pc:sldMkLst>
          <pc:docMk/>
          <pc:sldMk cId="2268610969" sldId="12143"/>
        </pc:sldMkLst>
      </pc:sldChg>
    </pc:docChg>
  </pc:docChgLst>
  <pc:docChgLst>
    <pc:chgData name="Karen Volle" userId="56a017f8-fff7-4347-a03a-e4e7c9199847" providerId="ADAL" clId="{A9035FC2-DDF7-46DC-8D16-7006EB1C8029}"/>
    <pc:docChg chg="undo custSel addSld modSld">
      <pc:chgData name="Karen Volle" userId="56a017f8-fff7-4347-a03a-e4e7c9199847" providerId="ADAL" clId="{A9035FC2-DDF7-46DC-8D16-7006EB1C8029}" dt="2023-04-21T14:29:27.814" v="180" actId="1076"/>
      <pc:docMkLst>
        <pc:docMk/>
      </pc:docMkLst>
      <pc:sldChg chg="modSp mod">
        <pc:chgData name="Karen Volle" userId="56a017f8-fff7-4347-a03a-e4e7c9199847" providerId="ADAL" clId="{A9035FC2-DDF7-46DC-8D16-7006EB1C8029}" dt="2023-04-21T14:23:52.215" v="29" actId="27636"/>
        <pc:sldMkLst>
          <pc:docMk/>
          <pc:sldMk cId="2419022558" sldId="257"/>
        </pc:sldMkLst>
        <pc:spChg chg="mod">
          <ac:chgData name="Karen Volle" userId="56a017f8-fff7-4347-a03a-e4e7c9199847" providerId="ADAL" clId="{A9035FC2-DDF7-46DC-8D16-7006EB1C8029}" dt="2023-04-21T14:23:52.215" v="29" actId="27636"/>
          <ac:spMkLst>
            <pc:docMk/>
            <pc:sldMk cId="2419022558" sldId="257"/>
            <ac:spMk id="2" creationId="{A27CB7AF-1173-445E-BB38-8E208A36F26D}"/>
          </ac:spMkLst>
        </pc:spChg>
        <pc:spChg chg="mod">
          <ac:chgData name="Karen Volle" userId="56a017f8-fff7-4347-a03a-e4e7c9199847" providerId="ADAL" clId="{A9035FC2-DDF7-46DC-8D16-7006EB1C8029}" dt="2023-04-06T13:59:42.617" v="7" actId="20577"/>
          <ac:spMkLst>
            <pc:docMk/>
            <pc:sldMk cId="2419022558" sldId="257"/>
            <ac:spMk id="3" creationId="{514675EA-F78D-48A7-B127-E5D3889F7E0D}"/>
          </ac:spMkLst>
        </pc:spChg>
      </pc:sldChg>
      <pc:sldChg chg="modSp modAnim">
        <pc:chgData name="Karen Volle" userId="56a017f8-fff7-4347-a03a-e4e7c9199847" providerId="ADAL" clId="{A9035FC2-DDF7-46DC-8D16-7006EB1C8029}" dt="2023-04-21T14:24:09.069" v="31" actId="6549"/>
        <pc:sldMkLst>
          <pc:docMk/>
          <pc:sldMk cId="1377615727" sldId="261"/>
        </pc:sldMkLst>
        <pc:spChg chg="mod">
          <ac:chgData name="Karen Volle" userId="56a017f8-fff7-4347-a03a-e4e7c9199847" providerId="ADAL" clId="{A9035FC2-DDF7-46DC-8D16-7006EB1C8029}" dt="2023-04-21T14:24:09.069" v="31" actId="6549"/>
          <ac:spMkLst>
            <pc:docMk/>
            <pc:sldMk cId="1377615727" sldId="261"/>
            <ac:spMk id="3" creationId="{0D5B6EF4-241B-4449-8E37-9ABA41C398CB}"/>
          </ac:spMkLst>
        </pc:spChg>
      </pc:sldChg>
      <pc:sldChg chg="modSp mod">
        <pc:chgData name="Karen Volle" userId="56a017f8-fff7-4347-a03a-e4e7c9199847" providerId="ADAL" clId="{A9035FC2-DDF7-46DC-8D16-7006EB1C8029}" dt="2023-04-21T14:24:28.775" v="66" actId="20577"/>
        <pc:sldMkLst>
          <pc:docMk/>
          <pc:sldMk cId="3367475247" sldId="263"/>
        </pc:sldMkLst>
        <pc:spChg chg="mod">
          <ac:chgData name="Karen Volle" userId="56a017f8-fff7-4347-a03a-e4e7c9199847" providerId="ADAL" clId="{A9035FC2-DDF7-46DC-8D16-7006EB1C8029}" dt="2023-04-21T14:24:28.775" v="66" actId="20577"/>
          <ac:spMkLst>
            <pc:docMk/>
            <pc:sldMk cId="3367475247" sldId="263"/>
            <ac:spMk id="3" creationId="{208AB114-3388-4571-913A-BFFBCE5A3F57}"/>
          </ac:spMkLst>
        </pc:spChg>
      </pc:sldChg>
      <pc:sldChg chg="modSp mod">
        <pc:chgData name="Karen Volle" userId="56a017f8-fff7-4347-a03a-e4e7c9199847" providerId="ADAL" clId="{A9035FC2-DDF7-46DC-8D16-7006EB1C8029}" dt="2023-04-21T14:23:52.221" v="30" actId="27636"/>
        <pc:sldMkLst>
          <pc:docMk/>
          <pc:sldMk cId="1301611488" sldId="573"/>
        </pc:sldMkLst>
        <pc:spChg chg="mod">
          <ac:chgData name="Karen Volle" userId="56a017f8-fff7-4347-a03a-e4e7c9199847" providerId="ADAL" clId="{A9035FC2-DDF7-46DC-8D16-7006EB1C8029}" dt="2023-04-21T14:23:52.221" v="30" actId="27636"/>
          <ac:spMkLst>
            <pc:docMk/>
            <pc:sldMk cId="1301611488" sldId="573"/>
            <ac:spMk id="2" creationId="{A27CB7AF-1173-445E-BB38-8E208A36F26D}"/>
          </ac:spMkLst>
        </pc:spChg>
        <pc:spChg chg="mod">
          <ac:chgData name="Karen Volle" userId="56a017f8-fff7-4347-a03a-e4e7c9199847" providerId="ADAL" clId="{A9035FC2-DDF7-46DC-8D16-7006EB1C8029}" dt="2023-04-06T13:59:52.135" v="16" actId="6549"/>
          <ac:spMkLst>
            <pc:docMk/>
            <pc:sldMk cId="1301611488" sldId="573"/>
            <ac:spMk id="3" creationId="{514675EA-F78D-48A7-B127-E5D3889F7E0D}"/>
          </ac:spMkLst>
        </pc:spChg>
      </pc:sldChg>
      <pc:sldChg chg="addSp delSp modSp mod">
        <pc:chgData name="Karen Volle" userId="56a017f8-fff7-4347-a03a-e4e7c9199847" providerId="ADAL" clId="{A9035FC2-DDF7-46DC-8D16-7006EB1C8029}" dt="2023-04-21T14:28:15.088" v="173" actId="1076"/>
        <pc:sldMkLst>
          <pc:docMk/>
          <pc:sldMk cId="1480613986" sldId="12110"/>
        </pc:sldMkLst>
        <pc:spChg chg="mod">
          <ac:chgData name="Karen Volle" userId="56a017f8-fff7-4347-a03a-e4e7c9199847" providerId="ADAL" clId="{A9035FC2-DDF7-46DC-8D16-7006EB1C8029}" dt="2023-04-21T14:27:58.152" v="169" actId="6549"/>
          <ac:spMkLst>
            <pc:docMk/>
            <pc:sldMk cId="1480613986" sldId="12110"/>
            <ac:spMk id="2" creationId="{ACC8E234-17A7-4585-92D3-92343A73E2BE}"/>
          </ac:spMkLst>
        </pc:spChg>
        <pc:spChg chg="mod">
          <ac:chgData name="Karen Volle" userId="56a017f8-fff7-4347-a03a-e4e7c9199847" providerId="ADAL" clId="{A9035FC2-DDF7-46DC-8D16-7006EB1C8029}" dt="2023-04-21T14:28:10.464" v="171" actId="1076"/>
          <ac:spMkLst>
            <pc:docMk/>
            <pc:sldMk cId="1480613986" sldId="12110"/>
            <ac:spMk id="3" creationId="{C6B18112-06CD-41A4-BAA1-9D0CC2AA05FA}"/>
          </ac:spMkLst>
        </pc:spChg>
        <pc:picChg chg="add del mod">
          <ac:chgData name="Karen Volle" userId="56a017f8-fff7-4347-a03a-e4e7c9199847" providerId="ADAL" clId="{A9035FC2-DDF7-46DC-8D16-7006EB1C8029}" dt="2023-04-21T14:26:29.752" v="110" actId="478"/>
          <ac:picMkLst>
            <pc:docMk/>
            <pc:sldMk cId="1480613986" sldId="12110"/>
            <ac:picMk id="7" creationId="{1007EB84-53BE-5C5B-8DA5-D1FE65DE5FFF}"/>
          </ac:picMkLst>
        </pc:picChg>
        <pc:picChg chg="add mod">
          <ac:chgData name="Karen Volle" userId="56a017f8-fff7-4347-a03a-e4e7c9199847" providerId="ADAL" clId="{A9035FC2-DDF7-46DC-8D16-7006EB1C8029}" dt="2023-04-21T14:28:15.088" v="173" actId="1076"/>
          <ac:picMkLst>
            <pc:docMk/>
            <pc:sldMk cId="1480613986" sldId="12110"/>
            <ac:picMk id="8" creationId="{0675DE90-3663-C414-7EF2-15405F3C9FC0}"/>
          </ac:picMkLst>
        </pc:picChg>
        <pc:picChg chg="del">
          <ac:chgData name="Karen Volle" userId="56a017f8-fff7-4347-a03a-e4e7c9199847" providerId="ADAL" clId="{A9035FC2-DDF7-46DC-8D16-7006EB1C8029}" dt="2023-04-06T14:00:45.493" v="23" actId="478"/>
          <ac:picMkLst>
            <pc:docMk/>
            <pc:sldMk cId="1480613986" sldId="12110"/>
            <ac:picMk id="8" creationId="{0BA5DABD-69D7-6219-9059-30E5459EEC9D}"/>
          </ac:picMkLst>
        </pc:picChg>
      </pc:sldChg>
      <pc:sldChg chg="modSp add mod">
        <pc:chgData name="Karen Volle" userId="56a017f8-fff7-4347-a03a-e4e7c9199847" providerId="ADAL" clId="{A9035FC2-DDF7-46DC-8D16-7006EB1C8029}" dt="2023-04-21T14:29:27.814" v="180" actId="1076"/>
        <pc:sldMkLst>
          <pc:docMk/>
          <pc:sldMk cId="926045361" sldId="12142"/>
        </pc:sldMkLst>
        <pc:spChg chg="mod">
          <ac:chgData name="Karen Volle" userId="56a017f8-fff7-4347-a03a-e4e7c9199847" providerId="ADAL" clId="{A9035FC2-DDF7-46DC-8D16-7006EB1C8029}" dt="2023-04-21T14:29:27.814" v="180" actId="1076"/>
          <ac:spMkLst>
            <pc:docMk/>
            <pc:sldMk cId="926045361" sldId="12142"/>
            <ac:spMk id="3" creationId="{C6B18112-06CD-41A4-BAA1-9D0CC2AA05FA}"/>
          </ac:spMkLst>
        </pc:spChg>
        <pc:picChg chg="mod">
          <ac:chgData name="Karen Volle" userId="56a017f8-fff7-4347-a03a-e4e7c9199847" providerId="ADAL" clId="{A9035FC2-DDF7-46DC-8D16-7006EB1C8029}" dt="2023-04-21T14:29:09.859" v="179" actId="1076"/>
          <ac:picMkLst>
            <pc:docMk/>
            <pc:sldMk cId="926045361" sldId="12142"/>
            <ac:picMk id="7" creationId="{1007EB84-53BE-5C5B-8DA5-D1FE65DE5FFF}"/>
          </ac:picMkLst>
        </pc:picChg>
      </pc:sldChg>
    </pc:docChg>
  </pc:docChgLst>
  <pc:docChgLst>
    <pc:chgData name="Karen Volle" userId="56a017f8-fff7-4347-a03a-e4e7c9199847" providerId="ADAL" clId="{BEF0882B-BB6A-44D3-A1C7-57B1ACAA5E98}"/>
    <pc:docChg chg="undo custSel addSld delSld modSld sldOrd">
      <pc:chgData name="Karen Volle" userId="56a017f8-fff7-4347-a03a-e4e7c9199847" providerId="ADAL" clId="{BEF0882B-BB6A-44D3-A1C7-57B1ACAA5E98}" dt="2023-02-07T14:28:04.175" v="518" actId="1076"/>
      <pc:docMkLst>
        <pc:docMk/>
      </pc:docMkLst>
      <pc:sldChg chg="modSp mod">
        <pc:chgData name="Karen Volle" userId="56a017f8-fff7-4347-a03a-e4e7c9199847" providerId="ADAL" clId="{BEF0882B-BB6A-44D3-A1C7-57B1ACAA5E98}" dt="2023-02-07T14:13:36.333" v="69" actId="20577"/>
        <pc:sldMkLst>
          <pc:docMk/>
          <pc:sldMk cId="2419022558" sldId="257"/>
        </pc:sldMkLst>
        <pc:spChg chg="mod">
          <ac:chgData name="Karen Volle" userId="56a017f8-fff7-4347-a03a-e4e7c9199847" providerId="ADAL" clId="{BEF0882B-BB6A-44D3-A1C7-57B1ACAA5E98}" dt="2023-02-07T14:13:36.333" v="69" actId="20577"/>
          <ac:spMkLst>
            <pc:docMk/>
            <pc:sldMk cId="2419022558" sldId="257"/>
            <ac:spMk id="3" creationId="{514675EA-F78D-48A7-B127-E5D3889F7E0D}"/>
          </ac:spMkLst>
        </pc:spChg>
      </pc:sldChg>
      <pc:sldChg chg="modSp mod modAnim">
        <pc:chgData name="Karen Volle" userId="56a017f8-fff7-4347-a03a-e4e7c9199847" providerId="ADAL" clId="{BEF0882B-BB6A-44D3-A1C7-57B1ACAA5E98}" dt="2023-02-07T14:17:26.501" v="248" actId="27636"/>
        <pc:sldMkLst>
          <pc:docMk/>
          <pc:sldMk cId="1377615727" sldId="261"/>
        </pc:sldMkLst>
        <pc:spChg chg="mod">
          <ac:chgData name="Karen Volle" userId="56a017f8-fff7-4347-a03a-e4e7c9199847" providerId="ADAL" clId="{BEF0882B-BB6A-44D3-A1C7-57B1ACAA5E98}" dt="2023-02-07T14:14:23.287" v="110" actId="114"/>
          <ac:spMkLst>
            <pc:docMk/>
            <pc:sldMk cId="1377615727" sldId="261"/>
            <ac:spMk id="2" creationId="{AD8B5095-A54C-43C7-9F76-75F907615938}"/>
          </ac:spMkLst>
        </pc:spChg>
        <pc:spChg chg="mod">
          <ac:chgData name="Karen Volle" userId="56a017f8-fff7-4347-a03a-e4e7c9199847" providerId="ADAL" clId="{BEF0882B-BB6A-44D3-A1C7-57B1ACAA5E98}" dt="2023-02-07T14:17:26.501" v="248" actId="27636"/>
          <ac:spMkLst>
            <pc:docMk/>
            <pc:sldMk cId="1377615727" sldId="261"/>
            <ac:spMk id="3" creationId="{0D5B6EF4-241B-4449-8E37-9ABA41C398CB}"/>
          </ac:spMkLst>
        </pc:spChg>
      </pc:sldChg>
      <pc:sldChg chg="modSp mod">
        <pc:chgData name="Karen Volle" userId="56a017f8-fff7-4347-a03a-e4e7c9199847" providerId="ADAL" clId="{BEF0882B-BB6A-44D3-A1C7-57B1ACAA5E98}" dt="2023-02-07T14:21:54.295" v="352" actId="20577"/>
        <pc:sldMkLst>
          <pc:docMk/>
          <pc:sldMk cId="3367475247" sldId="263"/>
        </pc:sldMkLst>
        <pc:spChg chg="mod">
          <ac:chgData name="Karen Volle" userId="56a017f8-fff7-4347-a03a-e4e7c9199847" providerId="ADAL" clId="{BEF0882B-BB6A-44D3-A1C7-57B1ACAA5E98}" dt="2023-02-07T14:21:54.295" v="352" actId="20577"/>
          <ac:spMkLst>
            <pc:docMk/>
            <pc:sldMk cId="3367475247" sldId="263"/>
            <ac:spMk id="3" creationId="{208AB114-3388-4571-913A-BFFBCE5A3F57}"/>
          </ac:spMkLst>
        </pc:spChg>
      </pc:sldChg>
      <pc:sldChg chg="modSp mod">
        <pc:chgData name="Karen Volle" userId="56a017f8-fff7-4347-a03a-e4e7c9199847" providerId="ADAL" clId="{BEF0882B-BB6A-44D3-A1C7-57B1ACAA5E98}" dt="2023-02-07T14:13:24.419" v="58" actId="20577"/>
        <pc:sldMkLst>
          <pc:docMk/>
          <pc:sldMk cId="1301611488" sldId="573"/>
        </pc:sldMkLst>
        <pc:spChg chg="mod">
          <ac:chgData name="Karen Volle" userId="56a017f8-fff7-4347-a03a-e4e7c9199847" providerId="ADAL" clId="{BEF0882B-BB6A-44D3-A1C7-57B1ACAA5E98}" dt="2023-02-07T14:13:24.419" v="58" actId="20577"/>
          <ac:spMkLst>
            <pc:docMk/>
            <pc:sldMk cId="1301611488" sldId="573"/>
            <ac:spMk id="3" creationId="{514675EA-F78D-48A7-B127-E5D3889F7E0D}"/>
          </ac:spMkLst>
        </pc:spChg>
      </pc:sldChg>
      <pc:sldChg chg="del">
        <pc:chgData name="Karen Volle" userId="56a017f8-fff7-4347-a03a-e4e7c9199847" providerId="ADAL" clId="{BEF0882B-BB6A-44D3-A1C7-57B1ACAA5E98}" dt="2023-02-07T14:13:57.388" v="70" actId="47"/>
        <pc:sldMkLst>
          <pc:docMk/>
          <pc:sldMk cId="2714386703" sldId="11948"/>
        </pc:sldMkLst>
      </pc:sldChg>
      <pc:sldChg chg="del">
        <pc:chgData name="Karen Volle" userId="56a017f8-fff7-4347-a03a-e4e7c9199847" providerId="ADAL" clId="{BEF0882B-BB6A-44D3-A1C7-57B1ACAA5E98}" dt="2023-02-07T14:22:20.101" v="353" actId="47"/>
        <pc:sldMkLst>
          <pc:docMk/>
          <pc:sldMk cId="2113075866" sldId="12038"/>
        </pc:sldMkLst>
      </pc:sldChg>
      <pc:sldChg chg="addSp delSp modSp add mod ord">
        <pc:chgData name="Karen Volle" userId="56a017f8-fff7-4347-a03a-e4e7c9199847" providerId="ADAL" clId="{BEF0882B-BB6A-44D3-A1C7-57B1ACAA5E98}" dt="2023-02-07T14:28:04.175" v="518" actId="1076"/>
        <pc:sldMkLst>
          <pc:docMk/>
          <pc:sldMk cId="1480613986" sldId="12110"/>
        </pc:sldMkLst>
        <pc:spChg chg="mod">
          <ac:chgData name="Karen Volle" userId="56a017f8-fff7-4347-a03a-e4e7c9199847" providerId="ADAL" clId="{BEF0882B-BB6A-44D3-A1C7-57B1ACAA5E98}" dt="2023-02-07T14:24:29.763" v="375" actId="20577"/>
          <ac:spMkLst>
            <pc:docMk/>
            <pc:sldMk cId="1480613986" sldId="12110"/>
            <ac:spMk id="2" creationId="{ACC8E234-17A7-4585-92D3-92343A73E2BE}"/>
          </ac:spMkLst>
        </pc:spChg>
        <pc:spChg chg="mod">
          <ac:chgData name="Karen Volle" userId="56a017f8-fff7-4347-a03a-e4e7c9199847" providerId="ADAL" clId="{BEF0882B-BB6A-44D3-A1C7-57B1ACAA5E98}" dt="2023-02-07T14:26:58.337" v="510" actId="1076"/>
          <ac:spMkLst>
            <pc:docMk/>
            <pc:sldMk cId="1480613986" sldId="12110"/>
            <ac:spMk id="3" creationId="{C6B18112-06CD-41A4-BAA1-9D0CC2AA05FA}"/>
          </ac:spMkLst>
        </pc:spChg>
        <pc:picChg chg="add mod">
          <ac:chgData name="Karen Volle" userId="56a017f8-fff7-4347-a03a-e4e7c9199847" providerId="ADAL" clId="{BEF0882B-BB6A-44D3-A1C7-57B1ACAA5E98}" dt="2023-02-07T14:28:04.175" v="518" actId="1076"/>
          <ac:picMkLst>
            <pc:docMk/>
            <pc:sldMk cId="1480613986" sldId="12110"/>
            <ac:picMk id="7" creationId="{F530624D-D9C6-DC6C-25CE-FE43BF40C170}"/>
          </ac:picMkLst>
        </pc:picChg>
        <pc:picChg chg="del">
          <ac:chgData name="Karen Volle" userId="56a017f8-fff7-4347-a03a-e4e7c9199847" providerId="ADAL" clId="{BEF0882B-BB6A-44D3-A1C7-57B1ACAA5E98}" dt="2023-02-07T14:24:42.273" v="377" actId="478"/>
          <ac:picMkLst>
            <pc:docMk/>
            <pc:sldMk cId="1480613986" sldId="12110"/>
            <ac:picMk id="9" creationId="{50F9D74D-F681-44D6-8D11-5356F11F74C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4/21/2023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14</a:t>
            </a:fld>
            <a:endParaRPr lang="en-US"/>
          </a:p>
        </p:txBody>
      </p:sp>
    </p:spTree>
    <p:extLst>
      <p:ext uri="{BB962C8B-B14F-4D97-AF65-F5344CB8AC3E}">
        <p14:creationId xmlns:p14="http://schemas.microsoft.com/office/powerpoint/2010/main" val="2922762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1E0E-A5D5-402D-96DC-401EA6C62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F733BE-BA8A-42B8-9CBE-6698CC6DD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844068-81E5-47F5-BECE-6122E8242783}"/>
              </a:ext>
            </a:extLst>
          </p:cNvPr>
          <p:cNvSpPr>
            <a:spLocks noGrp="1"/>
          </p:cNvSpPr>
          <p:nvPr>
            <p:ph type="dt" sz="half" idx="10"/>
          </p:nvPr>
        </p:nvSpPr>
        <p:spPr/>
        <p:txBody>
          <a:bodyPr/>
          <a:lstStyle/>
          <a:p>
            <a:fld id="{9E50C65C-089C-4305-B415-E1490E0E216C}" type="datetimeFigureOut">
              <a:rPr lang="en-US" smtClean="0"/>
              <a:t>4/21/2023</a:t>
            </a:fld>
            <a:endParaRPr lang="en-US"/>
          </a:p>
        </p:txBody>
      </p:sp>
      <p:sp>
        <p:nvSpPr>
          <p:cNvPr id="5" name="Footer Placeholder 4">
            <a:extLst>
              <a:ext uri="{FF2B5EF4-FFF2-40B4-BE49-F238E27FC236}">
                <a16:creationId xmlns:a16="http://schemas.microsoft.com/office/drawing/2014/main" id="{57EF11EC-FEBD-4711-8F71-EF45C5AA6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ED6DC-F4A1-4D1C-BA7F-44C27909A82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2251975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371F-685A-45D8-8A96-7ACC9938E6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04F75-89BE-4B83-ACBF-29E2BC8172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79B66-B11A-4675-BA63-99298F4711D9}"/>
              </a:ext>
            </a:extLst>
          </p:cNvPr>
          <p:cNvSpPr>
            <a:spLocks noGrp="1"/>
          </p:cNvSpPr>
          <p:nvPr>
            <p:ph type="dt" sz="half" idx="10"/>
          </p:nvPr>
        </p:nvSpPr>
        <p:spPr/>
        <p:txBody>
          <a:bodyPr/>
          <a:lstStyle/>
          <a:p>
            <a:fld id="{9E50C65C-089C-4305-B415-E1490E0E216C}" type="datetimeFigureOut">
              <a:rPr lang="en-US" smtClean="0"/>
              <a:t>4/21/2023</a:t>
            </a:fld>
            <a:endParaRPr lang="en-US"/>
          </a:p>
        </p:txBody>
      </p:sp>
      <p:sp>
        <p:nvSpPr>
          <p:cNvPr id="5" name="Footer Placeholder 4">
            <a:extLst>
              <a:ext uri="{FF2B5EF4-FFF2-40B4-BE49-F238E27FC236}">
                <a16:creationId xmlns:a16="http://schemas.microsoft.com/office/drawing/2014/main" id="{78E6B5DE-2C41-489B-82ED-395D45F6D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BFEE3-C106-4377-A3E6-EC088176E2F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751605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2454-F825-4092-AD7D-2A67FE7B1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A91601-EB18-41A6-82DE-6FC80CDA1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0AC9D-F16E-487F-AF8B-7F552EF29860}"/>
              </a:ext>
            </a:extLst>
          </p:cNvPr>
          <p:cNvSpPr>
            <a:spLocks noGrp="1"/>
          </p:cNvSpPr>
          <p:nvPr>
            <p:ph type="dt" sz="half" idx="10"/>
          </p:nvPr>
        </p:nvSpPr>
        <p:spPr/>
        <p:txBody>
          <a:bodyPr/>
          <a:lstStyle/>
          <a:p>
            <a:fld id="{9E50C65C-089C-4305-B415-E1490E0E216C}" type="datetimeFigureOut">
              <a:rPr lang="en-US" smtClean="0"/>
              <a:t>4/21/2023</a:t>
            </a:fld>
            <a:endParaRPr lang="en-US"/>
          </a:p>
        </p:txBody>
      </p:sp>
      <p:sp>
        <p:nvSpPr>
          <p:cNvPr id="5" name="Footer Placeholder 4">
            <a:extLst>
              <a:ext uri="{FF2B5EF4-FFF2-40B4-BE49-F238E27FC236}">
                <a16:creationId xmlns:a16="http://schemas.microsoft.com/office/drawing/2014/main" id="{C233D97C-845D-46EC-B956-5B2AF4077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4912F-481C-4B94-B0AF-362EA9169429}"/>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512113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8F94-B0F8-4714-A901-A385BEE49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98595-FDFE-431B-8A74-417A29C989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8D3F7F-888D-4B5A-82EF-92C3251152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344901-5BA6-438F-9DB4-4E0B9555C6FF}"/>
              </a:ext>
            </a:extLst>
          </p:cNvPr>
          <p:cNvSpPr>
            <a:spLocks noGrp="1"/>
          </p:cNvSpPr>
          <p:nvPr>
            <p:ph type="dt" sz="half" idx="10"/>
          </p:nvPr>
        </p:nvSpPr>
        <p:spPr/>
        <p:txBody>
          <a:bodyPr/>
          <a:lstStyle/>
          <a:p>
            <a:fld id="{9E50C65C-089C-4305-B415-E1490E0E216C}" type="datetimeFigureOut">
              <a:rPr lang="en-US" smtClean="0"/>
              <a:t>4/21/2023</a:t>
            </a:fld>
            <a:endParaRPr lang="en-US"/>
          </a:p>
        </p:txBody>
      </p:sp>
      <p:sp>
        <p:nvSpPr>
          <p:cNvPr id="6" name="Footer Placeholder 5">
            <a:extLst>
              <a:ext uri="{FF2B5EF4-FFF2-40B4-BE49-F238E27FC236}">
                <a16:creationId xmlns:a16="http://schemas.microsoft.com/office/drawing/2014/main" id="{47B26B89-8B4E-4DFD-B66E-B9FABFB4C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9C5063-57DD-426A-82F0-CC11EFD5565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393241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3BE5C-3D32-4018-B60B-AAEDFD35A2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BEF4E4-2C50-46BE-9007-3F376583B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FD07F0-A2D5-4501-A585-7107223251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6BF23E-1023-461E-87F3-557F3EBAF5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8F322D-1DBD-46B6-8EB0-32E4FDF47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7AD85-97C5-431F-B14E-D8BFBE8471A0}"/>
              </a:ext>
            </a:extLst>
          </p:cNvPr>
          <p:cNvSpPr>
            <a:spLocks noGrp="1"/>
          </p:cNvSpPr>
          <p:nvPr>
            <p:ph type="dt" sz="half" idx="10"/>
          </p:nvPr>
        </p:nvSpPr>
        <p:spPr/>
        <p:txBody>
          <a:bodyPr/>
          <a:lstStyle/>
          <a:p>
            <a:fld id="{9E50C65C-089C-4305-B415-E1490E0E216C}" type="datetimeFigureOut">
              <a:rPr lang="en-US" smtClean="0"/>
              <a:t>4/21/2023</a:t>
            </a:fld>
            <a:endParaRPr lang="en-US"/>
          </a:p>
        </p:txBody>
      </p:sp>
      <p:sp>
        <p:nvSpPr>
          <p:cNvPr id="8" name="Footer Placeholder 7">
            <a:extLst>
              <a:ext uri="{FF2B5EF4-FFF2-40B4-BE49-F238E27FC236}">
                <a16:creationId xmlns:a16="http://schemas.microsoft.com/office/drawing/2014/main" id="{F979A1ED-3A9F-4A32-999F-5E2B36EC78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997247-4FA1-4F3C-91D0-CFA6D78D4391}"/>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969363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531A-92F9-439F-80EA-D012CA54F8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1EA434-C8CE-480C-99F5-26FAF3C5A1B9}"/>
              </a:ext>
            </a:extLst>
          </p:cNvPr>
          <p:cNvSpPr>
            <a:spLocks noGrp="1"/>
          </p:cNvSpPr>
          <p:nvPr>
            <p:ph type="dt" sz="half" idx="10"/>
          </p:nvPr>
        </p:nvSpPr>
        <p:spPr/>
        <p:txBody>
          <a:bodyPr/>
          <a:lstStyle/>
          <a:p>
            <a:fld id="{9E50C65C-089C-4305-B415-E1490E0E216C}" type="datetimeFigureOut">
              <a:rPr lang="en-US" smtClean="0"/>
              <a:t>4/21/2023</a:t>
            </a:fld>
            <a:endParaRPr lang="en-US"/>
          </a:p>
        </p:txBody>
      </p:sp>
      <p:sp>
        <p:nvSpPr>
          <p:cNvPr id="4" name="Footer Placeholder 3">
            <a:extLst>
              <a:ext uri="{FF2B5EF4-FFF2-40B4-BE49-F238E27FC236}">
                <a16:creationId xmlns:a16="http://schemas.microsoft.com/office/drawing/2014/main" id="{60AE3477-1249-4D15-AAEA-935A3B0149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15EFB-FD20-4C60-B50E-527492DF7D77}"/>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68898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909186-C3A0-4AA4-9AF2-4FE07699D9C1}"/>
              </a:ext>
            </a:extLst>
          </p:cNvPr>
          <p:cNvSpPr>
            <a:spLocks noGrp="1"/>
          </p:cNvSpPr>
          <p:nvPr>
            <p:ph type="dt" sz="half" idx="10"/>
          </p:nvPr>
        </p:nvSpPr>
        <p:spPr/>
        <p:txBody>
          <a:bodyPr/>
          <a:lstStyle/>
          <a:p>
            <a:fld id="{9E50C65C-089C-4305-B415-E1490E0E216C}" type="datetimeFigureOut">
              <a:rPr lang="en-US" smtClean="0"/>
              <a:t>4/21/2023</a:t>
            </a:fld>
            <a:endParaRPr lang="en-US"/>
          </a:p>
        </p:txBody>
      </p:sp>
      <p:sp>
        <p:nvSpPr>
          <p:cNvPr id="3" name="Footer Placeholder 2">
            <a:extLst>
              <a:ext uri="{FF2B5EF4-FFF2-40B4-BE49-F238E27FC236}">
                <a16:creationId xmlns:a16="http://schemas.microsoft.com/office/drawing/2014/main" id="{61185941-D289-4C2E-995A-DD22688BE4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CE1DC3-6D32-42E0-BD58-EB6A53F6BBE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438853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3711-D648-4C0D-AB3F-E34726DA0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E06BE-D09F-4E50-899F-17EB4054B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079105-8BF1-4D72-8DA8-9D61EC161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F5C05-4114-482B-9A8C-8DBEC7CEF186}"/>
              </a:ext>
            </a:extLst>
          </p:cNvPr>
          <p:cNvSpPr>
            <a:spLocks noGrp="1"/>
          </p:cNvSpPr>
          <p:nvPr>
            <p:ph type="dt" sz="half" idx="10"/>
          </p:nvPr>
        </p:nvSpPr>
        <p:spPr/>
        <p:txBody>
          <a:bodyPr/>
          <a:lstStyle/>
          <a:p>
            <a:fld id="{9E50C65C-089C-4305-B415-E1490E0E216C}" type="datetimeFigureOut">
              <a:rPr lang="en-US" smtClean="0"/>
              <a:t>4/21/2023</a:t>
            </a:fld>
            <a:endParaRPr lang="en-US"/>
          </a:p>
        </p:txBody>
      </p:sp>
      <p:sp>
        <p:nvSpPr>
          <p:cNvPr id="6" name="Footer Placeholder 5">
            <a:extLst>
              <a:ext uri="{FF2B5EF4-FFF2-40B4-BE49-F238E27FC236}">
                <a16:creationId xmlns:a16="http://schemas.microsoft.com/office/drawing/2014/main" id="{BBDB9E2A-F46D-4C99-BCAE-8B3743FA8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348B48-6752-4E3E-AA94-47A277D88A7C}"/>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70534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17E8-CF83-4B27-BCF9-ABED7D3CE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86AB55-37AD-4B67-9AA9-B9AE9EC811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9A9B1E-D3B7-49F9-AAAA-6A2C37CB3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AF157-E96C-45E6-8200-E0F7757603DA}"/>
              </a:ext>
            </a:extLst>
          </p:cNvPr>
          <p:cNvSpPr>
            <a:spLocks noGrp="1"/>
          </p:cNvSpPr>
          <p:nvPr>
            <p:ph type="dt" sz="half" idx="10"/>
          </p:nvPr>
        </p:nvSpPr>
        <p:spPr/>
        <p:txBody>
          <a:bodyPr/>
          <a:lstStyle/>
          <a:p>
            <a:fld id="{9E50C65C-089C-4305-B415-E1490E0E216C}" type="datetimeFigureOut">
              <a:rPr lang="en-US" smtClean="0"/>
              <a:t>4/21/2023</a:t>
            </a:fld>
            <a:endParaRPr lang="en-US"/>
          </a:p>
        </p:txBody>
      </p:sp>
      <p:sp>
        <p:nvSpPr>
          <p:cNvPr id="6" name="Footer Placeholder 5">
            <a:extLst>
              <a:ext uri="{FF2B5EF4-FFF2-40B4-BE49-F238E27FC236}">
                <a16:creationId xmlns:a16="http://schemas.microsoft.com/office/drawing/2014/main" id="{54BED112-CA56-49ED-894C-7502F9683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297AF-5369-40C0-BEF0-DF84915C0DB5}"/>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3109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EFD4-BFD9-4EFF-97C5-EE0761408D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E32D7B-12AB-4E87-9DD9-CAEF681AD8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80744-F3C1-4C4B-86A5-157D260F4A5D}"/>
              </a:ext>
            </a:extLst>
          </p:cNvPr>
          <p:cNvSpPr>
            <a:spLocks noGrp="1"/>
          </p:cNvSpPr>
          <p:nvPr>
            <p:ph type="dt" sz="half" idx="10"/>
          </p:nvPr>
        </p:nvSpPr>
        <p:spPr/>
        <p:txBody>
          <a:bodyPr/>
          <a:lstStyle/>
          <a:p>
            <a:fld id="{9E50C65C-089C-4305-B415-E1490E0E216C}" type="datetimeFigureOut">
              <a:rPr lang="en-US" smtClean="0"/>
              <a:t>4/21/2023</a:t>
            </a:fld>
            <a:endParaRPr lang="en-US"/>
          </a:p>
        </p:txBody>
      </p:sp>
      <p:sp>
        <p:nvSpPr>
          <p:cNvPr id="5" name="Footer Placeholder 4">
            <a:extLst>
              <a:ext uri="{FF2B5EF4-FFF2-40B4-BE49-F238E27FC236}">
                <a16:creationId xmlns:a16="http://schemas.microsoft.com/office/drawing/2014/main" id="{033E7E35-C3B3-4C2E-B11F-E5CE606CF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DEDFD-77E5-4766-A2FD-71A6D9F0B5B4}"/>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09925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255373-0862-4F95-B587-34ED6312D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73275-922D-43CC-8866-BA64242EE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00323-CDB1-4F74-BB8C-B38ECE0702F3}"/>
              </a:ext>
            </a:extLst>
          </p:cNvPr>
          <p:cNvSpPr>
            <a:spLocks noGrp="1"/>
          </p:cNvSpPr>
          <p:nvPr>
            <p:ph type="dt" sz="half" idx="10"/>
          </p:nvPr>
        </p:nvSpPr>
        <p:spPr/>
        <p:txBody>
          <a:bodyPr/>
          <a:lstStyle/>
          <a:p>
            <a:fld id="{9E50C65C-089C-4305-B415-E1490E0E216C}" type="datetimeFigureOut">
              <a:rPr lang="en-US" smtClean="0"/>
              <a:t>4/21/2023</a:t>
            </a:fld>
            <a:endParaRPr lang="en-US"/>
          </a:p>
        </p:txBody>
      </p:sp>
      <p:sp>
        <p:nvSpPr>
          <p:cNvPr id="5" name="Footer Placeholder 4">
            <a:extLst>
              <a:ext uri="{FF2B5EF4-FFF2-40B4-BE49-F238E27FC236}">
                <a16:creationId xmlns:a16="http://schemas.microsoft.com/office/drawing/2014/main" id="{DF0C4EAC-487A-4A8F-ABF9-9A5F220EB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3738C-6F9D-4FE3-8883-DDBDD3E664D8}"/>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109983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7C1-7986-4125-9379-9D18030013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50DDAB-0889-41E6-B009-B5AE6FF979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CFF186-5A4F-4570-95AA-FCB3987360A0}"/>
              </a:ext>
            </a:extLst>
          </p:cNvPr>
          <p:cNvSpPr>
            <a:spLocks noGrp="1"/>
          </p:cNvSpPr>
          <p:nvPr>
            <p:ph type="dt" sz="half" idx="10"/>
          </p:nvPr>
        </p:nvSpPr>
        <p:spPr/>
        <p:txBody>
          <a:bodyPr/>
          <a:lstStyle/>
          <a:p>
            <a:fld id="{2C6121F6-B5B2-4BB2-ACDA-B3BABCBB2045}" type="datetimeFigureOut">
              <a:rPr lang="en-US" smtClean="0"/>
              <a:t>4/21/2023</a:t>
            </a:fld>
            <a:endParaRPr lang="en-US"/>
          </a:p>
        </p:txBody>
      </p:sp>
      <p:sp>
        <p:nvSpPr>
          <p:cNvPr id="5" name="Footer Placeholder 4">
            <a:extLst>
              <a:ext uri="{FF2B5EF4-FFF2-40B4-BE49-F238E27FC236}">
                <a16:creationId xmlns:a16="http://schemas.microsoft.com/office/drawing/2014/main" id="{B0A1EE1E-D447-46F2-955E-8C9E9591F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D9964-3C1B-4FAF-B3A0-4E1AA512F7DF}"/>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29001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A1DA-3A16-4423-880F-766C8117D4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C6CCB-7CFC-4680-86E7-E34CBD6E2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A053E-C8E3-44C9-A228-4E0E4B4BC2EF}"/>
              </a:ext>
            </a:extLst>
          </p:cNvPr>
          <p:cNvSpPr>
            <a:spLocks noGrp="1"/>
          </p:cNvSpPr>
          <p:nvPr>
            <p:ph type="dt" sz="half" idx="10"/>
          </p:nvPr>
        </p:nvSpPr>
        <p:spPr/>
        <p:txBody>
          <a:bodyPr/>
          <a:lstStyle/>
          <a:p>
            <a:fld id="{2C6121F6-B5B2-4BB2-ACDA-B3BABCBB2045}" type="datetimeFigureOut">
              <a:rPr lang="en-US" smtClean="0"/>
              <a:t>4/21/2023</a:t>
            </a:fld>
            <a:endParaRPr lang="en-US"/>
          </a:p>
        </p:txBody>
      </p:sp>
      <p:sp>
        <p:nvSpPr>
          <p:cNvPr id="5" name="Footer Placeholder 4">
            <a:extLst>
              <a:ext uri="{FF2B5EF4-FFF2-40B4-BE49-F238E27FC236}">
                <a16:creationId xmlns:a16="http://schemas.microsoft.com/office/drawing/2014/main" id="{4546B84A-480D-43AC-8C27-2DA202A9D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8BB6-A33D-4100-9128-543FE44C551E}"/>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42276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5E85-6987-429C-AA23-DF58FEF07E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AA67CD-FA6E-4BC1-8A76-E1DD1EF3D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FD6E5-382B-45D8-A5FC-5A85C5150CB7}"/>
              </a:ext>
            </a:extLst>
          </p:cNvPr>
          <p:cNvSpPr>
            <a:spLocks noGrp="1"/>
          </p:cNvSpPr>
          <p:nvPr>
            <p:ph type="dt" sz="half" idx="10"/>
          </p:nvPr>
        </p:nvSpPr>
        <p:spPr/>
        <p:txBody>
          <a:bodyPr/>
          <a:lstStyle/>
          <a:p>
            <a:fld id="{2C6121F6-B5B2-4BB2-ACDA-B3BABCBB2045}" type="datetimeFigureOut">
              <a:rPr lang="en-US" smtClean="0"/>
              <a:t>4/21/2023</a:t>
            </a:fld>
            <a:endParaRPr lang="en-US"/>
          </a:p>
        </p:txBody>
      </p:sp>
      <p:sp>
        <p:nvSpPr>
          <p:cNvPr id="5" name="Footer Placeholder 4">
            <a:extLst>
              <a:ext uri="{FF2B5EF4-FFF2-40B4-BE49-F238E27FC236}">
                <a16:creationId xmlns:a16="http://schemas.microsoft.com/office/drawing/2014/main" id="{92CB9E64-32A3-47A0-8AAE-47F9D351B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FD969-1993-4165-9099-78ACC3C7456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8916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AF28-E166-46A5-9FFB-54198C079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931B3-1736-467C-BD3F-0AF6214A84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505AF5-3347-4E24-9745-F45357989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E3AC07-3E10-4402-9014-B69B983B6B33}"/>
              </a:ext>
            </a:extLst>
          </p:cNvPr>
          <p:cNvSpPr>
            <a:spLocks noGrp="1"/>
          </p:cNvSpPr>
          <p:nvPr>
            <p:ph type="dt" sz="half" idx="10"/>
          </p:nvPr>
        </p:nvSpPr>
        <p:spPr/>
        <p:txBody>
          <a:bodyPr/>
          <a:lstStyle/>
          <a:p>
            <a:fld id="{2C6121F6-B5B2-4BB2-ACDA-B3BABCBB2045}" type="datetimeFigureOut">
              <a:rPr lang="en-US" smtClean="0"/>
              <a:t>4/21/2023</a:t>
            </a:fld>
            <a:endParaRPr lang="en-US"/>
          </a:p>
        </p:txBody>
      </p:sp>
      <p:sp>
        <p:nvSpPr>
          <p:cNvPr id="6" name="Footer Placeholder 5">
            <a:extLst>
              <a:ext uri="{FF2B5EF4-FFF2-40B4-BE49-F238E27FC236}">
                <a16:creationId xmlns:a16="http://schemas.microsoft.com/office/drawing/2014/main" id="{30A2143D-59C3-44E8-B5E6-D466FFB9C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DC590-EBAF-4F9B-BAED-50E42ABCE7E3}"/>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40107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FBEA-F805-4CD2-A5A0-6BFD0711D3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17972D-FA93-4153-BD19-252F96744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DEC472-2BF5-4DFC-84A2-E2C14A64A3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01AFC9-1FC6-4F0D-A23B-5801745F42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655C40-79EA-4EBB-8093-6A286D6BAC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4D4129-E86C-485A-8699-D643718E1849}"/>
              </a:ext>
            </a:extLst>
          </p:cNvPr>
          <p:cNvSpPr>
            <a:spLocks noGrp="1"/>
          </p:cNvSpPr>
          <p:nvPr>
            <p:ph type="dt" sz="half" idx="10"/>
          </p:nvPr>
        </p:nvSpPr>
        <p:spPr/>
        <p:txBody>
          <a:bodyPr/>
          <a:lstStyle/>
          <a:p>
            <a:fld id="{2C6121F6-B5B2-4BB2-ACDA-B3BABCBB2045}" type="datetimeFigureOut">
              <a:rPr lang="en-US" smtClean="0"/>
              <a:t>4/21/2023</a:t>
            </a:fld>
            <a:endParaRPr lang="en-US"/>
          </a:p>
        </p:txBody>
      </p:sp>
      <p:sp>
        <p:nvSpPr>
          <p:cNvPr id="8" name="Footer Placeholder 7">
            <a:extLst>
              <a:ext uri="{FF2B5EF4-FFF2-40B4-BE49-F238E27FC236}">
                <a16:creationId xmlns:a16="http://schemas.microsoft.com/office/drawing/2014/main" id="{7CEE92D0-8D07-449C-ADCF-4AC1431945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9EC987-ADF7-4DDB-A7D0-497318A6E548}"/>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3803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pic>
        <p:nvPicPr>
          <p:cNvPr id="4" name="Picture 3">
            <a:extLst>
              <a:ext uri="{FF2B5EF4-FFF2-40B4-BE49-F238E27FC236}">
                <a16:creationId xmlns:a16="http://schemas.microsoft.com/office/drawing/2014/main" id="{EAAE06EC-A8CF-12F2-AC66-5A86D64ABFD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Tree>
    <p:extLst>
      <p:ext uri="{BB962C8B-B14F-4D97-AF65-F5344CB8AC3E}">
        <p14:creationId xmlns:p14="http://schemas.microsoft.com/office/powerpoint/2010/main" val="3434510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7A16-8CF2-4548-8C5F-2E8B94901A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533CDD-C4AA-4368-9C6C-39374DE89486}"/>
              </a:ext>
            </a:extLst>
          </p:cNvPr>
          <p:cNvSpPr>
            <a:spLocks noGrp="1"/>
          </p:cNvSpPr>
          <p:nvPr>
            <p:ph type="dt" sz="half" idx="10"/>
          </p:nvPr>
        </p:nvSpPr>
        <p:spPr/>
        <p:txBody>
          <a:bodyPr/>
          <a:lstStyle/>
          <a:p>
            <a:fld id="{2C6121F6-B5B2-4BB2-ACDA-B3BABCBB2045}" type="datetimeFigureOut">
              <a:rPr lang="en-US" smtClean="0"/>
              <a:t>4/21/2023</a:t>
            </a:fld>
            <a:endParaRPr lang="en-US"/>
          </a:p>
        </p:txBody>
      </p:sp>
      <p:sp>
        <p:nvSpPr>
          <p:cNvPr id="4" name="Footer Placeholder 3">
            <a:extLst>
              <a:ext uri="{FF2B5EF4-FFF2-40B4-BE49-F238E27FC236}">
                <a16:creationId xmlns:a16="http://schemas.microsoft.com/office/drawing/2014/main" id="{CB91F381-F116-46EC-952C-F100AF09CB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CEFF20-DF2F-439F-AA9D-4BDB6E4868F6}"/>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37050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82408-C400-4914-BD26-8BC749DA26DA}"/>
              </a:ext>
            </a:extLst>
          </p:cNvPr>
          <p:cNvSpPr>
            <a:spLocks noGrp="1"/>
          </p:cNvSpPr>
          <p:nvPr>
            <p:ph type="dt" sz="half" idx="10"/>
          </p:nvPr>
        </p:nvSpPr>
        <p:spPr/>
        <p:txBody>
          <a:bodyPr/>
          <a:lstStyle/>
          <a:p>
            <a:fld id="{2C6121F6-B5B2-4BB2-ACDA-B3BABCBB2045}" type="datetimeFigureOut">
              <a:rPr lang="en-US" smtClean="0"/>
              <a:t>4/21/2023</a:t>
            </a:fld>
            <a:endParaRPr lang="en-US"/>
          </a:p>
        </p:txBody>
      </p:sp>
      <p:sp>
        <p:nvSpPr>
          <p:cNvPr id="3" name="Footer Placeholder 2">
            <a:extLst>
              <a:ext uri="{FF2B5EF4-FFF2-40B4-BE49-F238E27FC236}">
                <a16:creationId xmlns:a16="http://schemas.microsoft.com/office/drawing/2014/main" id="{E80C6E10-8DD8-4E4B-989B-0ED421B42F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8F87EF-4510-4D21-9AEE-1589CD6789F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055207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C8EE-220B-47BA-92BD-C3C37E79DB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AE98A-C599-44D1-9397-B4E97CCA1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7B77C-16FB-4753-9979-5AE3CAA5B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88CD4-3EC4-4668-BB8F-4946DA865ABA}"/>
              </a:ext>
            </a:extLst>
          </p:cNvPr>
          <p:cNvSpPr>
            <a:spLocks noGrp="1"/>
          </p:cNvSpPr>
          <p:nvPr>
            <p:ph type="dt" sz="half" idx="10"/>
          </p:nvPr>
        </p:nvSpPr>
        <p:spPr/>
        <p:txBody>
          <a:bodyPr/>
          <a:lstStyle/>
          <a:p>
            <a:fld id="{2C6121F6-B5B2-4BB2-ACDA-B3BABCBB2045}" type="datetimeFigureOut">
              <a:rPr lang="en-US" smtClean="0"/>
              <a:t>4/21/2023</a:t>
            </a:fld>
            <a:endParaRPr lang="en-US"/>
          </a:p>
        </p:txBody>
      </p:sp>
      <p:sp>
        <p:nvSpPr>
          <p:cNvPr id="6" name="Footer Placeholder 5">
            <a:extLst>
              <a:ext uri="{FF2B5EF4-FFF2-40B4-BE49-F238E27FC236}">
                <a16:creationId xmlns:a16="http://schemas.microsoft.com/office/drawing/2014/main" id="{6D7EDF3A-38F5-4FD2-8DDA-74E070D2A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FBFB1-BCE3-4312-AB5F-11E0D33FA920}"/>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11086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C7CD-AAF8-4BFD-B6B0-1428C36A1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6F2DB-6677-4BB4-A07F-7CBCD38A9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33DC4F-EB18-498D-8852-4E1A2AC57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825F3-72F4-415F-ADA1-F45DE956BD21}"/>
              </a:ext>
            </a:extLst>
          </p:cNvPr>
          <p:cNvSpPr>
            <a:spLocks noGrp="1"/>
          </p:cNvSpPr>
          <p:nvPr>
            <p:ph type="dt" sz="half" idx="10"/>
          </p:nvPr>
        </p:nvSpPr>
        <p:spPr/>
        <p:txBody>
          <a:bodyPr/>
          <a:lstStyle/>
          <a:p>
            <a:fld id="{2C6121F6-B5B2-4BB2-ACDA-B3BABCBB2045}" type="datetimeFigureOut">
              <a:rPr lang="en-US" smtClean="0"/>
              <a:t>4/21/2023</a:t>
            </a:fld>
            <a:endParaRPr lang="en-US"/>
          </a:p>
        </p:txBody>
      </p:sp>
      <p:sp>
        <p:nvSpPr>
          <p:cNvPr id="6" name="Footer Placeholder 5">
            <a:extLst>
              <a:ext uri="{FF2B5EF4-FFF2-40B4-BE49-F238E27FC236}">
                <a16:creationId xmlns:a16="http://schemas.microsoft.com/office/drawing/2014/main" id="{AB562C22-56C6-4865-A6FB-6EAC99031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F3F87-E152-4C5C-846D-A70983BBB247}"/>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050108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278F-7256-4472-86E1-BED110701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8BF380-3229-4B35-A74F-9AE6ECBB03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EA2EA-A71D-4370-8378-09B517BD6762}"/>
              </a:ext>
            </a:extLst>
          </p:cNvPr>
          <p:cNvSpPr>
            <a:spLocks noGrp="1"/>
          </p:cNvSpPr>
          <p:nvPr>
            <p:ph type="dt" sz="half" idx="10"/>
          </p:nvPr>
        </p:nvSpPr>
        <p:spPr/>
        <p:txBody>
          <a:bodyPr/>
          <a:lstStyle/>
          <a:p>
            <a:fld id="{2C6121F6-B5B2-4BB2-ACDA-B3BABCBB2045}" type="datetimeFigureOut">
              <a:rPr lang="en-US" smtClean="0"/>
              <a:t>4/21/2023</a:t>
            </a:fld>
            <a:endParaRPr lang="en-US"/>
          </a:p>
        </p:txBody>
      </p:sp>
      <p:sp>
        <p:nvSpPr>
          <p:cNvPr id="5" name="Footer Placeholder 4">
            <a:extLst>
              <a:ext uri="{FF2B5EF4-FFF2-40B4-BE49-F238E27FC236}">
                <a16:creationId xmlns:a16="http://schemas.microsoft.com/office/drawing/2014/main" id="{AF5267DB-1993-494D-9DDE-2E16C5FB4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2AB01-2ED7-4CB7-BE30-8E79F659D46C}"/>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142550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DA749-EA53-425E-A565-A9C7B8BAD6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3C3FF8-A5F2-4B1C-8CD1-EB07A32DA2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51479-0B9D-4C20-9F42-FFD8743E5C83}"/>
              </a:ext>
            </a:extLst>
          </p:cNvPr>
          <p:cNvSpPr>
            <a:spLocks noGrp="1"/>
          </p:cNvSpPr>
          <p:nvPr>
            <p:ph type="dt" sz="half" idx="10"/>
          </p:nvPr>
        </p:nvSpPr>
        <p:spPr/>
        <p:txBody>
          <a:bodyPr/>
          <a:lstStyle/>
          <a:p>
            <a:fld id="{2C6121F6-B5B2-4BB2-ACDA-B3BABCBB2045}" type="datetimeFigureOut">
              <a:rPr lang="en-US" smtClean="0"/>
              <a:t>4/21/2023</a:t>
            </a:fld>
            <a:endParaRPr lang="en-US"/>
          </a:p>
        </p:txBody>
      </p:sp>
      <p:sp>
        <p:nvSpPr>
          <p:cNvPr id="5" name="Footer Placeholder 4">
            <a:extLst>
              <a:ext uri="{FF2B5EF4-FFF2-40B4-BE49-F238E27FC236}">
                <a16:creationId xmlns:a16="http://schemas.microsoft.com/office/drawing/2014/main" id="{10BCD6C0-951F-4E24-9F62-445B836A6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D4881-54A6-4B37-874E-FAF79F3ABADA}"/>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078616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10" name="Picture 9" descr="Institute on Disability/UCED">
            <a:extLst>
              <a:ext uri="{FF2B5EF4-FFF2-40B4-BE49-F238E27FC236}">
                <a16:creationId xmlns:a16="http://schemas.microsoft.com/office/drawing/2014/main" id="{358DFDDC-B737-4206-A33D-42E92AE537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11" name="Picture 10" descr="Kessler Foundation">
            <a:extLst>
              <a:ext uri="{FF2B5EF4-FFF2-40B4-BE49-F238E27FC236}">
                <a16:creationId xmlns:a16="http://schemas.microsoft.com/office/drawing/2014/main" id="{45B58A95-576A-411F-8789-086701B52A8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12" name="Picture 11" descr="A close up of a sign&#10;&#10;Description automatically generated">
            <a:extLst>
              <a:ext uri="{FF2B5EF4-FFF2-40B4-BE49-F238E27FC236}">
                <a16:creationId xmlns:a16="http://schemas.microsoft.com/office/drawing/2014/main" id="{13C1A3BF-F2C3-45E5-A5BE-730282E29C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3080109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538122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491783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50581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58704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287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225951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568696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0020762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13212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780448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6181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723"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3CCC8-4AD0-4395-BCC1-7CBE8E780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71AE20-AA3F-43B5-A6B2-60ED07E17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A8B8B-FF3F-4E51-8697-BB7DBCE9C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0C65C-089C-4305-B415-E1490E0E216C}" type="datetimeFigureOut">
              <a:rPr lang="en-US" smtClean="0"/>
              <a:t>4/21/2023</a:t>
            </a:fld>
            <a:endParaRPr lang="en-US"/>
          </a:p>
        </p:txBody>
      </p:sp>
      <p:sp>
        <p:nvSpPr>
          <p:cNvPr id="5" name="Footer Placeholder 4">
            <a:extLst>
              <a:ext uri="{FF2B5EF4-FFF2-40B4-BE49-F238E27FC236}">
                <a16:creationId xmlns:a16="http://schemas.microsoft.com/office/drawing/2014/main" id="{9ABEE1C6-951B-436B-BB31-9236338DA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4D063F-124B-4503-BC5A-DF72D7A8E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15D4A-08F5-4AFD-A2BA-D84224D3F972}" type="slidenum">
              <a:rPr lang="en-US" smtClean="0"/>
              <a:t>‹#›</a:t>
            </a:fld>
            <a:endParaRPr lang="en-US"/>
          </a:p>
        </p:txBody>
      </p:sp>
    </p:spTree>
    <p:extLst>
      <p:ext uri="{BB962C8B-B14F-4D97-AF65-F5344CB8AC3E}">
        <p14:creationId xmlns:p14="http://schemas.microsoft.com/office/powerpoint/2010/main" val="19070736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766F1-79AA-4D6C-A6D4-AAAB292C92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4AA2BF-810A-4D6B-965C-10FAA7340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03CAC-893A-48F4-935C-719328BF0B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121F6-B5B2-4BB2-ACDA-B3BABCBB2045}" type="datetimeFigureOut">
              <a:rPr lang="en-US" smtClean="0"/>
              <a:t>4/21/2023</a:t>
            </a:fld>
            <a:endParaRPr lang="en-US"/>
          </a:p>
        </p:txBody>
      </p:sp>
      <p:sp>
        <p:nvSpPr>
          <p:cNvPr id="5" name="Footer Placeholder 4">
            <a:extLst>
              <a:ext uri="{FF2B5EF4-FFF2-40B4-BE49-F238E27FC236}">
                <a16:creationId xmlns:a16="http://schemas.microsoft.com/office/drawing/2014/main" id="{66E293ED-9C0B-49A4-B59C-0F401AC850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EC3752-0411-4D30-90EC-B06070455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9461-0D33-43D6-B0AA-4AF63625BB56}" type="slidenum">
              <a:rPr lang="en-US" smtClean="0"/>
              <a:t>‹#›</a:t>
            </a:fld>
            <a:endParaRPr lang="en-US"/>
          </a:p>
        </p:txBody>
      </p:sp>
    </p:spTree>
    <p:extLst>
      <p:ext uri="{BB962C8B-B14F-4D97-AF65-F5344CB8AC3E}">
        <p14:creationId xmlns:p14="http://schemas.microsoft.com/office/powerpoint/2010/main" val="38746403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22603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hyperlink" Target="http://www.researchondisability.org/nTID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researchondisability.org/ntide-episodes-lis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2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5.png"/><Relationship Id="rId4" Type="http://schemas.openxmlformats.org/officeDocument/2006/relationships/hyperlink" Target="mailto:disability.statistics@unh.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fontScale="90000"/>
          </a:bodyPr>
          <a:lstStyle/>
          <a:p>
            <a:r>
              <a:rPr lang="en-US" dirty="0"/>
              <a:t>nTIDE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sz="1900" b="1" dirty="0">
                <a:latin typeface="Calibri" panose="020F0502020204030204" pitchFamily="34" charset="0"/>
                <a:cs typeface="Calibri" panose="020F0502020204030204" pitchFamily="34" charset="0"/>
              </a:rPr>
              <a:t>Kessler Foundation, UNH, and AUCD</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nTIDE </a:t>
            </a:r>
            <a:r>
              <a:rPr lang="en-US" i="1" dirty="0">
                <a:latin typeface="Calibri" panose="020F0502020204030204" pitchFamily="34" charset="0"/>
                <a:cs typeface="Calibri" panose="020F0502020204030204" pitchFamily="34" charset="0"/>
              </a:rPr>
              <a:t>Deeper Dive</a:t>
            </a:r>
            <a:br>
              <a:rPr lang="en-US" i="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Date: April 21, 2023</a:t>
            </a:r>
            <a:endParaRPr lang="en-US" dirty="0"/>
          </a:p>
        </p:txBody>
      </p:sp>
    </p:spTree>
    <p:extLst>
      <p:ext uri="{BB962C8B-B14F-4D97-AF65-F5344CB8AC3E}">
        <p14:creationId xmlns:p14="http://schemas.microsoft.com/office/powerpoint/2010/main" val="2419022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10</a:t>
            </a:fld>
            <a:endParaRPr lang="en-US"/>
          </a:p>
        </p:txBody>
      </p:sp>
      <p:pic>
        <p:nvPicPr>
          <p:cNvPr id="25" name="Picture 24">
            <a:extLst>
              <a:ext uri="{FF2B5EF4-FFF2-40B4-BE49-F238E27FC236}">
                <a16:creationId xmlns:a16="http://schemas.microsoft.com/office/drawing/2014/main" id="{89E5EB20-3907-D472-70BA-2D7E78EC6F95}"/>
              </a:ext>
            </a:extLst>
          </p:cNvPr>
          <p:cNvPicPr>
            <a:picLocks noChangeAspect="1"/>
          </p:cNvPicPr>
          <p:nvPr/>
        </p:nvPicPr>
        <p:blipFill>
          <a:blip r:embed="rId2"/>
          <a:stretch>
            <a:fillRect/>
          </a:stretch>
        </p:blipFill>
        <p:spPr>
          <a:xfrm>
            <a:off x="3346704" y="810541"/>
            <a:ext cx="7779170" cy="5236918"/>
          </a:xfrm>
          <a:prstGeom prst="rect">
            <a:avLst/>
          </a:prstGeom>
        </p:spPr>
      </p:pic>
    </p:spTree>
    <p:extLst>
      <p:ext uri="{BB962C8B-B14F-4D97-AF65-F5344CB8AC3E}">
        <p14:creationId xmlns:p14="http://schemas.microsoft.com/office/powerpoint/2010/main" val="201735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latin typeface="Calibri" panose="020F0502020204030204" pitchFamily="34" charset="0"/>
                <a:cs typeface="Calibri" panose="020F0502020204030204" pitchFamily="34" charset="0"/>
              </a:rPr>
              <a:t>Labor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Force</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Participation</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Rate</a:t>
            </a:r>
            <a:endParaRPr lang="en-US" sz="4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11</a:t>
            </a:fld>
            <a:endParaRPr lang="en-US"/>
          </a:p>
        </p:txBody>
      </p:sp>
    </p:spTree>
    <p:extLst>
      <p:ext uri="{BB962C8B-B14F-4D97-AF65-F5344CB8AC3E}">
        <p14:creationId xmlns:p14="http://schemas.microsoft.com/office/powerpoint/2010/main" val="3527199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latin typeface="Calibri" panose="020F0502020204030204" pitchFamily="34" charset="0"/>
                <a:cs typeface="Calibri" panose="020F0502020204030204" pitchFamily="34" charset="0"/>
              </a:rPr>
              <a:t>Labor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Force</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Participation</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Rate</a:t>
            </a:r>
            <a:endParaRPr lang="en-US" sz="4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12</a:t>
            </a:fld>
            <a:endParaRPr lang="en-US"/>
          </a:p>
        </p:txBody>
      </p:sp>
    </p:spTree>
    <p:extLst>
      <p:ext uri="{BB962C8B-B14F-4D97-AF65-F5344CB8AC3E}">
        <p14:creationId xmlns:p14="http://schemas.microsoft.com/office/powerpoint/2010/main" val="930304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13</a:t>
            </a:fld>
            <a:endParaRPr lang="en-US"/>
          </a:p>
        </p:txBody>
      </p:sp>
      <p:pic>
        <p:nvPicPr>
          <p:cNvPr id="14" name="Picture 13">
            <a:extLst>
              <a:ext uri="{FF2B5EF4-FFF2-40B4-BE49-F238E27FC236}">
                <a16:creationId xmlns:a16="http://schemas.microsoft.com/office/drawing/2014/main" id="{888F031B-5BFC-7109-09BA-8EE3B7BD1875}"/>
              </a:ext>
            </a:extLst>
          </p:cNvPr>
          <p:cNvPicPr>
            <a:picLocks noChangeAspect="1"/>
          </p:cNvPicPr>
          <p:nvPr/>
        </p:nvPicPr>
        <p:blipFill>
          <a:blip r:embed="rId2"/>
          <a:stretch>
            <a:fillRect/>
          </a:stretch>
        </p:blipFill>
        <p:spPr>
          <a:xfrm>
            <a:off x="3346704" y="804444"/>
            <a:ext cx="7785267" cy="5249111"/>
          </a:xfrm>
          <a:prstGeom prst="rect">
            <a:avLst/>
          </a:prstGeom>
        </p:spPr>
      </p:pic>
    </p:spTree>
    <p:extLst>
      <p:ext uri="{BB962C8B-B14F-4D97-AF65-F5344CB8AC3E}">
        <p14:creationId xmlns:p14="http://schemas.microsoft.com/office/powerpoint/2010/main" val="3357822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702458" cy="2942279"/>
          </a:xfrm>
        </p:spPr>
        <p:txBody>
          <a:bodyPr anchor="t" anchorCtr="0">
            <a:normAutofit/>
          </a:bodyPr>
          <a:lstStyle/>
          <a:p>
            <a:r>
              <a:rPr lang="en-US" sz="4000" b="1" u="sng" dirty="0">
                <a:solidFill>
                  <a:schemeClr val="tx1"/>
                </a:solidFill>
                <a:latin typeface="Calibri" panose="020F0502020204030204" pitchFamily="34" charset="0"/>
                <a:cs typeface="Calibri" panose="020F0502020204030204" pitchFamily="34" charset="0"/>
              </a:rPr>
              <a:t>Deeper Dive</a:t>
            </a:r>
            <a:endParaRPr lang="en-US" sz="40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899CC403-A6A8-41D2-B6D2-692AE90E0B08}"/>
              </a:ext>
            </a:extLst>
          </p:cNvPr>
          <p:cNvSpPr txBox="1">
            <a:spLocks/>
          </p:cNvSpPr>
          <p:nvPr/>
        </p:nvSpPr>
        <p:spPr>
          <a:xfrm>
            <a:off x="5158898" y="2454456"/>
            <a:ext cx="3451702" cy="294227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Calibri" panose="020F0502020204030204" pitchFamily="34" charset="0"/>
                <a:cs typeface="Calibri" panose="020F0502020204030204" pitchFamily="34" charset="0"/>
              </a:rPr>
              <a:t>Introduction</a:t>
            </a: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14</a:t>
            </a:fld>
            <a:endParaRPr lang="en-US"/>
          </a:p>
        </p:txBody>
      </p:sp>
    </p:spTree>
    <p:extLst>
      <p:ext uri="{BB962C8B-B14F-4D97-AF65-F5344CB8AC3E}">
        <p14:creationId xmlns:p14="http://schemas.microsoft.com/office/powerpoint/2010/main" val="2112165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29698" y="681480"/>
            <a:ext cx="3451702" cy="2942279"/>
          </a:xfrm>
        </p:spPr>
        <p:txBody>
          <a:bodyPr anchor="t" anchorCtr="0">
            <a:normAutofit fontScale="90000"/>
          </a:bodyPr>
          <a:lstStyle/>
          <a:p>
            <a:r>
              <a:rPr lang="en-US" sz="4000" b="1" u="sng" dirty="0">
                <a:latin typeface="Calibri" panose="020F0502020204030204" pitchFamily="34" charset="0"/>
                <a:cs typeface="Calibri" panose="020F0502020204030204" pitchFamily="34" charset="0"/>
              </a:rPr>
              <a:t>Average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Monthly</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Employment-to-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Population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Ratio</a:t>
            </a:r>
            <a:endParaRPr lang="en-US" sz="4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15</a:t>
            </a:fld>
            <a:endParaRPr lang="en-US"/>
          </a:p>
        </p:txBody>
      </p:sp>
      <p:sp>
        <p:nvSpPr>
          <p:cNvPr id="8" name="Title 1">
            <a:extLst>
              <a:ext uri="{FF2B5EF4-FFF2-40B4-BE49-F238E27FC236}">
                <a16:creationId xmlns:a16="http://schemas.microsoft.com/office/drawing/2014/main" id="{6D30D2A3-8C9A-A983-61E9-BE8C970D709D}"/>
              </a:ext>
            </a:extLst>
          </p:cNvPr>
          <p:cNvSpPr txBox="1">
            <a:spLocks/>
          </p:cNvSpPr>
          <p:nvPr/>
        </p:nvSpPr>
        <p:spPr>
          <a:xfrm>
            <a:off x="3993976" y="2542139"/>
            <a:ext cx="7767963" cy="284405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12-Month Average of Monthly Stats</a:t>
            </a:r>
          </a:p>
          <a:p>
            <a:endParaRPr lang="en-US" sz="1400" dirty="0">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April to March because of the COVID Lockdown starting in April</a:t>
            </a:r>
          </a:p>
        </p:txBody>
      </p:sp>
    </p:spTree>
    <p:extLst>
      <p:ext uri="{BB962C8B-B14F-4D97-AF65-F5344CB8AC3E}">
        <p14:creationId xmlns:p14="http://schemas.microsoft.com/office/powerpoint/2010/main" val="4046902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29698" y="681480"/>
            <a:ext cx="3451702" cy="2942279"/>
          </a:xfrm>
        </p:spPr>
        <p:txBody>
          <a:bodyPr anchor="t" anchorCtr="0">
            <a:normAutofit fontScale="90000"/>
          </a:bodyPr>
          <a:lstStyle/>
          <a:p>
            <a:r>
              <a:rPr lang="en-US" sz="4000" b="1" u="sng" dirty="0">
                <a:latin typeface="Calibri" panose="020F0502020204030204" pitchFamily="34" charset="0"/>
                <a:cs typeface="Calibri" panose="020F0502020204030204" pitchFamily="34" charset="0"/>
              </a:rPr>
              <a:t>Average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Monthly</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Employment-to-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Population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Ratio</a:t>
            </a:r>
            <a:endParaRPr lang="en-US" sz="4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16</a:t>
            </a:fld>
            <a:endParaRPr lang="en-US"/>
          </a:p>
        </p:txBody>
      </p:sp>
      <p:pic>
        <p:nvPicPr>
          <p:cNvPr id="9" name="Picture 8">
            <a:extLst>
              <a:ext uri="{FF2B5EF4-FFF2-40B4-BE49-F238E27FC236}">
                <a16:creationId xmlns:a16="http://schemas.microsoft.com/office/drawing/2014/main" id="{27C40E93-CDF4-A30E-9194-7EA345390B40}"/>
              </a:ext>
            </a:extLst>
          </p:cNvPr>
          <p:cNvPicPr>
            <a:picLocks noChangeAspect="1"/>
          </p:cNvPicPr>
          <p:nvPr/>
        </p:nvPicPr>
        <p:blipFill>
          <a:blip r:embed="rId2"/>
          <a:stretch>
            <a:fillRect/>
          </a:stretch>
        </p:blipFill>
        <p:spPr>
          <a:xfrm>
            <a:off x="3657600" y="274320"/>
            <a:ext cx="6126480" cy="5877591"/>
          </a:xfrm>
          <a:prstGeom prst="rect">
            <a:avLst/>
          </a:prstGeom>
        </p:spPr>
      </p:pic>
    </p:spTree>
    <p:extLst>
      <p:ext uri="{BB962C8B-B14F-4D97-AF65-F5344CB8AC3E}">
        <p14:creationId xmlns:p14="http://schemas.microsoft.com/office/powerpoint/2010/main" val="1313616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29698" y="681480"/>
            <a:ext cx="3451702" cy="2942279"/>
          </a:xfrm>
        </p:spPr>
        <p:txBody>
          <a:bodyPr anchor="t" anchorCtr="0">
            <a:normAutofit fontScale="90000"/>
          </a:bodyPr>
          <a:lstStyle/>
          <a:p>
            <a:r>
              <a:rPr lang="en-US" sz="4000" b="1" u="sng" dirty="0">
                <a:latin typeface="Calibri" panose="020F0502020204030204" pitchFamily="34" charset="0"/>
                <a:cs typeface="Calibri" panose="020F0502020204030204" pitchFamily="34" charset="0"/>
              </a:rPr>
              <a:t>Average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Monthly</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Employment-to-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Population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Ratio</a:t>
            </a:r>
            <a:endParaRPr lang="en-US" sz="4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17</a:t>
            </a:fld>
            <a:endParaRPr lang="en-US"/>
          </a:p>
        </p:txBody>
      </p:sp>
      <p:pic>
        <p:nvPicPr>
          <p:cNvPr id="9" name="Picture 8">
            <a:extLst>
              <a:ext uri="{FF2B5EF4-FFF2-40B4-BE49-F238E27FC236}">
                <a16:creationId xmlns:a16="http://schemas.microsoft.com/office/drawing/2014/main" id="{598B8FF8-EC9B-20EF-D335-DC9D788426F4}"/>
              </a:ext>
            </a:extLst>
          </p:cNvPr>
          <p:cNvPicPr>
            <a:picLocks noChangeAspect="1"/>
          </p:cNvPicPr>
          <p:nvPr/>
        </p:nvPicPr>
        <p:blipFill>
          <a:blip r:embed="rId2"/>
          <a:stretch>
            <a:fillRect/>
          </a:stretch>
        </p:blipFill>
        <p:spPr>
          <a:xfrm>
            <a:off x="3657600" y="274320"/>
            <a:ext cx="6126480" cy="5782403"/>
          </a:xfrm>
          <a:prstGeom prst="rect">
            <a:avLst/>
          </a:prstGeom>
        </p:spPr>
      </p:pic>
    </p:spTree>
    <p:extLst>
      <p:ext uri="{BB962C8B-B14F-4D97-AF65-F5344CB8AC3E}">
        <p14:creationId xmlns:p14="http://schemas.microsoft.com/office/powerpoint/2010/main" val="2544824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29698" y="681480"/>
            <a:ext cx="3451702" cy="2942279"/>
          </a:xfrm>
        </p:spPr>
        <p:txBody>
          <a:bodyPr anchor="t" anchorCtr="0">
            <a:normAutofit fontScale="90000"/>
          </a:bodyPr>
          <a:lstStyle/>
          <a:p>
            <a:r>
              <a:rPr lang="en-US" sz="4000" b="1" u="sng" dirty="0">
                <a:latin typeface="Calibri" panose="020F0502020204030204" pitchFamily="34" charset="0"/>
                <a:cs typeface="Calibri" panose="020F0502020204030204" pitchFamily="34" charset="0"/>
              </a:rPr>
              <a:t>Average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Monthly</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Employment-to-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Population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Ratio</a:t>
            </a:r>
            <a:endParaRPr lang="en-US" sz="4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18</a:t>
            </a:fld>
            <a:endParaRPr lang="en-US"/>
          </a:p>
        </p:txBody>
      </p:sp>
      <p:pic>
        <p:nvPicPr>
          <p:cNvPr id="6" name="Picture 5">
            <a:extLst>
              <a:ext uri="{FF2B5EF4-FFF2-40B4-BE49-F238E27FC236}">
                <a16:creationId xmlns:a16="http://schemas.microsoft.com/office/drawing/2014/main" id="{80330DE8-12A7-4348-3147-BE45D052743A}"/>
              </a:ext>
            </a:extLst>
          </p:cNvPr>
          <p:cNvPicPr>
            <a:picLocks noChangeAspect="1"/>
          </p:cNvPicPr>
          <p:nvPr/>
        </p:nvPicPr>
        <p:blipFill>
          <a:blip r:embed="rId2"/>
          <a:stretch>
            <a:fillRect/>
          </a:stretch>
        </p:blipFill>
        <p:spPr>
          <a:xfrm>
            <a:off x="3657600" y="274320"/>
            <a:ext cx="6126480" cy="5877592"/>
          </a:xfrm>
          <a:prstGeom prst="rect">
            <a:avLst/>
          </a:prstGeom>
        </p:spPr>
      </p:pic>
    </p:spTree>
    <p:extLst>
      <p:ext uri="{BB962C8B-B14F-4D97-AF65-F5344CB8AC3E}">
        <p14:creationId xmlns:p14="http://schemas.microsoft.com/office/powerpoint/2010/main" val="402606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29698" y="681480"/>
            <a:ext cx="3451702" cy="2942279"/>
          </a:xfrm>
        </p:spPr>
        <p:txBody>
          <a:bodyPr anchor="t" anchorCtr="0">
            <a:normAutofit fontScale="90000"/>
          </a:bodyPr>
          <a:lstStyle/>
          <a:p>
            <a:r>
              <a:rPr lang="en-US" sz="4000" b="1" u="sng" dirty="0">
                <a:latin typeface="Calibri" panose="020F0502020204030204" pitchFamily="34" charset="0"/>
                <a:cs typeface="Calibri" panose="020F0502020204030204" pitchFamily="34" charset="0"/>
              </a:rPr>
              <a:t>Average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Monthly</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Employment-to-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Population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Ratio</a:t>
            </a:r>
            <a:endParaRPr lang="en-US" sz="4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19</a:t>
            </a:fld>
            <a:endParaRPr lang="en-US"/>
          </a:p>
        </p:txBody>
      </p:sp>
      <p:pic>
        <p:nvPicPr>
          <p:cNvPr id="9" name="Picture 8">
            <a:extLst>
              <a:ext uri="{FF2B5EF4-FFF2-40B4-BE49-F238E27FC236}">
                <a16:creationId xmlns:a16="http://schemas.microsoft.com/office/drawing/2014/main" id="{598B8FF8-EC9B-20EF-D335-DC9D788426F4}"/>
              </a:ext>
            </a:extLst>
          </p:cNvPr>
          <p:cNvPicPr>
            <a:picLocks noChangeAspect="1"/>
          </p:cNvPicPr>
          <p:nvPr/>
        </p:nvPicPr>
        <p:blipFill>
          <a:blip r:embed="rId2"/>
          <a:stretch>
            <a:fillRect/>
          </a:stretch>
        </p:blipFill>
        <p:spPr>
          <a:xfrm>
            <a:off x="3657600" y="274320"/>
            <a:ext cx="6126480" cy="5782403"/>
          </a:xfrm>
          <a:prstGeom prst="rect">
            <a:avLst/>
          </a:prstGeom>
        </p:spPr>
      </p:pic>
    </p:spTree>
    <p:extLst>
      <p:ext uri="{BB962C8B-B14F-4D97-AF65-F5344CB8AC3E}">
        <p14:creationId xmlns:p14="http://schemas.microsoft.com/office/powerpoint/2010/main" val="4248506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fontScale="90000"/>
          </a:bodyPr>
          <a:lstStyle/>
          <a:p>
            <a:r>
              <a:rPr lang="en-US" dirty="0"/>
              <a:t>nTIDE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sz="1900" b="1" dirty="0">
                <a:latin typeface="Calibri" panose="020F0502020204030204" pitchFamily="34" charset="0"/>
                <a:cs typeface="Calibri" panose="020F0502020204030204" pitchFamily="34" charset="0"/>
              </a:rPr>
              <a:t>Kessler Foundation, UNH, and AUCD</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nTIDE </a:t>
            </a:r>
            <a:r>
              <a:rPr lang="en-US" i="1" dirty="0">
                <a:latin typeface="Calibri" panose="020F0502020204030204" pitchFamily="34" charset="0"/>
                <a:cs typeface="Calibri" panose="020F0502020204030204" pitchFamily="34" charset="0"/>
              </a:rPr>
              <a:t>Deeper Dive</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Date: April 21, 2023</a:t>
            </a:r>
          </a:p>
        </p:txBody>
      </p:sp>
      <p:pic>
        <p:nvPicPr>
          <p:cNvPr id="4" name="nTIDE-1.wav" descr="audio icon to start recorded introduction (will auto advance through the next two slides)">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4850" y="447675"/>
            <a:ext cx="533400" cy="533400"/>
          </a:xfrm>
          <a:prstGeom prst="rect">
            <a:avLst/>
          </a:prstGeom>
        </p:spPr>
      </p:pic>
    </p:spTree>
    <p:extLst>
      <p:ext uri="{BB962C8B-B14F-4D97-AF65-F5344CB8AC3E}">
        <p14:creationId xmlns:p14="http://schemas.microsoft.com/office/powerpoint/2010/main" val="1301611488"/>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29698" y="681480"/>
            <a:ext cx="3451702" cy="2942279"/>
          </a:xfrm>
        </p:spPr>
        <p:txBody>
          <a:bodyPr anchor="t" anchorCtr="0">
            <a:normAutofit fontScale="90000"/>
          </a:bodyPr>
          <a:lstStyle/>
          <a:p>
            <a:r>
              <a:rPr lang="en-US" sz="4000" b="1" u="sng" dirty="0">
                <a:latin typeface="Calibri" panose="020F0502020204030204" pitchFamily="34" charset="0"/>
                <a:cs typeface="Calibri" panose="020F0502020204030204" pitchFamily="34" charset="0"/>
              </a:rPr>
              <a:t>Average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Monthly</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Employment-to-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Population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Ratio</a:t>
            </a:r>
            <a:endParaRPr lang="en-US" sz="4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20</a:t>
            </a:fld>
            <a:endParaRPr lang="en-US"/>
          </a:p>
        </p:txBody>
      </p:sp>
      <p:pic>
        <p:nvPicPr>
          <p:cNvPr id="7" name="Picture 6">
            <a:extLst>
              <a:ext uri="{FF2B5EF4-FFF2-40B4-BE49-F238E27FC236}">
                <a16:creationId xmlns:a16="http://schemas.microsoft.com/office/drawing/2014/main" id="{94144B5B-99E1-8CC7-3005-D29BA818A50A}"/>
              </a:ext>
            </a:extLst>
          </p:cNvPr>
          <p:cNvPicPr>
            <a:picLocks noChangeAspect="1"/>
          </p:cNvPicPr>
          <p:nvPr/>
        </p:nvPicPr>
        <p:blipFill>
          <a:blip r:embed="rId2"/>
          <a:stretch>
            <a:fillRect/>
          </a:stretch>
        </p:blipFill>
        <p:spPr>
          <a:xfrm>
            <a:off x="3657600" y="274320"/>
            <a:ext cx="6126480" cy="5782403"/>
          </a:xfrm>
          <a:prstGeom prst="rect">
            <a:avLst/>
          </a:prstGeom>
        </p:spPr>
      </p:pic>
    </p:spTree>
    <p:extLst>
      <p:ext uri="{BB962C8B-B14F-4D97-AF65-F5344CB8AC3E}">
        <p14:creationId xmlns:p14="http://schemas.microsoft.com/office/powerpoint/2010/main" val="624613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29698" y="681480"/>
            <a:ext cx="3451702" cy="2942279"/>
          </a:xfrm>
        </p:spPr>
        <p:txBody>
          <a:bodyPr anchor="t" anchorCtr="0">
            <a:normAutofit fontScale="90000"/>
          </a:bodyPr>
          <a:lstStyle/>
          <a:p>
            <a:r>
              <a:rPr lang="en-US" sz="4000" b="1" u="sng" dirty="0">
                <a:latin typeface="Calibri" panose="020F0502020204030204" pitchFamily="34" charset="0"/>
                <a:cs typeface="Calibri" panose="020F0502020204030204" pitchFamily="34" charset="0"/>
              </a:rPr>
              <a:t>Average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Monthly</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Employment-to-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Population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Ratio</a:t>
            </a:r>
            <a:endParaRPr lang="en-US" sz="4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21</a:t>
            </a:fld>
            <a:endParaRPr lang="en-US"/>
          </a:p>
        </p:txBody>
      </p:sp>
      <p:pic>
        <p:nvPicPr>
          <p:cNvPr id="7" name="Picture 6">
            <a:extLst>
              <a:ext uri="{FF2B5EF4-FFF2-40B4-BE49-F238E27FC236}">
                <a16:creationId xmlns:a16="http://schemas.microsoft.com/office/drawing/2014/main" id="{4C600528-7C53-5CE1-08DF-01E6B65E368F}"/>
              </a:ext>
            </a:extLst>
          </p:cNvPr>
          <p:cNvPicPr>
            <a:picLocks noChangeAspect="1"/>
          </p:cNvPicPr>
          <p:nvPr/>
        </p:nvPicPr>
        <p:blipFill>
          <a:blip r:embed="rId2"/>
          <a:stretch>
            <a:fillRect/>
          </a:stretch>
        </p:blipFill>
        <p:spPr>
          <a:xfrm>
            <a:off x="3657600" y="274320"/>
            <a:ext cx="6126480" cy="5782405"/>
          </a:xfrm>
          <a:prstGeom prst="rect">
            <a:avLst/>
          </a:prstGeom>
        </p:spPr>
      </p:pic>
    </p:spTree>
    <p:extLst>
      <p:ext uri="{BB962C8B-B14F-4D97-AF65-F5344CB8AC3E}">
        <p14:creationId xmlns:p14="http://schemas.microsoft.com/office/powerpoint/2010/main" val="773755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9EABC25-AC82-4A68-B16D-1584F2D13CF3}"/>
              </a:ext>
            </a:extLst>
          </p:cNvPr>
          <p:cNvSpPr>
            <a:spLocks noGrp="1"/>
          </p:cNvSpPr>
          <p:nvPr>
            <p:ph type="title"/>
          </p:nvPr>
        </p:nvSpPr>
        <p:spPr>
          <a:xfrm>
            <a:off x="838200" y="365125"/>
            <a:ext cx="10515600" cy="1325563"/>
          </a:xfrm>
        </p:spPr>
        <p:txBody>
          <a:bodyPr/>
          <a:lstStyle/>
          <a:p>
            <a:pPr algn="ctr"/>
            <a:r>
              <a:rPr lang="en-US" b="1" u="sng" dirty="0">
                <a:latin typeface="Calibri" panose="020F0502020204030204" pitchFamily="34" charset="0"/>
                <a:cs typeface="Calibri" panose="020F0502020204030204" pitchFamily="34" charset="0"/>
              </a:rPr>
              <a:t>Observations</a:t>
            </a:r>
            <a:endParaRPr lang="en-US" u="sng" dirty="0"/>
          </a:p>
        </p:txBody>
      </p:sp>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784233" y="1815123"/>
            <a:ext cx="10102842" cy="4351338"/>
          </a:xfrm>
        </p:spPr>
        <p:txBody>
          <a:bodyPr>
            <a:normAutofit/>
          </a:bodyPr>
          <a:lstStyle/>
          <a:p>
            <a:pPr>
              <a:defRPr/>
            </a:pPr>
            <a:r>
              <a:rPr lang="en-US" dirty="0">
                <a:latin typeface="Calibri" panose="020F0502020204030204" pitchFamily="34" charset="0"/>
                <a:ea typeface="Calibri" panose="020F0502020204030204" pitchFamily="34" charset="0"/>
                <a:cs typeface="Calibri" panose="020F0502020204030204" pitchFamily="34" charset="0"/>
              </a:rPr>
              <a:t>There are substantial </a:t>
            </a:r>
            <a:r>
              <a:rPr lang="en-US" b="1" dirty="0">
                <a:latin typeface="Calibri" panose="020F0502020204030204" pitchFamily="34" charset="0"/>
                <a:ea typeface="Calibri" panose="020F0502020204030204" pitchFamily="34" charset="0"/>
                <a:cs typeface="Calibri" panose="020F0502020204030204" pitchFamily="34" charset="0"/>
              </a:rPr>
              <a:t>level-differences</a:t>
            </a:r>
            <a:r>
              <a:rPr lang="en-US" dirty="0">
                <a:latin typeface="Calibri" panose="020F0502020204030204" pitchFamily="34" charset="0"/>
                <a:ea typeface="Calibri" panose="020F0502020204030204" pitchFamily="34" charset="0"/>
                <a:cs typeface="Calibri" panose="020F0502020204030204" pitchFamily="34" charset="0"/>
              </a:rPr>
              <a:t> across groups.</a:t>
            </a:r>
          </a:p>
          <a:p>
            <a:pPr>
              <a:spcBef>
                <a:spcPts val="2800"/>
              </a:spcBef>
              <a:defRPr/>
            </a:pPr>
            <a:r>
              <a:rPr lang="en-US" dirty="0">
                <a:latin typeface="Calibri" panose="020F0502020204030204" pitchFamily="34" charset="0"/>
                <a:ea typeface="Calibri" panose="020F0502020204030204" pitchFamily="34" charset="0"/>
                <a:cs typeface="Calibri" panose="020F0502020204030204" pitchFamily="34" charset="0"/>
              </a:rPr>
              <a:t>The labor market improvements seen by people with disabilities since the Pandemic Lockdown Recession, were </a:t>
            </a:r>
            <a:r>
              <a:rPr lang="en-US" u="sng" dirty="0">
                <a:latin typeface="Calibri" panose="020F0502020204030204" pitchFamily="34" charset="0"/>
                <a:ea typeface="Calibri" panose="020F0502020204030204" pitchFamily="34" charset="0"/>
                <a:cs typeface="Calibri" panose="020F0502020204030204" pitchFamily="34" charset="0"/>
              </a:rPr>
              <a:t>slower</a:t>
            </a:r>
            <a:r>
              <a:rPr lang="en-US" dirty="0">
                <a:latin typeface="Calibri" panose="020F0502020204030204" pitchFamily="34" charset="0"/>
                <a:ea typeface="Calibri" panose="020F0502020204030204" pitchFamily="34" charset="0"/>
                <a:cs typeface="Calibri" panose="020F0502020204030204" pitchFamily="34" charset="0"/>
              </a:rPr>
              <a:t> to materialize for black/African Americans with disabilities, but in the recent 12-months, they have made up ground.</a:t>
            </a:r>
          </a:p>
        </p:txBody>
      </p:sp>
      <p:sp>
        <p:nvSpPr>
          <p:cNvPr id="4" name="Date Placeholder 3">
            <a:extLst>
              <a:ext uri="{FF2B5EF4-FFF2-40B4-BE49-F238E27FC236}">
                <a16:creationId xmlns:a16="http://schemas.microsoft.com/office/drawing/2014/main" id="{3A25D95B-DDDE-47E7-8861-A898EEECC2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394FC385-25BD-420B-8A5C-EEDDCB4A56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23519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29698" y="681480"/>
            <a:ext cx="3451702" cy="2942279"/>
          </a:xfrm>
        </p:spPr>
        <p:txBody>
          <a:bodyPr anchor="t" anchorCtr="0">
            <a:normAutofit fontScale="90000"/>
          </a:bodyPr>
          <a:lstStyle/>
          <a:p>
            <a:r>
              <a:rPr lang="en-US" sz="4000" b="1" u="sng" dirty="0">
                <a:latin typeface="Calibri" panose="020F0502020204030204" pitchFamily="34" charset="0"/>
                <a:cs typeface="Calibri" panose="020F0502020204030204" pitchFamily="34" charset="0"/>
              </a:rPr>
              <a:t>Average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Monthly</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Employment-to-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Population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Ratio</a:t>
            </a:r>
            <a:endParaRPr lang="en-US" sz="4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23</a:t>
            </a:fld>
            <a:endParaRPr lang="en-US"/>
          </a:p>
        </p:txBody>
      </p:sp>
      <p:sp>
        <p:nvSpPr>
          <p:cNvPr id="3" name="Title 1">
            <a:extLst>
              <a:ext uri="{FF2B5EF4-FFF2-40B4-BE49-F238E27FC236}">
                <a16:creationId xmlns:a16="http://schemas.microsoft.com/office/drawing/2014/main" id="{BCBFBFFF-1A3D-1D9B-9812-7C6F8472D7E0}"/>
              </a:ext>
            </a:extLst>
          </p:cNvPr>
          <p:cNvSpPr txBox="1">
            <a:spLocks/>
          </p:cNvSpPr>
          <p:nvPr/>
        </p:nvSpPr>
        <p:spPr>
          <a:xfrm>
            <a:off x="5158898" y="2454456"/>
            <a:ext cx="3451702" cy="294227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Calibri" panose="020F0502020204030204" pitchFamily="34" charset="0"/>
                <a:cs typeface="Calibri" panose="020F0502020204030204" pitchFamily="34" charset="0"/>
              </a:rPr>
              <a:t>Other Groups</a:t>
            </a:r>
          </a:p>
          <a:p>
            <a:pPr algn="ctr"/>
            <a:r>
              <a:rPr lang="en-US" sz="3600" b="1" dirty="0">
                <a:latin typeface="Calibri" panose="020F0502020204030204" pitchFamily="34" charset="0"/>
                <a:cs typeface="Calibri" panose="020F0502020204030204" pitchFamily="34" charset="0"/>
              </a:rPr>
              <a:t>with </a:t>
            </a:r>
          </a:p>
          <a:p>
            <a:pPr algn="ctr"/>
            <a:r>
              <a:rPr lang="en-US" sz="3600" b="1" dirty="0">
                <a:latin typeface="Calibri" panose="020F0502020204030204" pitchFamily="34" charset="0"/>
                <a:cs typeface="Calibri" panose="020F0502020204030204" pitchFamily="34" charset="0"/>
              </a:rPr>
              <a:t>Relatively Small Sample Size</a:t>
            </a:r>
          </a:p>
        </p:txBody>
      </p:sp>
    </p:spTree>
    <p:extLst>
      <p:ext uri="{BB962C8B-B14F-4D97-AF65-F5344CB8AC3E}">
        <p14:creationId xmlns:p14="http://schemas.microsoft.com/office/powerpoint/2010/main" val="1496580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29698" y="681480"/>
            <a:ext cx="3451702" cy="2942279"/>
          </a:xfrm>
        </p:spPr>
        <p:txBody>
          <a:bodyPr anchor="t" anchorCtr="0">
            <a:normAutofit fontScale="90000"/>
          </a:bodyPr>
          <a:lstStyle/>
          <a:p>
            <a:r>
              <a:rPr lang="en-US" sz="4000" b="1" u="sng" dirty="0">
                <a:latin typeface="Calibri" panose="020F0502020204030204" pitchFamily="34" charset="0"/>
                <a:cs typeface="Calibri" panose="020F0502020204030204" pitchFamily="34" charset="0"/>
              </a:rPr>
              <a:t>Average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Monthly</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Employment-to-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Population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Ratio</a:t>
            </a:r>
            <a:endParaRPr lang="en-US" sz="4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24</a:t>
            </a:fld>
            <a:endParaRPr lang="en-US"/>
          </a:p>
        </p:txBody>
      </p:sp>
      <p:pic>
        <p:nvPicPr>
          <p:cNvPr id="7" name="Picture 6">
            <a:extLst>
              <a:ext uri="{FF2B5EF4-FFF2-40B4-BE49-F238E27FC236}">
                <a16:creationId xmlns:a16="http://schemas.microsoft.com/office/drawing/2014/main" id="{CA0F0295-4528-7AE5-AC23-4066626A5A99}"/>
              </a:ext>
            </a:extLst>
          </p:cNvPr>
          <p:cNvPicPr>
            <a:picLocks noChangeAspect="1"/>
          </p:cNvPicPr>
          <p:nvPr/>
        </p:nvPicPr>
        <p:blipFill>
          <a:blip r:embed="rId2"/>
          <a:stretch>
            <a:fillRect/>
          </a:stretch>
        </p:blipFill>
        <p:spPr>
          <a:xfrm>
            <a:off x="3614711" y="146906"/>
            <a:ext cx="7223760" cy="6061213"/>
          </a:xfrm>
          <a:prstGeom prst="rect">
            <a:avLst/>
          </a:prstGeom>
        </p:spPr>
      </p:pic>
    </p:spTree>
    <p:extLst>
      <p:ext uri="{BB962C8B-B14F-4D97-AF65-F5344CB8AC3E}">
        <p14:creationId xmlns:p14="http://schemas.microsoft.com/office/powerpoint/2010/main" val="3177536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29698" y="681480"/>
            <a:ext cx="3451702" cy="2942279"/>
          </a:xfrm>
        </p:spPr>
        <p:txBody>
          <a:bodyPr anchor="t" anchorCtr="0">
            <a:normAutofit fontScale="90000"/>
          </a:bodyPr>
          <a:lstStyle/>
          <a:p>
            <a:r>
              <a:rPr lang="en-US" sz="4000" b="1" u="sng" dirty="0">
                <a:latin typeface="Calibri" panose="020F0502020204030204" pitchFamily="34" charset="0"/>
                <a:cs typeface="Calibri" panose="020F0502020204030204" pitchFamily="34" charset="0"/>
              </a:rPr>
              <a:t>Average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Monthly</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Employment-to-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Population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Ratio</a:t>
            </a:r>
            <a:endParaRPr lang="en-US" sz="4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25</a:t>
            </a:fld>
            <a:endParaRPr lang="en-US"/>
          </a:p>
        </p:txBody>
      </p:sp>
      <p:pic>
        <p:nvPicPr>
          <p:cNvPr id="7" name="Picture 6">
            <a:extLst>
              <a:ext uri="{FF2B5EF4-FFF2-40B4-BE49-F238E27FC236}">
                <a16:creationId xmlns:a16="http://schemas.microsoft.com/office/drawing/2014/main" id="{CA0F0295-4528-7AE5-AC23-4066626A5A99}"/>
              </a:ext>
            </a:extLst>
          </p:cNvPr>
          <p:cNvPicPr>
            <a:picLocks noChangeAspect="1"/>
          </p:cNvPicPr>
          <p:nvPr/>
        </p:nvPicPr>
        <p:blipFill>
          <a:blip r:embed="rId2"/>
          <a:stretch>
            <a:fillRect/>
          </a:stretch>
        </p:blipFill>
        <p:spPr>
          <a:xfrm>
            <a:off x="3611880" y="146304"/>
            <a:ext cx="7223760" cy="6061214"/>
          </a:xfrm>
          <a:prstGeom prst="rect">
            <a:avLst/>
          </a:prstGeom>
        </p:spPr>
      </p:pic>
    </p:spTree>
    <p:extLst>
      <p:ext uri="{BB962C8B-B14F-4D97-AF65-F5344CB8AC3E}">
        <p14:creationId xmlns:p14="http://schemas.microsoft.com/office/powerpoint/2010/main" val="490111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29698" y="681480"/>
            <a:ext cx="3451702" cy="2942279"/>
          </a:xfrm>
        </p:spPr>
        <p:txBody>
          <a:bodyPr anchor="t" anchorCtr="0">
            <a:normAutofit fontScale="90000"/>
          </a:bodyPr>
          <a:lstStyle/>
          <a:p>
            <a:r>
              <a:rPr lang="en-US" sz="4000" b="1" u="sng" dirty="0">
                <a:latin typeface="Calibri" panose="020F0502020204030204" pitchFamily="34" charset="0"/>
                <a:cs typeface="Calibri" panose="020F0502020204030204" pitchFamily="34" charset="0"/>
              </a:rPr>
              <a:t>Average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Monthly</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Employment-to-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Population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Ratio</a:t>
            </a:r>
            <a:endParaRPr lang="en-US" sz="4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26</a:t>
            </a:fld>
            <a:endParaRPr lang="en-US"/>
          </a:p>
        </p:txBody>
      </p:sp>
      <p:pic>
        <p:nvPicPr>
          <p:cNvPr id="6" name="Picture 5">
            <a:extLst>
              <a:ext uri="{FF2B5EF4-FFF2-40B4-BE49-F238E27FC236}">
                <a16:creationId xmlns:a16="http://schemas.microsoft.com/office/drawing/2014/main" id="{B55596D7-9829-971D-8979-DB54D50E2A91}"/>
              </a:ext>
            </a:extLst>
          </p:cNvPr>
          <p:cNvPicPr>
            <a:picLocks noChangeAspect="1"/>
          </p:cNvPicPr>
          <p:nvPr/>
        </p:nvPicPr>
        <p:blipFill>
          <a:blip r:embed="rId2"/>
          <a:stretch>
            <a:fillRect/>
          </a:stretch>
        </p:blipFill>
        <p:spPr>
          <a:xfrm>
            <a:off x="3614713" y="146304"/>
            <a:ext cx="7223760" cy="6061214"/>
          </a:xfrm>
          <a:prstGeom prst="rect">
            <a:avLst/>
          </a:prstGeom>
        </p:spPr>
      </p:pic>
    </p:spTree>
    <p:extLst>
      <p:ext uri="{BB962C8B-B14F-4D97-AF65-F5344CB8AC3E}">
        <p14:creationId xmlns:p14="http://schemas.microsoft.com/office/powerpoint/2010/main" val="697142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29698" y="681480"/>
            <a:ext cx="3451702" cy="2942279"/>
          </a:xfrm>
        </p:spPr>
        <p:txBody>
          <a:bodyPr anchor="t" anchorCtr="0">
            <a:normAutofit fontScale="90000"/>
          </a:bodyPr>
          <a:lstStyle/>
          <a:p>
            <a:r>
              <a:rPr lang="en-US" sz="4000" b="1" u="sng" dirty="0">
                <a:latin typeface="Calibri" panose="020F0502020204030204" pitchFamily="34" charset="0"/>
                <a:cs typeface="Calibri" panose="020F0502020204030204" pitchFamily="34" charset="0"/>
              </a:rPr>
              <a:t>Average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Monthly</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Employment-to-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Population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Ratio</a:t>
            </a:r>
            <a:endParaRPr lang="en-US" sz="4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27</a:t>
            </a:fld>
            <a:endParaRPr lang="en-US"/>
          </a:p>
        </p:txBody>
      </p:sp>
      <p:pic>
        <p:nvPicPr>
          <p:cNvPr id="8" name="Picture 7">
            <a:extLst>
              <a:ext uri="{FF2B5EF4-FFF2-40B4-BE49-F238E27FC236}">
                <a16:creationId xmlns:a16="http://schemas.microsoft.com/office/drawing/2014/main" id="{BD2701EC-60B7-B2D6-3F6D-319A5B757B80}"/>
              </a:ext>
            </a:extLst>
          </p:cNvPr>
          <p:cNvPicPr>
            <a:picLocks noChangeAspect="1"/>
          </p:cNvPicPr>
          <p:nvPr/>
        </p:nvPicPr>
        <p:blipFill>
          <a:blip r:embed="rId2"/>
          <a:stretch>
            <a:fillRect/>
          </a:stretch>
        </p:blipFill>
        <p:spPr>
          <a:xfrm>
            <a:off x="3614713" y="146304"/>
            <a:ext cx="7223760" cy="6061214"/>
          </a:xfrm>
          <a:prstGeom prst="rect">
            <a:avLst/>
          </a:prstGeom>
        </p:spPr>
      </p:pic>
    </p:spTree>
    <p:extLst>
      <p:ext uri="{BB962C8B-B14F-4D97-AF65-F5344CB8AC3E}">
        <p14:creationId xmlns:p14="http://schemas.microsoft.com/office/powerpoint/2010/main" val="3038398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29698" y="681480"/>
            <a:ext cx="3451702" cy="2942279"/>
          </a:xfrm>
        </p:spPr>
        <p:txBody>
          <a:bodyPr anchor="t" anchorCtr="0">
            <a:normAutofit fontScale="90000"/>
          </a:bodyPr>
          <a:lstStyle/>
          <a:p>
            <a:r>
              <a:rPr lang="en-US" sz="4000" b="1" u="sng" dirty="0">
                <a:latin typeface="Calibri" panose="020F0502020204030204" pitchFamily="34" charset="0"/>
                <a:cs typeface="Calibri" panose="020F0502020204030204" pitchFamily="34" charset="0"/>
              </a:rPr>
              <a:t>Average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Monthly</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Employment-to-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Population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Ratio</a:t>
            </a:r>
            <a:endParaRPr lang="en-US" sz="4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28</a:t>
            </a:fld>
            <a:endParaRPr lang="en-US"/>
          </a:p>
        </p:txBody>
      </p:sp>
      <p:pic>
        <p:nvPicPr>
          <p:cNvPr id="6" name="Picture 5">
            <a:extLst>
              <a:ext uri="{FF2B5EF4-FFF2-40B4-BE49-F238E27FC236}">
                <a16:creationId xmlns:a16="http://schemas.microsoft.com/office/drawing/2014/main" id="{19E989AC-ECB8-F87F-A4CD-5ED65957634D}"/>
              </a:ext>
            </a:extLst>
          </p:cNvPr>
          <p:cNvPicPr>
            <a:picLocks noChangeAspect="1"/>
          </p:cNvPicPr>
          <p:nvPr/>
        </p:nvPicPr>
        <p:blipFill>
          <a:blip r:embed="rId2"/>
          <a:stretch>
            <a:fillRect/>
          </a:stretch>
        </p:blipFill>
        <p:spPr>
          <a:xfrm>
            <a:off x="3614713" y="146304"/>
            <a:ext cx="7223760" cy="6061214"/>
          </a:xfrm>
          <a:prstGeom prst="rect">
            <a:avLst/>
          </a:prstGeom>
        </p:spPr>
      </p:pic>
    </p:spTree>
    <p:extLst>
      <p:ext uri="{BB962C8B-B14F-4D97-AF65-F5344CB8AC3E}">
        <p14:creationId xmlns:p14="http://schemas.microsoft.com/office/powerpoint/2010/main" val="1750041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29698" y="681480"/>
            <a:ext cx="3451702" cy="2942279"/>
          </a:xfrm>
        </p:spPr>
        <p:txBody>
          <a:bodyPr anchor="t" anchorCtr="0">
            <a:normAutofit fontScale="90000"/>
          </a:bodyPr>
          <a:lstStyle/>
          <a:p>
            <a:r>
              <a:rPr lang="en-US" sz="4000" b="1" u="sng" dirty="0">
                <a:latin typeface="Calibri" panose="020F0502020204030204" pitchFamily="34" charset="0"/>
                <a:cs typeface="Calibri" panose="020F0502020204030204" pitchFamily="34" charset="0"/>
              </a:rPr>
              <a:t>Average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Monthly</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Employment-to-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Population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Ratio</a:t>
            </a:r>
            <a:endParaRPr lang="en-US" sz="4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29</a:t>
            </a:fld>
            <a:endParaRPr lang="en-US"/>
          </a:p>
        </p:txBody>
      </p:sp>
      <p:pic>
        <p:nvPicPr>
          <p:cNvPr id="6" name="Picture 5">
            <a:extLst>
              <a:ext uri="{FF2B5EF4-FFF2-40B4-BE49-F238E27FC236}">
                <a16:creationId xmlns:a16="http://schemas.microsoft.com/office/drawing/2014/main" id="{2AD20651-6BC9-694D-3335-51BDC9F8FC3A}"/>
              </a:ext>
            </a:extLst>
          </p:cNvPr>
          <p:cNvPicPr>
            <a:picLocks noChangeAspect="1"/>
          </p:cNvPicPr>
          <p:nvPr/>
        </p:nvPicPr>
        <p:blipFill>
          <a:blip r:embed="rId2"/>
          <a:stretch>
            <a:fillRect/>
          </a:stretch>
        </p:blipFill>
        <p:spPr>
          <a:xfrm>
            <a:off x="3614713" y="146304"/>
            <a:ext cx="7223760" cy="6061214"/>
          </a:xfrm>
          <a:prstGeom prst="rect">
            <a:avLst/>
          </a:prstGeom>
        </p:spPr>
      </p:pic>
    </p:spTree>
    <p:extLst>
      <p:ext uri="{BB962C8B-B14F-4D97-AF65-F5344CB8AC3E}">
        <p14:creationId xmlns:p14="http://schemas.microsoft.com/office/powerpoint/2010/main" val="1163094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p:txBody>
          <a:bodyPr/>
          <a:lstStyle/>
          <a:p>
            <a:pPr>
              <a:spcBef>
                <a:spcPts val="1800"/>
              </a:spcBef>
            </a:pPr>
            <a:r>
              <a:rPr lang="en-US" sz="2800" dirty="0">
                <a:latin typeface="Calibri" panose="020F0502020204030204" pitchFamily="34" charset="0"/>
                <a:cs typeface="Calibri" panose="020F0502020204030204" pitchFamily="34" charset="0"/>
              </a:rPr>
              <a:t>This webinar is being recorded. We will post an archive of along side the Monthly nTIDE broadcast on our webinar, each month, on our website at </a:t>
            </a:r>
            <a:r>
              <a:rPr lang="en-US" sz="2800" u="sng" dirty="0">
                <a:latin typeface="Calibri" panose="020F0502020204030204" pitchFamily="34" charset="0"/>
                <a:cs typeface="Calibri" panose="020F0502020204030204" pitchFamily="34" charset="0"/>
                <a:hlinkClick r:id="rId4"/>
              </a:rPr>
              <a:t>www.researchondisability.org/nTIDE</a:t>
            </a:r>
            <a:r>
              <a:rPr lang="en-US" sz="2800" dirty="0">
                <a:latin typeface="Calibri" panose="020F0502020204030204" pitchFamily="34" charset="0"/>
                <a:cs typeface="Calibri" panose="020F0502020204030204" pitchFamily="34" charset="0"/>
              </a:rPr>
              <a:t>. This site will also provide copies of the presentations, the speakers’ bios, full transcripts, and other valuable resources.</a:t>
            </a:r>
          </a:p>
          <a:p>
            <a:pPr>
              <a:spcBef>
                <a:spcPts val="1800"/>
              </a:spcBef>
            </a:pPr>
            <a:r>
              <a:rPr lang="en-US" sz="2800" dirty="0">
                <a:latin typeface="Calibri" panose="020F0502020204030204" pitchFamily="34" charset="0"/>
                <a:cs typeface="Calibri" panose="020F0502020204030204" pitchFamily="34" charset="0"/>
              </a:rPr>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 </a:t>
            </a:r>
          </a:p>
          <a:p>
            <a:pPr marL="0" indent="0">
              <a:buNone/>
            </a:pP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7B6C1A9F-E6E1-4666-AC80-2B4B1F6B4AD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978E3353-AAEC-4BB7-BD97-5458D8183A57}"/>
              </a:ext>
            </a:extLst>
          </p:cNvPr>
          <p:cNvSpPr>
            <a:spLocks noGrp="1"/>
          </p:cNvSpPr>
          <p:nvPr>
            <p:ph type="sldNum" sz="quarter" idx="12"/>
          </p:nvPr>
        </p:nvSpPr>
        <p:spPr/>
        <p:txBody>
          <a:bodyPr/>
          <a:lstStyle/>
          <a:p>
            <a:fld id="{9C637C1D-740A-4EE7-9AC7-DE15DA94B719}" type="slidenum">
              <a:rPr lang="en-US" smtClean="0"/>
              <a:t>3</a:t>
            </a:fld>
            <a:endParaRPr lang="en-US"/>
          </a:p>
        </p:txBody>
      </p:sp>
      <p:pic>
        <p:nvPicPr>
          <p:cNvPr id="6" name="nTIDE-2" descr="audio file for the intro text on slide 3">
            <a:hlinkClick r:id="" action="ppaction://media"/>
            <a:extLst>
              <a:ext uri="{FF2B5EF4-FFF2-40B4-BE49-F238E27FC236}">
                <a16:creationId xmlns:a16="http://schemas.microsoft.com/office/drawing/2014/main" id="{7BEBF58B-7E86-4D70-AA4F-B216C6A8DA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533400" cy="533400"/>
          </a:xfrm>
          <a:prstGeom prst="rect">
            <a:avLst/>
          </a:prstGeom>
        </p:spPr>
      </p:pic>
    </p:spTree>
    <p:extLst>
      <p:ext uri="{BB962C8B-B14F-4D97-AF65-F5344CB8AC3E}">
        <p14:creationId xmlns:p14="http://schemas.microsoft.com/office/powerpoint/2010/main" val="1544049043"/>
      </p:ext>
    </p:extLst>
  </p:cSld>
  <p:clrMapOvr>
    <a:masterClrMapping/>
  </p:clrMapOvr>
  <mc:AlternateContent xmlns:mc="http://schemas.openxmlformats.org/markup-compatibility/2006" xmlns:p14="http://schemas.microsoft.com/office/powerpoint/2010/main">
    <mc:Choice Requires="p14">
      <p:transition p14:dur="380" advClick="0" advTm="380"/>
    </mc:Choice>
    <mc:Fallback xmlns="">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Introducing our Guest Speaker</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a:xfrm>
            <a:off x="1854439" y="2136956"/>
            <a:ext cx="5960633" cy="3033657"/>
          </a:xfrm>
        </p:spPr>
        <p:txBody>
          <a:bodyPr/>
          <a:lstStyle/>
          <a:p>
            <a:endParaRPr lang="en-US" dirty="0"/>
          </a:p>
          <a:p>
            <a:endParaRPr lang="en-US" dirty="0"/>
          </a:p>
          <a:p>
            <a:pPr marL="0" indent="0">
              <a:buNone/>
            </a:pPr>
            <a:r>
              <a:rPr lang="en-US" sz="3600" b="1" i="1" dirty="0"/>
              <a:t>Elaine Katz</a:t>
            </a:r>
          </a:p>
          <a:p>
            <a:pPr marL="0" indent="0">
              <a:buNone/>
            </a:pPr>
            <a:r>
              <a:rPr lang="en-US" sz="3600" b="1" i="1" dirty="0"/>
              <a:t>Kessler Foundation</a:t>
            </a: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30</a:t>
            </a:fld>
            <a:endParaRPr lang="en-US"/>
          </a:p>
        </p:txBody>
      </p:sp>
      <p:pic>
        <p:nvPicPr>
          <p:cNvPr id="8" name="Picture 7" descr="Elaine Katz is a white woman with short auburn hair wearing blue framed glasses and a blue sweater.">
            <a:extLst>
              <a:ext uri="{FF2B5EF4-FFF2-40B4-BE49-F238E27FC236}">
                <a16:creationId xmlns:a16="http://schemas.microsoft.com/office/drawing/2014/main" id="{0675DE90-3663-C414-7EF2-15405F3C9F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1652" y="2136956"/>
            <a:ext cx="2977896" cy="3533495"/>
          </a:xfrm>
          <a:prstGeom prst="rect">
            <a:avLst/>
          </a:prstGeom>
        </p:spPr>
      </p:pic>
    </p:spTree>
    <p:extLst>
      <p:ext uri="{BB962C8B-B14F-4D97-AF65-F5344CB8AC3E}">
        <p14:creationId xmlns:p14="http://schemas.microsoft.com/office/powerpoint/2010/main" val="1480613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nTIDE Guest Speaker</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a:xfrm>
            <a:off x="2101226" y="2119815"/>
            <a:ext cx="5960633" cy="3033657"/>
          </a:xfrm>
        </p:spPr>
        <p:txBody>
          <a:bodyPr/>
          <a:lstStyle/>
          <a:p>
            <a:endParaRPr lang="en-US" dirty="0"/>
          </a:p>
          <a:p>
            <a:endParaRPr lang="en-US" dirty="0"/>
          </a:p>
          <a:p>
            <a:pPr marL="0" indent="0">
              <a:buNone/>
            </a:pPr>
            <a:r>
              <a:rPr lang="en-US" sz="3600" b="1" i="1" dirty="0"/>
              <a:t>Javier Robles</a:t>
            </a:r>
          </a:p>
          <a:p>
            <a:pPr marL="0" indent="0">
              <a:buNone/>
            </a:pPr>
            <a:r>
              <a:rPr lang="en-US" sz="3600" b="1" i="1" dirty="0"/>
              <a:t>Rutgers</a:t>
            </a: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31</a:t>
            </a:fld>
            <a:endParaRPr lang="en-US"/>
          </a:p>
        </p:txBody>
      </p:sp>
      <p:pic>
        <p:nvPicPr>
          <p:cNvPr id="7" name="Picture 6" descr="A person in a suit and tie&#10;&#10;Description automatically generated with medium confidence">
            <a:extLst>
              <a:ext uri="{FF2B5EF4-FFF2-40B4-BE49-F238E27FC236}">
                <a16:creationId xmlns:a16="http://schemas.microsoft.com/office/drawing/2014/main" id="{1007EB84-53BE-5C5B-8DA5-D1FE65DE5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346" y="1610301"/>
            <a:ext cx="2859024" cy="4288536"/>
          </a:xfrm>
          <a:prstGeom prst="rect">
            <a:avLst/>
          </a:prstGeom>
        </p:spPr>
      </p:pic>
    </p:spTree>
    <p:extLst>
      <p:ext uri="{BB962C8B-B14F-4D97-AF65-F5344CB8AC3E}">
        <p14:creationId xmlns:p14="http://schemas.microsoft.com/office/powerpoint/2010/main" val="926045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Q &amp; A</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pPr>
            <a:r>
              <a:rPr lang="en-US" sz="3200" dirty="0">
                <a:latin typeface="Calibri" panose="020F0502020204030204" pitchFamily="34" charset="0"/>
                <a:cs typeface="Microsoft Sans Serif" pitchFamily="34" charset="0"/>
              </a:rPr>
              <a:t>Use “Q&amp;A” button on Zoom to ask a questions</a:t>
            </a:r>
          </a:p>
          <a:p>
            <a:pPr marL="283464" indent="-285750">
              <a:spcBef>
                <a:spcPts val="2400"/>
              </a:spcBef>
            </a:pPr>
            <a:r>
              <a:rPr lang="en-US" sz="3200" dirty="0">
                <a:latin typeface="Calibri" panose="020F0502020204030204" pitchFamily="34" charset="0"/>
                <a:cs typeface="Microsoft Sans Serif" pitchFamily="34" charset="0"/>
              </a:rPr>
              <a:t>Slides will be archived at</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a:t>
            </a:r>
            <a:r>
              <a:rPr lang="en-US" sz="2800" dirty="0">
                <a:latin typeface="Calibri" panose="020F0502020204030204" pitchFamily="34" charset="0"/>
                <a:cs typeface="Microsoft Sans Serif" pitchFamily="34" charset="0"/>
                <a:sym typeface="Wingdings 3" panose="05040102010807070707" pitchFamily="18" charset="2"/>
              </a:rPr>
              <a:t>  </a:t>
            </a:r>
            <a:r>
              <a:rPr lang="en-US" sz="2800" dirty="0">
                <a:latin typeface="Calibri" panose="020F0502020204030204" pitchFamily="34" charset="0"/>
                <a:cs typeface="Microsoft Sans Serif" pitchFamily="34" charset="0"/>
                <a:sym typeface="Wingdings 3" panose="05040102010807070707" pitchFamily="18" charset="2"/>
                <a:hlinkClick r:id="rId2"/>
              </a:rPr>
              <a:t>https://www.researchondisability.org/ntide-episodes-list</a:t>
            </a:r>
            <a:r>
              <a:rPr lang="en-US" sz="2800" dirty="0">
                <a:latin typeface="Calibri" panose="020F0502020204030204" pitchFamily="34" charset="0"/>
                <a:cs typeface="Microsoft Sans Serif" pitchFamily="34" charset="0"/>
                <a:sym typeface="Wingdings 3" panose="05040102010807070707" pitchFamily="18" charset="2"/>
              </a:rPr>
              <a:t> </a:t>
            </a:r>
            <a:endParaRPr lang="en-US" sz="3200" b="1" dirty="0">
              <a:latin typeface="Calibri" panose="020F0502020204030204" pitchFamily="34" charset="0"/>
            </a:endParaRPr>
          </a:p>
          <a:p>
            <a:pPr marL="283464" indent="-285750">
              <a:spcBef>
                <a:spcPts val="2400"/>
              </a:spcBef>
            </a:pPr>
            <a:r>
              <a:rPr lang="en-US" sz="3200" dirty="0">
                <a:latin typeface="Calibri" panose="020F0502020204030204" pitchFamily="34" charset="0"/>
                <a:cs typeface="Microsoft Sans Serif" pitchFamily="34" charset="0"/>
              </a:rPr>
              <a:t>Take our feedback survey at</a:t>
            </a:r>
            <a:br>
              <a:rPr lang="en-US" sz="3600" dirty="0">
                <a:latin typeface="Calibri" panose="020F0502020204030204" pitchFamily="34" charset="0"/>
                <a:cs typeface="Microsoft Sans Serif" pitchFamily="34" charset="0"/>
              </a:rPr>
            </a:br>
            <a:r>
              <a:rPr lang="en-US" dirty="0">
                <a:latin typeface="Calibri" panose="020F0502020204030204" pitchFamily="34" charset="0"/>
                <a:cs typeface="Microsoft Sans Serif" pitchFamily="34" charset="0"/>
              </a:rPr>
              <a:t>     </a:t>
            </a:r>
            <a:r>
              <a:rPr lang="en-US" sz="2800" dirty="0">
                <a:latin typeface="Calibri" panose="020F0502020204030204" pitchFamily="34" charset="0"/>
                <a:cs typeface="Microsoft Sans Serif" pitchFamily="34" charset="0"/>
                <a:sym typeface="Wingdings 3" panose="05040102010807070707" pitchFamily="18" charset="2"/>
              </a:rPr>
              <a:t></a:t>
            </a:r>
            <a:r>
              <a:rPr lang="en-US" dirty="0">
                <a:latin typeface="Calibri" panose="020F0502020204030204" pitchFamily="34" charset="0"/>
                <a:cs typeface="Microsoft Sans Serif" pitchFamily="34" charset="0"/>
              </a:rPr>
              <a:t> </a:t>
            </a:r>
            <a:r>
              <a:rPr lang="en-US" sz="2800" dirty="0">
                <a:latin typeface="Calibri" panose="020F0502020204030204" pitchFamily="34" charset="0"/>
                <a:cs typeface="Microsoft Sans Serif" pitchFamily="34" charset="0"/>
                <a:sym typeface="Wingdings 3" panose="05040102010807070707" pitchFamily="18" charset="2"/>
                <a:hlinkClick r:id="rId2"/>
              </a:rPr>
              <a:t>https://www.researchondisability.org/ntide-episodes-list</a:t>
            </a:r>
            <a:endParaRPr lang="en-US" b="1" dirty="0">
              <a:latin typeface="Calibri" panose="020F0502020204030204" pitchFamily="34" charset="0"/>
            </a:endParaRPr>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32</a:t>
            </a:fld>
            <a:endParaRPr lang="en-US"/>
          </a:p>
        </p:txBody>
      </p:sp>
      <p:pic>
        <p:nvPicPr>
          <p:cNvPr id="6" name="Picture 5">
            <a:extLst>
              <a:ext uri="{FF2B5EF4-FFF2-40B4-BE49-F238E27FC236}">
                <a16:creationId xmlns:a16="http://schemas.microsoft.com/office/drawing/2014/main" id="{F28EB550-BD71-4B32-99F8-E339BE8027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71592" y="1955382"/>
            <a:ext cx="994829" cy="763475"/>
          </a:xfrm>
          <a:prstGeom prst="rect">
            <a:avLst/>
          </a:prstGeom>
        </p:spPr>
      </p:pic>
    </p:spTree>
    <p:extLst>
      <p:ext uri="{BB962C8B-B14F-4D97-AF65-F5344CB8AC3E}">
        <p14:creationId xmlns:p14="http://schemas.microsoft.com/office/powerpoint/2010/main" val="3229120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33</a:t>
            </a:fld>
            <a:endParaRPr lang="en-US"/>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80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pic>
        <p:nvPicPr>
          <p:cNvPr id="7" name="nTIDE-4" descr="audio icon to start end music">
            <a:hlinkClick r:id="" action="ppaction://media"/>
            <a:extLst>
              <a:ext uri="{FF2B5EF4-FFF2-40B4-BE49-F238E27FC236}">
                <a16:creationId xmlns:a16="http://schemas.microsoft.com/office/drawing/2014/main" id="{455604EA-1F46-4130-A5D1-B3D9F9C5DAD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51000" y="707817"/>
            <a:ext cx="489366" cy="489366"/>
          </a:xfrm>
          <a:prstGeom prst="rect">
            <a:avLst/>
          </a:prstGeom>
        </p:spPr>
      </p:pic>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34</a:t>
            </a:fld>
            <a:endParaRPr lang="en-US"/>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31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C845-D721-4621-87B2-1390D24BA4BD}"/>
              </a:ext>
            </a:extLst>
          </p:cNvPr>
          <p:cNvSpPr>
            <a:spLocks noGrp="1"/>
          </p:cNvSpPr>
          <p:nvPr>
            <p:ph type="title"/>
          </p:nvPr>
        </p:nvSpPr>
        <p:spPr>
          <a:xfrm>
            <a:off x="841248" y="365125"/>
            <a:ext cx="10515600" cy="1325563"/>
          </a:xfrm>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55965AF0-4D19-480B-96BC-78B9D429F4A7}"/>
              </a:ext>
            </a:extLst>
          </p:cNvPr>
          <p:cNvSpPr>
            <a:spLocks noGrp="1"/>
          </p:cNvSpPr>
          <p:nvPr>
            <p:ph idx="1"/>
          </p:nvPr>
        </p:nvSpPr>
        <p:spPr/>
        <p:txBody>
          <a:bodyPr/>
          <a:lstStyle/>
          <a:p>
            <a:r>
              <a:rPr lang="en-US" sz="2800" dirty="0">
                <a:latin typeface="Calibri" panose="020F0502020204030204" pitchFamily="34" charset="0"/>
                <a:cs typeface="Calibri" panose="020F0502020204030204" pitchFamily="34" charset="0"/>
              </a:rPr>
              <a:t>If you have any questions following this recording, please contact us at </a:t>
            </a:r>
            <a:r>
              <a:rPr lang="en-US" sz="2800" u="sng" dirty="0">
                <a:latin typeface="Calibri" panose="020F0502020204030204" pitchFamily="34" charset="0"/>
                <a:cs typeface="Calibri" panose="020F0502020204030204" pitchFamily="34" charset="0"/>
                <a:hlinkClick r:id="rId4"/>
              </a:rPr>
              <a:t>disability.statistics@unh.edu</a:t>
            </a:r>
            <a:r>
              <a:rPr lang="en-US" sz="2800" dirty="0">
                <a:latin typeface="Calibri" panose="020F0502020204030204" pitchFamily="34" charset="0"/>
                <a:cs typeface="Calibri" panose="020F0502020204030204" pitchFamily="34" charset="0"/>
              </a:rPr>
              <a:t>, or toll free at 866-538-9521 for more information. Thanks for joining us. Enjoy today's webinar!</a:t>
            </a:r>
          </a:p>
          <a:p>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AAB9E55A-7AC7-4290-88F6-719F922A66E8}"/>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BC62395-EDC5-484E-9B9E-D01AEBA3EFFE}"/>
              </a:ext>
            </a:extLst>
          </p:cNvPr>
          <p:cNvSpPr>
            <a:spLocks noGrp="1"/>
          </p:cNvSpPr>
          <p:nvPr>
            <p:ph type="sldNum" sz="quarter" idx="12"/>
          </p:nvPr>
        </p:nvSpPr>
        <p:spPr/>
        <p:txBody>
          <a:bodyPr/>
          <a:lstStyle/>
          <a:p>
            <a:fld id="{9C637C1D-740A-4EE7-9AC7-DE15DA94B719}" type="slidenum">
              <a:rPr lang="en-US" smtClean="0"/>
              <a:t>4</a:t>
            </a:fld>
            <a:endParaRPr lang="en-US"/>
          </a:p>
        </p:txBody>
      </p:sp>
      <p:pic>
        <p:nvPicPr>
          <p:cNvPr id="6" name="nTIDE-3" descr="audio recording for text on slide 4">
            <a:hlinkClick r:id="" action="ppaction://media"/>
            <a:extLst>
              <a:ext uri="{FF2B5EF4-FFF2-40B4-BE49-F238E27FC236}">
                <a16:creationId xmlns:a16="http://schemas.microsoft.com/office/drawing/2014/main" id="{1EBEF609-0148-4D2B-86AF-CCA882B45E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485201" cy="485201"/>
          </a:xfrm>
          <a:prstGeom prst="rect">
            <a:avLst/>
          </a:prstGeom>
        </p:spPr>
      </p:pic>
    </p:spTree>
    <p:extLst>
      <p:ext uri="{BB962C8B-B14F-4D97-AF65-F5344CB8AC3E}">
        <p14:creationId xmlns:p14="http://schemas.microsoft.com/office/powerpoint/2010/main" val="1567393462"/>
      </p:ext>
    </p:extLst>
  </p:cSld>
  <p:clrMapOvr>
    <a:masterClrMapping/>
  </p:clrMapOvr>
  <mc:AlternateContent xmlns:mc="http://schemas.openxmlformats.org/markup-compatibility/2006" xmlns:p14="http://schemas.microsoft.com/office/powerpoint/2010/main">
    <mc:Choice Requires="p14">
      <p:transition spd="slow" p14:dur="2000" advClick="0" advTm="180"/>
    </mc:Choice>
    <mc:Fallback xmlns="">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9EABC25-AC82-4A68-B16D-1584F2D13CF3}"/>
              </a:ext>
            </a:extLst>
          </p:cNvPr>
          <p:cNvSpPr>
            <a:spLocks noGrp="1"/>
          </p:cNvSpPr>
          <p:nvPr>
            <p:ph type="title"/>
          </p:nvPr>
        </p:nvSpPr>
        <p:spPr>
          <a:xfrm>
            <a:off x="838200" y="365125"/>
            <a:ext cx="10515600" cy="1325563"/>
          </a:xfrm>
        </p:spPr>
        <p:txBody>
          <a:bodyPr/>
          <a:lstStyle/>
          <a:p>
            <a:pPr algn="ctr"/>
            <a:r>
              <a:rPr lang="en-US" sz="4400" b="1" u="sng" dirty="0">
                <a:solidFill>
                  <a:schemeClr val="tx1"/>
                </a:solidFill>
                <a:latin typeface="Calibri" panose="020F0502020204030204" pitchFamily="34" charset="0"/>
                <a:cs typeface="Calibri" panose="020F0502020204030204" pitchFamily="34" charset="0"/>
              </a:rPr>
              <a:t>ASL Interpreter &amp; Closed Captioning </a:t>
            </a:r>
            <a:endParaRPr lang="en-US" u="sng" dirty="0"/>
          </a:p>
        </p:txBody>
      </p:sp>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784233" y="1815123"/>
            <a:ext cx="10102842" cy="4351338"/>
          </a:xfrm>
        </p:spPr>
        <p:txBody>
          <a:bodyPr>
            <a:normAutofit/>
          </a:bodyPr>
          <a:lstStyle/>
          <a:p>
            <a:pPr>
              <a:defRPr/>
            </a:pPr>
            <a:r>
              <a:rPr lang="en-US" dirty="0">
                <a:latin typeface="Calibri" panose="020F0502020204030204" pitchFamily="34" charset="0"/>
                <a:ea typeface="Calibri" panose="020F0502020204030204" pitchFamily="34" charset="0"/>
                <a:cs typeface="Calibri" panose="020F0502020204030204" pitchFamily="34" charset="0"/>
              </a:rPr>
              <a:t>To see </a:t>
            </a:r>
            <a:r>
              <a:rPr lang="en-US" u="sng" dirty="0">
                <a:latin typeface="Calibri" panose="020F0502020204030204" pitchFamily="34" charset="0"/>
                <a:ea typeface="Calibri" panose="020F0502020204030204" pitchFamily="34" charset="0"/>
                <a:cs typeface="Calibri" panose="020F0502020204030204" pitchFamily="34" charset="0"/>
              </a:rPr>
              <a:t>interpreter</a:t>
            </a:r>
            <a:r>
              <a:rPr lang="en-US" dirty="0">
                <a:latin typeface="Calibri" panose="020F0502020204030204" pitchFamily="34" charset="0"/>
                <a:ea typeface="Calibri" panose="020F0502020204030204" pitchFamily="34" charset="0"/>
                <a:cs typeface="Calibri" panose="020F0502020204030204" pitchFamily="34" charset="0"/>
              </a:rPr>
              <a:t> and the gallery of speakers at the same time, we recommend using a computer or laptop, rather than  a phone or tablet</a:t>
            </a:r>
            <a:r>
              <a:rPr lang="en-US" dirty="0">
                <a:effectLst/>
                <a:latin typeface="Calibri" panose="020F0502020204030204" pitchFamily="34" charset="0"/>
                <a:ea typeface="Calibri" panose="020F0502020204030204" pitchFamily="34" charset="0"/>
                <a:cs typeface="Calibri" panose="020F0502020204030204" pitchFamily="34" charset="0"/>
              </a:rPr>
              <a:t>.</a:t>
            </a:r>
          </a:p>
          <a:p>
            <a:pPr>
              <a:spcBef>
                <a:spcPts val="2800"/>
              </a:spcBef>
              <a:defRPr/>
            </a:pPr>
            <a:r>
              <a:rPr lang="en-US" sz="2800" kern="0" dirty="0">
                <a:latin typeface="Calibri" panose="020F0502020204030204" pitchFamily="34" charset="0"/>
                <a:cs typeface="Calibri" panose="020F0502020204030204" pitchFamily="34" charset="0"/>
              </a:rPr>
              <a:t>For closed captioning, click on the Closed Caption button and select Show Subtitle or View Full Transcript.</a:t>
            </a: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US" dirty="0">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3A25D95B-DDDE-47E7-8861-A898EEECC2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394FC385-25BD-420B-8A5C-EEDDCB4A56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81309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5095-A54C-43C7-9F76-75F907615938}"/>
              </a:ext>
            </a:extLst>
          </p:cNvPr>
          <p:cNvSpPr>
            <a:spLocks noGrp="1"/>
          </p:cNvSpPr>
          <p:nvPr>
            <p:ph type="title"/>
          </p:nvPr>
        </p:nvSpPr>
        <p:spPr>
          <a:xfrm>
            <a:off x="838200" y="365125"/>
            <a:ext cx="10515600" cy="1325563"/>
          </a:xfrm>
        </p:spPr>
        <p:txBody>
          <a:bodyPr/>
          <a:lstStyle/>
          <a:p>
            <a:pPr algn="ctr"/>
            <a:r>
              <a:rPr lang="en-US" b="1" u="sng" dirty="0">
                <a:latin typeface="Calibri" panose="020F0502020204030204" pitchFamily="34" charset="0"/>
                <a:cs typeface="Calibri" panose="020F0502020204030204" pitchFamily="34" charset="0"/>
              </a:rPr>
              <a:t>nTIDE </a:t>
            </a:r>
            <a:r>
              <a:rPr lang="en-US" b="1" i="1" u="sng" dirty="0">
                <a:latin typeface="Calibri" panose="020F0502020204030204" pitchFamily="34" charset="0"/>
                <a:cs typeface="Calibri" panose="020F0502020204030204" pitchFamily="34" charset="0"/>
              </a:rPr>
              <a:t>Deeper Dive</a:t>
            </a:r>
            <a:endParaRPr lang="en-US" i="1" u="sng" dirty="0"/>
          </a:p>
        </p:txBody>
      </p:sp>
      <p:sp>
        <p:nvSpPr>
          <p:cNvPr id="3" name="Content Placeholder 2">
            <a:extLst>
              <a:ext uri="{FF2B5EF4-FFF2-40B4-BE49-F238E27FC236}">
                <a16:creationId xmlns:a16="http://schemas.microsoft.com/office/drawing/2014/main" id="{0D5B6EF4-241B-4449-8E37-9ABA41C398CB}"/>
              </a:ext>
            </a:extLst>
          </p:cNvPr>
          <p:cNvSpPr>
            <a:spLocks noGrp="1"/>
          </p:cNvSpPr>
          <p:nvPr>
            <p:ph idx="1"/>
          </p:nvPr>
        </p:nvSpPr>
        <p:spPr>
          <a:xfrm>
            <a:off x="957428" y="1780463"/>
            <a:ext cx="7869580" cy="3857906"/>
          </a:xfrm>
        </p:spPr>
        <p:txBody>
          <a:bodyPr>
            <a:noAutofit/>
          </a:bodyPr>
          <a:lstStyle/>
          <a:p>
            <a:pPr marL="0" indent="0">
              <a:spcBef>
                <a:spcPts val="0"/>
              </a:spcBef>
              <a:buNone/>
            </a:pPr>
            <a:r>
              <a:rPr lang="en-US" b="1" dirty="0">
                <a:solidFill>
                  <a:schemeClr val="tx1"/>
                </a:solidFill>
                <a:latin typeface="Calibri" panose="020F0502020204030204" pitchFamily="34" charset="0"/>
                <a:cs typeface="Calibri" panose="020F0502020204030204" pitchFamily="34" charset="0"/>
              </a:rPr>
              <a:t>Andrew Houtenville</a:t>
            </a:r>
          </a:p>
          <a:p>
            <a:pPr marL="0" indent="0">
              <a:spcBef>
                <a:spcPts val="0"/>
              </a:spcBef>
              <a:buNone/>
            </a:pPr>
            <a:r>
              <a:rPr lang="en-US" sz="2600" dirty="0">
                <a:solidFill>
                  <a:schemeClr val="tx1"/>
                </a:solidFill>
                <a:latin typeface="Calibri" panose="020F0502020204030204" pitchFamily="34" charset="0"/>
                <a:cs typeface="Calibri" panose="020F0502020204030204" pitchFamily="34" charset="0"/>
              </a:rPr>
              <a:t>University of New Hampshire</a:t>
            </a:r>
          </a:p>
          <a:p>
            <a:pPr marL="0" indent="0">
              <a:spcBef>
                <a:spcPts val="0"/>
              </a:spcBef>
              <a:buNone/>
            </a:pPr>
            <a:endParaRPr lang="en-US" sz="800"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b="1" dirty="0">
                <a:latin typeface="Calibri" panose="020F0502020204030204" pitchFamily="34" charset="0"/>
                <a:cs typeface="Calibri" panose="020F0502020204030204" pitchFamily="34" charset="0"/>
              </a:rPr>
              <a:t>Elaine Katz</a:t>
            </a:r>
            <a:br>
              <a:rPr lang="en-US"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Kessler Foundation</a:t>
            </a:r>
          </a:p>
          <a:p>
            <a:pPr marL="0" indent="0">
              <a:spcBef>
                <a:spcPts val="0"/>
              </a:spcBef>
              <a:buNone/>
            </a:pPr>
            <a:endParaRPr lang="en-US" sz="8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800" b="1" dirty="0">
              <a:latin typeface="Calibri" panose="020F0502020204030204" pitchFamily="34" charset="0"/>
              <a:cs typeface="Calibri" panose="020F0502020204030204" pitchFamily="34" charset="0"/>
            </a:endParaRPr>
          </a:p>
          <a:p>
            <a:pPr marL="0" indent="0">
              <a:spcBef>
                <a:spcPts val="0"/>
              </a:spcBef>
              <a:buNone/>
            </a:pPr>
            <a:r>
              <a:rPr lang="en-US" b="1" dirty="0">
                <a:latin typeface="Calibri" panose="020F0502020204030204" pitchFamily="34" charset="0"/>
                <a:cs typeface="Calibri" panose="020F0502020204030204" pitchFamily="34" charset="0"/>
              </a:rPr>
              <a:t>Denise Rozell</a:t>
            </a:r>
          </a:p>
          <a:p>
            <a:pPr marL="0" indent="0">
              <a:spcBef>
                <a:spcPts val="0"/>
              </a:spcBef>
              <a:buNone/>
            </a:pPr>
            <a:r>
              <a:rPr lang="en-US" sz="2600" dirty="0">
                <a:solidFill>
                  <a:schemeClr val="tx1"/>
                </a:solidFill>
                <a:latin typeface="Calibri" panose="020F0502020204030204" pitchFamily="34" charset="0"/>
                <a:cs typeface="Calibri" panose="020F0502020204030204" pitchFamily="34" charset="0"/>
              </a:rPr>
              <a:t>Association of University Centers on Disabilities</a:t>
            </a:r>
            <a:endParaRPr lang="en-US" sz="2600" dirty="0"/>
          </a:p>
        </p:txBody>
      </p:sp>
      <p:sp>
        <p:nvSpPr>
          <p:cNvPr id="4" name="Date Placeholder 3">
            <a:extLst>
              <a:ext uri="{FF2B5EF4-FFF2-40B4-BE49-F238E27FC236}">
                <a16:creationId xmlns:a16="http://schemas.microsoft.com/office/drawing/2014/main" id="{6CB762AE-40ED-47E6-BED3-33D0544212F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44649C42-8B52-44F6-B27D-1D53143ED712}"/>
              </a:ext>
            </a:extLst>
          </p:cNvPr>
          <p:cNvSpPr>
            <a:spLocks noGrp="1"/>
          </p:cNvSpPr>
          <p:nvPr>
            <p:ph type="sldNum" sz="quarter" idx="12"/>
          </p:nvPr>
        </p:nvSpPr>
        <p:spPr/>
        <p:txBody>
          <a:bodyPr/>
          <a:lstStyle/>
          <a:p>
            <a:fld id="{9C637C1D-740A-4EE7-9AC7-DE15DA94B719}" type="slidenum">
              <a:rPr lang="en-US" smtClean="0"/>
              <a:t>6</a:t>
            </a:fld>
            <a:endParaRPr lang="en-US"/>
          </a:p>
        </p:txBody>
      </p:sp>
    </p:spTree>
    <p:extLst>
      <p:ext uri="{BB962C8B-B14F-4D97-AF65-F5344CB8AC3E}">
        <p14:creationId xmlns:p14="http://schemas.microsoft.com/office/powerpoint/2010/main" val="137761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10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p:cTn id="2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4" dur="1000"/>
                                        <p:tgtEl>
                                          <p:spTgt spid="3">
                                            <p:txEl>
                                              <p:pRg st="6" end="6"/>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p:cTn id="2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0CFAC-9458-45E1-B068-9439448C4AED}"/>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Today’s Agenda</a:t>
            </a:r>
            <a:endParaRPr lang="en-US" dirty="0"/>
          </a:p>
        </p:txBody>
      </p:sp>
      <p:sp>
        <p:nvSpPr>
          <p:cNvPr id="3" name="Content Placeholder 2">
            <a:extLst>
              <a:ext uri="{FF2B5EF4-FFF2-40B4-BE49-F238E27FC236}">
                <a16:creationId xmlns:a16="http://schemas.microsoft.com/office/drawing/2014/main" id="{208AB114-3388-4571-913A-BFFBCE5A3F57}"/>
              </a:ext>
            </a:extLst>
          </p:cNvPr>
          <p:cNvSpPr>
            <a:spLocks noGrp="1"/>
          </p:cNvSpPr>
          <p:nvPr>
            <p:ph idx="1"/>
          </p:nvPr>
        </p:nvSpPr>
        <p:spPr/>
        <p:txBody>
          <a:bodyPr/>
          <a:lstStyle/>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12:00 pm: 	Welcome and Introduction</a:t>
            </a:r>
          </a:p>
          <a:p>
            <a:pPr marL="3027363" indent="-3008313">
              <a:spcBef>
                <a:spcPts val="1200"/>
              </a:spcBef>
              <a:buNone/>
              <a:tabLst>
                <a:tab pos="2743200" algn="l"/>
              </a:tabLst>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12:05 pm:	Review Latest Employment Statistics</a:t>
            </a:r>
          </a:p>
          <a:p>
            <a:pPr marL="3027363" indent="-3008313">
              <a:spcBef>
                <a:spcPts val="1200"/>
              </a:spcBef>
              <a:buNone/>
              <a:tabLst>
                <a:tab pos="2743200" algn="l"/>
              </a:tabLst>
            </a:pPr>
            <a:r>
              <a:rPr lang="en-US" dirty="0">
                <a:latin typeface="Calibri" panose="020F0502020204030204" pitchFamily="34" charset="0"/>
              </a:rPr>
              <a:t>	</a:t>
            </a:r>
            <a:r>
              <a:rPr lang="en-US" sz="2800" dirty="0">
                <a:latin typeface="Calibri" panose="020F0502020204030204" pitchFamily="34" charset="0"/>
              </a:rPr>
              <a:t>Outline the Focus Deeper Dive Areas</a:t>
            </a:r>
          </a:p>
          <a:p>
            <a:pPr marL="476250" indent="-457200">
              <a:spcBef>
                <a:spcPts val="1200"/>
              </a:spcBef>
              <a:tabLst>
                <a:tab pos="2743200" algn="l"/>
              </a:tabLst>
            </a:pPr>
            <a:r>
              <a:rPr lang="en-US" sz="2800" dirty="0">
                <a:latin typeface="Calibri" panose="020F0502020204030204" pitchFamily="34" charset="0"/>
              </a:rPr>
              <a:t>12:20 pm:	</a:t>
            </a:r>
            <a:r>
              <a:rPr lang="en-US" dirty="0">
                <a:latin typeface="Calibri" panose="020F0502020204030204" pitchFamily="34" charset="0"/>
              </a:rPr>
              <a:t>Guest Speaker: Javier Robles, Rutgers</a:t>
            </a:r>
            <a:endParaRPr lang="en-US" sz="2800" dirty="0">
              <a:latin typeface="Calibri" panose="020F0502020204030204" pitchFamily="34" charset="0"/>
            </a:endParaRPr>
          </a:p>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12:35 pm:	Open Q&amp;A Period</a:t>
            </a:r>
          </a:p>
          <a:p>
            <a:endParaRPr lang="en-US" dirty="0"/>
          </a:p>
        </p:txBody>
      </p:sp>
      <p:sp>
        <p:nvSpPr>
          <p:cNvPr id="4" name="Date Placeholder 3">
            <a:extLst>
              <a:ext uri="{FF2B5EF4-FFF2-40B4-BE49-F238E27FC236}">
                <a16:creationId xmlns:a16="http://schemas.microsoft.com/office/drawing/2014/main" id="{A756111C-A699-4E23-AF55-0931F21AFCF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CE56EE4-6ECB-4D96-BD76-4355D4C4E1AF}"/>
              </a:ext>
            </a:extLst>
          </p:cNvPr>
          <p:cNvSpPr>
            <a:spLocks noGrp="1"/>
          </p:cNvSpPr>
          <p:nvPr>
            <p:ph type="sldNum" sz="quarter" idx="12"/>
          </p:nvPr>
        </p:nvSpPr>
        <p:spPr/>
        <p:txBody>
          <a:bodyPr/>
          <a:lstStyle/>
          <a:p>
            <a:fld id="{9C637C1D-740A-4EE7-9AC7-DE15DA94B719}" type="slidenum">
              <a:rPr lang="en-US" smtClean="0"/>
              <a:t>7</a:t>
            </a:fld>
            <a:endParaRPr lang="en-US"/>
          </a:p>
        </p:txBody>
      </p:sp>
    </p:spTree>
    <p:extLst>
      <p:ext uri="{BB962C8B-B14F-4D97-AF65-F5344CB8AC3E}">
        <p14:creationId xmlns:p14="http://schemas.microsoft.com/office/powerpoint/2010/main" val="3367475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29698" y="681480"/>
            <a:ext cx="3451702" cy="2942279"/>
          </a:xfrm>
        </p:spPr>
        <p:txBody>
          <a:bodyPr anchor="t" anchorCtr="0">
            <a:normAutofit/>
          </a:bodyPr>
          <a:lstStyle/>
          <a:p>
            <a:r>
              <a:rPr lang="en-US" sz="4000" b="1" u="sng" dirty="0">
                <a:latin typeface="Calibri" panose="020F0502020204030204" pitchFamily="34" charset="0"/>
                <a:cs typeface="Calibri" panose="020F0502020204030204" pitchFamily="34" charset="0"/>
              </a:rPr>
              <a:t>Employment</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-to-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Population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Ratio</a:t>
            </a:r>
            <a:endParaRPr lang="en-US" sz="4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8</a:t>
            </a:fld>
            <a:endParaRPr lang="en-US"/>
          </a:p>
        </p:txBody>
      </p:sp>
    </p:spTree>
    <p:extLst>
      <p:ext uri="{BB962C8B-B14F-4D97-AF65-F5344CB8AC3E}">
        <p14:creationId xmlns:p14="http://schemas.microsoft.com/office/powerpoint/2010/main" val="249186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29698" y="681480"/>
            <a:ext cx="3451702" cy="2942279"/>
          </a:xfrm>
        </p:spPr>
        <p:txBody>
          <a:bodyPr anchor="t" anchorCtr="0">
            <a:normAutofit/>
          </a:bodyPr>
          <a:lstStyle/>
          <a:p>
            <a:r>
              <a:rPr lang="en-US" sz="4000" b="1" u="sng" dirty="0">
                <a:latin typeface="Calibri" panose="020F0502020204030204" pitchFamily="34" charset="0"/>
                <a:cs typeface="Calibri" panose="020F0502020204030204" pitchFamily="34" charset="0"/>
              </a:rPr>
              <a:t>Employment</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-to-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Population </a:t>
            </a:r>
            <a:br>
              <a:rPr lang="en-US" sz="4000" b="1" u="sng" dirty="0">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Ratio</a:t>
            </a:r>
            <a:endParaRPr lang="en-US" sz="4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9</a:t>
            </a:fld>
            <a:endParaRPr lang="en-US"/>
          </a:p>
        </p:txBody>
      </p:sp>
    </p:spTree>
    <p:extLst>
      <p:ext uri="{BB962C8B-B14F-4D97-AF65-F5344CB8AC3E}">
        <p14:creationId xmlns:p14="http://schemas.microsoft.com/office/powerpoint/2010/main" val="2789241670"/>
      </p:ext>
    </p:extLst>
  </p:cSld>
  <p:clrMapOvr>
    <a:masterClrMapping/>
  </p:clrMapOvr>
</p:sld>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015E9C2F62A04D8E5072CE357391F8" ma:contentTypeVersion="2" ma:contentTypeDescription="Create a new document." ma:contentTypeScope="" ma:versionID="2262463df2beeb76f6bf1b6cbcf6dc86">
  <xsd:schema xmlns:xsd="http://www.w3.org/2001/XMLSchema" xmlns:xs="http://www.w3.org/2001/XMLSchema" xmlns:p="http://schemas.microsoft.com/office/2006/metadata/properties" xmlns:ns3="af1aecce-9966-48e2-adf8-ad84ee7f2c0f" targetNamespace="http://schemas.microsoft.com/office/2006/metadata/properties" ma:root="true" ma:fieldsID="a77094892c8f3730db53e0fe2134b2ea" ns3:_="">
    <xsd:import namespace="af1aecce-9966-48e2-adf8-ad84ee7f2c0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aecce-9966-48e2-adf8-ad84ee7f2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F3AE54-E525-407A-9473-4F14C43EA8FD}">
  <ds:schemaRefs>
    <ds:schemaRef ds:uri="http://schemas.microsoft.com/office/infopath/2007/PartnerControls"/>
    <ds:schemaRef ds:uri="http://schemas.microsoft.com/office/2006/metadata/properties"/>
    <ds:schemaRef ds:uri="http://schemas.openxmlformats.org/package/2006/metadata/core-properties"/>
    <ds:schemaRef ds:uri="http://purl.org/dc/terms/"/>
    <ds:schemaRef ds:uri="http://purl.org/dc/dcmitype/"/>
    <ds:schemaRef ds:uri="af1aecce-9966-48e2-adf8-ad84ee7f2c0f"/>
    <ds:schemaRef ds:uri="http://www.w3.org/XML/1998/namespace"/>
    <ds:schemaRef ds:uri="http://schemas.microsoft.com/office/2006/documentManagement/types"/>
    <ds:schemaRef ds:uri="http://purl.org/dc/elements/1.1/"/>
  </ds:schemaRefs>
</ds:datastoreItem>
</file>

<file path=customXml/itemProps2.xml><?xml version="1.0" encoding="utf-8"?>
<ds:datastoreItem xmlns:ds="http://schemas.openxmlformats.org/officeDocument/2006/customXml" ds:itemID="{12D5A9C1-89C8-4876-9660-866F4774CAB2}">
  <ds:schemaRefs>
    <ds:schemaRef ds:uri="http://schemas.microsoft.com/sharepoint/v3/contenttype/forms"/>
  </ds:schemaRefs>
</ds:datastoreItem>
</file>

<file path=customXml/itemProps3.xml><?xml version="1.0" encoding="utf-8"?>
<ds:datastoreItem xmlns:ds="http://schemas.openxmlformats.org/officeDocument/2006/customXml" ds:itemID="{8B8ECAD1-5D6A-4885-A5A8-6A469323B40F}">
  <ds:schemaRefs>
    <ds:schemaRef ds:uri="af1aecce-9966-48e2-adf8-ad84ee7f2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nTIDE Template</Template>
  <TotalTime>4043</TotalTime>
  <Words>898</Words>
  <Application>Microsoft Office PowerPoint</Application>
  <PresentationFormat>Widescreen</PresentationFormat>
  <Paragraphs>146</Paragraphs>
  <Slides>34</Slides>
  <Notes>1</Notes>
  <HiddenSlides>0</HiddenSlides>
  <MMClips>4</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34</vt:i4>
      </vt:variant>
    </vt:vector>
  </HeadingPairs>
  <TitlesOfParts>
    <vt:vector size="42" baseType="lpstr">
      <vt:lpstr>Arial</vt:lpstr>
      <vt:lpstr>Calibri</vt:lpstr>
      <vt:lpstr>Calibri Light</vt:lpstr>
      <vt:lpstr>Myriad Pro</vt:lpstr>
      <vt:lpstr>2_nTIDE Lunch and Learn PPT Template</vt:lpstr>
      <vt:lpstr>Custom Design</vt:lpstr>
      <vt:lpstr>1_Custom Design</vt:lpstr>
      <vt:lpstr>3_nTIDE Lunch and Learn PPT Template</vt:lpstr>
      <vt:lpstr>nTIDE Lunch &amp; Learn Webinar Series</vt:lpstr>
      <vt:lpstr>nTIDE Lunch &amp; Learn Webinar Series</vt:lpstr>
      <vt:lpstr>Up Front Matters</vt:lpstr>
      <vt:lpstr>Up Front Matters</vt:lpstr>
      <vt:lpstr>ASL Interpreter &amp; Closed Captioning </vt:lpstr>
      <vt:lpstr>nTIDE Deeper Dive</vt:lpstr>
      <vt:lpstr>Today’s Agenda</vt:lpstr>
      <vt:lpstr>Employment -to-  Population  Ratio</vt:lpstr>
      <vt:lpstr>Employment -to-  Population  Ratio</vt:lpstr>
      <vt:lpstr>Employment -to-  Population  Ratio</vt:lpstr>
      <vt:lpstr>Labor  Force Participation Rate</vt:lpstr>
      <vt:lpstr>Labor  Force Participation Rate</vt:lpstr>
      <vt:lpstr>Labor  Force Participation Rate</vt:lpstr>
      <vt:lpstr>Deeper Dive</vt:lpstr>
      <vt:lpstr>Average  Monthly Employment-to-  Population  Ratio</vt:lpstr>
      <vt:lpstr>Average  Monthly Employment-to-  Population  Ratio</vt:lpstr>
      <vt:lpstr>Average  Monthly Employment-to-  Population  Ratio</vt:lpstr>
      <vt:lpstr>Average  Monthly Employment-to-  Population  Ratio</vt:lpstr>
      <vt:lpstr>Average  Monthly Employment-to-  Population  Ratio</vt:lpstr>
      <vt:lpstr>Average  Monthly Employment-to-  Population  Ratio</vt:lpstr>
      <vt:lpstr>Average  Monthly Employment-to-  Population  Ratio</vt:lpstr>
      <vt:lpstr>Observations</vt:lpstr>
      <vt:lpstr>Average  Monthly Employment-to-  Population  Ratio</vt:lpstr>
      <vt:lpstr>Average  Monthly Employment-to-  Population  Ratio</vt:lpstr>
      <vt:lpstr>Average  Monthly Employment-to-  Population  Ratio</vt:lpstr>
      <vt:lpstr>Average  Monthly Employment-to-  Population  Ratio</vt:lpstr>
      <vt:lpstr>Average  Monthly Employment-to-  Population  Ratio</vt:lpstr>
      <vt:lpstr>Average  Monthly Employment-to-  Population  Ratio</vt:lpstr>
      <vt:lpstr>Average  Monthly Employment-to-  Population  Ratio</vt:lpstr>
      <vt:lpstr>Introducing our Guest Speaker</vt:lpstr>
      <vt:lpstr>nTIDE Guest Speaker</vt:lpstr>
      <vt:lpstr>Q &amp; A</vt:lpstr>
      <vt:lpstr>Thank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Filanoski, Kate</dc:creator>
  <cp:lastModifiedBy>Andrew Houtenville</cp:lastModifiedBy>
  <cp:revision>205</cp:revision>
  <dcterms:created xsi:type="dcterms:W3CDTF">2020-09-03T15:55:14Z</dcterms:created>
  <dcterms:modified xsi:type="dcterms:W3CDTF">2023-04-21T15:43:03Z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0x0101002E015E9C2F62A04D8E5072CE357391F8</vt:lpwstr>
  </property>
</Properties>
</file>