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7" r:id="rId4"/>
    <p:sldMasterId id="2147483732" r:id="rId5"/>
    <p:sldMasterId id="2147483648" r:id="rId6"/>
    <p:sldMasterId id="2147486352" r:id="rId7"/>
    <p:sldMasterId id="2147483683" r:id="rId8"/>
    <p:sldMasterId id="2147486377" r:id="rId9"/>
  </p:sldMasterIdLst>
  <p:notesMasterIdLst>
    <p:notesMasterId r:id="rId44"/>
  </p:notesMasterIdLst>
  <p:handoutMasterIdLst>
    <p:handoutMasterId r:id="rId45"/>
  </p:handoutMasterIdLst>
  <p:sldIdLst>
    <p:sldId id="257" r:id="rId10"/>
    <p:sldId id="573" r:id="rId11"/>
    <p:sldId id="256" r:id="rId12"/>
    <p:sldId id="260" r:id="rId13"/>
    <p:sldId id="261" r:id="rId14"/>
    <p:sldId id="12097" r:id="rId15"/>
    <p:sldId id="12109" r:id="rId16"/>
    <p:sldId id="262" r:id="rId17"/>
    <p:sldId id="582" r:id="rId18"/>
    <p:sldId id="305" r:id="rId19"/>
    <p:sldId id="304" r:id="rId20"/>
    <p:sldId id="303" r:id="rId21"/>
    <p:sldId id="264" r:id="rId22"/>
    <p:sldId id="12023" r:id="rId23"/>
    <p:sldId id="12094" r:id="rId24"/>
    <p:sldId id="12093" r:id="rId25"/>
    <p:sldId id="11946" r:id="rId26"/>
    <p:sldId id="12095" r:id="rId27"/>
    <p:sldId id="12096" r:id="rId28"/>
    <p:sldId id="12098" r:id="rId29"/>
    <p:sldId id="12099" r:id="rId30"/>
    <p:sldId id="12100" r:id="rId31"/>
    <p:sldId id="12101" r:id="rId32"/>
    <p:sldId id="12102" r:id="rId33"/>
    <p:sldId id="12103" r:id="rId34"/>
    <p:sldId id="12104" r:id="rId35"/>
    <p:sldId id="12105" r:id="rId36"/>
    <p:sldId id="12106" r:id="rId37"/>
    <p:sldId id="12107" r:id="rId38"/>
    <p:sldId id="12108" r:id="rId39"/>
    <p:sldId id="308" r:id="rId40"/>
    <p:sldId id="274" r:id="rId41"/>
    <p:sldId id="507" r:id="rId42"/>
    <p:sldId id="506"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68ED4C-6BA3-45CF-9DB7-3FB4E3C42BF3}" v="36" dt="2023-02-03T15:41:31.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6469" autoAdjust="0"/>
  </p:normalViewPr>
  <p:slideViewPr>
    <p:cSldViewPr snapToGrid="0">
      <p:cViewPr varScale="1">
        <p:scale>
          <a:sx n="79" d="100"/>
          <a:sy n="79" d="100"/>
        </p:scale>
        <p:origin x="120" y="642"/>
      </p:cViewPr>
      <p:guideLst/>
    </p:cSldViewPr>
  </p:slideViewPr>
  <p:outlineViewPr>
    <p:cViewPr>
      <p:scale>
        <a:sx n="33" d="100"/>
        <a:sy n="33" d="100"/>
      </p:scale>
      <p:origin x="0" y="-48418"/>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gs" Target="tags/tag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Houtenville" userId="aea22101-bd61-4dfe-a17f-14b576307e93" providerId="ADAL" clId="{9C571247-73B0-486E-A39F-DA96658D215A}"/>
    <pc:docChg chg="modSld">
      <pc:chgData name="Andrew Houtenville" userId="aea22101-bd61-4dfe-a17f-14b576307e93" providerId="ADAL" clId="{9C571247-73B0-486E-A39F-DA96658D215A}" dt="2023-01-09T12:30:49.171" v="17" actId="20577"/>
      <pc:docMkLst>
        <pc:docMk/>
      </pc:docMkLst>
      <pc:sldChg chg="modSp mod">
        <pc:chgData name="Andrew Houtenville" userId="aea22101-bd61-4dfe-a17f-14b576307e93" providerId="ADAL" clId="{9C571247-73B0-486E-A39F-DA96658D215A}" dt="2023-01-09T12:30:49.171" v="17" actId="20577"/>
        <pc:sldMkLst>
          <pc:docMk/>
          <pc:sldMk cId="2237022372" sldId="582"/>
        </pc:sldMkLst>
        <pc:spChg chg="mod">
          <ac:chgData name="Andrew Houtenville" userId="aea22101-bd61-4dfe-a17f-14b576307e93" providerId="ADAL" clId="{9C571247-73B0-486E-A39F-DA96658D215A}" dt="2023-01-09T12:30:49.171" v="17" actId="20577"/>
          <ac:spMkLst>
            <pc:docMk/>
            <pc:sldMk cId="2237022372" sldId="582"/>
            <ac:spMk id="3" creationId="{4B922925-3559-40AC-B514-4AFF24DE8FDB}"/>
          </ac:spMkLst>
        </pc:spChg>
      </pc:sldChg>
    </pc:docChg>
  </pc:docChgLst>
  <pc:docChgLst>
    <pc:chgData name="Andrew Houtenville" userId="aea22101-bd61-4dfe-a17f-14b576307e93" providerId="ADAL" clId="{F968ED4C-6BA3-45CF-9DB7-3FB4E3C42BF3}"/>
    <pc:docChg chg="undo redo custSel addSld delSld modSld">
      <pc:chgData name="Andrew Houtenville" userId="aea22101-bd61-4dfe-a17f-14b576307e93" providerId="ADAL" clId="{F968ED4C-6BA3-45CF-9DB7-3FB4E3C42BF3}" dt="2023-02-03T15:42:19.756" v="1001" actId="1076"/>
      <pc:docMkLst>
        <pc:docMk/>
      </pc:docMkLst>
      <pc:sldChg chg="modSp mod">
        <pc:chgData name="Andrew Houtenville" userId="aea22101-bd61-4dfe-a17f-14b576307e93" providerId="ADAL" clId="{F968ED4C-6BA3-45CF-9DB7-3FB4E3C42BF3}" dt="2023-02-03T15:03:15.416" v="550" actId="1035"/>
        <pc:sldMkLst>
          <pc:docMk/>
          <pc:sldMk cId="538596775" sldId="262"/>
        </pc:sldMkLst>
        <pc:spChg chg="mod">
          <ac:chgData name="Andrew Houtenville" userId="aea22101-bd61-4dfe-a17f-14b576307e93" providerId="ADAL" clId="{F968ED4C-6BA3-45CF-9DB7-3FB4E3C42BF3}" dt="2023-02-03T15:03:15.416" v="550" actId="1035"/>
          <ac:spMkLst>
            <pc:docMk/>
            <pc:sldMk cId="538596775" sldId="262"/>
            <ac:spMk id="3" creationId="{4B922925-3559-40AC-B514-4AFF24DE8FDB}"/>
          </ac:spMkLst>
        </pc:spChg>
      </pc:sldChg>
      <pc:sldChg chg="addSp delSp modSp del mod">
        <pc:chgData name="Andrew Houtenville" userId="aea22101-bd61-4dfe-a17f-14b576307e93" providerId="ADAL" clId="{F968ED4C-6BA3-45CF-9DB7-3FB4E3C42BF3}" dt="2023-02-03T15:03:02.612" v="534" actId="47"/>
        <pc:sldMkLst>
          <pc:docMk/>
          <pc:sldMk cId="3077510182" sldId="277"/>
        </pc:sldMkLst>
        <pc:spChg chg="add mod">
          <ac:chgData name="Andrew Houtenville" userId="aea22101-bd61-4dfe-a17f-14b576307e93" providerId="ADAL" clId="{F968ED4C-6BA3-45CF-9DB7-3FB4E3C42BF3}" dt="2023-02-03T15:01:07.563" v="438" actId="113"/>
          <ac:spMkLst>
            <pc:docMk/>
            <pc:sldMk cId="3077510182" sldId="277"/>
            <ac:spMk id="2" creationId="{7DF2D802-1D0F-AD3F-790F-BE60DEC5260C}"/>
          </ac:spMkLst>
        </pc:spChg>
        <pc:spChg chg="mod">
          <ac:chgData name="Andrew Houtenville" userId="aea22101-bd61-4dfe-a17f-14b576307e93" providerId="ADAL" clId="{F968ED4C-6BA3-45CF-9DB7-3FB4E3C42BF3}" dt="2023-02-03T14:59:07.340" v="77" actId="179"/>
          <ac:spMkLst>
            <pc:docMk/>
            <pc:sldMk cId="3077510182" sldId="277"/>
            <ac:spMk id="3" creationId="{1E9BFE24-B735-4B7E-9906-DCB7103581A7}"/>
          </ac:spMkLst>
        </pc:spChg>
        <pc:spChg chg="del mod">
          <ac:chgData name="Andrew Houtenville" userId="aea22101-bd61-4dfe-a17f-14b576307e93" providerId="ADAL" clId="{F968ED4C-6BA3-45CF-9DB7-3FB4E3C42BF3}" dt="2023-02-03T15:00:13.819" v="228" actId="478"/>
          <ac:spMkLst>
            <pc:docMk/>
            <pc:sldMk cId="3077510182" sldId="277"/>
            <ac:spMk id="7" creationId="{5E1FAF20-F8E5-4036-9188-2008BC0C76AC}"/>
          </ac:spMkLst>
        </pc:spChg>
        <pc:picChg chg="add del mod">
          <ac:chgData name="Andrew Houtenville" userId="aea22101-bd61-4dfe-a17f-14b576307e93" providerId="ADAL" clId="{F968ED4C-6BA3-45CF-9DB7-3FB4E3C42BF3}" dt="2023-02-03T15:01:25.792" v="460"/>
          <ac:picMkLst>
            <pc:docMk/>
            <pc:sldMk cId="3077510182" sldId="277"/>
            <ac:picMk id="6" creationId="{5A85B9EE-26BF-BFC9-49E8-CD9A00B2CE91}"/>
          </ac:picMkLst>
        </pc:picChg>
        <pc:picChg chg="add del mod">
          <ac:chgData name="Andrew Houtenville" userId="aea22101-bd61-4dfe-a17f-14b576307e93" providerId="ADAL" clId="{F968ED4C-6BA3-45CF-9DB7-3FB4E3C42BF3}" dt="2023-02-03T15:01:25.792" v="460"/>
          <ac:picMkLst>
            <pc:docMk/>
            <pc:sldMk cId="3077510182" sldId="277"/>
            <ac:picMk id="8" creationId="{30F71F59-29FC-C002-9540-58931C24C404}"/>
          </ac:picMkLst>
        </pc:picChg>
        <pc:picChg chg="del">
          <ac:chgData name="Andrew Houtenville" userId="aea22101-bd61-4dfe-a17f-14b576307e93" providerId="ADAL" clId="{F968ED4C-6BA3-45CF-9DB7-3FB4E3C42BF3}" dt="2023-02-03T15:01:31.141" v="463" actId="21"/>
          <ac:picMkLst>
            <pc:docMk/>
            <pc:sldMk cId="3077510182" sldId="277"/>
            <ac:picMk id="9" creationId="{E82F6EFD-CF39-48D0-9A06-E0CB65BCB0CF}"/>
          </ac:picMkLst>
        </pc:picChg>
        <pc:picChg chg="add mod">
          <ac:chgData name="Andrew Houtenville" userId="aea22101-bd61-4dfe-a17f-14b576307e93" providerId="ADAL" clId="{F968ED4C-6BA3-45CF-9DB7-3FB4E3C42BF3}" dt="2023-02-03T15:01:58.273" v="487" actId="14100"/>
          <ac:picMkLst>
            <pc:docMk/>
            <pc:sldMk cId="3077510182" sldId="277"/>
            <ac:picMk id="10" creationId="{CCC29D95-EAD8-0855-61BF-06BA1A323B2C}"/>
          </ac:picMkLst>
        </pc:picChg>
        <pc:picChg chg="del mod">
          <ac:chgData name="Andrew Houtenville" userId="aea22101-bd61-4dfe-a17f-14b576307e93" providerId="ADAL" clId="{F968ED4C-6BA3-45CF-9DB7-3FB4E3C42BF3}" dt="2023-02-03T15:01:19.588" v="458" actId="21"/>
          <ac:picMkLst>
            <pc:docMk/>
            <pc:sldMk cId="3077510182" sldId="277"/>
            <ac:picMk id="11" creationId="{3176547C-24D8-4981-9F29-DA8BC831FAE6}"/>
          </ac:picMkLst>
        </pc:picChg>
        <pc:picChg chg="add del mod">
          <ac:chgData name="Andrew Houtenville" userId="aea22101-bd61-4dfe-a17f-14b576307e93" providerId="ADAL" clId="{F968ED4C-6BA3-45CF-9DB7-3FB4E3C42BF3}" dt="2023-02-03T15:01:36.571" v="465"/>
          <ac:picMkLst>
            <pc:docMk/>
            <pc:sldMk cId="3077510182" sldId="277"/>
            <ac:picMk id="12" creationId="{71674D03-018B-2BF4-66EB-BF95AE7DD01D}"/>
          </ac:picMkLst>
        </pc:picChg>
        <pc:picChg chg="del mod">
          <ac:chgData name="Andrew Houtenville" userId="aea22101-bd61-4dfe-a17f-14b576307e93" providerId="ADAL" clId="{F968ED4C-6BA3-45CF-9DB7-3FB4E3C42BF3}" dt="2023-02-03T15:01:19.588" v="458" actId="21"/>
          <ac:picMkLst>
            <pc:docMk/>
            <pc:sldMk cId="3077510182" sldId="277"/>
            <ac:picMk id="13" creationId="{98B98A50-3F09-4A70-AA65-A2F9BB02D24F}"/>
          </ac:picMkLst>
        </pc:picChg>
        <pc:picChg chg="del">
          <ac:chgData name="Andrew Houtenville" userId="aea22101-bd61-4dfe-a17f-14b576307e93" providerId="ADAL" clId="{F968ED4C-6BA3-45CF-9DB7-3FB4E3C42BF3}" dt="2023-02-03T15:01:31.141" v="463" actId="21"/>
          <ac:picMkLst>
            <pc:docMk/>
            <pc:sldMk cId="3077510182" sldId="277"/>
            <ac:picMk id="15" creationId="{5CD99D1C-DB3C-4B76-9B5A-310D12B40AC9}"/>
          </ac:picMkLst>
        </pc:picChg>
        <pc:picChg chg="add del mod">
          <ac:chgData name="Andrew Houtenville" userId="aea22101-bd61-4dfe-a17f-14b576307e93" providerId="ADAL" clId="{F968ED4C-6BA3-45CF-9DB7-3FB4E3C42BF3}" dt="2023-02-03T15:01:36.571" v="465"/>
          <ac:picMkLst>
            <pc:docMk/>
            <pc:sldMk cId="3077510182" sldId="277"/>
            <ac:picMk id="16" creationId="{BC2ECCA2-DD28-9A70-A8FA-F34CF6F31FE5}"/>
          </ac:picMkLst>
        </pc:picChg>
        <pc:picChg chg="add mod">
          <ac:chgData name="Andrew Houtenville" userId="aea22101-bd61-4dfe-a17f-14b576307e93" providerId="ADAL" clId="{F968ED4C-6BA3-45CF-9DB7-3FB4E3C42BF3}" dt="2023-02-03T15:01:54.043" v="486" actId="1076"/>
          <ac:picMkLst>
            <pc:docMk/>
            <pc:sldMk cId="3077510182" sldId="277"/>
            <ac:picMk id="18" creationId="{BB544FAA-C5F4-00C5-4337-9F18E94AE56D}"/>
          </ac:picMkLst>
        </pc:picChg>
      </pc:sldChg>
      <pc:sldChg chg="modSp mod">
        <pc:chgData name="Andrew Houtenville" userId="aea22101-bd61-4dfe-a17f-14b576307e93" providerId="ADAL" clId="{F968ED4C-6BA3-45CF-9DB7-3FB4E3C42BF3}" dt="2023-02-03T15:10:01.196" v="854" actId="255"/>
        <pc:sldMkLst>
          <pc:docMk/>
          <pc:sldMk cId="2237022372" sldId="582"/>
        </pc:sldMkLst>
        <pc:spChg chg="mod">
          <ac:chgData name="Andrew Houtenville" userId="aea22101-bd61-4dfe-a17f-14b576307e93" providerId="ADAL" clId="{F968ED4C-6BA3-45CF-9DB7-3FB4E3C42BF3}" dt="2023-02-03T15:10:01.196" v="854" actId="255"/>
          <ac:spMkLst>
            <pc:docMk/>
            <pc:sldMk cId="2237022372" sldId="582"/>
            <ac:spMk id="3" creationId="{4B922925-3559-40AC-B514-4AFF24DE8FDB}"/>
          </ac:spMkLst>
        </pc:spChg>
      </pc:sldChg>
      <pc:sldChg chg="addSp modSp">
        <pc:chgData name="Andrew Houtenville" userId="aea22101-bd61-4dfe-a17f-14b576307e93" providerId="ADAL" clId="{F968ED4C-6BA3-45CF-9DB7-3FB4E3C42BF3}" dt="2023-02-03T15:29:49.067" v="865"/>
        <pc:sldMkLst>
          <pc:docMk/>
          <pc:sldMk cId="4011066312" sldId="11946"/>
        </pc:sldMkLst>
        <pc:spChg chg="add mod">
          <ac:chgData name="Andrew Houtenville" userId="aea22101-bd61-4dfe-a17f-14b576307e93" providerId="ADAL" clId="{F968ED4C-6BA3-45CF-9DB7-3FB4E3C42BF3}" dt="2023-02-03T15:29:49.067" v="865"/>
          <ac:spMkLst>
            <pc:docMk/>
            <pc:sldMk cId="4011066312" sldId="11946"/>
            <ac:spMk id="7" creationId="{A50E67AA-6886-2DEB-B6E0-E2EA35126C77}"/>
          </ac:spMkLst>
        </pc:spChg>
        <pc:grpChg chg="add mod">
          <ac:chgData name="Andrew Houtenville" userId="aea22101-bd61-4dfe-a17f-14b576307e93" providerId="ADAL" clId="{F968ED4C-6BA3-45CF-9DB7-3FB4E3C42BF3}" dt="2023-02-03T15:29:49.067" v="865"/>
          <ac:grpSpMkLst>
            <pc:docMk/>
            <pc:sldMk cId="4011066312" sldId="11946"/>
            <ac:grpSpMk id="3" creationId="{1F70A520-ECD8-4AB3-8D57-722E0C3E1B55}"/>
          </ac:grpSpMkLst>
        </pc:grpChg>
        <pc:grpChg chg="add mod">
          <ac:chgData name="Andrew Houtenville" userId="aea22101-bd61-4dfe-a17f-14b576307e93" providerId="ADAL" clId="{F968ED4C-6BA3-45CF-9DB7-3FB4E3C42BF3}" dt="2023-02-03T15:29:49.067" v="865"/>
          <ac:grpSpMkLst>
            <pc:docMk/>
            <pc:sldMk cId="4011066312" sldId="11946"/>
            <ac:grpSpMk id="6" creationId="{ADACD528-B581-D6CA-5F56-1A69E805975D}"/>
          </ac:grpSpMkLst>
        </pc:grpChg>
        <pc:grpChg chg="add mod">
          <ac:chgData name="Andrew Houtenville" userId="aea22101-bd61-4dfe-a17f-14b576307e93" providerId="ADAL" clId="{F968ED4C-6BA3-45CF-9DB7-3FB4E3C42BF3}" dt="2023-02-03T15:29:49.067" v="865"/>
          <ac:grpSpMkLst>
            <pc:docMk/>
            <pc:sldMk cId="4011066312" sldId="11946"/>
            <ac:grpSpMk id="10" creationId="{0E399FD7-66E3-3E9B-AE5E-DC9CE9348552}"/>
          </ac:grpSpMkLst>
        </pc:grpChg>
        <pc:graphicFrameChg chg="add mod">
          <ac:chgData name="Andrew Houtenville" userId="aea22101-bd61-4dfe-a17f-14b576307e93" providerId="ADAL" clId="{F968ED4C-6BA3-45CF-9DB7-3FB4E3C42BF3}" dt="2023-02-03T15:29:49.067" v="865"/>
          <ac:graphicFrameMkLst>
            <pc:docMk/>
            <pc:sldMk cId="4011066312" sldId="11946"/>
            <ac:graphicFrameMk id="8" creationId="{3CDD79DF-4780-9FB7-ADEE-365C8244E429}"/>
          </ac:graphicFrameMkLst>
        </pc:graphicFrameChg>
        <pc:graphicFrameChg chg="add mod">
          <ac:chgData name="Andrew Houtenville" userId="aea22101-bd61-4dfe-a17f-14b576307e93" providerId="ADAL" clId="{F968ED4C-6BA3-45CF-9DB7-3FB4E3C42BF3}" dt="2023-02-03T15:29:49.067" v="865"/>
          <ac:graphicFrameMkLst>
            <pc:docMk/>
            <pc:sldMk cId="4011066312" sldId="11946"/>
            <ac:graphicFrameMk id="9" creationId="{6E45C406-BE00-7213-7CD5-25D38C2DB88A}"/>
          </ac:graphicFrameMkLst>
        </pc:graphicFrameChg>
        <pc:cxnChg chg="add mod">
          <ac:chgData name="Andrew Houtenville" userId="aea22101-bd61-4dfe-a17f-14b576307e93" providerId="ADAL" clId="{F968ED4C-6BA3-45CF-9DB7-3FB4E3C42BF3}" dt="2023-02-03T15:29:49.067" v="865"/>
          <ac:cxnSpMkLst>
            <pc:docMk/>
            <pc:sldMk cId="4011066312" sldId="11946"/>
            <ac:cxnSpMk id="11" creationId="{4B4418A9-B208-02FE-A4DF-66449F13D80E}"/>
          </ac:cxnSpMkLst>
        </pc:cxnChg>
        <pc:cxnChg chg="add mod">
          <ac:chgData name="Andrew Houtenville" userId="aea22101-bd61-4dfe-a17f-14b576307e93" providerId="ADAL" clId="{F968ED4C-6BA3-45CF-9DB7-3FB4E3C42BF3}" dt="2023-02-03T15:29:49.067" v="865"/>
          <ac:cxnSpMkLst>
            <pc:docMk/>
            <pc:sldMk cId="4011066312" sldId="11946"/>
            <ac:cxnSpMk id="12" creationId="{5E4DF356-E56C-0A89-D479-6D4646CBB162}"/>
          </ac:cxnSpMkLst>
        </pc:cxnChg>
      </pc:sldChg>
      <pc:sldChg chg="addSp delSp modSp mod">
        <pc:chgData name="Andrew Houtenville" userId="aea22101-bd61-4dfe-a17f-14b576307e93" providerId="ADAL" clId="{F968ED4C-6BA3-45CF-9DB7-3FB4E3C42BF3}" dt="2023-02-03T15:35:22.635" v="983" actId="1076"/>
        <pc:sldMkLst>
          <pc:docMk/>
          <pc:sldMk cId="2017358822" sldId="12093"/>
        </pc:sldMkLst>
        <pc:spChg chg="add mod">
          <ac:chgData name="Andrew Houtenville" userId="aea22101-bd61-4dfe-a17f-14b576307e93" providerId="ADAL" clId="{F968ED4C-6BA3-45CF-9DB7-3FB4E3C42BF3}" dt="2023-02-03T15:13:11.852" v="862"/>
          <ac:spMkLst>
            <pc:docMk/>
            <pc:sldMk cId="2017358822" sldId="12093"/>
            <ac:spMk id="7" creationId="{5BA37875-AD96-4F6A-9E7D-51F79BEDCBBA}"/>
          </ac:spMkLst>
        </pc:spChg>
        <pc:spChg chg="add mod">
          <ac:chgData name="Andrew Houtenville" userId="aea22101-bd61-4dfe-a17f-14b576307e93" providerId="ADAL" clId="{F968ED4C-6BA3-45CF-9DB7-3FB4E3C42BF3}" dt="2023-02-03T15:32:49.460" v="919"/>
          <ac:spMkLst>
            <pc:docMk/>
            <pc:sldMk cId="2017358822" sldId="12093"/>
            <ac:spMk id="16" creationId="{5BA37875-AD96-4F6A-9E7D-51F79BEDCBBA}"/>
          </ac:spMkLst>
        </pc:spChg>
        <pc:spChg chg="add mod">
          <ac:chgData name="Andrew Houtenville" userId="aea22101-bd61-4dfe-a17f-14b576307e93" providerId="ADAL" clId="{F968ED4C-6BA3-45CF-9DB7-3FB4E3C42BF3}" dt="2023-02-03T15:34:02.946" v="929"/>
          <ac:spMkLst>
            <pc:docMk/>
            <pc:sldMk cId="2017358822" sldId="12093"/>
            <ac:spMk id="26" creationId="{5BA37875-AD96-4F6A-9E7D-51F79BEDCBBA}"/>
          </ac:spMkLst>
        </pc:spChg>
        <pc:spChg chg="add mod">
          <ac:chgData name="Andrew Houtenville" userId="aea22101-bd61-4dfe-a17f-14b576307e93" providerId="ADAL" clId="{F968ED4C-6BA3-45CF-9DB7-3FB4E3C42BF3}" dt="2023-02-03T15:34:16.418" v="931"/>
          <ac:spMkLst>
            <pc:docMk/>
            <pc:sldMk cId="2017358822" sldId="12093"/>
            <ac:spMk id="34" creationId="{5BA37875-AD96-4F6A-9E7D-51F79BEDCBBA}"/>
          </ac:spMkLst>
        </pc:spChg>
        <pc:grpChg chg="add mod">
          <ac:chgData name="Andrew Houtenville" userId="aea22101-bd61-4dfe-a17f-14b576307e93" providerId="ADAL" clId="{F968ED4C-6BA3-45CF-9DB7-3FB4E3C42BF3}" dt="2023-02-03T15:13:11.852" v="862"/>
          <ac:grpSpMkLst>
            <pc:docMk/>
            <pc:sldMk cId="2017358822" sldId="12093"/>
            <ac:grpSpMk id="3" creationId="{2FC29CC6-1D12-A092-1CD6-3BB2DD3FD101}"/>
          </ac:grpSpMkLst>
        </pc:grpChg>
        <pc:grpChg chg="add mod">
          <ac:chgData name="Andrew Houtenville" userId="aea22101-bd61-4dfe-a17f-14b576307e93" providerId="ADAL" clId="{F968ED4C-6BA3-45CF-9DB7-3FB4E3C42BF3}" dt="2023-02-03T15:13:11.852" v="862"/>
          <ac:grpSpMkLst>
            <pc:docMk/>
            <pc:sldMk cId="2017358822" sldId="12093"/>
            <ac:grpSpMk id="6" creationId="{1FB394B5-9256-4010-97C7-2DACB6D53B0B}"/>
          </ac:grpSpMkLst>
        </pc:grpChg>
        <pc:grpChg chg="add mod">
          <ac:chgData name="Andrew Houtenville" userId="aea22101-bd61-4dfe-a17f-14b576307e93" providerId="ADAL" clId="{F968ED4C-6BA3-45CF-9DB7-3FB4E3C42BF3}" dt="2023-02-03T15:13:11.852" v="862"/>
          <ac:grpSpMkLst>
            <pc:docMk/>
            <pc:sldMk cId="2017358822" sldId="12093"/>
            <ac:grpSpMk id="10" creationId="{19975C20-CD26-C5D1-4B77-B283C5BCB128}"/>
          </ac:grpSpMkLst>
        </pc:grpChg>
        <pc:grpChg chg="add mod">
          <ac:chgData name="Andrew Houtenville" userId="aea22101-bd61-4dfe-a17f-14b576307e93" providerId="ADAL" clId="{F968ED4C-6BA3-45CF-9DB7-3FB4E3C42BF3}" dt="2023-02-03T15:32:49.460" v="919"/>
          <ac:grpSpMkLst>
            <pc:docMk/>
            <pc:sldMk cId="2017358822" sldId="12093"/>
            <ac:grpSpMk id="14" creationId="{2FC29CC6-1D12-A092-1CD6-3BB2DD3FD101}"/>
          </ac:grpSpMkLst>
        </pc:grpChg>
        <pc:grpChg chg="add mod">
          <ac:chgData name="Andrew Houtenville" userId="aea22101-bd61-4dfe-a17f-14b576307e93" providerId="ADAL" clId="{F968ED4C-6BA3-45CF-9DB7-3FB4E3C42BF3}" dt="2023-02-03T15:32:49.460" v="919"/>
          <ac:grpSpMkLst>
            <pc:docMk/>
            <pc:sldMk cId="2017358822" sldId="12093"/>
            <ac:grpSpMk id="15" creationId="{1FB394B5-9256-4010-97C7-2DACB6D53B0B}"/>
          </ac:grpSpMkLst>
        </pc:grpChg>
        <pc:grpChg chg="add mod">
          <ac:chgData name="Andrew Houtenville" userId="aea22101-bd61-4dfe-a17f-14b576307e93" providerId="ADAL" clId="{F968ED4C-6BA3-45CF-9DB7-3FB4E3C42BF3}" dt="2023-02-03T15:32:49.460" v="919"/>
          <ac:grpSpMkLst>
            <pc:docMk/>
            <pc:sldMk cId="2017358822" sldId="12093"/>
            <ac:grpSpMk id="19" creationId="{19975C20-CD26-C5D1-4B77-B283C5BCB128}"/>
          </ac:grpSpMkLst>
        </pc:grpChg>
        <pc:grpChg chg="add mod">
          <ac:chgData name="Andrew Houtenville" userId="aea22101-bd61-4dfe-a17f-14b576307e93" providerId="ADAL" clId="{F968ED4C-6BA3-45CF-9DB7-3FB4E3C42BF3}" dt="2023-02-03T15:34:02.946" v="929"/>
          <ac:grpSpMkLst>
            <pc:docMk/>
            <pc:sldMk cId="2017358822" sldId="12093"/>
            <ac:grpSpMk id="24" creationId="{2FC29CC6-1D12-A092-1CD6-3BB2DD3FD101}"/>
          </ac:grpSpMkLst>
        </pc:grpChg>
        <pc:grpChg chg="add mod">
          <ac:chgData name="Andrew Houtenville" userId="aea22101-bd61-4dfe-a17f-14b576307e93" providerId="ADAL" clId="{F968ED4C-6BA3-45CF-9DB7-3FB4E3C42BF3}" dt="2023-02-03T15:34:02.946" v="929"/>
          <ac:grpSpMkLst>
            <pc:docMk/>
            <pc:sldMk cId="2017358822" sldId="12093"/>
            <ac:grpSpMk id="25" creationId="{1FB394B5-9256-4010-97C7-2DACB6D53B0B}"/>
          </ac:grpSpMkLst>
        </pc:grpChg>
        <pc:grpChg chg="add mod">
          <ac:chgData name="Andrew Houtenville" userId="aea22101-bd61-4dfe-a17f-14b576307e93" providerId="ADAL" clId="{F968ED4C-6BA3-45CF-9DB7-3FB4E3C42BF3}" dt="2023-02-03T15:34:02.946" v="929"/>
          <ac:grpSpMkLst>
            <pc:docMk/>
            <pc:sldMk cId="2017358822" sldId="12093"/>
            <ac:grpSpMk id="29" creationId="{19975C20-CD26-C5D1-4B77-B283C5BCB128}"/>
          </ac:grpSpMkLst>
        </pc:grpChg>
        <pc:grpChg chg="add mod">
          <ac:chgData name="Andrew Houtenville" userId="aea22101-bd61-4dfe-a17f-14b576307e93" providerId="ADAL" clId="{F968ED4C-6BA3-45CF-9DB7-3FB4E3C42BF3}" dt="2023-02-03T15:34:16.418" v="931"/>
          <ac:grpSpMkLst>
            <pc:docMk/>
            <pc:sldMk cId="2017358822" sldId="12093"/>
            <ac:grpSpMk id="32" creationId="{2FC29CC6-1D12-A092-1CD6-3BB2DD3FD101}"/>
          </ac:grpSpMkLst>
        </pc:grpChg>
        <pc:grpChg chg="add mod">
          <ac:chgData name="Andrew Houtenville" userId="aea22101-bd61-4dfe-a17f-14b576307e93" providerId="ADAL" clId="{F968ED4C-6BA3-45CF-9DB7-3FB4E3C42BF3}" dt="2023-02-03T15:34:16.418" v="931"/>
          <ac:grpSpMkLst>
            <pc:docMk/>
            <pc:sldMk cId="2017358822" sldId="12093"/>
            <ac:grpSpMk id="33" creationId="{1FB394B5-9256-4010-97C7-2DACB6D53B0B}"/>
          </ac:grpSpMkLst>
        </pc:grpChg>
        <pc:grpChg chg="add mod">
          <ac:chgData name="Andrew Houtenville" userId="aea22101-bd61-4dfe-a17f-14b576307e93" providerId="ADAL" clId="{F968ED4C-6BA3-45CF-9DB7-3FB4E3C42BF3}" dt="2023-02-03T15:34:16.418" v="931"/>
          <ac:grpSpMkLst>
            <pc:docMk/>
            <pc:sldMk cId="2017358822" sldId="12093"/>
            <ac:grpSpMk id="37" creationId="{19975C20-CD26-C5D1-4B77-B283C5BCB128}"/>
          </ac:grpSpMkLst>
        </pc:grpChg>
        <pc:graphicFrameChg chg="add mod">
          <ac:chgData name="Andrew Houtenville" userId="aea22101-bd61-4dfe-a17f-14b576307e93" providerId="ADAL" clId="{F968ED4C-6BA3-45CF-9DB7-3FB4E3C42BF3}" dt="2023-02-03T15:13:11.852" v="862"/>
          <ac:graphicFrameMkLst>
            <pc:docMk/>
            <pc:sldMk cId="2017358822" sldId="12093"/>
            <ac:graphicFrameMk id="8" creationId="{744364B4-7D5A-1355-4F53-2CF7AA11D547}"/>
          </ac:graphicFrameMkLst>
        </pc:graphicFrameChg>
        <pc:graphicFrameChg chg="add mod">
          <ac:chgData name="Andrew Houtenville" userId="aea22101-bd61-4dfe-a17f-14b576307e93" providerId="ADAL" clId="{F968ED4C-6BA3-45CF-9DB7-3FB4E3C42BF3}" dt="2023-02-03T15:13:11.852" v="862"/>
          <ac:graphicFrameMkLst>
            <pc:docMk/>
            <pc:sldMk cId="2017358822" sldId="12093"/>
            <ac:graphicFrameMk id="9" creationId="{80354D53-BDD5-4BA0-525C-29DF5530B685}"/>
          </ac:graphicFrameMkLst>
        </pc:graphicFrameChg>
        <pc:graphicFrameChg chg="add mod">
          <ac:chgData name="Andrew Houtenville" userId="aea22101-bd61-4dfe-a17f-14b576307e93" providerId="ADAL" clId="{F968ED4C-6BA3-45CF-9DB7-3FB4E3C42BF3}" dt="2023-02-03T15:32:49.460" v="919"/>
          <ac:graphicFrameMkLst>
            <pc:docMk/>
            <pc:sldMk cId="2017358822" sldId="12093"/>
            <ac:graphicFrameMk id="17" creationId="{744364B4-7D5A-1355-4F53-2CF7AA11D547}"/>
          </ac:graphicFrameMkLst>
        </pc:graphicFrameChg>
        <pc:graphicFrameChg chg="add mod">
          <ac:chgData name="Andrew Houtenville" userId="aea22101-bd61-4dfe-a17f-14b576307e93" providerId="ADAL" clId="{F968ED4C-6BA3-45CF-9DB7-3FB4E3C42BF3}" dt="2023-02-03T15:32:49.460" v="919"/>
          <ac:graphicFrameMkLst>
            <pc:docMk/>
            <pc:sldMk cId="2017358822" sldId="12093"/>
            <ac:graphicFrameMk id="18" creationId="{80354D53-BDD5-4BA0-525C-29DF5530B685}"/>
          </ac:graphicFrameMkLst>
        </pc:graphicFrameChg>
        <pc:graphicFrameChg chg="add mod">
          <ac:chgData name="Andrew Houtenville" userId="aea22101-bd61-4dfe-a17f-14b576307e93" providerId="ADAL" clId="{F968ED4C-6BA3-45CF-9DB7-3FB4E3C42BF3}" dt="2023-02-03T15:34:02.946" v="929"/>
          <ac:graphicFrameMkLst>
            <pc:docMk/>
            <pc:sldMk cId="2017358822" sldId="12093"/>
            <ac:graphicFrameMk id="27" creationId="{744364B4-7D5A-1355-4F53-2CF7AA11D547}"/>
          </ac:graphicFrameMkLst>
        </pc:graphicFrameChg>
        <pc:graphicFrameChg chg="add mod">
          <ac:chgData name="Andrew Houtenville" userId="aea22101-bd61-4dfe-a17f-14b576307e93" providerId="ADAL" clId="{F968ED4C-6BA3-45CF-9DB7-3FB4E3C42BF3}" dt="2023-02-03T15:34:02.946" v="929"/>
          <ac:graphicFrameMkLst>
            <pc:docMk/>
            <pc:sldMk cId="2017358822" sldId="12093"/>
            <ac:graphicFrameMk id="28" creationId="{80354D53-BDD5-4BA0-525C-29DF5530B685}"/>
          </ac:graphicFrameMkLst>
        </pc:graphicFrameChg>
        <pc:graphicFrameChg chg="add mod">
          <ac:chgData name="Andrew Houtenville" userId="aea22101-bd61-4dfe-a17f-14b576307e93" providerId="ADAL" clId="{F968ED4C-6BA3-45CF-9DB7-3FB4E3C42BF3}" dt="2023-02-03T15:34:16.418" v="931"/>
          <ac:graphicFrameMkLst>
            <pc:docMk/>
            <pc:sldMk cId="2017358822" sldId="12093"/>
            <ac:graphicFrameMk id="35" creationId="{744364B4-7D5A-1355-4F53-2CF7AA11D547}"/>
          </ac:graphicFrameMkLst>
        </pc:graphicFrameChg>
        <pc:graphicFrameChg chg="add mod">
          <ac:chgData name="Andrew Houtenville" userId="aea22101-bd61-4dfe-a17f-14b576307e93" providerId="ADAL" clId="{F968ED4C-6BA3-45CF-9DB7-3FB4E3C42BF3}" dt="2023-02-03T15:34:16.418" v="931"/>
          <ac:graphicFrameMkLst>
            <pc:docMk/>
            <pc:sldMk cId="2017358822" sldId="12093"/>
            <ac:graphicFrameMk id="36" creationId="{80354D53-BDD5-4BA0-525C-29DF5530B685}"/>
          </ac:graphicFrameMkLst>
        </pc:graphicFrameChg>
        <pc:picChg chg="add del mod">
          <ac:chgData name="Andrew Houtenville" userId="aea22101-bd61-4dfe-a17f-14b576307e93" providerId="ADAL" clId="{F968ED4C-6BA3-45CF-9DB7-3FB4E3C42BF3}" dt="2023-02-03T15:32:22.346" v="917" actId="478"/>
          <ac:picMkLst>
            <pc:docMk/>
            <pc:sldMk cId="2017358822" sldId="12093"/>
            <ac:picMk id="13" creationId="{F0EE7955-68B2-8EB5-2380-78D0FB6AA325}"/>
          </ac:picMkLst>
        </pc:picChg>
        <pc:picChg chg="del">
          <ac:chgData name="Andrew Houtenville" userId="aea22101-bd61-4dfe-a17f-14b576307e93" providerId="ADAL" clId="{F968ED4C-6BA3-45CF-9DB7-3FB4E3C42BF3}" dt="2023-02-03T15:12:57.626" v="859" actId="478"/>
          <ac:picMkLst>
            <pc:docMk/>
            <pc:sldMk cId="2017358822" sldId="12093"/>
            <ac:picMk id="22" creationId="{FA38C95F-A3B2-4C21-CBE8-CD146D0D1BEE}"/>
          </ac:picMkLst>
        </pc:picChg>
        <pc:picChg chg="add del mod">
          <ac:chgData name="Andrew Houtenville" userId="aea22101-bd61-4dfe-a17f-14b576307e93" providerId="ADAL" clId="{F968ED4C-6BA3-45CF-9DB7-3FB4E3C42BF3}" dt="2023-02-03T15:33:44.314" v="927" actId="478"/>
          <ac:picMkLst>
            <pc:docMk/>
            <pc:sldMk cId="2017358822" sldId="12093"/>
            <ac:picMk id="23" creationId="{806F80E0-4D75-F990-2E5B-11E424F4E879}"/>
          </ac:picMkLst>
        </pc:picChg>
        <pc:picChg chg="add mod">
          <ac:chgData name="Andrew Houtenville" userId="aea22101-bd61-4dfe-a17f-14b576307e93" providerId="ADAL" clId="{F968ED4C-6BA3-45CF-9DB7-3FB4E3C42BF3}" dt="2023-02-03T15:35:22.635" v="983" actId="1076"/>
          <ac:picMkLst>
            <pc:docMk/>
            <pc:sldMk cId="2017358822" sldId="12093"/>
            <ac:picMk id="40" creationId="{EC42EA69-0077-41C4-C6A6-22AFE59A2329}"/>
          </ac:picMkLst>
        </pc:picChg>
        <pc:cxnChg chg="add mod">
          <ac:chgData name="Andrew Houtenville" userId="aea22101-bd61-4dfe-a17f-14b576307e93" providerId="ADAL" clId="{F968ED4C-6BA3-45CF-9DB7-3FB4E3C42BF3}" dt="2023-02-03T15:13:11.852" v="862"/>
          <ac:cxnSpMkLst>
            <pc:docMk/>
            <pc:sldMk cId="2017358822" sldId="12093"/>
            <ac:cxnSpMk id="11" creationId="{8D09C981-0B41-7178-A745-378C79F7A2C8}"/>
          </ac:cxnSpMkLst>
        </pc:cxnChg>
        <pc:cxnChg chg="add mod">
          <ac:chgData name="Andrew Houtenville" userId="aea22101-bd61-4dfe-a17f-14b576307e93" providerId="ADAL" clId="{F968ED4C-6BA3-45CF-9DB7-3FB4E3C42BF3}" dt="2023-02-03T15:13:11.852" v="862"/>
          <ac:cxnSpMkLst>
            <pc:docMk/>
            <pc:sldMk cId="2017358822" sldId="12093"/>
            <ac:cxnSpMk id="12" creationId="{10CBF77D-BAA2-A1E6-660E-E2BE5D7E49E0}"/>
          </ac:cxnSpMkLst>
        </pc:cxnChg>
        <pc:cxnChg chg="add mod">
          <ac:chgData name="Andrew Houtenville" userId="aea22101-bd61-4dfe-a17f-14b576307e93" providerId="ADAL" clId="{F968ED4C-6BA3-45CF-9DB7-3FB4E3C42BF3}" dt="2023-02-03T15:32:49.460" v="919"/>
          <ac:cxnSpMkLst>
            <pc:docMk/>
            <pc:sldMk cId="2017358822" sldId="12093"/>
            <ac:cxnSpMk id="20" creationId="{8D09C981-0B41-7178-A745-378C79F7A2C8}"/>
          </ac:cxnSpMkLst>
        </pc:cxnChg>
        <pc:cxnChg chg="add mod">
          <ac:chgData name="Andrew Houtenville" userId="aea22101-bd61-4dfe-a17f-14b576307e93" providerId="ADAL" clId="{F968ED4C-6BA3-45CF-9DB7-3FB4E3C42BF3}" dt="2023-02-03T15:32:49.460" v="919"/>
          <ac:cxnSpMkLst>
            <pc:docMk/>
            <pc:sldMk cId="2017358822" sldId="12093"/>
            <ac:cxnSpMk id="21" creationId="{10CBF77D-BAA2-A1E6-660E-E2BE5D7E49E0}"/>
          </ac:cxnSpMkLst>
        </pc:cxnChg>
        <pc:cxnChg chg="add mod">
          <ac:chgData name="Andrew Houtenville" userId="aea22101-bd61-4dfe-a17f-14b576307e93" providerId="ADAL" clId="{F968ED4C-6BA3-45CF-9DB7-3FB4E3C42BF3}" dt="2023-02-03T15:34:02.946" v="929"/>
          <ac:cxnSpMkLst>
            <pc:docMk/>
            <pc:sldMk cId="2017358822" sldId="12093"/>
            <ac:cxnSpMk id="30" creationId="{8D09C981-0B41-7178-A745-378C79F7A2C8}"/>
          </ac:cxnSpMkLst>
        </pc:cxnChg>
        <pc:cxnChg chg="add mod">
          <ac:chgData name="Andrew Houtenville" userId="aea22101-bd61-4dfe-a17f-14b576307e93" providerId="ADAL" clId="{F968ED4C-6BA3-45CF-9DB7-3FB4E3C42BF3}" dt="2023-02-03T15:34:02.946" v="929"/>
          <ac:cxnSpMkLst>
            <pc:docMk/>
            <pc:sldMk cId="2017358822" sldId="12093"/>
            <ac:cxnSpMk id="31" creationId="{10CBF77D-BAA2-A1E6-660E-E2BE5D7E49E0}"/>
          </ac:cxnSpMkLst>
        </pc:cxnChg>
        <pc:cxnChg chg="add mod">
          <ac:chgData name="Andrew Houtenville" userId="aea22101-bd61-4dfe-a17f-14b576307e93" providerId="ADAL" clId="{F968ED4C-6BA3-45CF-9DB7-3FB4E3C42BF3}" dt="2023-02-03T15:34:16.418" v="931"/>
          <ac:cxnSpMkLst>
            <pc:docMk/>
            <pc:sldMk cId="2017358822" sldId="12093"/>
            <ac:cxnSpMk id="38" creationId="{8D09C981-0B41-7178-A745-378C79F7A2C8}"/>
          </ac:cxnSpMkLst>
        </pc:cxnChg>
        <pc:cxnChg chg="add mod">
          <ac:chgData name="Andrew Houtenville" userId="aea22101-bd61-4dfe-a17f-14b576307e93" providerId="ADAL" clId="{F968ED4C-6BA3-45CF-9DB7-3FB4E3C42BF3}" dt="2023-02-03T15:34:16.418" v="931"/>
          <ac:cxnSpMkLst>
            <pc:docMk/>
            <pc:sldMk cId="2017358822" sldId="12093"/>
            <ac:cxnSpMk id="39" creationId="{10CBF77D-BAA2-A1E6-660E-E2BE5D7E49E0}"/>
          </ac:cxnSpMkLst>
        </pc:cxnChg>
      </pc:sldChg>
      <pc:sldChg chg="addSp delSp modSp mod">
        <pc:chgData name="Andrew Houtenville" userId="aea22101-bd61-4dfe-a17f-14b576307e93" providerId="ADAL" clId="{F968ED4C-6BA3-45CF-9DB7-3FB4E3C42BF3}" dt="2023-02-03T15:34:48.187" v="978" actId="14100"/>
        <pc:sldMkLst>
          <pc:docMk/>
          <pc:sldMk cId="323406302" sldId="12094"/>
        </pc:sldMkLst>
        <pc:spChg chg="add mod">
          <ac:chgData name="Andrew Houtenville" userId="aea22101-bd61-4dfe-a17f-14b576307e93" providerId="ADAL" clId="{F968ED4C-6BA3-45CF-9DB7-3FB4E3C42BF3}" dt="2023-02-03T15:29:51.363" v="866"/>
          <ac:spMkLst>
            <pc:docMk/>
            <pc:sldMk cId="323406302" sldId="12094"/>
            <ac:spMk id="7" creationId="{A50E67AA-6886-2DEB-B6E0-E2EA35126C77}"/>
          </ac:spMkLst>
        </pc:spChg>
        <pc:spChg chg="add mod">
          <ac:chgData name="Andrew Houtenville" userId="aea22101-bd61-4dfe-a17f-14b576307e93" providerId="ADAL" clId="{F968ED4C-6BA3-45CF-9DB7-3FB4E3C42BF3}" dt="2023-02-03T15:30:41.412" v="903"/>
          <ac:spMkLst>
            <pc:docMk/>
            <pc:sldMk cId="323406302" sldId="12094"/>
            <ac:spMk id="16" creationId="{A50E67AA-6886-2DEB-B6E0-E2EA35126C77}"/>
          </ac:spMkLst>
        </pc:spChg>
        <pc:spChg chg="add mod">
          <ac:chgData name="Andrew Houtenville" userId="aea22101-bd61-4dfe-a17f-14b576307e93" providerId="ADAL" clId="{F968ED4C-6BA3-45CF-9DB7-3FB4E3C42BF3}" dt="2023-02-03T15:33:40.919" v="925"/>
          <ac:spMkLst>
            <pc:docMk/>
            <pc:sldMk cId="323406302" sldId="12094"/>
            <ac:spMk id="25" creationId="{A50E67AA-6886-2DEB-B6E0-E2EA35126C77}"/>
          </ac:spMkLst>
        </pc:spChg>
        <pc:grpChg chg="add del mod">
          <ac:chgData name="Andrew Houtenville" userId="aea22101-bd61-4dfe-a17f-14b576307e93" providerId="ADAL" clId="{F968ED4C-6BA3-45CF-9DB7-3FB4E3C42BF3}" dt="2023-02-03T15:30:37.854" v="901" actId="478"/>
          <ac:grpSpMkLst>
            <pc:docMk/>
            <pc:sldMk cId="323406302" sldId="12094"/>
            <ac:grpSpMk id="3" creationId="{1F70A520-ECD8-4AB3-8D57-722E0C3E1B55}"/>
          </ac:grpSpMkLst>
        </pc:grpChg>
        <pc:grpChg chg="add mod">
          <ac:chgData name="Andrew Houtenville" userId="aea22101-bd61-4dfe-a17f-14b576307e93" providerId="ADAL" clId="{F968ED4C-6BA3-45CF-9DB7-3FB4E3C42BF3}" dt="2023-02-03T15:29:51.363" v="866"/>
          <ac:grpSpMkLst>
            <pc:docMk/>
            <pc:sldMk cId="323406302" sldId="12094"/>
            <ac:grpSpMk id="6" creationId="{ADACD528-B581-D6CA-5F56-1A69E805975D}"/>
          </ac:grpSpMkLst>
        </pc:grpChg>
        <pc:grpChg chg="add mod">
          <ac:chgData name="Andrew Houtenville" userId="aea22101-bd61-4dfe-a17f-14b576307e93" providerId="ADAL" clId="{F968ED4C-6BA3-45CF-9DB7-3FB4E3C42BF3}" dt="2023-02-03T15:29:51.363" v="866"/>
          <ac:grpSpMkLst>
            <pc:docMk/>
            <pc:sldMk cId="323406302" sldId="12094"/>
            <ac:grpSpMk id="10" creationId="{0E399FD7-66E3-3E9B-AE5E-DC9CE9348552}"/>
          </ac:grpSpMkLst>
        </pc:grpChg>
        <pc:grpChg chg="add mod">
          <ac:chgData name="Andrew Houtenville" userId="aea22101-bd61-4dfe-a17f-14b576307e93" providerId="ADAL" clId="{F968ED4C-6BA3-45CF-9DB7-3FB4E3C42BF3}" dt="2023-02-03T15:30:41.412" v="903"/>
          <ac:grpSpMkLst>
            <pc:docMk/>
            <pc:sldMk cId="323406302" sldId="12094"/>
            <ac:grpSpMk id="14" creationId="{1F70A520-ECD8-4AB3-8D57-722E0C3E1B55}"/>
          </ac:grpSpMkLst>
        </pc:grpChg>
        <pc:grpChg chg="add mod">
          <ac:chgData name="Andrew Houtenville" userId="aea22101-bd61-4dfe-a17f-14b576307e93" providerId="ADAL" clId="{F968ED4C-6BA3-45CF-9DB7-3FB4E3C42BF3}" dt="2023-02-03T15:30:41.412" v="903"/>
          <ac:grpSpMkLst>
            <pc:docMk/>
            <pc:sldMk cId="323406302" sldId="12094"/>
            <ac:grpSpMk id="15" creationId="{ADACD528-B581-D6CA-5F56-1A69E805975D}"/>
          </ac:grpSpMkLst>
        </pc:grpChg>
        <pc:grpChg chg="add mod">
          <ac:chgData name="Andrew Houtenville" userId="aea22101-bd61-4dfe-a17f-14b576307e93" providerId="ADAL" clId="{F968ED4C-6BA3-45CF-9DB7-3FB4E3C42BF3}" dt="2023-02-03T15:30:41.412" v="903"/>
          <ac:grpSpMkLst>
            <pc:docMk/>
            <pc:sldMk cId="323406302" sldId="12094"/>
            <ac:grpSpMk id="19" creationId="{0E399FD7-66E3-3E9B-AE5E-DC9CE9348552}"/>
          </ac:grpSpMkLst>
        </pc:grpChg>
        <pc:grpChg chg="add mod">
          <ac:chgData name="Andrew Houtenville" userId="aea22101-bd61-4dfe-a17f-14b576307e93" providerId="ADAL" clId="{F968ED4C-6BA3-45CF-9DB7-3FB4E3C42BF3}" dt="2023-02-03T15:33:40.919" v="925"/>
          <ac:grpSpMkLst>
            <pc:docMk/>
            <pc:sldMk cId="323406302" sldId="12094"/>
            <ac:grpSpMk id="23" creationId="{1F70A520-ECD8-4AB3-8D57-722E0C3E1B55}"/>
          </ac:grpSpMkLst>
        </pc:grpChg>
        <pc:grpChg chg="add mod">
          <ac:chgData name="Andrew Houtenville" userId="aea22101-bd61-4dfe-a17f-14b576307e93" providerId="ADAL" clId="{F968ED4C-6BA3-45CF-9DB7-3FB4E3C42BF3}" dt="2023-02-03T15:33:40.919" v="925"/>
          <ac:grpSpMkLst>
            <pc:docMk/>
            <pc:sldMk cId="323406302" sldId="12094"/>
            <ac:grpSpMk id="24" creationId="{ADACD528-B581-D6CA-5F56-1A69E805975D}"/>
          </ac:grpSpMkLst>
        </pc:grpChg>
        <pc:grpChg chg="add mod">
          <ac:chgData name="Andrew Houtenville" userId="aea22101-bd61-4dfe-a17f-14b576307e93" providerId="ADAL" clId="{F968ED4C-6BA3-45CF-9DB7-3FB4E3C42BF3}" dt="2023-02-03T15:33:40.919" v="925"/>
          <ac:grpSpMkLst>
            <pc:docMk/>
            <pc:sldMk cId="323406302" sldId="12094"/>
            <ac:grpSpMk id="28" creationId="{0E399FD7-66E3-3E9B-AE5E-DC9CE9348552}"/>
          </ac:grpSpMkLst>
        </pc:grpChg>
        <pc:graphicFrameChg chg="add mod">
          <ac:chgData name="Andrew Houtenville" userId="aea22101-bd61-4dfe-a17f-14b576307e93" providerId="ADAL" clId="{F968ED4C-6BA3-45CF-9DB7-3FB4E3C42BF3}" dt="2023-02-03T15:29:51.363" v="866"/>
          <ac:graphicFrameMkLst>
            <pc:docMk/>
            <pc:sldMk cId="323406302" sldId="12094"/>
            <ac:graphicFrameMk id="8" creationId="{3CDD79DF-4780-9FB7-ADEE-365C8244E429}"/>
          </ac:graphicFrameMkLst>
        </pc:graphicFrameChg>
        <pc:graphicFrameChg chg="add mod">
          <ac:chgData name="Andrew Houtenville" userId="aea22101-bd61-4dfe-a17f-14b576307e93" providerId="ADAL" clId="{F968ED4C-6BA3-45CF-9DB7-3FB4E3C42BF3}" dt="2023-02-03T15:29:51.363" v="866"/>
          <ac:graphicFrameMkLst>
            <pc:docMk/>
            <pc:sldMk cId="323406302" sldId="12094"/>
            <ac:graphicFrameMk id="9" creationId="{6E45C406-BE00-7213-7CD5-25D38C2DB88A}"/>
          </ac:graphicFrameMkLst>
        </pc:graphicFrameChg>
        <pc:graphicFrameChg chg="add mod">
          <ac:chgData name="Andrew Houtenville" userId="aea22101-bd61-4dfe-a17f-14b576307e93" providerId="ADAL" clId="{F968ED4C-6BA3-45CF-9DB7-3FB4E3C42BF3}" dt="2023-02-03T15:30:41.412" v="903"/>
          <ac:graphicFrameMkLst>
            <pc:docMk/>
            <pc:sldMk cId="323406302" sldId="12094"/>
            <ac:graphicFrameMk id="17" creationId="{3CDD79DF-4780-9FB7-ADEE-365C8244E429}"/>
          </ac:graphicFrameMkLst>
        </pc:graphicFrameChg>
        <pc:graphicFrameChg chg="add mod">
          <ac:chgData name="Andrew Houtenville" userId="aea22101-bd61-4dfe-a17f-14b576307e93" providerId="ADAL" clId="{F968ED4C-6BA3-45CF-9DB7-3FB4E3C42BF3}" dt="2023-02-03T15:30:41.412" v="903"/>
          <ac:graphicFrameMkLst>
            <pc:docMk/>
            <pc:sldMk cId="323406302" sldId="12094"/>
            <ac:graphicFrameMk id="18" creationId="{6E45C406-BE00-7213-7CD5-25D38C2DB88A}"/>
          </ac:graphicFrameMkLst>
        </pc:graphicFrameChg>
        <pc:graphicFrameChg chg="add mod">
          <ac:chgData name="Andrew Houtenville" userId="aea22101-bd61-4dfe-a17f-14b576307e93" providerId="ADAL" clId="{F968ED4C-6BA3-45CF-9DB7-3FB4E3C42BF3}" dt="2023-02-03T15:33:40.919" v="925"/>
          <ac:graphicFrameMkLst>
            <pc:docMk/>
            <pc:sldMk cId="323406302" sldId="12094"/>
            <ac:graphicFrameMk id="26" creationId="{3CDD79DF-4780-9FB7-ADEE-365C8244E429}"/>
          </ac:graphicFrameMkLst>
        </pc:graphicFrameChg>
        <pc:graphicFrameChg chg="add mod">
          <ac:chgData name="Andrew Houtenville" userId="aea22101-bd61-4dfe-a17f-14b576307e93" providerId="ADAL" clId="{F968ED4C-6BA3-45CF-9DB7-3FB4E3C42BF3}" dt="2023-02-03T15:33:40.919" v="925"/>
          <ac:graphicFrameMkLst>
            <pc:docMk/>
            <pc:sldMk cId="323406302" sldId="12094"/>
            <ac:graphicFrameMk id="27" creationId="{6E45C406-BE00-7213-7CD5-25D38C2DB88A}"/>
          </ac:graphicFrameMkLst>
        </pc:graphicFrameChg>
        <pc:picChg chg="del">
          <ac:chgData name="Andrew Houtenville" userId="aea22101-bd61-4dfe-a17f-14b576307e93" providerId="ADAL" clId="{F968ED4C-6BA3-45CF-9DB7-3FB4E3C42BF3}" dt="2023-02-03T15:13:07.116" v="860" actId="478"/>
          <ac:picMkLst>
            <pc:docMk/>
            <pc:sldMk cId="323406302" sldId="12094"/>
            <ac:picMk id="13" creationId="{BD9B61B4-5490-174D-5E92-389663B67504}"/>
          </ac:picMkLst>
        </pc:picChg>
        <pc:picChg chg="add del mod">
          <ac:chgData name="Andrew Houtenville" userId="aea22101-bd61-4dfe-a17f-14b576307e93" providerId="ADAL" clId="{F968ED4C-6BA3-45CF-9DB7-3FB4E3C42BF3}" dt="2023-02-03T15:33:37.851" v="923" actId="478"/>
          <ac:picMkLst>
            <pc:docMk/>
            <pc:sldMk cId="323406302" sldId="12094"/>
            <ac:picMk id="22" creationId="{26F104FF-F6E5-DF2D-8477-4C72DD6FC277}"/>
          </ac:picMkLst>
        </pc:picChg>
        <pc:picChg chg="add mod">
          <ac:chgData name="Andrew Houtenville" userId="aea22101-bd61-4dfe-a17f-14b576307e93" providerId="ADAL" clId="{F968ED4C-6BA3-45CF-9DB7-3FB4E3C42BF3}" dt="2023-02-03T15:34:48.187" v="978" actId="14100"/>
          <ac:picMkLst>
            <pc:docMk/>
            <pc:sldMk cId="323406302" sldId="12094"/>
            <ac:picMk id="31" creationId="{18F7C13F-7448-06E7-F9DE-AED4D778AB8D}"/>
          </ac:picMkLst>
        </pc:picChg>
        <pc:cxnChg chg="add mod">
          <ac:chgData name="Andrew Houtenville" userId="aea22101-bd61-4dfe-a17f-14b576307e93" providerId="ADAL" clId="{F968ED4C-6BA3-45CF-9DB7-3FB4E3C42BF3}" dt="2023-02-03T15:29:51.363" v="866"/>
          <ac:cxnSpMkLst>
            <pc:docMk/>
            <pc:sldMk cId="323406302" sldId="12094"/>
            <ac:cxnSpMk id="11" creationId="{4B4418A9-B208-02FE-A4DF-66449F13D80E}"/>
          </ac:cxnSpMkLst>
        </pc:cxnChg>
        <pc:cxnChg chg="add mod">
          <ac:chgData name="Andrew Houtenville" userId="aea22101-bd61-4dfe-a17f-14b576307e93" providerId="ADAL" clId="{F968ED4C-6BA3-45CF-9DB7-3FB4E3C42BF3}" dt="2023-02-03T15:29:51.363" v="866"/>
          <ac:cxnSpMkLst>
            <pc:docMk/>
            <pc:sldMk cId="323406302" sldId="12094"/>
            <ac:cxnSpMk id="12" creationId="{5E4DF356-E56C-0A89-D479-6D4646CBB162}"/>
          </ac:cxnSpMkLst>
        </pc:cxnChg>
        <pc:cxnChg chg="add mod">
          <ac:chgData name="Andrew Houtenville" userId="aea22101-bd61-4dfe-a17f-14b576307e93" providerId="ADAL" clId="{F968ED4C-6BA3-45CF-9DB7-3FB4E3C42BF3}" dt="2023-02-03T15:30:41.412" v="903"/>
          <ac:cxnSpMkLst>
            <pc:docMk/>
            <pc:sldMk cId="323406302" sldId="12094"/>
            <ac:cxnSpMk id="20" creationId="{4B4418A9-B208-02FE-A4DF-66449F13D80E}"/>
          </ac:cxnSpMkLst>
        </pc:cxnChg>
        <pc:cxnChg chg="add mod">
          <ac:chgData name="Andrew Houtenville" userId="aea22101-bd61-4dfe-a17f-14b576307e93" providerId="ADAL" clId="{F968ED4C-6BA3-45CF-9DB7-3FB4E3C42BF3}" dt="2023-02-03T15:30:41.412" v="903"/>
          <ac:cxnSpMkLst>
            <pc:docMk/>
            <pc:sldMk cId="323406302" sldId="12094"/>
            <ac:cxnSpMk id="21" creationId="{5E4DF356-E56C-0A89-D479-6D4646CBB162}"/>
          </ac:cxnSpMkLst>
        </pc:cxnChg>
        <pc:cxnChg chg="add mod">
          <ac:chgData name="Andrew Houtenville" userId="aea22101-bd61-4dfe-a17f-14b576307e93" providerId="ADAL" clId="{F968ED4C-6BA3-45CF-9DB7-3FB4E3C42BF3}" dt="2023-02-03T15:33:40.919" v="925"/>
          <ac:cxnSpMkLst>
            <pc:docMk/>
            <pc:sldMk cId="323406302" sldId="12094"/>
            <ac:cxnSpMk id="29" creationId="{4B4418A9-B208-02FE-A4DF-66449F13D80E}"/>
          </ac:cxnSpMkLst>
        </pc:cxnChg>
        <pc:cxnChg chg="add mod">
          <ac:chgData name="Andrew Houtenville" userId="aea22101-bd61-4dfe-a17f-14b576307e93" providerId="ADAL" clId="{F968ED4C-6BA3-45CF-9DB7-3FB4E3C42BF3}" dt="2023-02-03T15:33:40.919" v="925"/>
          <ac:cxnSpMkLst>
            <pc:docMk/>
            <pc:sldMk cId="323406302" sldId="12094"/>
            <ac:cxnSpMk id="30" creationId="{5E4DF356-E56C-0A89-D479-6D4646CBB162}"/>
          </ac:cxnSpMkLst>
        </pc:cxnChg>
      </pc:sldChg>
      <pc:sldChg chg="addSp delSp modSp mod">
        <pc:chgData name="Andrew Houtenville" userId="aea22101-bd61-4dfe-a17f-14b576307e93" providerId="ADAL" clId="{F968ED4C-6BA3-45CF-9DB7-3FB4E3C42BF3}" dt="2023-02-03T15:42:19.756" v="1001" actId="1076"/>
        <pc:sldMkLst>
          <pc:docMk/>
          <pc:sldMk cId="3357822432" sldId="12095"/>
        </pc:sldMkLst>
        <pc:spChg chg="add mod">
          <ac:chgData name="Andrew Houtenville" userId="aea22101-bd61-4dfe-a17f-14b576307e93" providerId="ADAL" clId="{F968ED4C-6BA3-45CF-9DB7-3FB4E3C42BF3}" dt="2023-02-03T15:41:31.012" v="990"/>
          <ac:spMkLst>
            <pc:docMk/>
            <pc:sldMk cId="3357822432" sldId="12095"/>
            <ac:spMk id="7" creationId="{87499861-517C-BF54-6BB7-839E9ABE54D3}"/>
          </ac:spMkLst>
        </pc:spChg>
        <pc:grpChg chg="add mod">
          <ac:chgData name="Andrew Houtenville" userId="aea22101-bd61-4dfe-a17f-14b576307e93" providerId="ADAL" clId="{F968ED4C-6BA3-45CF-9DB7-3FB4E3C42BF3}" dt="2023-02-03T15:41:31.012" v="990"/>
          <ac:grpSpMkLst>
            <pc:docMk/>
            <pc:sldMk cId="3357822432" sldId="12095"/>
            <ac:grpSpMk id="3" creationId="{7FF41DE3-0721-44D7-84A2-F03A5F0DC02C}"/>
          </ac:grpSpMkLst>
        </pc:grpChg>
        <pc:grpChg chg="add mod">
          <ac:chgData name="Andrew Houtenville" userId="aea22101-bd61-4dfe-a17f-14b576307e93" providerId="ADAL" clId="{F968ED4C-6BA3-45CF-9DB7-3FB4E3C42BF3}" dt="2023-02-03T15:41:31.012" v="990"/>
          <ac:grpSpMkLst>
            <pc:docMk/>
            <pc:sldMk cId="3357822432" sldId="12095"/>
            <ac:grpSpMk id="6" creationId="{C33A222B-B94A-A5FB-0986-B0754FF34486}"/>
          </ac:grpSpMkLst>
        </pc:grpChg>
        <pc:grpChg chg="add mod">
          <ac:chgData name="Andrew Houtenville" userId="aea22101-bd61-4dfe-a17f-14b576307e93" providerId="ADAL" clId="{F968ED4C-6BA3-45CF-9DB7-3FB4E3C42BF3}" dt="2023-02-03T15:41:31.012" v="990"/>
          <ac:grpSpMkLst>
            <pc:docMk/>
            <pc:sldMk cId="3357822432" sldId="12095"/>
            <ac:grpSpMk id="10" creationId="{8E98A879-E960-6BEC-B7DA-CA0CC1F12191}"/>
          </ac:grpSpMkLst>
        </pc:grpChg>
        <pc:graphicFrameChg chg="add mod">
          <ac:chgData name="Andrew Houtenville" userId="aea22101-bd61-4dfe-a17f-14b576307e93" providerId="ADAL" clId="{F968ED4C-6BA3-45CF-9DB7-3FB4E3C42BF3}" dt="2023-02-03T15:41:31.012" v="990"/>
          <ac:graphicFrameMkLst>
            <pc:docMk/>
            <pc:sldMk cId="3357822432" sldId="12095"/>
            <ac:graphicFrameMk id="8" creationId="{183DE0D9-3AB4-EE6E-03A5-ECFA0C766B2A}"/>
          </ac:graphicFrameMkLst>
        </pc:graphicFrameChg>
        <pc:graphicFrameChg chg="add mod">
          <ac:chgData name="Andrew Houtenville" userId="aea22101-bd61-4dfe-a17f-14b576307e93" providerId="ADAL" clId="{F968ED4C-6BA3-45CF-9DB7-3FB4E3C42BF3}" dt="2023-02-03T15:41:31.012" v="990"/>
          <ac:graphicFrameMkLst>
            <pc:docMk/>
            <pc:sldMk cId="3357822432" sldId="12095"/>
            <ac:graphicFrameMk id="9" creationId="{4BCDC291-A795-D3CB-ADFA-C3FC132FDCF2}"/>
          </ac:graphicFrameMkLst>
        </pc:graphicFrameChg>
        <pc:picChg chg="add mod">
          <ac:chgData name="Andrew Houtenville" userId="aea22101-bd61-4dfe-a17f-14b576307e93" providerId="ADAL" clId="{F968ED4C-6BA3-45CF-9DB7-3FB4E3C42BF3}" dt="2023-02-03T15:42:19.756" v="1001" actId="1076"/>
          <ac:picMkLst>
            <pc:docMk/>
            <pc:sldMk cId="3357822432" sldId="12095"/>
            <ac:picMk id="13" creationId="{AD6C980C-D295-D032-335D-E25404232674}"/>
          </ac:picMkLst>
        </pc:picChg>
        <pc:picChg chg="del">
          <ac:chgData name="Andrew Houtenville" userId="aea22101-bd61-4dfe-a17f-14b576307e93" providerId="ADAL" clId="{F968ED4C-6BA3-45CF-9DB7-3FB4E3C42BF3}" dt="2023-02-03T15:38:52.766" v="988" actId="478"/>
          <ac:picMkLst>
            <pc:docMk/>
            <pc:sldMk cId="3357822432" sldId="12095"/>
            <ac:picMk id="34" creationId="{C024ACFB-B5E5-0886-BB26-A8BC6A1E18FC}"/>
          </ac:picMkLst>
        </pc:picChg>
        <pc:cxnChg chg="add mod">
          <ac:chgData name="Andrew Houtenville" userId="aea22101-bd61-4dfe-a17f-14b576307e93" providerId="ADAL" clId="{F968ED4C-6BA3-45CF-9DB7-3FB4E3C42BF3}" dt="2023-02-03T15:41:31.012" v="990"/>
          <ac:cxnSpMkLst>
            <pc:docMk/>
            <pc:sldMk cId="3357822432" sldId="12095"/>
            <ac:cxnSpMk id="11" creationId="{AFECDBCA-3205-AD7E-70A5-197E6E4D1855}"/>
          </ac:cxnSpMkLst>
        </pc:cxnChg>
        <pc:cxnChg chg="add mod">
          <ac:chgData name="Andrew Houtenville" userId="aea22101-bd61-4dfe-a17f-14b576307e93" providerId="ADAL" clId="{F968ED4C-6BA3-45CF-9DB7-3FB4E3C42BF3}" dt="2023-02-03T15:41:31.012" v="990"/>
          <ac:cxnSpMkLst>
            <pc:docMk/>
            <pc:sldMk cId="3357822432" sldId="12095"/>
            <ac:cxnSpMk id="12" creationId="{ABFC3887-B25D-68E9-20D9-F89E2C506532}"/>
          </ac:cxnSpMkLst>
        </pc:cxnChg>
      </pc:sldChg>
      <pc:sldChg chg="addSp delSp modSp mod">
        <pc:chgData name="Andrew Houtenville" userId="aea22101-bd61-4dfe-a17f-14b576307e93" providerId="ADAL" clId="{F968ED4C-6BA3-45CF-9DB7-3FB4E3C42BF3}" dt="2023-02-03T15:42:03.564" v="999" actId="1076"/>
        <pc:sldMkLst>
          <pc:docMk/>
          <pc:sldMk cId="3527199843" sldId="12096"/>
        </pc:sldMkLst>
        <pc:spChg chg="add mod">
          <ac:chgData name="Andrew Houtenville" userId="aea22101-bd61-4dfe-a17f-14b576307e93" providerId="ADAL" clId="{F968ED4C-6BA3-45CF-9DB7-3FB4E3C42BF3}" dt="2023-02-03T15:38:40.134" v="986"/>
          <ac:spMkLst>
            <pc:docMk/>
            <pc:sldMk cId="3527199843" sldId="12096"/>
            <ac:spMk id="7" creationId="{C842EF3C-23BB-4E74-8252-E12CC77D083A}"/>
          </ac:spMkLst>
        </pc:spChg>
        <pc:grpChg chg="add mod">
          <ac:chgData name="Andrew Houtenville" userId="aea22101-bd61-4dfe-a17f-14b576307e93" providerId="ADAL" clId="{F968ED4C-6BA3-45CF-9DB7-3FB4E3C42BF3}" dt="2023-02-03T15:38:40.134" v="986"/>
          <ac:grpSpMkLst>
            <pc:docMk/>
            <pc:sldMk cId="3527199843" sldId="12096"/>
            <ac:grpSpMk id="3" creationId="{1462CF0B-E740-F527-9748-DDEAF30E9A16}"/>
          </ac:grpSpMkLst>
        </pc:grpChg>
        <pc:grpChg chg="add mod">
          <ac:chgData name="Andrew Houtenville" userId="aea22101-bd61-4dfe-a17f-14b576307e93" providerId="ADAL" clId="{F968ED4C-6BA3-45CF-9DB7-3FB4E3C42BF3}" dt="2023-02-03T15:38:40.134" v="986"/>
          <ac:grpSpMkLst>
            <pc:docMk/>
            <pc:sldMk cId="3527199843" sldId="12096"/>
            <ac:grpSpMk id="6" creationId="{CE4C2747-9E68-4ACE-9143-EA047B1728DC}"/>
          </ac:grpSpMkLst>
        </pc:grpChg>
        <pc:grpChg chg="add mod">
          <ac:chgData name="Andrew Houtenville" userId="aea22101-bd61-4dfe-a17f-14b576307e93" providerId="ADAL" clId="{F968ED4C-6BA3-45CF-9DB7-3FB4E3C42BF3}" dt="2023-02-03T15:38:40.134" v="986"/>
          <ac:grpSpMkLst>
            <pc:docMk/>
            <pc:sldMk cId="3527199843" sldId="12096"/>
            <ac:grpSpMk id="10" creationId="{0C0472D1-4E85-A437-0447-E9EA7CDCE23B}"/>
          </ac:grpSpMkLst>
        </pc:grpChg>
        <pc:graphicFrameChg chg="add mod">
          <ac:chgData name="Andrew Houtenville" userId="aea22101-bd61-4dfe-a17f-14b576307e93" providerId="ADAL" clId="{F968ED4C-6BA3-45CF-9DB7-3FB4E3C42BF3}" dt="2023-02-03T15:38:40.134" v="986"/>
          <ac:graphicFrameMkLst>
            <pc:docMk/>
            <pc:sldMk cId="3527199843" sldId="12096"/>
            <ac:graphicFrameMk id="8" creationId="{E2AE2032-E32C-7327-D871-50283F9EE055}"/>
          </ac:graphicFrameMkLst>
        </pc:graphicFrameChg>
        <pc:graphicFrameChg chg="add mod">
          <ac:chgData name="Andrew Houtenville" userId="aea22101-bd61-4dfe-a17f-14b576307e93" providerId="ADAL" clId="{F968ED4C-6BA3-45CF-9DB7-3FB4E3C42BF3}" dt="2023-02-03T15:38:40.134" v="986"/>
          <ac:graphicFrameMkLst>
            <pc:docMk/>
            <pc:sldMk cId="3527199843" sldId="12096"/>
            <ac:graphicFrameMk id="9" creationId="{9EC82F56-6BA6-1D2A-EA1D-5EE89BE8D025}"/>
          </ac:graphicFrameMkLst>
        </pc:graphicFrameChg>
        <pc:picChg chg="del">
          <ac:chgData name="Andrew Houtenville" userId="aea22101-bd61-4dfe-a17f-14b576307e93" providerId="ADAL" clId="{F968ED4C-6BA3-45CF-9DB7-3FB4E3C42BF3}" dt="2023-02-03T15:38:36.027" v="984" actId="478"/>
          <ac:picMkLst>
            <pc:docMk/>
            <pc:sldMk cId="3527199843" sldId="12096"/>
            <ac:picMk id="13" creationId="{C5F3AD9A-75AE-DEA1-AA41-174AF6A450E5}"/>
          </ac:picMkLst>
        </pc:picChg>
        <pc:picChg chg="add mod">
          <ac:chgData name="Andrew Houtenville" userId="aea22101-bd61-4dfe-a17f-14b576307e93" providerId="ADAL" clId="{F968ED4C-6BA3-45CF-9DB7-3FB4E3C42BF3}" dt="2023-02-03T15:42:03.564" v="999" actId="1076"/>
          <ac:picMkLst>
            <pc:docMk/>
            <pc:sldMk cId="3527199843" sldId="12096"/>
            <ac:picMk id="14" creationId="{28894F17-666B-14AD-5691-B68482D26238}"/>
          </ac:picMkLst>
        </pc:picChg>
        <pc:cxnChg chg="add mod">
          <ac:chgData name="Andrew Houtenville" userId="aea22101-bd61-4dfe-a17f-14b576307e93" providerId="ADAL" clId="{F968ED4C-6BA3-45CF-9DB7-3FB4E3C42BF3}" dt="2023-02-03T15:38:40.134" v="986"/>
          <ac:cxnSpMkLst>
            <pc:docMk/>
            <pc:sldMk cId="3527199843" sldId="12096"/>
            <ac:cxnSpMk id="11" creationId="{5D1FFC91-243B-E835-9181-DBB995F65419}"/>
          </ac:cxnSpMkLst>
        </pc:cxnChg>
        <pc:cxnChg chg="add mod">
          <ac:chgData name="Andrew Houtenville" userId="aea22101-bd61-4dfe-a17f-14b576307e93" providerId="ADAL" clId="{F968ED4C-6BA3-45CF-9DB7-3FB4E3C42BF3}" dt="2023-02-03T15:38:40.134" v="986"/>
          <ac:cxnSpMkLst>
            <pc:docMk/>
            <pc:sldMk cId="3527199843" sldId="12096"/>
            <ac:cxnSpMk id="12" creationId="{515A6AA6-A9F3-D8EB-90FA-3DD3CB305DAB}"/>
          </ac:cxnSpMkLst>
        </pc:cxnChg>
      </pc:sldChg>
      <pc:sldChg chg="modSp mod">
        <pc:chgData name="Andrew Houtenville" userId="aea22101-bd61-4dfe-a17f-14b576307e93" providerId="ADAL" clId="{F968ED4C-6BA3-45CF-9DB7-3FB4E3C42BF3}" dt="2023-02-03T15:06:48.569" v="622" actId="20577"/>
        <pc:sldMkLst>
          <pc:docMk/>
          <pc:sldMk cId="248597747" sldId="12097"/>
        </pc:sldMkLst>
        <pc:spChg chg="mod">
          <ac:chgData name="Andrew Houtenville" userId="aea22101-bd61-4dfe-a17f-14b576307e93" providerId="ADAL" clId="{F968ED4C-6BA3-45CF-9DB7-3FB4E3C42BF3}" dt="2023-02-03T15:06:48.569" v="622" actId="20577"/>
          <ac:spMkLst>
            <pc:docMk/>
            <pc:sldMk cId="248597747" sldId="12097"/>
            <ac:spMk id="2" creationId="{AD8B5095-A54C-43C7-9F76-75F907615938}"/>
          </ac:spMkLst>
        </pc:spChg>
        <pc:spChg chg="mod">
          <ac:chgData name="Andrew Houtenville" userId="aea22101-bd61-4dfe-a17f-14b576307e93" providerId="ADAL" clId="{F968ED4C-6BA3-45CF-9DB7-3FB4E3C42BF3}" dt="2023-02-03T15:06:23.418" v="596" actId="948"/>
          <ac:spMkLst>
            <pc:docMk/>
            <pc:sldMk cId="248597747" sldId="12097"/>
            <ac:spMk id="3" creationId="{0D5B6EF4-241B-4449-8E37-9ABA41C398CB}"/>
          </ac:spMkLst>
        </pc:spChg>
      </pc:sldChg>
      <pc:sldChg chg="addSp delSp modSp add mod">
        <pc:chgData name="Andrew Houtenville" userId="aea22101-bd61-4dfe-a17f-14b576307e93" providerId="ADAL" clId="{F968ED4C-6BA3-45CF-9DB7-3FB4E3C42BF3}" dt="2023-02-03T15:10:25.663" v="858" actId="948"/>
        <pc:sldMkLst>
          <pc:docMk/>
          <pc:sldMk cId="494388865" sldId="12109"/>
        </pc:sldMkLst>
        <pc:spChg chg="mod">
          <ac:chgData name="Andrew Houtenville" userId="aea22101-bd61-4dfe-a17f-14b576307e93" providerId="ADAL" clId="{F968ED4C-6BA3-45CF-9DB7-3FB4E3C42BF3}" dt="2023-02-03T15:09:20.032" v="835" actId="20577"/>
          <ac:spMkLst>
            <pc:docMk/>
            <pc:sldMk cId="494388865" sldId="12109"/>
            <ac:spMk id="2" creationId="{AD8B5095-A54C-43C7-9F76-75F907615938}"/>
          </ac:spMkLst>
        </pc:spChg>
        <pc:spChg chg="del">
          <ac:chgData name="Andrew Houtenville" userId="aea22101-bd61-4dfe-a17f-14b576307e93" providerId="ADAL" clId="{F968ED4C-6BA3-45CF-9DB7-3FB4E3C42BF3}" dt="2023-02-03T15:02:32.095" v="500" actId="478"/>
          <ac:spMkLst>
            <pc:docMk/>
            <pc:sldMk cId="494388865" sldId="12109"/>
            <ac:spMk id="3" creationId="{0D5B6EF4-241B-4449-8E37-9ABA41C398CB}"/>
          </ac:spMkLst>
        </pc:spChg>
        <pc:spChg chg="add del mod">
          <ac:chgData name="Andrew Houtenville" userId="aea22101-bd61-4dfe-a17f-14b576307e93" providerId="ADAL" clId="{F968ED4C-6BA3-45CF-9DB7-3FB4E3C42BF3}" dt="2023-02-03T15:02:37.640" v="501" actId="478"/>
          <ac:spMkLst>
            <pc:docMk/>
            <pc:sldMk cId="494388865" sldId="12109"/>
            <ac:spMk id="7" creationId="{CFF99527-97C7-D8B5-F1DF-E38084E7F15E}"/>
          </ac:spMkLst>
        </pc:spChg>
        <pc:spChg chg="add mod">
          <ac:chgData name="Andrew Houtenville" userId="aea22101-bd61-4dfe-a17f-14b576307e93" providerId="ADAL" clId="{F968ED4C-6BA3-45CF-9DB7-3FB4E3C42BF3}" dt="2023-02-03T15:10:22.903" v="857" actId="948"/>
          <ac:spMkLst>
            <pc:docMk/>
            <pc:sldMk cId="494388865" sldId="12109"/>
            <ac:spMk id="8" creationId="{47364682-7CDF-4184-9C2B-684464DD9104}"/>
          </ac:spMkLst>
        </pc:spChg>
        <pc:spChg chg="add mod">
          <ac:chgData name="Andrew Houtenville" userId="aea22101-bd61-4dfe-a17f-14b576307e93" providerId="ADAL" clId="{F968ED4C-6BA3-45CF-9DB7-3FB4E3C42BF3}" dt="2023-02-03T15:09:17.049" v="834" actId="1037"/>
          <ac:spMkLst>
            <pc:docMk/>
            <pc:sldMk cId="494388865" sldId="12109"/>
            <ac:spMk id="9" creationId="{33BEE2FE-3F01-2E3C-A14F-BB1A26933FF5}"/>
          </ac:spMkLst>
        </pc:spChg>
        <pc:spChg chg="add mod">
          <ac:chgData name="Andrew Houtenville" userId="aea22101-bd61-4dfe-a17f-14b576307e93" providerId="ADAL" clId="{F968ED4C-6BA3-45CF-9DB7-3FB4E3C42BF3}" dt="2023-02-03T15:10:25.663" v="858" actId="948"/>
          <ac:spMkLst>
            <pc:docMk/>
            <pc:sldMk cId="494388865" sldId="12109"/>
            <ac:spMk id="10" creationId="{B13162B4-F838-4DF4-36B6-639433F65169}"/>
          </ac:spMkLst>
        </pc:spChg>
        <pc:picChg chg="add mod">
          <ac:chgData name="Andrew Houtenville" userId="aea22101-bd61-4dfe-a17f-14b576307e93" providerId="ADAL" clId="{F968ED4C-6BA3-45CF-9DB7-3FB4E3C42BF3}" dt="2023-02-03T15:09:17.049" v="834" actId="1037"/>
          <ac:picMkLst>
            <pc:docMk/>
            <pc:sldMk cId="494388865" sldId="12109"/>
            <ac:picMk id="11" creationId="{EEFAE1D9-5B40-B1B4-ECFB-A87AE1172D05}"/>
          </ac:picMkLst>
        </pc:picChg>
        <pc:picChg chg="add mod">
          <ac:chgData name="Andrew Houtenville" userId="aea22101-bd61-4dfe-a17f-14b576307e93" providerId="ADAL" clId="{F968ED4C-6BA3-45CF-9DB7-3FB4E3C42BF3}" dt="2023-02-03T15:09:17.049" v="834" actId="1037"/>
          <ac:picMkLst>
            <pc:docMk/>
            <pc:sldMk cId="494388865" sldId="12109"/>
            <ac:picMk id="12" creationId="{58ABE535-34CC-2224-3D83-5C618C827AD0}"/>
          </ac:picMkLst>
        </pc:picChg>
      </pc:sldChg>
    </pc:docChg>
  </pc:docChgLst>
  <pc:docChgLst>
    <pc:chgData name="Karen Volle" userId="56a017f8-fff7-4347-a03a-e4e7c9199847" providerId="ADAL" clId="{1ADF7F1F-DE07-4236-BC0D-BFD5DB201BDA}"/>
    <pc:docChg chg="custSel addSld delSld modSld delMainMaster">
      <pc:chgData name="Karen Volle" userId="56a017f8-fff7-4347-a03a-e4e7c9199847" providerId="ADAL" clId="{1ADF7F1F-DE07-4236-BC0D-BFD5DB201BDA}" dt="2023-02-03T13:57:00.401" v="204" actId="47"/>
      <pc:docMkLst>
        <pc:docMk/>
      </pc:docMkLst>
      <pc:sldChg chg="modSp mod">
        <pc:chgData name="Karen Volle" userId="56a017f8-fff7-4347-a03a-e4e7c9199847" providerId="ADAL" clId="{1ADF7F1F-DE07-4236-BC0D-BFD5DB201BDA}" dt="2023-01-25T16:17:48.022" v="19" actId="6549"/>
        <pc:sldMkLst>
          <pc:docMk/>
          <pc:sldMk cId="2419022558" sldId="257"/>
        </pc:sldMkLst>
        <pc:spChg chg="mod">
          <ac:chgData name="Karen Volle" userId="56a017f8-fff7-4347-a03a-e4e7c9199847" providerId="ADAL" clId="{1ADF7F1F-DE07-4236-BC0D-BFD5DB201BDA}" dt="2023-01-25T16:17:48.022" v="19" actId="6549"/>
          <ac:spMkLst>
            <pc:docMk/>
            <pc:sldMk cId="2419022558" sldId="257"/>
            <ac:spMk id="3" creationId="{514675EA-F78D-48A7-B127-E5D3889F7E0D}"/>
          </ac:spMkLst>
        </pc:spChg>
      </pc:sldChg>
      <pc:sldChg chg="addSp delSp modSp mod">
        <pc:chgData name="Karen Volle" userId="56a017f8-fff7-4347-a03a-e4e7c9199847" providerId="ADAL" clId="{1ADF7F1F-DE07-4236-BC0D-BFD5DB201BDA}" dt="2023-01-25T16:45:07.139" v="199" actId="1076"/>
        <pc:sldMkLst>
          <pc:docMk/>
          <pc:sldMk cId="2538107748" sldId="308"/>
        </pc:sldMkLst>
        <pc:spChg chg="mod">
          <ac:chgData name="Karen Volle" userId="56a017f8-fff7-4347-a03a-e4e7c9199847" providerId="ADAL" clId="{1ADF7F1F-DE07-4236-BC0D-BFD5DB201BDA}" dt="2023-01-25T16:45:00.210" v="198" actId="1076"/>
          <ac:spMkLst>
            <pc:docMk/>
            <pc:sldMk cId="2538107748" sldId="308"/>
            <ac:spMk id="3" creationId="{0C80CB56-72AF-65E2-40B8-220420CAAD66}"/>
          </ac:spMkLst>
        </pc:spChg>
        <pc:picChg chg="del">
          <ac:chgData name="Karen Volle" userId="56a017f8-fff7-4347-a03a-e4e7c9199847" providerId="ADAL" clId="{1ADF7F1F-DE07-4236-BC0D-BFD5DB201BDA}" dt="2023-01-25T16:20:24.124" v="115" actId="478"/>
          <ac:picMkLst>
            <pc:docMk/>
            <pc:sldMk cId="2538107748" sldId="308"/>
            <ac:picMk id="7" creationId="{FF6C756C-1D8A-A063-052D-18926CDFA754}"/>
          </ac:picMkLst>
        </pc:picChg>
        <pc:picChg chg="add mod">
          <ac:chgData name="Karen Volle" userId="56a017f8-fff7-4347-a03a-e4e7c9199847" providerId="ADAL" clId="{1ADF7F1F-DE07-4236-BC0D-BFD5DB201BDA}" dt="2023-01-25T16:45:07.139" v="199" actId="1076"/>
          <ac:picMkLst>
            <pc:docMk/>
            <pc:sldMk cId="2538107748" sldId="308"/>
            <ac:picMk id="8" creationId="{A30D6424-EDB8-B103-609D-9F4F8A86C266}"/>
          </ac:picMkLst>
        </pc:picChg>
      </pc:sldChg>
      <pc:sldChg chg="modSp mod">
        <pc:chgData name="Karen Volle" userId="56a017f8-fff7-4347-a03a-e4e7c9199847" providerId="ADAL" clId="{1ADF7F1F-DE07-4236-BC0D-BFD5DB201BDA}" dt="2023-01-25T16:18:14.984" v="36" actId="6549"/>
        <pc:sldMkLst>
          <pc:docMk/>
          <pc:sldMk cId="1301611488" sldId="573"/>
        </pc:sldMkLst>
        <pc:spChg chg="mod">
          <ac:chgData name="Karen Volle" userId="56a017f8-fff7-4347-a03a-e4e7c9199847" providerId="ADAL" clId="{1ADF7F1F-DE07-4236-BC0D-BFD5DB201BDA}" dt="2023-01-25T16:18:14.984" v="36" actId="6549"/>
          <ac:spMkLst>
            <pc:docMk/>
            <pc:sldMk cId="1301611488" sldId="573"/>
            <ac:spMk id="3" creationId="{514675EA-F78D-48A7-B127-E5D3889F7E0D}"/>
          </ac:spMkLst>
        </pc:spChg>
      </pc:sldChg>
      <pc:sldChg chg="modSp mod">
        <pc:chgData name="Karen Volle" userId="56a017f8-fff7-4347-a03a-e4e7c9199847" providerId="ADAL" clId="{1ADF7F1F-DE07-4236-BC0D-BFD5DB201BDA}" dt="2023-01-25T16:19:53.211" v="113" actId="20577"/>
        <pc:sldMkLst>
          <pc:docMk/>
          <pc:sldMk cId="2237022372" sldId="582"/>
        </pc:sldMkLst>
        <pc:spChg chg="mod">
          <ac:chgData name="Karen Volle" userId="56a017f8-fff7-4347-a03a-e4e7c9199847" providerId="ADAL" clId="{1ADF7F1F-DE07-4236-BC0D-BFD5DB201BDA}" dt="2023-01-25T16:19:53.211" v="113" actId="20577"/>
          <ac:spMkLst>
            <pc:docMk/>
            <pc:sldMk cId="2237022372" sldId="582"/>
            <ac:spMk id="3" creationId="{4B922925-3559-40AC-B514-4AFF24DE8FDB}"/>
          </ac:spMkLst>
        </pc:spChg>
      </pc:sldChg>
      <pc:sldChg chg="del">
        <pc:chgData name="Karen Volle" userId="56a017f8-fff7-4347-a03a-e4e7c9199847" providerId="ADAL" clId="{1ADF7F1F-DE07-4236-BC0D-BFD5DB201BDA}" dt="2023-02-03T13:57:00.401" v="204" actId="47"/>
        <pc:sldMkLst>
          <pc:docMk/>
          <pc:sldMk cId="1689347815" sldId="12061"/>
        </pc:sldMkLst>
      </pc:sldChg>
      <pc:sldChg chg="del">
        <pc:chgData name="Karen Volle" userId="56a017f8-fff7-4347-a03a-e4e7c9199847" providerId="ADAL" clId="{1ADF7F1F-DE07-4236-BC0D-BFD5DB201BDA}" dt="2023-01-25T16:20:20.758" v="114" actId="47"/>
        <pc:sldMkLst>
          <pc:docMk/>
          <pc:sldMk cId="1907940546" sldId="12062"/>
        </pc:sldMkLst>
      </pc:sldChg>
      <pc:sldChg chg="del">
        <pc:chgData name="Karen Volle" userId="56a017f8-fff7-4347-a03a-e4e7c9199847" providerId="ADAL" clId="{1ADF7F1F-DE07-4236-BC0D-BFD5DB201BDA}" dt="2023-01-25T16:20:20.758" v="114" actId="47"/>
        <pc:sldMkLst>
          <pc:docMk/>
          <pc:sldMk cId="3724706530" sldId="12063"/>
        </pc:sldMkLst>
      </pc:sldChg>
      <pc:sldChg chg="del">
        <pc:chgData name="Karen Volle" userId="56a017f8-fff7-4347-a03a-e4e7c9199847" providerId="ADAL" clId="{1ADF7F1F-DE07-4236-BC0D-BFD5DB201BDA}" dt="2023-01-25T16:20:20.758" v="114" actId="47"/>
        <pc:sldMkLst>
          <pc:docMk/>
          <pc:sldMk cId="671800636" sldId="12064"/>
        </pc:sldMkLst>
      </pc:sldChg>
      <pc:sldChg chg="del">
        <pc:chgData name="Karen Volle" userId="56a017f8-fff7-4347-a03a-e4e7c9199847" providerId="ADAL" clId="{1ADF7F1F-DE07-4236-BC0D-BFD5DB201BDA}" dt="2023-01-25T16:20:20.758" v="114" actId="47"/>
        <pc:sldMkLst>
          <pc:docMk/>
          <pc:sldMk cId="1494603800" sldId="12065"/>
        </pc:sldMkLst>
      </pc:sldChg>
      <pc:sldChg chg="del">
        <pc:chgData name="Karen Volle" userId="56a017f8-fff7-4347-a03a-e4e7c9199847" providerId="ADAL" clId="{1ADF7F1F-DE07-4236-BC0D-BFD5DB201BDA}" dt="2023-01-25T16:20:20.758" v="114" actId="47"/>
        <pc:sldMkLst>
          <pc:docMk/>
          <pc:sldMk cId="4238339962" sldId="12066"/>
        </pc:sldMkLst>
      </pc:sldChg>
      <pc:sldChg chg="del">
        <pc:chgData name="Karen Volle" userId="56a017f8-fff7-4347-a03a-e4e7c9199847" providerId="ADAL" clId="{1ADF7F1F-DE07-4236-BC0D-BFD5DB201BDA}" dt="2023-01-25T16:20:20.758" v="114" actId="47"/>
        <pc:sldMkLst>
          <pc:docMk/>
          <pc:sldMk cId="1113864648" sldId="12067"/>
        </pc:sldMkLst>
      </pc:sldChg>
      <pc:sldChg chg="del">
        <pc:chgData name="Karen Volle" userId="56a017f8-fff7-4347-a03a-e4e7c9199847" providerId="ADAL" clId="{1ADF7F1F-DE07-4236-BC0D-BFD5DB201BDA}" dt="2023-01-25T16:20:20.758" v="114" actId="47"/>
        <pc:sldMkLst>
          <pc:docMk/>
          <pc:sldMk cId="2246900312" sldId="12068"/>
        </pc:sldMkLst>
      </pc:sldChg>
      <pc:sldChg chg="del">
        <pc:chgData name="Karen Volle" userId="56a017f8-fff7-4347-a03a-e4e7c9199847" providerId="ADAL" clId="{1ADF7F1F-DE07-4236-BC0D-BFD5DB201BDA}" dt="2023-01-25T16:20:20.758" v="114" actId="47"/>
        <pc:sldMkLst>
          <pc:docMk/>
          <pc:sldMk cId="3961948288" sldId="12069"/>
        </pc:sldMkLst>
      </pc:sldChg>
      <pc:sldChg chg="del">
        <pc:chgData name="Karen Volle" userId="56a017f8-fff7-4347-a03a-e4e7c9199847" providerId="ADAL" clId="{1ADF7F1F-DE07-4236-BC0D-BFD5DB201BDA}" dt="2023-01-25T16:20:20.758" v="114" actId="47"/>
        <pc:sldMkLst>
          <pc:docMk/>
          <pc:sldMk cId="1116657852" sldId="12070"/>
        </pc:sldMkLst>
      </pc:sldChg>
      <pc:sldChg chg="del">
        <pc:chgData name="Karen Volle" userId="56a017f8-fff7-4347-a03a-e4e7c9199847" providerId="ADAL" clId="{1ADF7F1F-DE07-4236-BC0D-BFD5DB201BDA}" dt="2023-01-25T16:20:20.758" v="114" actId="47"/>
        <pc:sldMkLst>
          <pc:docMk/>
          <pc:sldMk cId="2553729345" sldId="12071"/>
        </pc:sldMkLst>
      </pc:sldChg>
      <pc:sldChg chg="del">
        <pc:chgData name="Karen Volle" userId="56a017f8-fff7-4347-a03a-e4e7c9199847" providerId="ADAL" clId="{1ADF7F1F-DE07-4236-BC0D-BFD5DB201BDA}" dt="2023-01-25T16:44:37.226" v="194" actId="47"/>
        <pc:sldMkLst>
          <pc:docMk/>
          <pc:sldMk cId="2007726649" sldId="12072"/>
        </pc:sldMkLst>
      </pc:sldChg>
      <pc:sldChg chg="del">
        <pc:chgData name="Karen Volle" userId="56a017f8-fff7-4347-a03a-e4e7c9199847" providerId="ADAL" clId="{1ADF7F1F-DE07-4236-BC0D-BFD5DB201BDA}" dt="2023-01-25T16:44:37.226" v="194" actId="47"/>
        <pc:sldMkLst>
          <pc:docMk/>
          <pc:sldMk cId="1442596638" sldId="12073"/>
        </pc:sldMkLst>
      </pc:sldChg>
      <pc:sldChg chg="del">
        <pc:chgData name="Karen Volle" userId="56a017f8-fff7-4347-a03a-e4e7c9199847" providerId="ADAL" clId="{1ADF7F1F-DE07-4236-BC0D-BFD5DB201BDA}" dt="2023-01-25T16:44:37.226" v="194" actId="47"/>
        <pc:sldMkLst>
          <pc:docMk/>
          <pc:sldMk cId="988725989" sldId="12074"/>
        </pc:sldMkLst>
      </pc:sldChg>
      <pc:sldChg chg="del">
        <pc:chgData name="Karen Volle" userId="56a017f8-fff7-4347-a03a-e4e7c9199847" providerId="ADAL" clId="{1ADF7F1F-DE07-4236-BC0D-BFD5DB201BDA}" dt="2023-01-25T16:44:37.226" v="194" actId="47"/>
        <pc:sldMkLst>
          <pc:docMk/>
          <pc:sldMk cId="1822069655" sldId="12075"/>
        </pc:sldMkLst>
      </pc:sldChg>
      <pc:sldChg chg="del">
        <pc:chgData name="Karen Volle" userId="56a017f8-fff7-4347-a03a-e4e7c9199847" providerId="ADAL" clId="{1ADF7F1F-DE07-4236-BC0D-BFD5DB201BDA}" dt="2023-01-25T16:44:37.226" v="194" actId="47"/>
        <pc:sldMkLst>
          <pc:docMk/>
          <pc:sldMk cId="4239285568" sldId="12076"/>
        </pc:sldMkLst>
      </pc:sldChg>
      <pc:sldChg chg="del">
        <pc:chgData name="Karen Volle" userId="56a017f8-fff7-4347-a03a-e4e7c9199847" providerId="ADAL" clId="{1ADF7F1F-DE07-4236-BC0D-BFD5DB201BDA}" dt="2023-01-25T16:44:37.226" v="194" actId="47"/>
        <pc:sldMkLst>
          <pc:docMk/>
          <pc:sldMk cId="1065664126" sldId="12077"/>
        </pc:sldMkLst>
      </pc:sldChg>
      <pc:sldChg chg="del">
        <pc:chgData name="Karen Volle" userId="56a017f8-fff7-4347-a03a-e4e7c9199847" providerId="ADAL" clId="{1ADF7F1F-DE07-4236-BC0D-BFD5DB201BDA}" dt="2023-01-25T16:44:37.226" v="194" actId="47"/>
        <pc:sldMkLst>
          <pc:docMk/>
          <pc:sldMk cId="2916369880" sldId="12078"/>
        </pc:sldMkLst>
      </pc:sldChg>
      <pc:sldChg chg="del">
        <pc:chgData name="Karen Volle" userId="56a017f8-fff7-4347-a03a-e4e7c9199847" providerId="ADAL" clId="{1ADF7F1F-DE07-4236-BC0D-BFD5DB201BDA}" dt="2023-01-25T16:44:37.226" v="194" actId="47"/>
        <pc:sldMkLst>
          <pc:docMk/>
          <pc:sldMk cId="2976194205" sldId="12079"/>
        </pc:sldMkLst>
      </pc:sldChg>
      <pc:sldChg chg="del">
        <pc:chgData name="Karen Volle" userId="56a017f8-fff7-4347-a03a-e4e7c9199847" providerId="ADAL" clId="{1ADF7F1F-DE07-4236-BC0D-BFD5DB201BDA}" dt="2023-01-25T16:44:37.226" v="194" actId="47"/>
        <pc:sldMkLst>
          <pc:docMk/>
          <pc:sldMk cId="2489829232" sldId="12080"/>
        </pc:sldMkLst>
      </pc:sldChg>
      <pc:sldChg chg="del">
        <pc:chgData name="Karen Volle" userId="56a017f8-fff7-4347-a03a-e4e7c9199847" providerId="ADAL" clId="{1ADF7F1F-DE07-4236-BC0D-BFD5DB201BDA}" dt="2023-01-25T16:44:37.226" v="194" actId="47"/>
        <pc:sldMkLst>
          <pc:docMk/>
          <pc:sldMk cId="1075129353" sldId="12081"/>
        </pc:sldMkLst>
      </pc:sldChg>
      <pc:sldChg chg="del">
        <pc:chgData name="Karen Volle" userId="56a017f8-fff7-4347-a03a-e4e7c9199847" providerId="ADAL" clId="{1ADF7F1F-DE07-4236-BC0D-BFD5DB201BDA}" dt="2023-01-25T16:44:37.226" v="194" actId="47"/>
        <pc:sldMkLst>
          <pc:docMk/>
          <pc:sldMk cId="2626323850" sldId="12082"/>
        </pc:sldMkLst>
      </pc:sldChg>
      <pc:sldChg chg="del">
        <pc:chgData name="Karen Volle" userId="56a017f8-fff7-4347-a03a-e4e7c9199847" providerId="ADAL" clId="{1ADF7F1F-DE07-4236-BC0D-BFD5DB201BDA}" dt="2023-01-25T16:44:37.226" v="194" actId="47"/>
        <pc:sldMkLst>
          <pc:docMk/>
          <pc:sldMk cId="870505355" sldId="12083"/>
        </pc:sldMkLst>
      </pc:sldChg>
      <pc:sldChg chg="del">
        <pc:chgData name="Karen Volle" userId="56a017f8-fff7-4347-a03a-e4e7c9199847" providerId="ADAL" clId="{1ADF7F1F-DE07-4236-BC0D-BFD5DB201BDA}" dt="2023-01-25T16:44:37.226" v="194" actId="47"/>
        <pc:sldMkLst>
          <pc:docMk/>
          <pc:sldMk cId="777631705" sldId="12084"/>
        </pc:sldMkLst>
      </pc:sldChg>
      <pc:sldChg chg="del">
        <pc:chgData name="Karen Volle" userId="56a017f8-fff7-4347-a03a-e4e7c9199847" providerId="ADAL" clId="{1ADF7F1F-DE07-4236-BC0D-BFD5DB201BDA}" dt="2023-01-25T16:44:37.226" v="194" actId="47"/>
        <pc:sldMkLst>
          <pc:docMk/>
          <pc:sldMk cId="3955560002" sldId="12085"/>
        </pc:sldMkLst>
      </pc:sldChg>
      <pc:sldChg chg="del">
        <pc:chgData name="Karen Volle" userId="56a017f8-fff7-4347-a03a-e4e7c9199847" providerId="ADAL" clId="{1ADF7F1F-DE07-4236-BC0D-BFD5DB201BDA}" dt="2023-01-25T16:44:37.226" v="194" actId="47"/>
        <pc:sldMkLst>
          <pc:docMk/>
          <pc:sldMk cId="2028923088" sldId="12086"/>
        </pc:sldMkLst>
      </pc:sldChg>
      <pc:sldChg chg="del">
        <pc:chgData name="Karen Volle" userId="56a017f8-fff7-4347-a03a-e4e7c9199847" providerId="ADAL" clId="{1ADF7F1F-DE07-4236-BC0D-BFD5DB201BDA}" dt="2023-01-25T16:44:37.226" v="194" actId="47"/>
        <pc:sldMkLst>
          <pc:docMk/>
          <pc:sldMk cId="2929495055" sldId="12087"/>
        </pc:sldMkLst>
      </pc:sldChg>
      <pc:sldChg chg="del">
        <pc:chgData name="Karen Volle" userId="56a017f8-fff7-4347-a03a-e4e7c9199847" providerId="ADAL" clId="{1ADF7F1F-DE07-4236-BC0D-BFD5DB201BDA}" dt="2023-01-25T16:44:37.226" v="194" actId="47"/>
        <pc:sldMkLst>
          <pc:docMk/>
          <pc:sldMk cId="3212984151" sldId="12088"/>
        </pc:sldMkLst>
      </pc:sldChg>
      <pc:sldChg chg="del">
        <pc:chgData name="Karen Volle" userId="56a017f8-fff7-4347-a03a-e4e7c9199847" providerId="ADAL" clId="{1ADF7F1F-DE07-4236-BC0D-BFD5DB201BDA}" dt="2023-01-25T16:44:37.226" v="194" actId="47"/>
        <pc:sldMkLst>
          <pc:docMk/>
          <pc:sldMk cId="3807524844" sldId="12089"/>
        </pc:sldMkLst>
      </pc:sldChg>
      <pc:sldChg chg="del">
        <pc:chgData name="Karen Volle" userId="56a017f8-fff7-4347-a03a-e4e7c9199847" providerId="ADAL" clId="{1ADF7F1F-DE07-4236-BC0D-BFD5DB201BDA}" dt="2023-01-25T16:44:37.226" v="194" actId="47"/>
        <pc:sldMkLst>
          <pc:docMk/>
          <pc:sldMk cId="3959860787" sldId="12090"/>
        </pc:sldMkLst>
      </pc:sldChg>
      <pc:sldChg chg="del">
        <pc:chgData name="Karen Volle" userId="56a017f8-fff7-4347-a03a-e4e7c9199847" providerId="ADAL" clId="{1ADF7F1F-DE07-4236-BC0D-BFD5DB201BDA}" dt="2023-01-25T16:44:37.226" v="194" actId="47"/>
        <pc:sldMkLst>
          <pc:docMk/>
          <pc:sldMk cId="3323482283" sldId="12091"/>
        </pc:sldMkLst>
      </pc:sldChg>
      <pc:sldChg chg="del">
        <pc:chgData name="Karen Volle" userId="56a017f8-fff7-4347-a03a-e4e7c9199847" providerId="ADAL" clId="{1ADF7F1F-DE07-4236-BC0D-BFD5DB201BDA}" dt="2023-01-25T16:44:37.226" v="194" actId="47"/>
        <pc:sldMkLst>
          <pc:docMk/>
          <pc:sldMk cId="3899280294" sldId="12092"/>
        </pc:sldMkLst>
      </pc:sldChg>
      <pc:sldChg chg="add">
        <pc:chgData name="Karen Volle" userId="56a017f8-fff7-4347-a03a-e4e7c9199847" providerId="ADAL" clId="{1ADF7F1F-DE07-4236-BC0D-BFD5DB201BDA}" dt="2023-02-03T13:56:44.280" v="201"/>
        <pc:sldMkLst>
          <pc:docMk/>
          <pc:sldMk cId="2992606388" sldId="12098"/>
        </pc:sldMkLst>
      </pc:sldChg>
      <pc:sldChg chg="add">
        <pc:chgData name="Karen Volle" userId="56a017f8-fff7-4347-a03a-e4e7c9199847" providerId="ADAL" clId="{1ADF7F1F-DE07-4236-BC0D-BFD5DB201BDA}" dt="2023-02-03T13:56:44.280" v="201"/>
        <pc:sldMkLst>
          <pc:docMk/>
          <pc:sldMk cId="1907940546" sldId="12099"/>
        </pc:sldMkLst>
      </pc:sldChg>
      <pc:sldChg chg="add">
        <pc:chgData name="Karen Volle" userId="56a017f8-fff7-4347-a03a-e4e7c9199847" providerId="ADAL" clId="{1ADF7F1F-DE07-4236-BC0D-BFD5DB201BDA}" dt="2023-02-03T13:56:44.280" v="201"/>
        <pc:sldMkLst>
          <pc:docMk/>
          <pc:sldMk cId="1352305554" sldId="12100"/>
        </pc:sldMkLst>
      </pc:sldChg>
      <pc:sldChg chg="add">
        <pc:chgData name="Karen Volle" userId="56a017f8-fff7-4347-a03a-e4e7c9199847" providerId="ADAL" clId="{1ADF7F1F-DE07-4236-BC0D-BFD5DB201BDA}" dt="2023-02-03T13:56:44.280" v="201"/>
        <pc:sldMkLst>
          <pc:docMk/>
          <pc:sldMk cId="2944202345" sldId="12101"/>
        </pc:sldMkLst>
      </pc:sldChg>
      <pc:sldChg chg="add">
        <pc:chgData name="Karen Volle" userId="56a017f8-fff7-4347-a03a-e4e7c9199847" providerId="ADAL" clId="{1ADF7F1F-DE07-4236-BC0D-BFD5DB201BDA}" dt="2023-02-03T13:56:44.280" v="201"/>
        <pc:sldMkLst>
          <pc:docMk/>
          <pc:sldMk cId="2161304429" sldId="12102"/>
        </pc:sldMkLst>
      </pc:sldChg>
      <pc:sldChg chg="add">
        <pc:chgData name="Karen Volle" userId="56a017f8-fff7-4347-a03a-e4e7c9199847" providerId="ADAL" clId="{1ADF7F1F-DE07-4236-BC0D-BFD5DB201BDA}" dt="2023-02-03T13:56:44.280" v="201"/>
        <pc:sldMkLst>
          <pc:docMk/>
          <pc:sldMk cId="2602755924" sldId="12103"/>
        </pc:sldMkLst>
      </pc:sldChg>
      <pc:sldChg chg="modSp add mod">
        <pc:chgData name="Karen Volle" userId="56a017f8-fff7-4347-a03a-e4e7c9199847" providerId="ADAL" clId="{1ADF7F1F-DE07-4236-BC0D-BFD5DB201BDA}" dt="2023-02-03T13:56:44.427" v="202" actId="27636"/>
        <pc:sldMkLst>
          <pc:docMk/>
          <pc:sldMk cId="2427901168" sldId="12104"/>
        </pc:sldMkLst>
        <pc:spChg chg="mod">
          <ac:chgData name="Karen Volle" userId="56a017f8-fff7-4347-a03a-e4e7c9199847" providerId="ADAL" clId="{1ADF7F1F-DE07-4236-BC0D-BFD5DB201BDA}" dt="2023-02-03T13:56:44.427" v="202" actId="27636"/>
          <ac:spMkLst>
            <pc:docMk/>
            <pc:sldMk cId="2427901168" sldId="12104"/>
            <ac:spMk id="3" creationId="{ECF55F15-90FB-BD76-8562-90EB211B9A1E}"/>
          </ac:spMkLst>
        </pc:spChg>
      </pc:sldChg>
      <pc:sldChg chg="modSp add mod">
        <pc:chgData name="Karen Volle" userId="56a017f8-fff7-4347-a03a-e4e7c9199847" providerId="ADAL" clId="{1ADF7F1F-DE07-4236-BC0D-BFD5DB201BDA}" dt="2023-02-03T13:56:44.443" v="203" actId="27636"/>
        <pc:sldMkLst>
          <pc:docMk/>
          <pc:sldMk cId="3287832556" sldId="12105"/>
        </pc:sldMkLst>
        <pc:spChg chg="mod">
          <ac:chgData name="Karen Volle" userId="56a017f8-fff7-4347-a03a-e4e7c9199847" providerId="ADAL" clId="{1ADF7F1F-DE07-4236-BC0D-BFD5DB201BDA}" dt="2023-02-03T13:56:44.443" v="203" actId="27636"/>
          <ac:spMkLst>
            <pc:docMk/>
            <pc:sldMk cId="3287832556" sldId="12105"/>
            <ac:spMk id="2" creationId="{611B32CF-C76C-EC5B-58FA-A702BBBBF39D}"/>
          </ac:spMkLst>
        </pc:spChg>
      </pc:sldChg>
      <pc:sldChg chg="add">
        <pc:chgData name="Karen Volle" userId="56a017f8-fff7-4347-a03a-e4e7c9199847" providerId="ADAL" clId="{1ADF7F1F-DE07-4236-BC0D-BFD5DB201BDA}" dt="2023-02-03T13:56:44.280" v="201"/>
        <pc:sldMkLst>
          <pc:docMk/>
          <pc:sldMk cId="1458989073" sldId="12106"/>
        </pc:sldMkLst>
      </pc:sldChg>
      <pc:sldChg chg="add">
        <pc:chgData name="Karen Volle" userId="56a017f8-fff7-4347-a03a-e4e7c9199847" providerId="ADAL" clId="{1ADF7F1F-DE07-4236-BC0D-BFD5DB201BDA}" dt="2023-02-03T13:56:44.280" v="201"/>
        <pc:sldMkLst>
          <pc:docMk/>
          <pc:sldMk cId="3886997977" sldId="12107"/>
        </pc:sldMkLst>
      </pc:sldChg>
      <pc:sldChg chg="add">
        <pc:chgData name="Karen Volle" userId="56a017f8-fff7-4347-a03a-e4e7c9199847" providerId="ADAL" clId="{1ADF7F1F-DE07-4236-BC0D-BFD5DB201BDA}" dt="2023-02-03T13:56:44.280" v="201"/>
        <pc:sldMkLst>
          <pc:docMk/>
          <pc:sldMk cId="1200028906" sldId="12108"/>
        </pc:sldMkLst>
      </pc:sldChg>
      <pc:sldMasterChg chg="delSldLayout">
        <pc:chgData name="Karen Volle" userId="56a017f8-fff7-4347-a03a-e4e7c9199847" providerId="ADAL" clId="{1ADF7F1F-DE07-4236-BC0D-BFD5DB201BDA}" dt="2023-01-25T16:44:37.226" v="194" actId="47"/>
        <pc:sldMasterMkLst>
          <pc:docMk/>
          <pc:sldMasterMk cId="1700480930" sldId="2147483683"/>
        </pc:sldMasterMkLst>
        <pc:sldLayoutChg chg="del">
          <pc:chgData name="Karen Volle" userId="56a017f8-fff7-4347-a03a-e4e7c9199847" providerId="ADAL" clId="{1ADF7F1F-DE07-4236-BC0D-BFD5DB201BDA}" dt="2023-01-25T16:44:37.226" v="194" actId="47"/>
          <pc:sldLayoutMkLst>
            <pc:docMk/>
            <pc:sldMasterMk cId="1700480930" sldId="2147483683"/>
            <pc:sldLayoutMk cId="3874445287" sldId="2147483720"/>
          </pc:sldLayoutMkLst>
        </pc:sldLayoutChg>
      </pc:sldMasterChg>
      <pc:sldMasterChg chg="del delSldLayout">
        <pc:chgData name="Karen Volle" userId="56a017f8-fff7-4347-a03a-e4e7c9199847" providerId="ADAL" clId="{1ADF7F1F-DE07-4236-BC0D-BFD5DB201BDA}" dt="2023-01-25T16:44:37.226" v="194" actId="47"/>
        <pc:sldMasterMkLst>
          <pc:docMk/>
          <pc:sldMasterMk cId="3078077098" sldId="2147483721"/>
        </pc:sldMasterMkLst>
        <pc:sldLayoutChg chg="del">
          <pc:chgData name="Karen Volle" userId="56a017f8-fff7-4347-a03a-e4e7c9199847" providerId="ADAL" clId="{1ADF7F1F-DE07-4236-BC0D-BFD5DB201BDA}" dt="2023-01-25T16:44:37.226" v="194" actId="47"/>
          <pc:sldLayoutMkLst>
            <pc:docMk/>
            <pc:sldMasterMk cId="3078077098" sldId="2147483721"/>
            <pc:sldLayoutMk cId="3745038398" sldId="2147483722"/>
          </pc:sldLayoutMkLst>
        </pc:sldLayoutChg>
      </pc:sldMasterChg>
      <pc:sldMasterChg chg="del delSldLayout">
        <pc:chgData name="Karen Volle" userId="56a017f8-fff7-4347-a03a-e4e7c9199847" providerId="ADAL" clId="{1ADF7F1F-DE07-4236-BC0D-BFD5DB201BDA}" dt="2023-01-25T16:44:37.226" v="194" actId="47"/>
        <pc:sldMasterMkLst>
          <pc:docMk/>
          <pc:sldMasterMk cId="0" sldId="2147486411"/>
        </pc:sldMasterMkLst>
        <pc:sldLayoutChg chg="del">
          <pc:chgData name="Karen Volle" userId="56a017f8-fff7-4347-a03a-e4e7c9199847" providerId="ADAL" clId="{1ADF7F1F-DE07-4236-BC0D-BFD5DB201BDA}" dt="2023-01-25T16:44:37.226" v="194" actId="47"/>
          <pc:sldLayoutMkLst>
            <pc:docMk/>
            <pc:sldMasterMk cId="0" sldId="2147486411"/>
            <pc:sldLayoutMk cId="1585135301" sldId="2147483661"/>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323581804" sldId="2147483662"/>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1297598651" sldId="2147483663"/>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4192593249" sldId="2147483664"/>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698949655" sldId="2147483665"/>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184922771" sldId="2147483667"/>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553006734" sldId="2147483670"/>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389401377" sldId="2147483671"/>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222613805" sldId="2147483672"/>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4004024952" sldId="2147483673"/>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314178116" sldId="2147483674"/>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457616753" sldId="2147483675"/>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968867684" sldId="2147483676"/>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728159658" sldId="2147483677"/>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4259121717" sldId="2147483679"/>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1734237458" sldId="2147483681"/>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222373683" sldId="21474836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2/3/2023</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31</a:t>
            </a:fld>
            <a:endParaRPr lang="en-US"/>
          </a:p>
        </p:txBody>
      </p:sp>
    </p:spTree>
    <p:extLst>
      <p:ext uri="{BB962C8B-B14F-4D97-AF65-F5344CB8AC3E}">
        <p14:creationId xmlns:p14="http://schemas.microsoft.com/office/powerpoint/2010/main" val="1247584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12.gif"/><Relationship Id="rId5" Type="http://schemas.openxmlformats.org/officeDocument/2006/relationships/image" Target="../media/image17.tiff"/><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5.xml"/><Relationship Id="rId5" Type="http://schemas.openxmlformats.org/officeDocument/2006/relationships/image" Target="../media/image12.gif"/><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2.gi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12.gi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Master" Target="../slideMasters/slideMaster6.xml"/><Relationship Id="rId6" Type="http://schemas.openxmlformats.org/officeDocument/2006/relationships/image" Target="../media/image12.gif"/><Relationship Id="rId5" Type="http://schemas.openxmlformats.org/officeDocument/2006/relationships/image" Target="../media/image17.tiff"/><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6.xml"/><Relationship Id="rId5" Type="http://schemas.openxmlformats.org/officeDocument/2006/relationships/image" Target="../media/image12.gif"/><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2.gi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Master" Target="../slideMasters/slideMaster6.xml"/><Relationship Id="rId4" Type="http://schemas.openxmlformats.org/officeDocument/2006/relationships/image" Target="../media/image12.gi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dirty="0"/>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dirty="0"/>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dirty="0"/>
              <a:t>Click to insert text</a:t>
            </a:r>
            <a:r>
              <a:rPr lang="en-US"/>
              <a:t>, graphic, or table</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dirty="0"/>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dirty="0"/>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dirty="0"/>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5"/>
            <a:ext cx="10871200" cy="646331"/>
          </a:xfrm>
        </p:spPr>
        <p:txBody>
          <a:bodyPr wrap="square">
            <a:spAutoFit/>
          </a:bodyPr>
          <a:lstStyle>
            <a:lvl1pPr algn="ctr">
              <a:defRPr>
                <a:solidFill>
                  <a:srgbClr val="D2103A"/>
                </a:solidFill>
              </a:defRPr>
            </a:lvl1pPr>
          </a:lstStyle>
          <a:p>
            <a:pPr lvl="0"/>
            <a:r>
              <a:rPr lang="en-US" noProof="0" dirty="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dirty="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endParaRPr lang="en-US" altLang="en-US"/>
          </a:p>
        </p:txBody>
      </p:sp>
    </p:spTree>
    <p:extLst>
      <p:ext uri="{BB962C8B-B14F-4D97-AF65-F5344CB8AC3E}">
        <p14:creationId xmlns:p14="http://schemas.microsoft.com/office/powerpoint/2010/main" val="199839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1"/>
            <a:ext cx="10871200" cy="646331"/>
          </a:xfrm>
        </p:spPr>
        <p:txBody>
          <a:bodyPr wrap="square">
            <a:spAutoFit/>
          </a:bodyPr>
          <a:lstStyle>
            <a:lvl1pPr algn="ctr">
              <a:defRPr>
                <a:solidFill>
                  <a:srgbClr val="D2103A"/>
                </a:solidFill>
              </a:defRPr>
            </a:lvl1pPr>
          </a:lstStyle>
          <a:p>
            <a:pPr lvl="0"/>
            <a:r>
              <a:rPr lang="en-US" noProof="0" dirty="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dirty="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fld id="{52EA47AF-AF89-4933-89D6-39F07DDDD68D}" type="datetime4">
              <a:rPr lang="en-US" altLang="en-US"/>
              <a:pPr>
                <a:defRPr/>
              </a:pPr>
              <a:t>February 3, 2023</a:t>
            </a:fld>
            <a:endParaRPr lang="en-US" altLang="en-US" dirty="0"/>
          </a:p>
        </p:txBody>
      </p:sp>
    </p:spTree>
    <p:extLst>
      <p:ext uri="{BB962C8B-B14F-4D97-AF65-F5344CB8AC3E}">
        <p14:creationId xmlns:p14="http://schemas.microsoft.com/office/powerpoint/2010/main" val="104545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0" y="6553200"/>
            <a:ext cx="12192000" cy="228600"/>
          </a:xfrm>
        </p:spPr>
        <p:txBody>
          <a:bodyPr/>
          <a:lstStyle>
            <a:lvl1pPr>
              <a:defRPr/>
            </a:lvl1pPr>
          </a:lstStyle>
          <a:p>
            <a:pPr>
              <a:defRPr/>
            </a:pPr>
            <a:fld id="{EBE83FAD-68CC-40C1-B47D-15A472C5CF0C}" type="slidenum">
              <a:rPr lang="en-US" altLang="en-US"/>
              <a:pPr>
                <a:defRPr/>
              </a:pPr>
              <a:t>‹#›</a:t>
            </a:fld>
            <a:endParaRPr lang="en-US" altLang="en-US" dirty="0"/>
          </a:p>
        </p:txBody>
      </p:sp>
    </p:spTree>
    <p:extLst>
      <p:ext uri="{BB962C8B-B14F-4D97-AF65-F5344CB8AC3E}">
        <p14:creationId xmlns:p14="http://schemas.microsoft.com/office/powerpoint/2010/main" val="385599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317733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154096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2931615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2098834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453997" y="668649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765552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dirty="0"/>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dirty="0">
                <a:latin typeface="Arial" panose="020B0604020202020204" pitchFamily="34" charset="0"/>
                <a:cs typeface="Arial" panose="020B0604020202020204" pitchFamily="34" charset="0"/>
              </a:rPr>
              <a:t>www.NOD.org  |  info@NOD.org</a:t>
            </a:r>
          </a:p>
          <a:p>
            <a:pPr lvl="0"/>
            <a:endParaRPr lang="en-US" dirty="0"/>
          </a:p>
        </p:txBody>
      </p:sp>
    </p:spTree>
    <p:extLst>
      <p:ext uri="{BB962C8B-B14F-4D97-AF65-F5344CB8AC3E}">
        <p14:creationId xmlns:p14="http://schemas.microsoft.com/office/powerpoint/2010/main" val="2263184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1872292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1201467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sp>
        <p:nvSpPr>
          <p:cNvPr id="2" name="TextBox 1"/>
          <p:cNvSpPr txBox="1"/>
          <p:nvPr userDrawn="1"/>
        </p:nvSpPr>
        <p:spPr>
          <a:xfrm>
            <a:off x="-101600" y="5715001"/>
            <a:ext cx="3657600" cy="618919"/>
          </a:xfrm>
          <a:prstGeom prst="rect">
            <a:avLst/>
          </a:prstGeom>
          <a:solidFill>
            <a:schemeClr val="bg1"/>
          </a:solidFill>
          <a:ln>
            <a:solidFill>
              <a:schemeClr val="bg1"/>
            </a:solidFill>
          </a:ln>
          <a:effectLst/>
        </p:spPr>
        <p:txBody>
          <a:bodyPr wrap="square" rtlCol="0">
            <a:spAutoFit/>
          </a:bodyPr>
          <a:lstStyle/>
          <a:p>
            <a:endParaRPr lang="en-US" sz="3600"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753038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dirty="0"/>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dirty="0"/>
          </a:p>
        </p:txBody>
      </p:sp>
    </p:spTree>
    <p:extLst>
      <p:ext uri="{BB962C8B-B14F-4D97-AF65-F5344CB8AC3E}">
        <p14:creationId xmlns:p14="http://schemas.microsoft.com/office/powerpoint/2010/main" val="123365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grpSp>
        <p:nvGrpSpPr>
          <p:cNvPr id="7" name="Group 6"/>
          <p:cNvGrpSpPr/>
          <p:nvPr userDrawn="1"/>
        </p:nvGrpSpPr>
        <p:grpSpPr>
          <a:xfrm>
            <a:off x="711201" y="35653"/>
            <a:ext cx="8350742" cy="250421"/>
            <a:chOff x="496456" y="155274"/>
            <a:chExt cx="6263056" cy="250421"/>
          </a:xfrm>
        </p:grpSpPr>
        <p:sp>
          <p:nvSpPr>
            <p:cNvPr id="23" name="Rectangle 22"/>
            <p:cNvSpPr/>
            <p:nvPr userDrawn="1"/>
          </p:nvSpPr>
          <p:spPr>
            <a:xfrm>
              <a:off x="6035681" y="161206"/>
              <a:ext cx="723831" cy="203421"/>
            </a:xfrm>
            <a:prstGeom prst="rect">
              <a:avLst/>
            </a:prstGeom>
            <a:noFill/>
          </p:spPr>
          <p:txBody>
            <a:bodyPr wrap="none">
              <a:spAutoFit/>
            </a:bodyPr>
            <a:lstStyle/>
            <a:p>
              <a:r>
                <a:rPr lang="en-US" sz="900" dirty="0">
                  <a:solidFill>
                    <a:schemeClr val="tx1">
                      <a:lumMod val="75000"/>
                      <a:lumOff val="25000"/>
                    </a:schemeClr>
                  </a:solidFill>
                </a:rPr>
                <a:t>Next Steps </a:t>
              </a:r>
              <a:endParaRPr lang="en-US" sz="900" dirty="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11" name="Rectangle 10"/>
            <p:cNvSpPr/>
            <p:nvPr userDrawn="1"/>
          </p:nvSpPr>
          <p:spPr>
            <a:xfrm>
              <a:off x="733842" y="161206"/>
              <a:ext cx="611120" cy="203421"/>
            </a:xfrm>
            <a:prstGeom prst="rect">
              <a:avLst/>
            </a:prstGeom>
          </p:spPr>
          <p:txBody>
            <a:bodyPr wrap="none">
              <a:spAutoFit/>
            </a:bodyPr>
            <a:lstStyle/>
            <a:p>
              <a:r>
                <a:rPr lang="en-US" sz="900" dirty="0">
                  <a:solidFill>
                    <a:schemeClr val="tx1">
                      <a:lumMod val="75000"/>
                      <a:lumOff val="25000"/>
                    </a:schemeClr>
                  </a:solidFill>
                </a:rPr>
                <a:t>Overview</a:t>
              </a:r>
              <a:endParaRPr lang="en-US" sz="900" dirty="0"/>
            </a:p>
          </p:txBody>
        </p:sp>
        <p:sp>
          <p:nvSpPr>
            <p:cNvPr id="12" name="Rectangle 11"/>
            <p:cNvSpPr/>
            <p:nvPr userDrawn="1"/>
          </p:nvSpPr>
          <p:spPr>
            <a:xfrm>
              <a:off x="1591929" y="161206"/>
              <a:ext cx="655077" cy="203421"/>
            </a:xfrm>
            <a:prstGeom prst="rect">
              <a:avLst/>
            </a:prstGeom>
          </p:spPr>
          <p:txBody>
            <a:bodyPr wrap="none">
              <a:spAutoFit/>
            </a:bodyPr>
            <a:lstStyle/>
            <a:p>
              <a:r>
                <a:rPr lang="en-US" sz="900" dirty="0">
                  <a:solidFill>
                    <a:schemeClr val="tx1">
                      <a:lumMod val="75000"/>
                      <a:lumOff val="25000"/>
                    </a:schemeClr>
                  </a:solidFill>
                </a:rPr>
                <a:t>Outcomes</a:t>
              </a:r>
              <a:endParaRPr lang="en-US" sz="900" dirty="0"/>
            </a:p>
          </p:txBody>
        </p:sp>
        <p:sp>
          <p:nvSpPr>
            <p:cNvPr id="13" name="Rectangle 12"/>
            <p:cNvSpPr/>
            <p:nvPr userDrawn="1"/>
          </p:nvSpPr>
          <p:spPr>
            <a:xfrm>
              <a:off x="2455270" y="161206"/>
              <a:ext cx="891771" cy="203421"/>
            </a:xfrm>
            <a:prstGeom prst="rect">
              <a:avLst/>
            </a:prstGeom>
          </p:spPr>
          <p:txBody>
            <a:bodyPr wrap="none">
              <a:spAutoFit/>
            </a:bodyPr>
            <a:lstStyle/>
            <a:p>
              <a:r>
                <a:rPr lang="en-US" sz="900" dirty="0">
                  <a:solidFill>
                    <a:schemeClr val="tx1">
                      <a:lumMod val="75000"/>
                      <a:lumOff val="25000"/>
                    </a:schemeClr>
                  </a:solidFill>
                </a:rPr>
                <a:t>Beyond Basics</a:t>
              </a:r>
              <a:endParaRPr lang="en-US" sz="900" dirty="0"/>
            </a:p>
          </p:txBody>
        </p:sp>
        <p:sp>
          <p:nvSpPr>
            <p:cNvPr id="14" name="Rectangle 13"/>
            <p:cNvSpPr/>
            <p:nvPr userDrawn="1"/>
          </p:nvSpPr>
          <p:spPr>
            <a:xfrm>
              <a:off x="3554792" y="161206"/>
              <a:ext cx="489392" cy="203421"/>
            </a:xfrm>
            <a:prstGeom prst="rect">
              <a:avLst/>
            </a:prstGeom>
          </p:spPr>
          <p:txBody>
            <a:bodyPr wrap="none">
              <a:spAutoFit/>
            </a:bodyPr>
            <a:lstStyle/>
            <a:p>
              <a:r>
                <a:rPr lang="en-US" sz="900" dirty="0">
                  <a:solidFill>
                    <a:schemeClr val="tx1">
                      <a:lumMod val="75000"/>
                      <a:lumOff val="25000"/>
                    </a:schemeClr>
                  </a:solidFill>
                </a:rPr>
                <a:t>Trends</a:t>
              </a:r>
              <a:endParaRPr lang="en-US" sz="900" dirty="0"/>
            </a:p>
          </p:txBody>
        </p:sp>
        <p:sp>
          <p:nvSpPr>
            <p:cNvPr id="15" name="Rectangle 14"/>
            <p:cNvSpPr/>
            <p:nvPr userDrawn="1"/>
          </p:nvSpPr>
          <p:spPr>
            <a:xfrm>
              <a:off x="5118916" y="161206"/>
              <a:ext cx="694526" cy="203421"/>
            </a:xfrm>
            <a:prstGeom prst="rect">
              <a:avLst/>
            </a:prstGeom>
            <a:noFill/>
          </p:spPr>
          <p:txBody>
            <a:bodyPr wrap="none">
              <a:spAutoFit/>
            </a:bodyPr>
            <a:lstStyle/>
            <a:p>
              <a:r>
                <a:rPr lang="en-US" sz="900" dirty="0">
                  <a:solidFill>
                    <a:schemeClr val="tx1">
                      <a:lumMod val="75000"/>
                      <a:lumOff val="25000"/>
                    </a:schemeClr>
                  </a:solidFill>
                </a:rPr>
                <a:t>Take-away</a:t>
              </a:r>
              <a:endParaRPr lang="en-US" sz="900" dirty="0"/>
            </a:p>
          </p:txBody>
        </p:sp>
        <p:sp>
          <p:nvSpPr>
            <p:cNvPr id="16" name="Rectangle 15"/>
            <p:cNvSpPr/>
            <p:nvPr userDrawn="1"/>
          </p:nvSpPr>
          <p:spPr>
            <a:xfrm>
              <a:off x="4296506" y="161206"/>
              <a:ext cx="590832" cy="203421"/>
            </a:xfrm>
            <a:prstGeom prst="rect">
              <a:avLst/>
            </a:prstGeom>
            <a:noFill/>
          </p:spPr>
          <p:txBody>
            <a:bodyPr wrap="none">
              <a:spAutoFit/>
            </a:bodyPr>
            <a:lstStyle/>
            <a:p>
              <a:r>
                <a:rPr lang="en-US" sz="900" dirty="0">
                  <a:solidFill>
                    <a:schemeClr val="tx1">
                      <a:lumMod val="75000"/>
                      <a:lumOff val="25000"/>
                    </a:schemeClr>
                  </a:solidFill>
                </a:rPr>
                <a:t>Veterans</a:t>
              </a:r>
              <a:endParaRPr lang="en-US" sz="9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9885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0" name="Group 69"/>
          <p:cNvGrpSpPr/>
          <p:nvPr userDrawn="1"/>
        </p:nvGrpSpPr>
        <p:grpSpPr>
          <a:xfrm>
            <a:off x="755158" y="76200"/>
            <a:ext cx="8350742" cy="250421"/>
            <a:chOff x="496456" y="155274"/>
            <a:chExt cx="6263056" cy="250421"/>
          </a:xfrm>
        </p:grpSpPr>
        <p:sp>
          <p:nvSpPr>
            <p:cNvPr id="71" name="Rectangle 70"/>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73" name="Rectangle 72"/>
            <p:cNvSpPr/>
            <p:nvPr userDrawn="1"/>
          </p:nvSpPr>
          <p:spPr>
            <a:xfrm>
              <a:off x="695078" y="160339"/>
              <a:ext cx="697907" cy="218795"/>
            </a:xfrm>
            <a:prstGeom prst="rect">
              <a:avLst/>
            </a:prstGeom>
          </p:spPr>
          <p:txBody>
            <a:bodyPr wrap="none">
              <a:spAutoFit/>
            </a:bodyPr>
            <a:lstStyle/>
            <a:p>
              <a:r>
                <a:rPr lang="en-US" sz="1000" b="1" dirty="0">
                  <a:solidFill>
                    <a:schemeClr val="tx1">
                      <a:lumMod val="75000"/>
                      <a:lumOff val="25000"/>
                    </a:schemeClr>
                  </a:solidFill>
                </a:rPr>
                <a:t>Overview</a:t>
              </a:r>
              <a:endParaRPr lang="en-US" sz="900" b="1" dirty="0"/>
            </a:p>
          </p:txBody>
        </p:sp>
        <p:sp>
          <p:nvSpPr>
            <p:cNvPr id="74" name="Rectangle 73"/>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75" name="Rectangle 74"/>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76" name="Rectangle 75"/>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77" name="Rectangle 76"/>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78" name="Rectangle 77"/>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79" name="Picture 7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94589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13765" y="160339"/>
              <a:ext cx="754263" cy="218795"/>
            </a:xfrm>
            <a:prstGeom prst="rect">
              <a:avLst/>
            </a:prstGeom>
          </p:spPr>
          <p:txBody>
            <a:bodyPr wrap="none">
              <a:spAutoFit/>
            </a:bodyPr>
            <a:lstStyle/>
            <a:p>
              <a:r>
                <a:rPr lang="en-US" sz="1000" b="1" dirty="0">
                  <a:solidFill>
                    <a:schemeClr val="tx1">
                      <a:lumMod val="75000"/>
                      <a:lumOff val="25000"/>
                    </a:schemeClr>
                  </a:solidFill>
                </a:rPr>
                <a:t>Outcomes</a:t>
              </a:r>
              <a:endParaRPr lang="en-US" sz="900" b="1" dirty="0"/>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a:t>
              </a:r>
              <a:r>
                <a:rPr lang="en-US" sz="900" dirty="0">
                  <a:solidFill>
                    <a:schemeClr val="tx1">
                      <a:lumMod val="75000"/>
                      <a:lumOff val="25000"/>
                    </a:schemeClr>
                  </a:solidFill>
                </a:rPr>
                <a:t> </a:t>
              </a:r>
              <a:r>
                <a:rPr lang="en-US" sz="900" dirty="0">
                  <a:solidFill>
                    <a:schemeClr val="accent5">
                      <a:lumMod val="60000"/>
                      <a:lumOff val="40000"/>
                    </a:schemeClr>
                  </a:solidFill>
                </a:rPr>
                <a:t>Basics</a:t>
              </a:r>
            </a:p>
          </p:txBody>
        </p:sp>
        <p:sp>
          <p:nvSpPr>
            <p:cNvPr id="28" name="Rectangle 27"/>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3" name="Rectangle 32"/>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4" name="Rectangle 33"/>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951086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3" name="Group 22"/>
          <p:cNvGrpSpPr/>
          <p:nvPr userDrawn="1"/>
        </p:nvGrpSpPr>
        <p:grpSpPr>
          <a:xfrm>
            <a:off x="755158" y="76200"/>
            <a:ext cx="8350742" cy="250421"/>
            <a:chOff x="496456" y="155274"/>
            <a:chExt cx="6263056" cy="250421"/>
          </a:xfrm>
        </p:grpSpPr>
        <p:sp>
          <p:nvSpPr>
            <p:cNvPr id="24" name="Rectangle 23"/>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6" name="Rectangle 25"/>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7" name="Rectangle 26"/>
            <p:cNvSpPr/>
            <p:nvPr userDrawn="1"/>
          </p:nvSpPr>
          <p:spPr>
            <a:xfrm>
              <a:off x="1513407" y="167673"/>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8" name="Rectangle 27"/>
            <p:cNvSpPr/>
            <p:nvPr userDrawn="1"/>
          </p:nvSpPr>
          <p:spPr>
            <a:xfrm>
              <a:off x="2334754" y="159474"/>
              <a:ext cx="1046185" cy="218795"/>
            </a:xfrm>
            <a:prstGeom prst="rect">
              <a:avLst/>
            </a:prstGeom>
          </p:spPr>
          <p:txBody>
            <a:bodyPr wrap="none">
              <a:spAutoFit/>
            </a:bodyPr>
            <a:lstStyle/>
            <a:p>
              <a:r>
                <a:rPr lang="en-US" sz="1000" b="1" dirty="0">
                  <a:solidFill>
                    <a:schemeClr val="tx1">
                      <a:lumMod val="75000"/>
                      <a:lumOff val="25000"/>
                    </a:schemeClr>
                  </a:solidFill>
                </a:rPr>
                <a:t>Beyond Basics</a:t>
              </a:r>
              <a:endParaRPr lang="en-US" sz="1000" b="1" dirty="0"/>
            </a:p>
          </p:txBody>
        </p:sp>
        <p:sp>
          <p:nvSpPr>
            <p:cNvPr id="37" name="Rectangle 3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8" name="Rectangle 3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9" name="Rectangle 3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36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49333" y="160339"/>
              <a:ext cx="554764" cy="218795"/>
            </a:xfrm>
            <a:prstGeom prst="rect">
              <a:avLst/>
            </a:prstGeom>
          </p:spPr>
          <p:txBody>
            <a:bodyPr wrap="none">
              <a:spAutoFit/>
            </a:bodyPr>
            <a:lstStyle/>
            <a:p>
              <a:r>
                <a:rPr lang="en-US" sz="1000" b="1" dirty="0">
                  <a:solidFill>
                    <a:schemeClr val="tx1">
                      <a:lumMod val="75000"/>
                      <a:lumOff val="25000"/>
                    </a:schemeClr>
                  </a:solidFill>
                </a:rPr>
                <a:t>Trends</a:t>
              </a:r>
              <a:endParaRPr lang="en-US" sz="900" b="1" dirty="0"/>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627372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1"/>
            <a:ext cx="8350742" cy="253946"/>
            <a:chOff x="496456" y="151749"/>
            <a:chExt cx="6263056" cy="253946"/>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56804" y="151749"/>
              <a:ext cx="669729" cy="218795"/>
            </a:xfrm>
            <a:prstGeom prst="rect">
              <a:avLst/>
            </a:prstGeom>
            <a:noFill/>
          </p:spPr>
          <p:txBody>
            <a:bodyPr wrap="none">
              <a:spAutoFit/>
            </a:bodyPr>
            <a:lstStyle/>
            <a:p>
              <a:r>
                <a:rPr lang="en-US" sz="1000" b="1" dirty="0">
                  <a:solidFill>
                    <a:schemeClr val="tx1">
                      <a:lumMod val="75000"/>
                      <a:lumOff val="25000"/>
                    </a:schemeClr>
                  </a:solidFill>
                </a:rPr>
                <a:t>Veterans</a:t>
              </a:r>
              <a:endParaRPr lang="en-US" sz="900" b="1"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2405656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0"/>
            <a:ext cx="8350742" cy="250418"/>
            <a:chOff x="496456" y="155274"/>
            <a:chExt cx="6263056" cy="250418"/>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085691" y="160338"/>
              <a:ext cx="775678" cy="218795"/>
            </a:xfrm>
            <a:prstGeom prst="rect">
              <a:avLst/>
            </a:prstGeom>
            <a:noFill/>
          </p:spPr>
          <p:txBody>
            <a:bodyPr wrap="none">
              <a:spAutoFit/>
            </a:bodyPr>
            <a:lstStyle/>
            <a:p>
              <a:r>
                <a:rPr lang="en-US" sz="1000" b="1" dirty="0">
                  <a:solidFill>
                    <a:schemeClr val="tx1">
                      <a:lumMod val="75000"/>
                      <a:lumOff val="25000"/>
                    </a:schemeClr>
                  </a:solidFill>
                </a:rPr>
                <a:t>Take-away</a:t>
              </a:r>
              <a:endParaRPr lang="en-US" sz="1000" b="1" dirty="0"/>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756317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24243" y="76201"/>
            <a:ext cx="8486128" cy="250421"/>
            <a:chOff x="496456" y="155274"/>
            <a:chExt cx="6364596" cy="250421"/>
          </a:xfrm>
        </p:grpSpPr>
        <p:sp>
          <p:nvSpPr>
            <p:cNvPr id="22" name="Rectangle 21"/>
            <p:cNvSpPr/>
            <p:nvPr userDrawn="1"/>
          </p:nvSpPr>
          <p:spPr>
            <a:xfrm>
              <a:off x="6033527" y="161206"/>
              <a:ext cx="827525" cy="218795"/>
            </a:xfrm>
            <a:prstGeom prst="rect">
              <a:avLst/>
            </a:prstGeom>
            <a:noFill/>
          </p:spPr>
          <p:txBody>
            <a:bodyPr wrap="none">
              <a:spAutoFit/>
            </a:bodyPr>
            <a:lstStyle/>
            <a:p>
              <a:r>
                <a:rPr lang="en-US" sz="1000" b="1" dirty="0">
                  <a:solidFill>
                    <a:schemeClr val="tx1">
                      <a:lumMod val="75000"/>
                      <a:lumOff val="25000"/>
                    </a:schemeClr>
                  </a:solidFill>
                </a:rPr>
                <a:t>Next Steps </a:t>
              </a:r>
              <a:endParaRPr lang="en-US" sz="1000" b="1" dirty="0"/>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230966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04800" y="6324601"/>
            <a:ext cx="10769600" cy="677108"/>
          </a:xfrm>
          <a:prstGeom prst="rect">
            <a:avLst/>
          </a:prstGeom>
          <a:noFill/>
        </p:spPr>
        <p:txBody>
          <a:bodyPr wrap="square" rtlCol="0">
            <a:spAutoFit/>
          </a:bodyPr>
          <a:lstStyle/>
          <a:p>
            <a:pPr lvl="0" algn="l" defTabSz="457154"/>
            <a:r>
              <a:rPr lang="en-US" sz="2000" b="1" dirty="0">
                <a:solidFill>
                  <a:schemeClr val="bg1"/>
                </a:solidFill>
              </a:rPr>
              <a:t>C O N F I D E N T I A L</a:t>
            </a:r>
          </a:p>
          <a:p>
            <a:pPr algn="l"/>
            <a:endParaRPr lang="en-US" sz="1800" dirty="0"/>
          </a:p>
        </p:txBody>
      </p:sp>
      <p:pic>
        <p:nvPicPr>
          <p:cNvPr id="11" name="Picture 10" descr="Logo"/>
          <p:cNvPicPr>
            <a:picLocks noChangeAspect="1"/>
          </p:cNvPicPr>
          <p:nvPr userDrawn="1"/>
        </p:nvPicPr>
        <p:blipFill>
          <a:blip r:embed="rId3" cstate="print"/>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dirty="0"/>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dirty="0"/>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57645938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9657199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1220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98297432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16093522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9342777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4868601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Tree>
    <p:extLst>
      <p:ext uri="{BB962C8B-B14F-4D97-AF65-F5344CB8AC3E}">
        <p14:creationId xmlns:p14="http://schemas.microsoft.com/office/powerpoint/2010/main" val="1912188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6023157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7538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76908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2941310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142478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3897518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1309955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4190101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453997" y="668649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3512185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dirty="0"/>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dirty="0">
                <a:latin typeface="Arial" panose="020B0604020202020204" pitchFamily="34" charset="0"/>
                <a:cs typeface="Arial" panose="020B0604020202020204" pitchFamily="34" charset="0"/>
              </a:rPr>
              <a:t>www.NOD.org  |  info@NOD.org</a:t>
            </a:r>
          </a:p>
          <a:p>
            <a:pPr lvl="0"/>
            <a:endParaRPr lang="en-US" dirty="0"/>
          </a:p>
        </p:txBody>
      </p:sp>
    </p:spTree>
    <p:extLst>
      <p:ext uri="{BB962C8B-B14F-4D97-AF65-F5344CB8AC3E}">
        <p14:creationId xmlns:p14="http://schemas.microsoft.com/office/powerpoint/2010/main" val="3461900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3783053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202119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sp>
        <p:nvSpPr>
          <p:cNvPr id="2" name="TextBox 1"/>
          <p:cNvSpPr txBox="1"/>
          <p:nvPr userDrawn="1"/>
        </p:nvSpPr>
        <p:spPr>
          <a:xfrm>
            <a:off x="-101600" y="5715001"/>
            <a:ext cx="3657600" cy="646331"/>
          </a:xfrm>
          <a:prstGeom prst="rect">
            <a:avLst/>
          </a:prstGeom>
          <a:solidFill>
            <a:schemeClr val="bg1"/>
          </a:solidFill>
          <a:ln>
            <a:solidFill>
              <a:schemeClr val="bg1"/>
            </a:solidFill>
          </a:ln>
          <a:effectLst/>
        </p:spPr>
        <p:txBody>
          <a:bodyPr wrap="square" rtlCol="0">
            <a:spAutoFit/>
          </a:bodyPr>
          <a:lstStyle/>
          <a:p>
            <a:endParaRPr lang="en-US" sz="3600"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3495045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dirty="0"/>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dirty="0"/>
          </a:p>
        </p:txBody>
      </p:sp>
    </p:spTree>
    <p:extLst>
      <p:ext uri="{BB962C8B-B14F-4D97-AF65-F5344CB8AC3E}">
        <p14:creationId xmlns:p14="http://schemas.microsoft.com/office/powerpoint/2010/main" val="222643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grpSp>
        <p:nvGrpSpPr>
          <p:cNvPr id="7" name="Group 6"/>
          <p:cNvGrpSpPr/>
          <p:nvPr userDrawn="1"/>
        </p:nvGrpSpPr>
        <p:grpSpPr>
          <a:xfrm>
            <a:off x="711201" y="35653"/>
            <a:ext cx="8166617" cy="250421"/>
            <a:chOff x="496456" y="155274"/>
            <a:chExt cx="6124962" cy="250421"/>
          </a:xfrm>
        </p:grpSpPr>
        <p:sp>
          <p:nvSpPr>
            <p:cNvPr id="23" name="Rectangle 22"/>
            <p:cNvSpPr/>
            <p:nvPr userDrawn="1"/>
          </p:nvSpPr>
          <p:spPr>
            <a:xfrm>
              <a:off x="6035681" y="161206"/>
              <a:ext cx="585737" cy="230832"/>
            </a:xfrm>
            <a:prstGeom prst="rect">
              <a:avLst/>
            </a:prstGeom>
            <a:noFill/>
          </p:spPr>
          <p:txBody>
            <a:bodyPr wrap="none">
              <a:spAutoFit/>
            </a:bodyPr>
            <a:lstStyle/>
            <a:p>
              <a:r>
                <a:rPr lang="en-US" sz="900" dirty="0">
                  <a:solidFill>
                    <a:schemeClr val="tx1">
                      <a:lumMod val="75000"/>
                      <a:lumOff val="25000"/>
                    </a:schemeClr>
                  </a:solidFill>
                </a:rPr>
                <a:t>Next Steps </a:t>
              </a:r>
              <a:endParaRPr lang="en-US" sz="900" dirty="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11" name="Rectangle 10"/>
            <p:cNvSpPr/>
            <p:nvPr userDrawn="1"/>
          </p:nvSpPr>
          <p:spPr>
            <a:xfrm>
              <a:off x="733842" y="161206"/>
              <a:ext cx="499175" cy="230832"/>
            </a:xfrm>
            <a:prstGeom prst="rect">
              <a:avLst/>
            </a:prstGeom>
          </p:spPr>
          <p:txBody>
            <a:bodyPr wrap="none">
              <a:spAutoFit/>
            </a:bodyPr>
            <a:lstStyle/>
            <a:p>
              <a:r>
                <a:rPr lang="en-US" sz="900" dirty="0">
                  <a:solidFill>
                    <a:schemeClr val="tx1">
                      <a:lumMod val="75000"/>
                      <a:lumOff val="25000"/>
                    </a:schemeClr>
                  </a:solidFill>
                </a:rPr>
                <a:t>Overview</a:t>
              </a:r>
              <a:endParaRPr lang="en-US" sz="900" dirty="0"/>
            </a:p>
          </p:txBody>
        </p:sp>
        <p:sp>
          <p:nvSpPr>
            <p:cNvPr id="12" name="Rectangle 11"/>
            <p:cNvSpPr/>
            <p:nvPr userDrawn="1"/>
          </p:nvSpPr>
          <p:spPr>
            <a:xfrm>
              <a:off x="1591929" y="161206"/>
              <a:ext cx="532838" cy="230832"/>
            </a:xfrm>
            <a:prstGeom prst="rect">
              <a:avLst/>
            </a:prstGeom>
          </p:spPr>
          <p:txBody>
            <a:bodyPr wrap="none">
              <a:spAutoFit/>
            </a:bodyPr>
            <a:lstStyle/>
            <a:p>
              <a:r>
                <a:rPr lang="en-US" sz="900" dirty="0">
                  <a:solidFill>
                    <a:schemeClr val="tx1">
                      <a:lumMod val="75000"/>
                      <a:lumOff val="25000"/>
                    </a:schemeClr>
                  </a:solidFill>
                </a:rPr>
                <a:t>Outcomes</a:t>
              </a:r>
              <a:endParaRPr lang="en-US" sz="900" dirty="0"/>
            </a:p>
          </p:txBody>
        </p:sp>
        <p:sp>
          <p:nvSpPr>
            <p:cNvPr id="13" name="Rectangle 12"/>
            <p:cNvSpPr/>
            <p:nvPr userDrawn="1"/>
          </p:nvSpPr>
          <p:spPr>
            <a:xfrm>
              <a:off x="2455270" y="161206"/>
              <a:ext cx="710771" cy="230832"/>
            </a:xfrm>
            <a:prstGeom prst="rect">
              <a:avLst/>
            </a:prstGeom>
          </p:spPr>
          <p:txBody>
            <a:bodyPr wrap="none">
              <a:spAutoFit/>
            </a:bodyPr>
            <a:lstStyle/>
            <a:p>
              <a:r>
                <a:rPr lang="en-US" sz="900" dirty="0">
                  <a:solidFill>
                    <a:schemeClr val="tx1">
                      <a:lumMod val="75000"/>
                      <a:lumOff val="25000"/>
                    </a:schemeClr>
                  </a:solidFill>
                </a:rPr>
                <a:t>Beyond Basics</a:t>
              </a:r>
              <a:endParaRPr lang="en-US" sz="900" dirty="0"/>
            </a:p>
          </p:txBody>
        </p:sp>
        <p:sp>
          <p:nvSpPr>
            <p:cNvPr id="14" name="Rectangle 13"/>
            <p:cNvSpPr/>
            <p:nvPr userDrawn="1"/>
          </p:nvSpPr>
          <p:spPr>
            <a:xfrm>
              <a:off x="3554792" y="161206"/>
              <a:ext cx="407804" cy="230832"/>
            </a:xfrm>
            <a:prstGeom prst="rect">
              <a:avLst/>
            </a:prstGeom>
          </p:spPr>
          <p:txBody>
            <a:bodyPr wrap="none">
              <a:spAutoFit/>
            </a:bodyPr>
            <a:lstStyle/>
            <a:p>
              <a:r>
                <a:rPr lang="en-US" sz="900" dirty="0">
                  <a:solidFill>
                    <a:schemeClr val="tx1">
                      <a:lumMod val="75000"/>
                      <a:lumOff val="25000"/>
                    </a:schemeClr>
                  </a:solidFill>
                </a:rPr>
                <a:t>Trends</a:t>
              </a:r>
              <a:endParaRPr lang="en-US" sz="900" dirty="0"/>
            </a:p>
          </p:txBody>
        </p:sp>
        <p:sp>
          <p:nvSpPr>
            <p:cNvPr id="15" name="Rectangle 14"/>
            <p:cNvSpPr/>
            <p:nvPr userDrawn="1"/>
          </p:nvSpPr>
          <p:spPr>
            <a:xfrm>
              <a:off x="5118916" y="161206"/>
              <a:ext cx="561692" cy="230832"/>
            </a:xfrm>
            <a:prstGeom prst="rect">
              <a:avLst/>
            </a:prstGeom>
            <a:noFill/>
          </p:spPr>
          <p:txBody>
            <a:bodyPr wrap="none">
              <a:spAutoFit/>
            </a:bodyPr>
            <a:lstStyle/>
            <a:p>
              <a:r>
                <a:rPr lang="en-US" sz="900" dirty="0">
                  <a:solidFill>
                    <a:schemeClr val="tx1">
                      <a:lumMod val="75000"/>
                      <a:lumOff val="25000"/>
                    </a:schemeClr>
                  </a:solidFill>
                </a:rPr>
                <a:t>Take-away</a:t>
              </a:r>
              <a:endParaRPr lang="en-US" sz="900" dirty="0"/>
            </a:p>
          </p:txBody>
        </p:sp>
        <p:sp>
          <p:nvSpPr>
            <p:cNvPr id="16" name="Rectangle 15"/>
            <p:cNvSpPr/>
            <p:nvPr userDrawn="1"/>
          </p:nvSpPr>
          <p:spPr>
            <a:xfrm>
              <a:off x="4296506" y="161206"/>
              <a:ext cx="484748" cy="230832"/>
            </a:xfrm>
            <a:prstGeom prst="rect">
              <a:avLst/>
            </a:prstGeom>
            <a:noFill/>
          </p:spPr>
          <p:txBody>
            <a:bodyPr wrap="none">
              <a:spAutoFit/>
            </a:bodyPr>
            <a:lstStyle/>
            <a:p>
              <a:r>
                <a:rPr lang="en-US" sz="900" dirty="0">
                  <a:solidFill>
                    <a:schemeClr val="tx1">
                      <a:lumMod val="75000"/>
                      <a:lumOff val="25000"/>
                    </a:schemeClr>
                  </a:solidFill>
                </a:rPr>
                <a:t>Veterans</a:t>
              </a:r>
              <a:endParaRPr lang="en-US" sz="9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0952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0" name="Group 69"/>
          <p:cNvGrpSpPr/>
          <p:nvPr userDrawn="1"/>
        </p:nvGrpSpPr>
        <p:grpSpPr>
          <a:xfrm>
            <a:off x="755159" y="76200"/>
            <a:ext cx="8166617" cy="251286"/>
            <a:chOff x="496456" y="155274"/>
            <a:chExt cx="6124962" cy="251286"/>
          </a:xfrm>
        </p:grpSpPr>
        <p:sp>
          <p:nvSpPr>
            <p:cNvPr id="71" name="Rectangle 70"/>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73" name="Rectangle 72"/>
            <p:cNvSpPr/>
            <p:nvPr userDrawn="1"/>
          </p:nvSpPr>
          <p:spPr>
            <a:xfrm>
              <a:off x="695078" y="160339"/>
              <a:ext cx="562894" cy="246221"/>
            </a:xfrm>
            <a:prstGeom prst="rect">
              <a:avLst/>
            </a:prstGeom>
          </p:spPr>
          <p:txBody>
            <a:bodyPr wrap="none">
              <a:spAutoFit/>
            </a:bodyPr>
            <a:lstStyle/>
            <a:p>
              <a:r>
                <a:rPr lang="en-US" sz="1000" b="1" dirty="0">
                  <a:solidFill>
                    <a:schemeClr val="tx1">
                      <a:lumMod val="75000"/>
                      <a:lumOff val="25000"/>
                    </a:schemeClr>
                  </a:solidFill>
                </a:rPr>
                <a:t>Overview</a:t>
              </a:r>
              <a:endParaRPr lang="en-US" sz="900" b="1" dirty="0"/>
            </a:p>
          </p:txBody>
        </p:sp>
        <p:sp>
          <p:nvSpPr>
            <p:cNvPr id="74" name="Rectangle 73"/>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75" name="Rectangle 74"/>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76" name="Rectangle 75"/>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77" name="Rectangle 76"/>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78" name="Rectangle 77"/>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79" name="Picture 7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265820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13765" y="160339"/>
              <a:ext cx="607378" cy="246221"/>
            </a:xfrm>
            <a:prstGeom prst="rect">
              <a:avLst/>
            </a:prstGeom>
          </p:spPr>
          <p:txBody>
            <a:bodyPr wrap="none">
              <a:spAutoFit/>
            </a:bodyPr>
            <a:lstStyle/>
            <a:p>
              <a:r>
                <a:rPr lang="en-US" sz="1000" b="1" dirty="0">
                  <a:solidFill>
                    <a:schemeClr val="tx1">
                      <a:lumMod val="75000"/>
                      <a:lumOff val="25000"/>
                    </a:schemeClr>
                  </a:solidFill>
                </a:rPr>
                <a:t>Outcomes</a:t>
              </a:r>
              <a:endParaRPr lang="en-US" sz="900" b="1" dirty="0"/>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a:t>
              </a:r>
              <a:r>
                <a:rPr lang="en-US" sz="900" dirty="0">
                  <a:solidFill>
                    <a:schemeClr val="tx1">
                      <a:lumMod val="75000"/>
                      <a:lumOff val="25000"/>
                    </a:schemeClr>
                  </a:solidFill>
                </a:rPr>
                <a:t> </a:t>
              </a:r>
              <a:r>
                <a:rPr lang="en-US" sz="900" dirty="0">
                  <a:solidFill>
                    <a:schemeClr val="accent5">
                      <a:lumMod val="60000"/>
                      <a:lumOff val="40000"/>
                    </a:schemeClr>
                  </a:solidFill>
                </a:rPr>
                <a:t>Basics</a:t>
              </a:r>
            </a:p>
          </p:txBody>
        </p:sp>
        <p:sp>
          <p:nvSpPr>
            <p:cNvPr id="28" name="Rectangle 27"/>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3" name="Rectangle 32"/>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4" name="Rectangle 33"/>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84596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3" name="Group 22"/>
          <p:cNvGrpSpPr/>
          <p:nvPr userDrawn="1"/>
        </p:nvGrpSpPr>
        <p:grpSpPr>
          <a:xfrm>
            <a:off x="755159" y="76200"/>
            <a:ext cx="8166617" cy="250421"/>
            <a:chOff x="496456" y="155274"/>
            <a:chExt cx="6124962" cy="250421"/>
          </a:xfrm>
        </p:grpSpPr>
        <p:sp>
          <p:nvSpPr>
            <p:cNvPr id="24" name="Rectangle 23"/>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6" name="Rectangle 25"/>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7" name="Rectangle 26"/>
            <p:cNvSpPr/>
            <p:nvPr userDrawn="1"/>
          </p:nvSpPr>
          <p:spPr>
            <a:xfrm>
              <a:off x="1513407" y="167673"/>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8" name="Rectangle 27"/>
            <p:cNvSpPr/>
            <p:nvPr userDrawn="1"/>
          </p:nvSpPr>
          <p:spPr>
            <a:xfrm>
              <a:off x="2334754" y="159474"/>
              <a:ext cx="824986" cy="246221"/>
            </a:xfrm>
            <a:prstGeom prst="rect">
              <a:avLst/>
            </a:prstGeom>
          </p:spPr>
          <p:txBody>
            <a:bodyPr wrap="none">
              <a:spAutoFit/>
            </a:bodyPr>
            <a:lstStyle/>
            <a:p>
              <a:r>
                <a:rPr lang="en-US" sz="1000" b="1" dirty="0">
                  <a:solidFill>
                    <a:schemeClr val="tx1">
                      <a:lumMod val="75000"/>
                      <a:lumOff val="25000"/>
                    </a:schemeClr>
                  </a:solidFill>
                </a:rPr>
                <a:t>Beyond Basics</a:t>
              </a:r>
              <a:endParaRPr lang="en-US" sz="1000" b="1" dirty="0"/>
            </a:p>
          </p:txBody>
        </p:sp>
        <p:sp>
          <p:nvSpPr>
            <p:cNvPr id="37" name="Rectangle 3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8" name="Rectangle 3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9" name="Rectangle 3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878739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49333" y="160339"/>
              <a:ext cx="458299" cy="246221"/>
            </a:xfrm>
            <a:prstGeom prst="rect">
              <a:avLst/>
            </a:prstGeom>
          </p:spPr>
          <p:txBody>
            <a:bodyPr wrap="none">
              <a:spAutoFit/>
            </a:bodyPr>
            <a:lstStyle/>
            <a:p>
              <a:r>
                <a:rPr lang="en-US" sz="1000" b="1" dirty="0">
                  <a:solidFill>
                    <a:schemeClr val="tx1">
                      <a:lumMod val="75000"/>
                      <a:lumOff val="25000"/>
                    </a:schemeClr>
                  </a:solidFill>
                </a:rPr>
                <a:t>Trends</a:t>
              </a:r>
              <a:endParaRPr lang="en-US" sz="900" b="1" dirty="0"/>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116091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1"/>
            <a:ext cx="8166617" cy="253946"/>
            <a:chOff x="496456" y="151749"/>
            <a:chExt cx="6124962" cy="25394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56804" y="151749"/>
              <a:ext cx="542456" cy="246221"/>
            </a:xfrm>
            <a:prstGeom prst="rect">
              <a:avLst/>
            </a:prstGeom>
            <a:noFill/>
          </p:spPr>
          <p:txBody>
            <a:bodyPr wrap="none">
              <a:spAutoFit/>
            </a:bodyPr>
            <a:lstStyle/>
            <a:p>
              <a:r>
                <a:rPr lang="en-US" sz="1000" b="1" dirty="0">
                  <a:solidFill>
                    <a:schemeClr val="tx1">
                      <a:lumMod val="75000"/>
                      <a:lumOff val="25000"/>
                    </a:schemeClr>
                  </a:solidFill>
                </a:rPr>
                <a:t>Veterans</a:t>
              </a:r>
              <a:endParaRPr lang="en-US" sz="900" b="1"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115094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0"/>
            <a:ext cx="8166617" cy="251285"/>
            <a:chOff x="496456" y="155274"/>
            <a:chExt cx="6124962" cy="251285"/>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085691" y="160338"/>
              <a:ext cx="621805" cy="246221"/>
            </a:xfrm>
            <a:prstGeom prst="rect">
              <a:avLst/>
            </a:prstGeom>
            <a:noFill/>
          </p:spPr>
          <p:txBody>
            <a:bodyPr wrap="none">
              <a:spAutoFit/>
            </a:bodyPr>
            <a:lstStyle/>
            <a:p>
              <a:r>
                <a:rPr lang="en-US" sz="1000" b="1" dirty="0">
                  <a:solidFill>
                    <a:schemeClr val="tx1">
                      <a:lumMod val="75000"/>
                      <a:lumOff val="25000"/>
                    </a:schemeClr>
                  </a:solidFill>
                </a:rPr>
                <a:t>Take-away</a:t>
              </a:r>
              <a:endParaRPr lang="en-US" sz="1000" b="1" dirty="0"/>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3410779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24243" y="76201"/>
            <a:ext cx="8263131" cy="252153"/>
            <a:chOff x="496456" y="155274"/>
            <a:chExt cx="6197348" cy="252153"/>
          </a:xfrm>
        </p:grpSpPr>
        <p:sp>
          <p:nvSpPr>
            <p:cNvPr id="22" name="Rectangle 21"/>
            <p:cNvSpPr/>
            <p:nvPr userDrawn="1"/>
          </p:nvSpPr>
          <p:spPr>
            <a:xfrm>
              <a:off x="6033527" y="161206"/>
              <a:ext cx="660277" cy="246221"/>
            </a:xfrm>
            <a:prstGeom prst="rect">
              <a:avLst/>
            </a:prstGeom>
            <a:noFill/>
          </p:spPr>
          <p:txBody>
            <a:bodyPr wrap="none">
              <a:spAutoFit/>
            </a:bodyPr>
            <a:lstStyle/>
            <a:p>
              <a:r>
                <a:rPr lang="en-US" sz="1000" b="1" dirty="0">
                  <a:solidFill>
                    <a:schemeClr val="tx1">
                      <a:lumMod val="75000"/>
                      <a:lumOff val="25000"/>
                    </a:schemeClr>
                  </a:solidFill>
                </a:rPr>
                <a:t>Next Steps </a:t>
              </a:r>
              <a:endParaRPr lang="en-US" sz="1000" b="1" dirty="0"/>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0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04800" y="6324600"/>
            <a:ext cx="10769600" cy="677108"/>
          </a:xfrm>
          <a:prstGeom prst="rect">
            <a:avLst/>
          </a:prstGeom>
          <a:noFill/>
        </p:spPr>
        <p:txBody>
          <a:bodyPr wrap="square" rtlCol="0">
            <a:spAutoFit/>
          </a:bodyPr>
          <a:lstStyle/>
          <a:p>
            <a:pPr lvl="0" algn="l" defTabSz="457154"/>
            <a:r>
              <a:rPr lang="en-US" sz="2000" b="1" dirty="0">
                <a:solidFill>
                  <a:schemeClr val="bg1"/>
                </a:solidFill>
              </a:rPr>
              <a:t>C O N F I D E N T I A L</a:t>
            </a:r>
          </a:p>
          <a:p>
            <a:pPr algn="l"/>
            <a:endParaRPr lang="en-US" sz="1800" dirty="0"/>
          </a:p>
        </p:txBody>
      </p:sp>
      <p:pic>
        <p:nvPicPr>
          <p:cNvPr id="11" name="Picture 10" descr="Logo"/>
          <p:cNvPicPr>
            <a:picLocks noChangeAspect="1"/>
          </p:cNvPicPr>
          <p:nvPr userDrawn="1"/>
        </p:nvPicPr>
        <p:blipFill>
          <a:blip r:embed="rId3" cstate="print"/>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dirty="0"/>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dirty="0"/>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351260918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4890965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060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130091303"/>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671393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5307081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26795609"/>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Tree>
    <p:extLst>
      <p:ext uri="{BB962C8B-B14F-4D97-AF65-F5344CB8AC3E}">
        <p14:creationId xmlns:p14="http://schemas.microsoft.com/office/powerpoint/2010/main" val="88873518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20530800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890743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2070583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1312711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image" Target="../media/image12.gif"/><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11.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image" Target="../media/image12.gif"/><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image" Target="../media/image11.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6356" r:id="rId1"/>
    <p:sldLayoutId id="2147483740" r:id="rId2"/>
    <p:sldLayoutId id="2147483741" r:id="rId3"/>
    <p:sldLayoutId id="2147483729" r:id="rId4"/>
    <p:sldLayoutId id="2147483730" r:id="rId5"/>
    <p:sldLayoutId id="2147483731" r:id="rId6"/>
    <p:sldLayoutId id="2147483738" r:id="rId7"/>
    <p:sldLayoutId id="2147483739" r:id="rId8"/>
    <p:sldLayoutId id="2147483734" r:id="rId9"/>
    <p:sldLayoutId id="2147483735" r:id="rId10"/>
    <p:sldLayoutId id="2147483736" r:id="rId11"/>
    <p:sldLayoutId id="214748373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here to 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dirty="0"/>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6358" r:id="rId1"/>
    <p:sldLayoutId id="2147483728" r:id="rId2"/>
    <p:sldLayoutId id="2147483733" r:id="rId3"/>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22" r:id="rId1"/>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dirty="0"/>
              <a:t> </a:t>
            </a:r>
            <a:fld id="{6AA324FB-9ECA-46B3-8477-04E230B38687}" type="slidenum">
              <a:rPr lang="en-US" altLang="en-US"/>
              <a:pPr>
                <a:defRPr/>
              </a:pPr>
              <a:t>‹#›</a:t>
            </a:fld>
            <a:endParaRPr lang="en-US" altLang="en-US" dirty="0"/>
          </a:p>
        </p:txBody>
      </p:sp>
    </p:spTree>
    <p:extLst>
      <p:ext uri="{BB962C8B-B14F-4D97-AF65-F5344CB8AC3E}">
        <p14:creationId xmlns:p14="http://schemas.microsoft.com/office/powerpoint/2010/main" val="1393658803"/>
      </p:ext>
    </p:extLst>
  </p:cSld>
  <p:clrMap bg1="lt1" tx1="dk1" bg2="lt2" tx2="dk2" accent1="accent1" accent2="accent2" accent3="accent3" accent4="accent4" accent5="accent5" accent6="accent6" hlink="hlink" folHlink="folHlink"/>
  <p:sldLayoutIdLst>
    <p:sldLayoutId id="2147486353" r:id="rId1"/>
    <p:sldLayoutId id="2147486354" r:id="rId2"/>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Shape 28"/>
          <p:cNvSpPr/>
          <p:nvPr userDrawn="1"/>
        </p:nvSpPr>
        <p:spPr>
          <a:xfrm>
            <a:off x="1" y="6566436"/>
            <a:ext cx="508000" cy="270056"/>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dirty="0">
              <a:solidFill>
                <a:schemeClr val="bg1"/>
              </a:solidFill>
            </a:endParaRPr>
          </a:p>
        </p:txBody>
      </p:sp>
      <p:pic>
        <p:nvPicPr>
          <p:cNvPr id="4" name="Picture 3" descr="Logo" title="National Organization on Disability"/>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dirty="0"/>
          </a:p>
        </p:txBody>
      </p:sp>
      <p:pic>
        <p:nvPicPr>
          <p:cNvPr id="7" name="Picture 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170048093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84" r:id="rId7"/>
    <p:sldLayoutId id="2147483685" r:id="rId8"/>
    <p:sldLayoutId id="2147483686" r:id="rId9"/>
    <p:sldLayoutId id="2147483687"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Lst>
  <p:hf hdr="0" ftr="0" dt="0"/>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Shape 28"/>
          <p:cNvSpPr/>
          <p:nvPr userDrawn="1"/>
        </p:nvSpPr>
        <p:spPr>
          <a:xfrm>
            <a:off x="1" y="6552706"/>
            <a:ext cx="508000" cy="297517"/>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dirty="0">
              <a:solidFill>
                <a:schemeClr val="bg1"/>
              </a:solidFill>
            </a:endParaRPr>
          </a:p>
        </p:txBody>
      </p:sp>
      <p:pic>
        <p:nvPicPr>
          <p:cNvPr id="4" name="Picture 3" descr="Logo" title="National Organization on Disability"/>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dirty="0"/>
          </a:p>
        </p:txBody>
      </p:sp>
      <p:pic>
        <p:nvPicPr>
          <p:cNvPr id="7" name="Picture 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918445696"/>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 id="2147486391" r:id="rId14"/>
    <p:sldLayoutId id="2147486392" r:id="rId15"/>
    <p:sldLayoutId id="2147486393" r:id="rId16"/>
    <p:sldLayoutId id="2147486394" r:id="rId17"/>
    <p:sldLayoutId id="2147486395" r:id="rId18"/>
    <p:sldLayoutId id="2147486396" r:id="rId19"/>
    <p:sldLayoutId id="2147486397" r:id="rId20"/>
    <p:sldLayoutId id="2147486398" r:id="rId21"/>
    <p:sldLayoutId id="2147486402" r:id="rId22"/>
    <p:sldLayoutId id="2147486403" r:id="rId23"/>
    <p:sldLayoutId id="2147486404" r:id="rId24"/>
    <p:sldLayoutId id="2147486405" r:id="rId25"/>
    <p:sldLayoutId id="2147486406" r:id="rId26"/>
    <p:sldLayoutId id="2147486407" r:id="rId27"/>
    <p:sldLayoutId id="2147486408" r:id="rId28"/>
    <p:sldLayoutId id="2147486409" r:id="rId29"/>
    <p:sldLayoutId id="2147486410" r:id="rId30"/>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ngress.gov/bill/117th-congress/house-bill/3684" TargetMode="External"/><Relationship Id="rId2" Type="http://schemas.openxmlformats.org/officeDocument/2006/relationships/hyperlink" Target="https://www.peatworks.org/how-the-infrastructure-investment-and-jobs-act-can-help-close-the-employment-gap-for-people-with-disabilities/" TargetMode="External"/><Relationship Id="rId1" Type="http://schemas.openxmlformats.org/officeDocument/2006/relationships/slideLayout" Target="../slideLayouts/slideLayout2.xml"/><Relationship Id="rId4" Type="http://schemas.openxmlformats.org/officeDocument/2006/relationships/hyperlink" Target="http://www.internet4all.gov/"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dol.gov/agencies/odep/research-evaluation/MAEmap" TargetMode="External"/><Relationship Id="rId2" Type="http://schemas.openxmlformats.org/officeDocument/2006/relationships/hyperlink" Target="https://www.dol.gov/agencies/odep/research-evaluation/EPRmap" TargetMode="External"/><Relationship Id="rId1" Type="http://schemas.openxmlformats.org/officeDocument/2006/relationships/slideLayout" Target="../slideLayouts/slideLayout2.xml"/><Relationship Id="rId4" Type="http://schemas.openxmlformats.org/officeDocument/2006/relationships/hyperlink" Target="https://www.dol.gov/agencies/odep/research-evaluation/statistics"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links.news.mathematica-mpr.com/els/v2/mX2Gfzg-pkCY/K3pwNGRadkg4OWVrVUMxSi8zT3h5czBlODgxbEllRlp1czUrQXY4YllmalBWYnZHQlhJcGFNWk00WmZWSWpuTk5VSEc5YUFjRnFVTjZJK01PTGJMNXZkRlltbUFOb1RvM3ZYNW52NUd4Tk09S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ontent.iospress.com/articles/journal-of-vocational-rehabilitation/jvr221225"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ksInVyaSI6ImJwMjpjbGljayIsImJ1bGxldGluX2lkIjoiMjAyMjEyMDkuNjc5NDQ4NDEiLCJ1cmwiOiJodHRwczovL2Fza2phbi5vcmcvdG9waWNzL2ludGVyYWN0aXZlLmNmbSJ9.JIoJQAgq3U7EMEDxtO1kwjd5AUwTpXdKNLmpfZ2sD20/s/1434678524/br/150002574096-l" TargetMode="External"/><Relationship Id="rId2" Type="http://schemas.openxmlformats.org/officeDocument/2006/relationships/hyperlink" Target="https://askjan.org/publications/employers/upload/Employers_Practical_Guide_to_Reasonable_Accommodation_During_the-Hiring_Process.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transitionta.org/trainings/enhancing-interagency-collaboratio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aoddisabilityemploymenttacenter.us1.list-manage.com/track/click?u=b7fbe51c76c5794fcaa4ec015&amp;id=62f592ef3e&amp;e=6b137a2fd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0.png"/><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econsys.us6.list-manage.com/track/click?u=29aa515bd6e4d1a3e196930b4&amp;id=dabaf53ce9&amp;e=428e20a6f5" TargetMode="External"/><Relationship Id="rId2" Type="http://schemas.openxmlformats.org/officeDocument/2006/relationships/hyperlink" Target="https://econsys.us6.list-manage.com/track/click?u=29aa515bd6e4d1a3e196930b4&amp;id=db055861e5&amp;e=428e20a6f5"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kesslerfoundation.org/"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hyperlink" Target="http://www.aucd.org/" TargetMode="External"/><Relationship Id="rId4" Type="http://schemas.openxmlformats.org/officeDocument/2006/relationships/hyperlink" Target="http://www.researchondisability.org/"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0.png"/><Relationship Id="rId4" Type="http://schemas.openxmlformats.org/officeDocument/2006/relationships/hyperlink" Target="mailto:disability.statistics@unh.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a:t>nTIDE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8, Episode 2</a:t>
            </a:r>
            <a:br>
              <a:rPr lang="en-US" dirty="0"/>
            </a:br>
            <a:r>
              <a:rPr lang="en-US" dirty="0"/>
              <a:t>Date: February 3, 2023</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John O’Neill</a:t>
            </a:r>
          </a:p>
          <a:p>
            <a:pPr marL="0" indent="0" algn="ctr">
              <a:buNone/>
            </a:pPr>
            <a:r>
              <a:rPr lang="en-US" sz="3200" dirty="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104172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a:p>
            <a:endParaRPr lang="en-US" dirty="0"/>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2561048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endParaRPr lang="en-US" dirty="0"/>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4265314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cs typeface="Calibri" panose="020F0502020204030204" pitchFamily="34" charset="0"/>
              </a:rPr>
              <a:t>The Numbers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dirty="0">
              <a:solidFill>
                <a:schemeClr val="tx1"/>
              </a:solidFill>
              <a:latin typeface="Calibri" panose="020F0502020204030204" pitchFamily="34" charset="0"/>
            </a:endParaRPr>
          </a:p>
          <a:p>
            <a:pPr algn="ctr"/>
            <a:endParaRPr lang="en-US" b="1" dirty="0">
              <a:latin typeface="Calibri" panose="020F0502020204030204" pitchFamily="34" charset="0"/>
            </a:endParaRPr>
          </a:p>
          <a:p>
            <a:pPr marL="0" indent="0" algn="ctr">
              <a:buNone/>
            </a:pPr>
            <a:r>
              <a:rPr lang="en-US" sz="3200" b="1" dirty="0">
                <a:latin typeface="Calibri" panose="020F0502020204030204" pitchFamily="34" charset="0"/>
              </a:rPr>
              <a:t>Andrew Houtenville</a:t>
            </a:r>
            <a:br>
              <a:rPr lang="en-US" sz="3200" b="1"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University of New Hampshire</a:t>
            </a:r>
            <a:endParaRPr lang="en-US" sz="3200" dirty="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13</a:t>
            </a:fld>
            <a:endParaRPr lang="en-US"/>
          </a:p>
        </p:txBody>
      </p:sp>
    </p:spTree>
    <p:extLst>
      <p:ext uri="{BB962C8B-B14F-4D97-AF65-F5344CB8AC3E}">
        <p14:creationId xmlns:p14="http://schemas.microsoft.com/office/powerpoint/2010/main" val="297220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spTree>
    <p:extLst>
      <p:ext uri="{BB962C8B-B14F-4D97-AF65-F5344CB8AC3E}">
        <p14:creationId xmlns:p14="http://schemas.microsoft.com/office/powerpoint/2010/main" val="249186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pic>
        <p:nvPicPr>
          <p:cNvPr id="31" name="Picture 30">
            <a:extLst>
              <a:ext uri="{FF2B5EF4-FFF2-40B4-BE49-F238E27FC236}">
                <a16:creationId xmlns:a16="http://schemas.microsoft.com/office/drawing/2014/main" id="{18F7C13F-7448-06E7-F9DE-AED4D778AB8D}"/>
              </a:ext>
            </a:extLst>
          </p:cNvPr>
          <p:cNvPicPr>
            <a:picLocks noChangeAspect="1"/>
          </p:cNvPicPr>
          <p:nvPr/>
        </p:nvPicPr>
        <p:blipFill>
          <a:blip r:embed="rId2"/>
          <a:stretch>
            <a:fillRect/>
          </a:stretch>
        </p:blipFill>
        <p:spPr>
          <a:xfrm>
            <a:off x="3126592" y="575484"/>
            <a:ext cx="8143576" cy="5486400"/>
          </a:xfrm>
          <a:prstGeom prst="rect">
            <a:avLst/>
          </a:prstGeom>
        </p:spPr>
      </p:pic>
    </p:spTree>
    <p:extLst>
      <p:ext uri="{BB962C8B-B14F-4D97-AF65-F5344CB8AC3E}">
        <p14:creationId xmlns:p14="http://schemas.microsoft.com/office/powerpoint/2010/main" val="323406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pic>
        <p:nvPicPr>
          <p:cNvPr id="40" name="Picture 39">
            <a:extLst>
              <a:ext uri="{FF2B5EF4-FFF2-40B4-BE49-F238E27FC236}">
                <a16:creationId xmlns:a16="http://schemas.microsoft.com/office/drawing/2014/main" id="{EC42EA69-0077-41C4-C6A6-22AFE59A2329}"/>
              </a:ext>
            </a:extLst>
          </p:cNvPr>
          <p:cNvPicPr>
            <a:picLocks noChangeAspect="1"/>
          </p:cNvPicPr>
          <p:nvPr/>
        </p:nvPicPr>
        <p:blipFill>
          <a:blip r:embed="rId2"/>
          <a:stretch>
            <a:fillRect/>
          </a:stretch>
        </p:blipFill>
        <p:spPr>
          <a:xfrm>
            <a:off x="3127248" y="576072"/>
            <a:ext cx="8143575" cy="5486400"/>
          </a:xfrm>
          <a:prstGeom prst="rect">
            <a:avLst/>
          </a:prstGeom>
        </p:spPr>
      </p:pic>
    </p:spTree>
    <p:extLst>
      <p:ext uri="{BB962C8B-B14F-4D97-AF65-F5344CB8AC3E}">
        <p14:creationId xmlns:p14="http://schemas.microsoft.com/office/powerpoint/2010/main" val="2017358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spTree>
    <p:extLst>
      <p:ext uri="{BB962C8B-B14F-4D97-AF65-F5344CB8AC3E}">
        <p14:creationId xmlns:p14="http://schemas.microsoft.com/office/powerpoint/2010/main" val="4011066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pic>
        <p:nvPicPr>
          <p:cNvPr id="13" name="Picture 12">
            <a:extLst>
              <a:ext uri="{FF2B5EF4-FFF2-40B4-BE49-F238E27FC236}">
                <a16:creationId xmlns:a16="http://schemas.microsoft.com/office/drawing/2014/main" id="{AD6C980C-D295-D032-335D-E25404232674}"/>
              </a:ext>
            </a:extLst>
          </p:cNvPr>
          <p:cNvPicPr>
            <a:picLocks noChangeAspect="1"/>
          </p:cNvPicPr>
          <p:nvPr/>
        </p:nvPicPr>
        <p:blipFill>
          <a:blip r:embed="rId2"/>
          <a:stretch>
            <a:fillRect/>
          </a:stretch>
        </p:blipFill>
        <p:spPr>
          <a:xfrm>
            <a:off x="3172968" y="576072"/>
            <a:ext cx="8143575" cy="5486400"/>
          </a:xfrm>
          <a:prstGeom prst="rect">
            <a:avLst/>
          </a:prstGeom>
        </p:spPr>
      </p:pic>
    </p:spTree>
    <p:extLst>
      <p:ext uri="{BB962C8B-B14F-4D97-AF65-F5344CB8AC3E}">
        <p14:creationId xmlns:p14="http://schemas.microsoft.com/office/powerpoint/2010/main" val="3357822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19</a:t>
            </a:fld>
            <a:endParaRPr lang="en-US"/>
          </a:p>
        </p:txBody>
      </p:sp>
      <p:pic>
        <p:nvPicPr>
          <p:cNvPr id="14" name="Picture 13">
            <a:extLst>
              <a:ext uri="{FF2B5EF4-FFF2-40B4-BE49-F238E27FC236}">
                <a16:creationId xmlns:a16="http://schemas.microsoft.com/office/drawing/2014/main" id="{28894F17-666B-14AD-5691-B68482D26238}"/>
              </a:ext>
            </a:extLst>
          </p:cNvPr>
          <p:cNvPicPr>
            <a:picLocks noChangeAspect="1"/>
          </p:cNvPicPr>
          <p:nvPr/>
        </p:nvPicPr>
        <p:blipFill>
          <a:blip r:embed="rId2"/>
          <a:stretch>
            <a:fillRect/>
          </a:stretch>
        </p:blipFill>
        <p:spPr>
          <a:xfrm>
            <a:off x="3172968" y="576072"/>
            <a:ext cx="8143575" cy="5486400"/>
          </a:xfrm>
          <a:prstGeom prst="rect">
            <a:avLst/>
          </a:prstGeom>
        </p:spPr>
      </p:pic>
    </p:spTree>
    <p:extLst>
      <p:ext uri="{BB962C8B-B14F-4D97-AF65-F5344CB8AC3E}">
        <p14:creationId xmlns:p14="http://schemas.microsoft.com/office/powerpoint/2010/main" val="3527199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8, Episode 2</a:t>
            </a:r>
            <a:br>
              <a:rPr lang="en-US" dirty="0"/>
            </a:br>
            <a:r>
              <a:rPr lang="en-US" dirty="0"/>
              <a:t>Date: February 3, 2023</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dirty="0"/>
          </a:p>
          <a:p>
            <a:pPr marL="0" indent="0" algn="ctr">
              <a:buNone/>
            </a:pPr>
            <a:r>
              <a:rPr lang="en-US" sz="3600" b="1" dirty="0"/>
              <a:t>Denise Rozell</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fld id="{9C637C1D-740A-4EE7-9AC7-DE15DA94B719}" type="slidenum">
              <a:rPr lang="en-US" smtClean="0"/>
              <a:t>20</a:t>
            </a:fld>
            <a:endParaRPr lang="en-US" dirty="0"/>
          </a:p>
        </p:txBody>
      </p:sp>
      <p:pic>
        <p:nvPicPr>
          <p:cNvPr id="6" name="Picture 2">
            <a:extLst>
              <a:ext uri="{FF2B5EF4-FFF2-40B4-BE49-F238E27FC236}">
                <a16:creationId xmlns:a16="http://schemas.microsoft.com/office/drawing/2014/main" id="{C3771944-BC74-41A2-B9D9-CAE0A9533CA2}"/>
              </a:ext>
            </a:extLst>
          </p:cNvPr>
          <p:cNvPicPr>
            <a:picLocks noChangeAspect="1"/>
          </p:cNvPicPr>
          <p:nvPr/>
        </p:nvPicPr>
        <p:blipFill>
          <a:blip r:embed="rId2"/>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99260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CDD3-79DD-31CC-438F-D9ED2EEDA3A7}"/>
              </a:ext>
            </a:extLst>
          </p:cNvPr>
          <p:cNvSpPr>
            <a:spLocks noGrp="1"/>
          </p:cNvSpPr>
          <p:nvPr>
            <p:ph type="title"/>
          </p:nvPr>
        </p:nvSpPr>
        <p:spPr>
          <a:xfrm>
            <a:off x="838200" y="318051"/>
            <a:ext cx="10515600" cy="821635"/>
          </a:xfrm>
        </p:spPr>
        <p:txBody>
          <a:bodyPr>
            <a:normAutofit/>
          </a:bodyPr>
          <a:lstStyle/>
          <a:p>
            <a:pPr algn="ctr"/>
            <a:r>
              <a:rPr lang="en-US" b="1" dirty="0"/>
              <a:t>Federal Policy Update</a:t>
            </a:r>
          </a:p>
        </p:txBody>
      </p:sp>
      <p:sp>
        <p:nvSpPr>
          <p:cNvPr id="3" name="Content Placeholder 2">
            <a:extLst>
              <a:ext uri="{FF2B5EF4-FFF2-40B4-BE49-F238E27FC236}">
                <a16:creationId xmlns:a16="http://schemas.microsoft.com/office/drawing/2014/main" id="{7B0CB6CA-5432-B6D9-57CD-12C09B53617E}"/>
              </a:ext>
            </a:extLst>
          </p:cNvPr>
          <p:cNvSpPr>
            <a:spLocks noGrp="1"/>
          </p:cNvSpPr>
          <p:nvPr>
            <p:ph idx="1"/>
          </p:nvPr>
        </p:nvSpPr>
        <p:spPr>
          <a:xfrm>
            <a:off x="838199" y="1470991"/>
            <a:ext cx="10691191" cy="4705972"/>
          </a:xfrm>
        </p:spPr>
        <p:txBody>
          <a:bodyPr>
            <a:normAutofit lnSpcReduction="10000"/>
          </a:bodyPr>
          <a:lstStyle/>
          <a:p>
            <a:pPr lvl="1"/>
            <a:r>
              <a:rPr lang="en-US" sz="2800" dirty="0"/>
              <a:t>State of the Union Address – February 7</a:t>
            </a:r>
          </a:p>
          <a:p>
            <a:pPr lvl="1"/>
            <a:r>
              <a:rPr lang="en-US" sz="2800" dirty="0"/>
              <a:t>Committee Chairs and members appointed</a:t>
            </a:r>
          </a:p>
          <a:p>
            <a:pPr lvl="2"/>
            <a:r>
              <a:rPr lang="en-US" sz="2400" dirty="0"/>
              <a:t>Senate HELP: Sanders (I-VT); Ranking Cassidy (R-LA)</a:t>
            </a:r>
          </a:p>
          <a:p>
            <a:pPr lvl="2"/>
            <a:r>
              <a:rPr lang="en-US" sz="2400" dirty="0"/>
              <a:t>House Education and the Workforce: Chair Foxx (R-NC); Ranking Scott (D-VA)</a:t>
            </a:r>
          </a:p>
          <a:p>
            <a:pPr lvl="2"/>
            <a:r>
              <a:rPr lang="en-US" sz="2400" dirty="0"/>
              <a:t>Appropriations:</a:t>
            </a:r>
          </a:p>
          <a:p>
            <a:pPr lvl="3"/>
            <a:r>
              <a:rPr lang="en-US" sz="2200" dirty="0"/>
              <a:t>Senate – Chair Murray (D-WA); Ranking Collins (ME)</a:t>
            </a:r>
          </a:p>
          <a:p>
            <a:pPr lvl="3"/>
            <a:r>
              <a:rPr lang="en-US" sz="2200" dirty="0"/>
              <a:t>House – Chair Granger (R-TX);  Ranking DeLauro (CT)</a:t>
            </a:r>
          </a:p>
          <a:p>
            <a:pPr lvl="1"/>
            <a:r>
              <a:rPr lang="en-US" sz="2800" dirty="0"/>
              <a:t>Reintroduced:</a:t>
            </a:r>
          </a:p>
          <a:p>
            <a:pPr lvl="2"/>
            <a:r>
              <a:rPr lang="en-US" sz="2400" dirty="0"/>
              <a:t>BCBJ – Better Care Better Jobs Act</a:t>
            </a:r>
          </a:p>
          <a:p>
            <a:pPr lvl="2"/>
            <a:r>
              <a:rPr lang="en-US" sz="2400" dirty="0"/>
              <a:t>Still waiting for Transformation to Competitive Integrated Employment...and others</a:t>
            </a:r>
          </a:p>
          <a:p>
            <a:pPr lvl="1"/>
            <a:endParaRPr lang="en-US" sz="2800" dirty="0"/>
          </a:p>
          <a:p>
            <a:pPr lvl="1"/>
            <a:endParaRPr lang="en-US" sz="2800" dirty="0"/>
          </a:p>
          <a:p>
            <a:pPr lvl="1"/>
            <a:endParaRPr lang="en-US" sz="2800" dirty="0"/>
          </a:p>
        </p:txBody>
      </p:sp>
      <p:sp>
        <p:nvSpPr>
          <p:cNvPr id="4" name="Date Placeholder 3">
            <a:extLst>
              <a:ext uri="{FF2B5EF4-FFF2-40B4-BE49-F238E27FC236}">
                <a16:creationId xmlns:a16="http://schemas.microsoft.com/office/drawing/2014/main" id="{C14A5752-22F2-83C1-FEC8-647644482AFB}"/>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446F49B-274C-1506-1DA1-B10BFEBD0CDD}"/>
              </a:ext>
            </a:extLst>
          </p:cNvPr>
          <p:cNvSpPr>
            <a:spLocks noGrp="1"/>
          </p:cNvSpPr>
          <p:nvPr>
            <p:ph type="sldNum" sz="quarter" idx="12"/>
          </p:nvPr>
        </p:nvSpPr>
        <p:spPr/>
        <p:txBody>
          <a:bodyPr/>
          <a:lstStyle/>
          <a:p>
            <a:fld id="{9C637C1D-740A-4EE7-9AC7-DE15DA94B719}" type="slidenum">
              <a:rPr lang="en-US" smtClean="0"/>
              <a:t>21</a:t>
            </a:fld>
            <a:endParaRPr lang="en-US" dirty="0"/>
          </a:p>
        </p:txBody>
      </p:sp>
    </p:spTree>
    <p:extLst>
      <p:ext uri="{BB962C8B-B14F-4D97-AF65-F5344CB8AC3E}">
        <p14:creationId xmlns:p14="http://schemas.microsoft.com/office/powerpoint/2010/main" val="1907940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7A99-DCF7-7E3D-CE12-9AF4B66C34C9}"/>
              </a:ext>
            </a:extLst>
          </p:cNvPr>
          <p:cNvSpPr>
            <a:spLocks noGrp="1"/>
          </p:cNvSpPr>
          <p:nvPr>
            <p:ph type="title"/>
          </p:nvPr>
        </p:nvSpPr>
        <p:spPr>
          <a:xfrm>
            <a:off x="1253612" y="796413"/>
            <a:ext cx="10397613" cy="701084"/>
          </a:xfrm>
        </p:spPr>
        <p:txBody>
          <a:bodyPr>
            <a:normAutofit fontScale="90000"/>
          </a:bodyPr>
          <a:lstStyle/>
          <a:p>
            <a:r>
              <a:rPr lang="en-US" sz="4900" dirty="0">
                <a:solidFill>
                  <a:srgbClr val="212121"/>
                </a:solidFill>
                <a:effectLst/>
                <a:latin typeface="+mn-lt"/>
                <a:ea typeface="Times New Roman" panose="02020603050405020304" pitchFamily="18" charset="0"/>
              </a:rPr>
              <a:t>Broadband’s Impact on Disability Employment</a:t>
            </a:r>
            <a:br>
              <a:rPr lang="en-US" sz="4400" b="1" dirty="0">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72E22879-9343-80EC-3764-6620F6BD14FA}"/>
              </a:ext>
            </a:extLst>
          </p:cNvPr>
          <p:cNvSpPr>
            <a:spLocks noGrp="1"/>
          </p:cNvSpPr>
          <p:nvPr>
            <p:ph idx="1"/>
          </p:nvPr>
        </p:nvSpPr>
        <p:spPr>
          <a:xfrm>
            <a:off x="838199" y="1497497"/>
            <a:ext cx="10813025" cy="4679466"/>
          </a:xfrm>
        </p:spPr>
        <p:txBody>
          <a:bodyPr>
            <a:normAutofit/>
          </a:bodyPr>
          <a:lstStyle/>
          <a:p>
            <a:pPr marL="0" marR="0">
              <a:spcAft>
                <a:spcPts val="1125"/>
              </a:spcAft>
            </a:pPr>
            <a:r>
              <a:rPr lang="en-US" sz="2400" u="sng" dirty="0">
                <a:solidFill>
                  <a:srgbClr val="1D5782"/>
                </a:solidFill>
                <a:effectLst/>
                <a:ea typeface="Calibri" panose="020F0502020204030204" pitchFamily="34" charset="0"/>
                <a:hlinkClick r:id="rId2"/>
              </a:rPr>
              <a:t>How the Infrastructure Investment and Jobs Act Can Help Close the Employment Gap for People with Disabilities </a:t>
            </a:r>
            <a:r>
              <a:rPr lang="en-US" sz="2400" dirty="0">
                <a:solidFill>
                  <a:srgbClr val="212121"/>
                </a:solidFill>
                <a:effectLst/>
                <a:ea typeface="Calibri" panose="020F0502020204030204" pitchFamily="34" charset="0"/>
              </a:rPr>
              <a:t>,”</a:t>
            </a:r>
          </a:p>
          <a:p>
            <a:pPr marL="457200" lvl="1">
              <a:spcAft>
                <a:spcPts val="1125"/>
              </a:spcAft>
            </a:pPr>
            <a:r>
              <a:rPr lang="en-US" dirty="0">
                <a:solidFill>
                  <a:srgbClr val="212121"/>
                </a:solidFill>
                <a:effectLst/>
                <a:ea typeface="Calibri" panose="020F0502020204030204" pitchFamily="34" charset="0"/>
              </a:rPr>
              <a:t>From PEAT – Partnership on Employment &amp; Accessible Technology - ODEP</a:t>
            </a:r>
          </a:p>
          <a:p>
            <a:pPr marL="457200" lvl="1">
              <a:spcAft>
                <a:spcPts val="1125"/>
              </a:spcAft>
            </a:pPr>
            <a:r>
              <a:rPr lang="en-US" dirty="0">
                <a:solidFill>
                  <a:srgbClr val="212121"/>
                </a:solidFill>
                <a:effectLst/>
                <a:ea typeface="Calibri" panose="020F0502020204030204" pitchFamily="34" charset="0"/>
                <a:hlinkClick r:id="rId3"/>
              </a:rPr>
              <a:t>Infrastructure Investment and Jobs Act </a:t>
            </a:r>
            <a:r>
              <a:rPr lang="en-US" dirty="0">
                <a:solidFill>
                  <a:srgbClr val="212121"/>
                </a:solidFill>
                <a:effectLst/>
                <a:ea typeface="Calibri" panose="020F0502020204030204" pitchFamily="34" charset="0"/>
              </a:rPr>
              <a:t>(Bipartisan Infrastructure law) – $65 billion available to support broadban</a:t>
            </a:r>
            <a:r>
              <a:rPr lang="en-US" dirty="0">
                <a:solidFill>
                  <a:srgbClr val="212121"/>
                </a:solidFill>
                <a:ea typeface="Calibri" panose="020F0502020204030204" pitchFamily="34" charset="0"/>
              </a:rPr>
              <a:t>d use for all Americans</a:t>
            </a:r>
          </a:p>
          <a:p>
            <a:pPr marL="914400" lvl="2">
              <a:spcAft>
                <a:spcPts val="1125"/>
              </a:spcAft>
            </a:pPr>
            <a:r>
              <a:rPr lang="en-US" sz="2400" b="0" i="0" dirty="0">
                <a:solidFill>
                  <a:srgbClr val="4A4E57"/>
                </a:solidFill>
                <a:effectLst/>
              </a:rPr>
              <a:t>Large portion of $$ to states and territories to expand broadband deployment for unserved and underserved communities.</a:t>
            </a:r>
          </a:p>
          <a:p>
            <a:pPr marL="914400" lvl="2">
              <a:spcAft>
                <a:spcPts val="1125"/>
              </a:spcAft>
            </a:pPr>
            <a:r>
              <a:rPr lang="en-US" sz="2400" b="0" i="0" dirty="0">
                <a:solidFill>
                  <a:srgbClr val="4A4E57"/>
                </a:solidFill>
                <a:effectLst/>
              </a:rPr>
              <a:t>Also  includes $2.75 billion for the Digital Equity Act, which targets helping the most underserved groups get digitally connected</a:t>
            </a:r>
            <a:endParaRPr lang="en-US" sz="2400" dirty="0">
              <a:solidFill>
                <a:srgbClr val="212121"/>
              </a:solidFill>
              <a:effectLst/>
              <a:ea typeface="Calibri" panose="020F0502020204030204" pitchFamily="34" charset="0"/>
            </a:endParaRPr>
          </a:p>
          <a:p>
            <a:pPr>
              <a:spcAft>
                <a:spcPts val="1125"/>
              </a:spcAft>
            </a:pPr>
            <a:r>
              <a:rPr lang="en-US" sz="2400" dirty="0">
                <a:solidFill>
                  <a:srgbClr val="212121"/>
                </a:solidFill>
                <a:effectLst/>
                <a:ea typeface="Calibri" panose="020F0502020204030204" pitchFamily="34" charset="0"/>
                <a:hlinkClick r:id="rId4"/>
              </a:rPr>
              <a:t>www.internet4</a:t>
            </a:r>
            <a:r>
              <a:rPr lang="en-US" sz="2400" dirty="0">
                <a:solidFill>
                  <a:srgbClr val="212121"/>
                </a:solidFill>
                <a:ea typeface="Calibri" panose="020F0502020204030204" pitchFamily="34" charset="0"/>
                <a:hlinkClick r:id="rId4"/>
              </a:rPr>
              <a:t>all.gov</a:t>
            </a:r>
            <a:endParaRPr lang="en-US" sz="2400" dirty="0">
              <a:solidFill>
                <a:srgbClr val="212121"/>
              </a:solidFill>
              <a:ea typeface="Calibri" panose="020F0502020204030204" pitchFamily="34" charset="0"/>
            </a:endParaRPr>
          </a:p>
          <a:p>
            <a:pPr>
              <a:spcAft>
                <a:spcPts val="1125"/>
              </a:spcAft>
            </a:pPr>
            <a:endParaRPr lang="en-US" sz="2400" dirty="0">
              <a:solidFill>
                <a:srgbClr val="212121"/>
              </a:solidFill>
              <a:effectLst/>
              <a:ea typeface="Calibri" panose="020F0502020204030204" pitchFamily="34" charset="0"/>
            </a:endParaRPr>
          </a:p>
        </p:txBody>
      </p:sp>
      <p:sp>
        <p:nvSpPr>
          <p:cNvPr id="4" name="Date Placeholder 3">
            <a:extLst>
              <a:ext uri="{FF2B5EF4-FFF2-40B4-BE49-F238E27FC236}">
                <a16:creationId xmlns:a16="http://schemas.microsoft.com/office/drawing/2014/main" id="{8479C3C0-84EE-A3D9-228B-75AD7D4A5A4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B319261F-4506-2659-0F03-0FB3407E6627}"/>
              </a:ext>
            </a:extLst>
          </p:cNvPr>
          <p:cNvSpPr>
            <a:spLocks noGrp="1"/>
          </p:cNvSpPr>
          <p:nvPr>
            <p:ph type="sldNum" sz="quarter" idx="12"/>
          </p:nvPr>
        </p:nvSpPr>
        <p:spPr/>
        <p:txBody>
          <a:bodyPr/>
          <a:lstStyle/>
          <a:p>
            <a:fld id="{9C637C1D-740A-4EE7-9AC7-DE15DA94B719}" type="slidenum">
              <a:rPr lang="en-US" smtClean="0"/>
              <a:t>22</a:t>
            </a:fld>
            <a:endParaRPr lang="en-US" dirty="0"/>
          </a:p>
        </p:txBody>
      </p:sp>
    </p:spTree>
    <p:extLst>
      <p:ext uri="{BB962C8B-B14F-4D97-AF65-F5344CB8AC3E}">
        <p14:creationId xmlns:p14="http://schemas.microsoft.com/office/powerpoint/2010/main" val="1352305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4315-5632-DCDD-FEF2-76A39D70D7B8}"/>
              </a:ext>
            </a:extLst>
          </p:cNvPr>
          <p:cNvSpPr>
            <a:spLocks noGrp="1"/>
          </p:cNvSpPr>
          <p:nvPr>
            <p:ph type="title"/>
          </p:nvPr>
        </p:nvSpPr>
        <p:spPr/>
        <p:txBody>
          <a:bodyPr/>
          <a:lstStyle/>
          <a:p>
            <a:r>
              <a:rPr lang="en-US" dirty="0"/>
              <a:t>ODEP Interactive Data Maps re Employment</a:t>
            </a:r>
          </a:p>
        </p:txBody>
      </p:sp>
      <p:sp>
        <p:nvSpPr>
          <p:cNvPr id="3" name="Content Placeholder 2">
            <a:extLst>
              <a:ext uri="{FF2B5EF4-FFF2-40B4-BE49-F238E27FC236}">
                <a16:creationId xmlns:a16="http://schemas.microsoft.com/office/drawing/2014/main" id="{598E45CD-8E99-E39F-A8E7-BF4CFD71211B}"/>
              </a:ext>
            </a:extLst>
          </p:cNvPr>
          <p:cNvSpPr>
            <a:spLocks noGrp="1"/>
          </p:cNvSpPr>
          <p:nvPr>
            <p:ph idx="1"/>
          </p:nvPr>
        </p:nvSpPr>
        <p:spPr/>
        <p:txBody>
          <a:bodyPr>
            <a:normAutofit/>
          </a:bodyPr>
          <a:lstStyle/>
          <a:p>
            <a:r>
              <a:rPr lang="en-US" sz="2400" u="sng" dirty="0">
                <a:solidFill>
                  <a:srgbClr val="1D5782"/>
                </a:solidFill>
                <a:effectLst/>
                <a:ea typeface="Times New Roman" panose="02020603050405020304" pitchFamily="18" charset="0"/>
                <a:hlinkClick r:id="rId2"/>
              </a:rPr>
              <a:t>The Employment Population Ratio Map</a:t>
            </a:r>
            <a:r>
              <a:rPr lang="en-US" sz="2400" dirty="0">
                <a:solidFill>
                  <a:srgbClr val="212121"/>
                </a:solidFill>
                <a:effectLst/>
                <a:ea typeface="Calibri" panose="020F0502020204030204" pitchFamily="34" charset="0"/>
              </a:rPr>
              <a:t> illustrates how the employment rate, or employment-population ratio, varies by state and race/ethnicity among working-age adults with disabilities. </a:t>
            </a:r>
          </a:p>
          <a:p>
            <a:pPr lvl="1"/>
            <a:r>
              <a:rPr lang="en-US" sz="2000" dirty="0">
                <a:solidFill>
                  <a:srgbClr val="212121"/>
                </a:solidFill>
                <a:effectLst/>
                <a:ea typeface="Calibri" panose="020F0502020204030204" pitchFamily="34" charset="0"/>
              </a:rPr>
              <a:t>8 states have disability employment-population ratios 40% or higher. </a:t>
            </a:r>
          </a:p>
          <a:p>
            <a:r>
              <a:rPr lang="en-US" sz="2400" u="sng" dirty="0">
                <a:solidFill>
                  <a:srgbClr val="1D5782"/>
                </a:solidFill>
                <a:ea typeface="Calibri" panose="020F0502020204030204" pitchFamily="34" charset="0"/>
              </a:rPr>
              <a:t>T</a:t>
            </a:r>
            <a:r>
              <a:rPr lang="en-US" sz="2400" u="sng" dirty="0">
                <a:solidFill>
                  <a:srgbClr val="1D5782"/>
                </a:solidFill>
                <a:effectLst/>
                <a:ea typeface="Times New Roman" panose="02020603050405020304" pitchFamily="18" charset="0"/>
                <a:hlinkClick r:id="rId3"/>
              </a:rPr>
              <a:t>he Median Annual Earnings Map </a:t>
            </a:r>
            <a:r>
              <a:rPr lang="en-US" sz="2400" dirty="0">
                <a:solidFill>
                  <a:srgbClr val="212121"/>
                </a:solidFill>
                <a:effectLst/>
                <a:ea typeface="Calibri" panose="020F0502020204030204" pitchFamily="34" charset="0"/>
              </a:rPr>
              <a:t>shows how median earnings differ by state and sex among currently working adults with disabilities. </a:t>
            </a:r>
          </a:p>
          <a:p>
            <a:pPr lvl="1"/>
            <a:r>
              <a:rPr lang="en-US" sz="2000" b="0" i="0" dirty="0">
                <a:solidFill>
                  <a:srgbClr val="212121"/>
                </a:solidFill>
                <a:effectLst/>
              </a:rPr>
              <a:t>Workers w/disabilities have the highest median wages in WA, NV, ND, MD, VA, NJ, DC</a:t>
            </a:r>
            <a:endParaRPr lang="en-US" sz="2000" b="0" i="0" dirty="0">
              <a:solidFill>
                <a:srgbClr val="212121"/>
              </a:solidFill>
            </a:endParaRPr>
          </a:p>
          <a:p>
            <a:pPr lvl="1"/>
            <a:r>
              <a:rPr lang="en-US" sz="2000" dirty="0">
                <a:solidFill>
                  <a:srgbClr val="212121"/>
                </a:solidFill>
              </a:rPr>
              <a:t>W</a:t>
            </a:r>
            <a:r>
              <a:rPr lang="en-US" sz="2000" b="0" i="0" dirty="0">
                <a:solidFill>
                  <a:srgbClr val="212121"/>
                </a:solidFill>
                <a:effectLst/>
              </a:rPr>
              <a:t>omen with disabilities have lower median wages than men with disabilities</a:t>
            </a:r>
          </a:p>
          <a:p>
            <a:r>
              <a:rPr lang="en-US" sz="2400" dirty="0">
                <a:solidFill>
                  <a:srgbClr val="212121"/>
                </a:solidFill>
                <a:effectLst/>
                <a:ea typeface="Calibri" panose="020F0502020204030204" pitchFamily="34" charset="0"/>
              </a:rPr>
              <a:t>Both maps based on 2016-2020 American Community Survey data</a:t>
            </a:r>
          </a:p>
          <a:p>
            <a:r>
              <a:rPr lang="en-US" sz="2400" dirty="0">
                <a:solidFill>
                  <a:srgbClr val="212121"/>
                </a:solidFill>
                <a:ea typeface="Calibri" panose="020F0502020204030204" pitchFamily="34" charset="0"/>
              </a:rPr>
              <a:t>For more ODEP data</a:t>
            </a:r>
            <a:r>
              <a:rPr lang="en-US" sz="2400" b="0" i="0" dirty="0">
                <a:solidFill>
                  <a:srgbClr val="212121"/>
                </a:solidFill>
                <a:effectLst/>
              </a:rPr>
              <a:t>  </a:t>
            </a:r>
            <a:r>
              <a:rPr lang="en-US" sz="2400" b="0" i="0" u="sng" dirty="0">
                <a:solidFill>
                  <a:srgbClr val="205493"/>
                </a:solidFill>
                <a:effectLst/>
                <a:hlinkClick r:id="rId4"/>
              </a:rPr>
              <a:t>dol.gov/agencies/odep/research-evaluation/statistics</a:t>
            </a:r>
            <a:r>
              <a:rPr lang="en-US" sz="2400" b="0" i="0" dirty="0">
                <a:solidFill>
                  <a:srgbClr val="212121"/>
                </a:solidFill>
                <a:effectLst/>
              </a:rPr>
              <a:t>.</a:t>
            </a:r>
            <a:endParaRPr lang="en-US" sz="2400" dirty="0">
              <a:solidFill>
                <a:srgbClr val="212121"/>
              </a:solidFill>
              <a:effectLst/>
              <a:ea typeface="Calibri" panose="020F0502020204030204" pitchFamily="34" charset="0"/>
            </a:endParaRPr>
          </a:p>
          <a:p>
            <a:endParaRPr lang="en-US" sz="2400" b="0" i="0" dirty="0">
              <a:solidFill>
                <a:srgbClr val="212121"/>
              </a:solidFill>
              <a:effectLst/>
            </a:endParaRPr>
          </a:p>
          <a:p>
            <a:endParaRPr lang="en-US" sz="2400" b="0" i="0" dirty="0">
              <a:solidFill>
                <a:srgbClr val="212121"/>
              </a:solidFill>
              <a:effectLst/>
            </a:endParaRPr>
          </a:p>
        </p:txBody>
      </p:sp>
      <p:sp>
        <p:nvSpPr>
          <p:cNvPr id="4" name="Date Placeholder 3">
            <a:extLst>
              <a:ext uri="{FF2B5EF4-FFF2-40B4-BE49-F238E27FC236}">
                <a16:creationId xmlns:a16="http://schemas.microsoft.com/office/drawing/2014/main" id="{EB4C97C3-9A44-9682-5F86-7793432DD871}"/>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1AF59894-DAA4-1BBF-1E04-617D5699D871}"/>
              </a:ext>
            </a:extLst>
          </p:cNvPr>
          <p:cNvSpPr>
            <a:spLocks noGrp="1"/>
          </p:cNvSpPr>
          <p:nvPr>
            <p:ph type="sldNum" sz="quarter" idx="12"/>
          </p:nvPr>
        </p:nvSpPr>
        <p:spPr/>
        <p:txBody>
          <a:bodyPr/>
          <a:lstStyle/>
          <a:p>
            <a:fld id="{9C637C1D-740A-4EE7-9AC7-DE15DA94B719}" type="slidenum">
              <a:rPr lang="en-US" smtClean="0"/>
              <a:t>23</a:t>
            </a:fld>
            <a:endParaRPr lang="en-US" dirty="0"/>
          </a:p>
        </p:txBody>
      </p:sp>
    </p:spTree>
    <p:extLst>
      <p:ext uri="{BB962C8B-B14F-4D97-AF65-F5344CB8AC3E}">
        <p14:creationId xmlns:p14="http://schemas.microsoft.com/office/powerpoint/2010/main" val="2944202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20664-448D-3006-C022-2A590DAF53EF}"/>
              </a:ext>
            </a:extLst>
          </p:cNvPr>
          <p:cNvSpPr>
            <a:spLocks noGrp="1"/>
          </p:cNvSpPr>
          <p:nvPr>
            <p:ph type="title"/>
          </p:nvPr>
        </p:nvSpPr>
        <p:spPr/>
        <p:txBody>
          <a:bodyPr/>
          <a:lstStyle/>
          <a:p>
            <a:r>
              <a:rPr lang="en-US" dirty="0"/>
              <a:t>What do we know about Social Security? </a:t>
            </a:r>
          </a:p>
        </p:txBody>
      </p:sp>
      <p:sp>
        <p:nvSpPr>
          <p:cNvPr id="3" name="Content Placeholder 2">
            <a:extLst>
              <a:ext uri="{FF2B5EF4-FFF2-40B4-BE49-F238E27FC236}">
                <a16:creationId xmlns:a16="http://schemas.microsoft.com/office/drawing/2014/main" id="{E1951EE8-6EAB-1F1E-35DB-9A2BB48E5B34}"/>
              </a:ext>
            </a:extLst>
          </p:cNvPr>
          <p:cNvSpPr>
            <a:spLocks noGrp="1"/>
          </p:cNvSpPr>
          <p:nvPr>
            <p:ph idx="1"/>
          </p:nvPr>
        </p:nvSpPr>
        <p:spPr/>
        <p:txBody>
          <a:bodyPr/>
          <a:lstStyle/>
          <a:p>
            <a:r>
              <a:rPr lang="en-US" sz="2400" dirty="0">
                <a:solidFill>
                  <a:srgbClr val="000000"/>
                </a:solidFill>
                <a:effectLst/>
                <a:ea typeface="Calibri" panose="020F0502020204030204" pitchFamily="34" charset="0"/>
              </a:rPr>
              <a:t>Messel, Matt, Tokunbo B. Oluwole, and David Rogofsky. “</a:t>
            </a:r>
            <a:r>
              <a:rPr lang="en-US" sz="2400" u="sng" dirty="0">
                <a:solidFill>
                  <a:srgbClr val="0070C0"/>
                </a:solidFill>
                <a:effectLst/>
                <a:ea typeface="Calibri" panose="020F0502020204030204" pitchFamily="34" charset="0"/>
                <a:hlinkClick r:id="rId2">
                  <a:extLst>
                    <a:ext uri="{A12FA001-AC4F-418D-AE19-62706E023703}">
                      <ahyp:hlinkClr xmlns:ahyp="http://schemas.microsoft.com/office/drawing/2018/hyperlinkcolor" val="tx"/>
                    </a:ext>
                  </a:extLst>
                </a:hlinkClick>
              </a:rPr>
              <a:t>Public Knowledge About the Social Security Administration’s Disability Programs: Findings from the Understanding America Study</a:t>
            </a:r>
            <a:r>
              <a:rPr lang="en-US" sz="2400" dirty="0">
                <a:solidFill>
                  <a:srgbClr val="0070C0"/>
                </a:solidFill>
                <a:effectLst/>
                <a:ea typeface="Calibri" panose="020F0502020204030204" pitchFamily="34" charset="0"/>
              </a:rPr>
              <a:t>.” </a:t>
            </a:r>
            <a:r>
              <a:rPr lang="en-US" sz="2400" i="1" dirty="0">
                <a:solidFill>
                  <a:srgbClr val="000000"/>
                </a:solidFill>
                <a:effectLst/>
                <a:ea typeface="Calibri" panose="020F0502020204030204" pitchFamily="34" charset="0"/>
              </a:rPr>
              <a:t>Social Security Bulletin, </a:t>
            </a:r>
            <a:r>
              <a:rPr lang="en-US" sz="2400" dirty="0">
                <a:solidFill>
                  <a:srgbClr val="000000"/>
                </a:solidFill>
                <a:effectLst/>
                <a:ea typeface="Calibri" panose="020F0502020204030204" pitchFamily="34" charset="0"/>
              </a:rPr>
              <a:t>vol. 82, no. 4, 2022, pp. 1–22.</a:t>
            </a:r>
          </a:p>
          <a:p>
            <a:pPr lvl="1"/>
            <a:r>
              <a:rPr lang="en-US" dirty="0">
                <a:solidFill>
                  <a:srgbClr val="000000"/>
                </a:solidFill>
                <a:ea typeface="Calibri" panose="020F0502020204030204" pitchFamily="34" charset="0"/>
              </a:rPr>
              <a:t>2021 survey results from Understanding America Study </a:t>
            </a:r>
          </a:p>
          <a:p>
            <a:pPr lvl="1"/>
            <a:r>
              <a:rPr lang="en-US" dirty="0"/>
              <a:t>Descriptive statistics re program knowledge of SSI and SSDI and across  age, race/ethnicity, educational attainment, income, and presence of a long-term disabling condition</a:t>
            </a:r>
          </a:p>
          <a:p>
            <a:pPr lvl="1"/>
            <a:r>
              <a:rPr lang="en-US" dirty="0"/>
              <a:t>Includes financial/medical eligibility, application and disability determination, typical processing times and benefit amounts </a:t>
            </a:r>
            <a:endParaRPr lang="en-US" dirty="0">
              <a:effectLst/>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E1C80658-841D-70C7-6611-FA1625B513B3}"/>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213EAC9-6740-C8FC-8B40-0370630E2E85}"/>
              </a:ext>
            </a:extLst>
          </p:cNvPr>
          <p:cNvSpPr>
            <a:spLocks noGrp="1"/>
          </p:cNvSpPr>
          <p:nvPr>
            <p:ph type="sldNum" sz="quarter" idx="12"/>
          </p:nvPr>
        </p:nvSpPr>
        <p:spPr/>
        <p:txBody>
          <a:bodyPr/>
          <a:lstStyle/>
          <a:p>
            <a:fld id="{9C637C1D-740A-4EE7-9AC7-DE15DA94B719}" type="slidenum">
              <a:rPr lang="en-US" smtClean="0"/>
              <a:t>24</a:t>
            </a:fld>
            <a:endParaRPr lang="en-US" dirty="0"/>
          </a:p>
        </p:txBody>
      </p:sp>
    </p:spTree>
    <p:extLst>
      <p:ext uri="{BB962C8B-B14F-4D97-AF65-F5344CB8AC3E}">
        <p14:creationId xmlns:p14="http://schemas.microsoft.com/office/powerpoint/2010/main" val="2161304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4315-5632-DCDD-FEF2-76A39D70D7B8}"/>
              </a:ext>
            </a:extLst>
          </p:cNvPr>
          <p:cNvSpPr>
            <a:spLocks noGrp="1"/>
          </p:cNvSpPr>
          <p:nvPr>
            <p:ph type="title"/>
          </p:nvPr>
        </p:nvSpPr>
        <p:spPr/>
        <p:txBody>
          <a:bodyPr/>
          <a:lstStyle/>
          <a:p>
            <a:r>
              <a:rPr lang="en-US" dirty="0"/>
              <a:t>CIE vs Segregated Employment</a:t>
            </a:r>
          </a:p>
        </p:txBody>
      </p:sp>
      <p:sp>
        <p:nvSpPr>
          <p:cNvPr id="3" name="Content Placeholder 2">
            <a:extLst>
              <a:ext uri="{FF2B5EF4-FFF2-40B4-BE49-F238E27FC236}">
                <a16:creationId xmlns:a16="http://schemas.microsoft.com/office/drawing/2014/main" id="{598E45CD-8E99-E39F-A8E7-BF4CFD71211B}"/>
              </a:ext>
            </a:extLst>
          </p:cNvPr>
          <p:cNvSpPr>
            <a:spLocks noGrp="1"/>
          </p:cNvSpPr>
          <p:nvPr>
            <p:ph idx="1"/>
          </p:nvPr>
        </p:nvSpPr>
        <p:spPr/>
        <p:txBody>
          <a:bodyPr>
            <a:normAutofit/>
          </a:bodyPr>
          <a:lstStyle/>
          <a:p>
            <a:r>
              <a:rPr lang="en-US" sz="2400" dirty="0">
                <a:solidFill>
                  <a:srgbClr val="000000"/>
                </a:solidFill>
                <a:effectLst/>
                <a:ea typeface="Calibri" panose="020F0502020204030204" pitchFamily="34" charset="0"/>
              </a:rPr>
              <a:t>Taylor, Joshua P. Lauren Avellone, Paul Wehman, and Valerie Brooke. </a:t>
            </a:r>
            <a:r>
              <a:rPr lang="en-US" sz="2400" b="0" i="0" dirty="0">
                <a:solidFill>
                  <a:srgbClr val="414141"/>
                </a:solidFill>
                <a:effectLst/>
                <a:hlinkClick r:id="rId2"/>
              </a:rPr>
              <a:t>‘The Efficacy of Competitive Integrated Employment Versus Segregated Employment for Persons with Disabilities: A Systematic Review’. </a:t>
            </a:r>
            <a:r>
              <a:rPr lang="en-US" sz="2400" b="0" i="0" dirty="0">
                <a:solidFill>
                  <a:srgbClr val="414141"/>
                </a:solidFill>
                <a:effectLst/>
              </a:rPr>
              <a:t> Journal of Voc</a:t>
            </a:r>
            <a:r>
              <a:rPr lang="en-US" sz="2400" dirty="0">
                <a:solidFill>
                  <a:srgbClr val="414141"/>
                </a:solidFill>
              </a:rPr>
              <a:t>. </a:t>
            </a:r>
            <a:r>
              <a:rPr lang="en-US" sz="2400" b="0" i="0" dirty="0">
                <a:solidFill>
                  <a:srgbClr val="414141"/>
                </a:solidFill>
                <a:effectLst/>
              </a:rPr>
              <a:t>Rehab., vol 58, no 1; Jan. 2023 : 63 – 78.</a:t>
            </a:r>
            <a:endParaRPr lang="en-US" sz="2400" dirty="0">
              <a:effectLst/>
              <a:ea typeface="Calibri" panose="020F0502020204030204" pitchFamily="34" charset="0"/>
            </a:endParaRPr>
          </a:p>
          <a:p>
            <a:pPr lvl="1"/>
            <a:r>
              <a:rPr lang="en-US" sz="2400" b="1" dirty="0">
                <a:effectLst/>
                <a:ea typeface="Calibri" panose="020F0502020204030204" pitchFamily="34" charset="0"/>
              </a:rPr>
              <a:t>“Our findings provide further evidence against the use of segregated vocational services for individuals with IDD.”</a:t>
            </a:r>
          </a:p>
          <a:p>
            <a:pPr lvl="1"/>
            <a:r>
              <a:rPr lang="en-US" dirty="0">
                <a:ea typeface="Calibri" panose="020F0502020204030204" pitchFamily="34" charset="0"/>
              </a:rPr>
              <a:t>Implications for policy; </a:t>
            </a:r>
          </a:p>
          <a:p>
            <a:pPr lvl="1"/>
            <a:r>
              <a:rPr lang="en-US" sz="2400" dirty="0">
                <a:effectLst/>
                <a:ea typeface="Calibri" panose="020F0502020204030204" pitchFamily="34" charset="0"/>
              </a:rPr>
              <a:t>Implications for practice. </a:t>
            </a:r>
          </a:p>
          <a:p>
            <a:pPr lvl="1"/>
            <a:endParaRPr lang="en-US" dirty="0"/>
          </a:p>
        </p:txBody>
      </p:sp>
      <p:sp>
        <p:nvSpPr>
          <p:cNvPr id="4" name="Date Placeholder 3">
            <a:extLst>
              <a:ext uri="{FF2B5EF4-FFF2-40B4-BE49-F238E27FC236}">
                <a16:creationId xmlns:a16="http://schemas.microsoft.com/office/drawing/2014/main" id="{EB4C97C3-9A44-9682-5F86-7793432DD871}"/>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1AF59894-DAA4-1BBF-1E04-617D5699D871}"/>
              </a:ext>
            </a:extLst>
          </p:cNvPr>
          <p:cNvSpPr>
            <a:spLocks noGrp="1"/>
          </p:cNvSpPr>
          <p:nvPr>
            <p:ph type="sldNum" sz="quarter" idx="12"/>
          </p:nvPr>
        </p:nvSpPr>
        <p:spPr/>
        <p:txBody>
          <a:bodyPr/>
          <a:lstStyle/>
          <a:p>
            <a:fld id="{9C637C1D-740A-4EE7-9AC7-DE15DA94B719}" type="slidenum">
              <a:rPr lang="en-US" smtClean="0"/>
              <a:t>25</a:t>
            </a:fld>
            <a:endParaRPr lang="en-US" dirty="0"/>
          </a:p>
        </p:txBody>
      </p:sp>
    </p:spTree>
    <p:extLst>
      <p:ext uri="{BB962C8B-B14F-4D97-AF65-F5344CB8AC3E}">
        <p14:creationId xmlns:p14="http://schemas.microsoft.com/office/powerpoint/2010/main" val="2602755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55F15-90FB-BD76-8562-90EB211B9A1E}"/>
              </a:ext>
            </a:extLst>
          </p:cNvPr>
          <p:cNvSpPr>
            <a:spLocks noGrp="1"/>
          </p:cNvSpPr>
          <p:nvPr>
            <p:ph idx="1"/>
          </p:nvPr>
        </p:nvSpPr>
        <p:spPr>
          <a:xfrm>
            <a:off x="838200" y="768626"/>
            <a:ext cx="10515600" cy="5408337"/>
          </a:xfrm>
        </p:spPr>
        <p:txBody>
          <a:bodyPr>
            <a:normAutofit/>
          </a:bodyPr>
          <a:lstStyle/>
          <a:p>
            <a:pPr marL="0" indent="0">
              <a:buNone/>
            </a:pPr>
            <a:r>
              <a:rPr lang="en-US" sz="2800" b="1" i="1" dirty="0">
                <a:effectLst/>
                <a:ea typeface="Calibri" panose="020F0502020204030204" pitchFamily="34" charset="0"/>
              </a:rPr>
              <a:t>“</a:t>
            </a:r>
            <a:r>
              <a:rPr lang="en-US" sz="2800" i="1" dirty="0">
                <a:effectLst/>
                <a:ea typeface="Calibri" panose="020F0502020204030204" pitchFamily="34" charset="0"/>
              </a:rPr>
              <a:t>Despite calls for CIE as the preferred employment outcome for all, many individuals with disabilities continue to receive segregated vocational services. </a:t>
            </a:r>
            <a:r>
              <a:rPr lang="en-US" sz="2800" b="1" i="1" dirty="0">
                <a:effectLst/>
                <a:ea typeface="Calibri" panose="020F0502020204030204" pitchFamily="34" charset="0"/>
              </a:rPr>
              <a:t>This review demonstrated the comprehensive lack of evidence to support this approach, and thus we revisit the call to end its practice and serve employees with disabilities in integrated and evidence-based service delivery models</a:t>
            </a:r>
            <a:r>
              <a:rPr lang="en-US" sz="2800" i="1" dirty="0">
                <a:effectLst/>
                <a:ea typeface="Calibri" panose="020F0502020204030204" pitchFamily="34" charset="0"/>
              </a:rPr>
              <a:t>. However, as we add further evidence to a long history of research, policy, and advocacy opposing segregation in employment, there are reasons for optimism regarding progress in this area thanks to recent policy, legislation, and executive action to provide systems change toward CIE. </a:t>
            </a:r>
            <a:r>
              <a:rPr lang="en-US" sz="2800" b="1" i="1" dirty="0">
                <a:effectLst/>
                <a:ea typeface="Calibri" panose="020F0502020204030204" pitchFamily="34" charset="0"/>
              </a:rPr>
              <a:t>Further innovation and implementation of these policies and practices targeting CIE hold great promise for the employment potential of individuals with IDD</a:t>
            </a:r>
            <a:r>
              <a:rPr lang="en-US" sz="2800" i="1" dirty="0">
                <a:effectLst/>
                <a:ea typeface="Calibri" panose="020F0502020204030204" pitchFamily="34" charset="0"/>
              </a:rPr>
              <a:t>.” emphasis added</a:t>
            </a:r>
          </a:p>
          <a:p>
            <a:endParaRPr lang="en-US" dirty="0"/>
          </a:p>
        </p:txBody>
      </p:sp>
      <p:sp>
        <p:nvSpPr>
          <p:cNvPr id="4" name="Date Placeholder 3">
            <a:extLst>
              <a:ext uri="{FF2B5EF4-FFF2-40B4-BE49-F238E27FC236}">
                <a16:creationId xmlns:a16="http://schemas.microsoft.com/office/drawing/2014/main" id="{63BCA307-7943-3E2E-2AA0-D3B5227D58C6}"/>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2DF10316-5C3B-B056-B670-86C8895C0DFE}"/>
              </a:ext>
            </a:extLst>
          </p:cNvPr>
          <p:cNvSpPr>
            <a:spLocks noGrp="1"/>
          </p:cNvSpPr>
          <p:nvPr>
            <p:ph type="sldNum" sz="quarter" idx="12"/>
          </p:nvPr>
        </p:nvSpPr>
        <p:spPr/>
        <p:txBody>
          <a:bodyPr/>
          <a:lstStyle/>
          <a:p>
            <a:fld id="{9C637C1D-740A-4EE7-9AC7-DE15DA94B719}" type="slidenum">
              <a:rPr lang="en-US" smtClean="0"/>
              <a:t>26</a:t>
            </a:fld>
            <a:endParaRPr lang="en-US" dirty="0"/>
          </a:p>
        </p:txBody>
      </p:sp>
    </p:spTree>
    <p:extLst>
      <p:ext uri="{BB962C8B-B14F-4D97-AF65-F5344CB8AC3E}">
        <p14:creationId xmlns:p14="http://schemas.microsoft.com/office/powerpoint/2010/main" val="2427901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32CF-C76C-EC5B-58FA-A702BBBBF39D}"/>
              </a:ext>
            </a:extLst>
          </p:cNvPr>
          <p:cNvSpPr>
            <a:spLocks noGrp="1"/>
          </p:cNvSpPr>
          <p:nvPr>
            <p:ph type="title"/>
          </p:nvPr>
        </p:nvSpPr>
        <p:spPr/>
        <p:txBody>
          <a:bodyPr>
            <a:normAutofit/>
          </a:bodyPr>
          <a:lstStyle/>
          <a:p>
            <a:r>
              <a:rPr lang="en-US" dirty="0">
                <a:hlinkClick r:id="rId2"/>
              </a:rPr>
              <a:t>JAN Employers' Practical Guide - Reasonable Accommodation During the Hiring Process</a:t>
            </a:r>
            <a:endParaRPr lang="en-US" dirty="0"/>
          </a:p>
        </p:txBody>
      </p:sp>
      <p:sp>
        <p:nvSpPr>
          <p:cNvPr id="3" name="Content Placeholder 2">
            <a:extLst>
              <a:ext uri="{FF2B5EF4-FFF2-40B4-BE49-F238E27FC236}">
                <a16:creationId xmlns:a16="http://schemas.microsoft.com/office/drawing/2014/main" id="{0C1426B7-A84B-B1EF-19D0-475ABC124042}"/>
              </a:ext>
            </a:extLst>
          </p:cNvPr>
          <p:cNvSpPr>
            <a:spLocks noGrp="1"/>
          </p:cNvSpPr>
          <p:nvPr>
            <p:ph idx="1"/>
          </p:nvPr>
        </p:nvSpPr>
        <p:spPr/>
        <p:txBody>
          <a:bodyPr>
            <a:noAutofit/>
          </a:bodyPr>
          <a:lstStyle/>
          <a:p>
            <a:pPr marL="0" marR="0">
              <a:spcAft>
                <a:spcPts val="1125"/>
              </a:spcAft>
            </a:pPr>
            <a:r>
              <a:rPr lang="en-US" sz="2200" dirty="0">
                <a:solidFill>
                  <a:srgbClr val="212121"/>
                </a:solidFill>
                <a:effectLst/>
                <a:ea typeface="Calibri" panose="020F0502020204030204" pitchFamily="34" charset="0"/>
              </a:rPr>
              <a:t>From ODEP’s Job Accommodation Network </a:t>
            </a:r>
            <a:r>
              <a:rPr lang="en-US" sz="2200" dirty="0">
                <a:solidFill>
                  <a:srgbClr val="212121"/>
                </a:solidFill>
                <a:ea typeface="Calibri" panose="020F0502020204030204" pitchFamily="34" charset="0"/>
              </a:rPr>
              <a:t> -- </a:t>
            </a:r>
            <a:r>
              <a:rPr lang="en-US" sz="2200" dirty="0">
                <a:solidFill>
                  <a:srgbClr val="212121"/>
                </a:solidFill>
                <a:effectLst/>
                <a:ea typeface="Calibri" panose="020F0502020204030204" pitchFamily="34" charset="0"/>
              </a:rPr>
              <a:t>Summarizes situations employers face with accommodation requests in hiring  - includes examples of:</a:t>
            </a:r>
          </a:p>
          <a:p>
            <a:pPr marL="914400" lvl="2">
              <a:lnSpc>
                <a:spcPct val="100000"/>
              </a:lnSpc>
              <a:spcAft>
                <a:spcPts val="600"/>
              </a:spcAft>
            </a:pPr>
            <a:r>
              <a:rPr lang="en-US" sz="2200" dirty="0">
                <a:solidFill>
                  <a:srgbClr val="212121"/>
                </a:solidFill>
                <a:effectLst/>
                <a:ea typeface="Calibri" panose="020F0502020204030204" pitchFamily="34" charset="0"/>
              </a:rPr>
              <a:t> </a:t>
            </a:r>
            <a:r>
              <a:rPr lang="en-US" sz="2200" dirty="0">
                <a:solidFill>
                  <a:srgbClr val="212121"/>
                </a:solidFill>
                <a:ea typeface="Calibri" panose="020F0502020204030204" pitchFamily="34" charset="0"/>
              </a:rPr>
              <a:t>H</a:t>
            </a:r>
            <a:r>
              <a:rPr lang="en-US" sz="2200" dirty="0">
                <a:solidFill>
                  <a:srgbClr val="212121"/>
                </a:solidFill>
                <a:effectLst/>
                <a:ea typeface="Calibri" panose="020F0502020204030204" pitchFamily="34" charset="0"/>
              </a:rPr>
              <a:t>ow to ask for accommodations and how employer can respond</a:t>
            </a:r>
          </a:p>
          <a:p>
            <a:pPr marL="914400" lvl="2">
              <a:lnSpc>
                <a:spcPct val="100000"/>
              </a:lnSpc>
              <a:spcAft>
                <a:spcPts val="600"/>
              </a:spcAft>
            </a:pPr>
            <a:r>
              <a:rPr lang="en-US" sz="2200" dirty="0">
                <a:solidFill>
                  <a:srgbClr val="212121"/>
                </a:solidFill>
                <a:ea typeface="Calibri" panose="020F0502020204030204" pitchFamily="34" charset="0"/>
              </a:rPr>
              <a:t>Ideas for streamlining requests including building the process as accessible as possible to start with </a:t>
            </a:r>
            <a:r>
              <a:rPr lang="en-US" sz="2200" dirty="0">
                <a:solidFill>
                  <a:srgbClr val="212121"/>
                </a:solidFill>
                <a:effectLst/>
                <a:ea typeface="Calibri" panose="020F0502020204030204" pitchFamily="34" charset="0"/>
              </a:rPr>
              <a:t> </a:t>
            </a:r>
          </a:p>
          <a:p>
            <a:pPr marL="914400" lvl="2">
              <a:lnSpc>
                <a:spcPct val="100000"/>
              </a:lnSpc>
              <a:spcAft>
                <a:spcPts val="600"/>
              </a:spcAft>
            </a:pPr>
            <a:r>
              <a:rPr lang="en-US" sz="2200" dirty="0">
                <a:solidFill>
                  <a:srgbClr val="212121"/>
                </a:solidFill>
                <a:effectLst/>
                <a:ea typeface="Calibri" panose="020F0502020204030204" pitchFamily="34" charset="0"/>
              </a:rPr>
              <a:t>Incudes ideas/resources for providing accommodations quickly during the hiring process</a:t>
            </a:r>
          </a:p>
          <a:p>
            <a:pPr marL="914400" lvl="2">
              <a:lnSpc>
                <a:spcPct val="100000"/>
              </a:lnSpc>
              <a:spcAft>
                <a:spcPts val="600"/>
              </a:spcAft>
            </a:pPr>
            <a:r>
              <a:rPr lang="en-US" sz="2200" dirty="0">
                <a:solidFill>
                  <a:srgbClr val="212121"/>
                </a:solidFill>
                <a:ea typeface="Calibri" panose="020F0502020204030204" pitchFamily="34" charset="0"/>
              </a:rPr>
              <a:t>Ideas for exploring, choosing and implementing accommodations for new hires including onboarding</a:t>
            </a:r>
            <a:endParaRPr lang="en-US" sz="2200" dirty="0">
              <a:effectLst/>
              <a:ea typeface="Calibri" panose="020F0502020204030204" pitchFamily="34" charset="0"/>
            </a:endParaRPr>
          </a:p>
          <a:p>
            <a:pPr marL="457200" lvl="1">
              <a:spcAft>
                <a:spcPts val="1125"/>
              </a:spcAft>
            </a:pPr>
            <a:r>
              <a:rPr lang="en-US" sz="2200" dirty="0">
                <a:solidFill>
                  <a:srgbClr val="212121"/>
                </a:solidFill>
                <a:ea typeface="Calibri" panose="020F0502020204030204" pitchFamily="34" charset="0"/>
              </a:rPr>
              <a:t>U</a:t>
            </a:r>
            <a:r>
              <a:rPr lang="en-US" sz="2200" dirty="0">
                <a:solidFill>
                  <a:srgbClr val="212121"/>
                </a:solidFill>
                <a:effectLst/>
                <a:ea typeface="Calibri" panose="020F0502020204030204" pitchFamily="34" charset="0"/>
              </a:rPr>
              <a:t>sing the steps in JAN’s </a:t>
            </a:r>
            <a:r>
              <a:rPr lang="en-US" sz="2200" u="sng" dirty="0">
                <a:solidFill>
                  <a:srgbClr val="1D5782"/>
                </a:solidFill>
                <a:effectLst/>
                <a:ea typeface="Calibri" panose="020F0502020204030204" pitchFamily="34" charset="0"/>
                <a:hlinkClick r:id="rId3"/>
              </a:rPr>
              <a:t>sample interactive process</a:t>
            </a:r>
            <a:r>
              <a:rPr lang="en-US" sz="2200" dirty="0">
                <a:solidFill>
                  <a:srgbClr val="212121"/>
                </a:solidFill>
                <a:effectLst/>
                <a:ea typeface="Calibri" panose="020F0502020204030204" pitchFamily="34" charset="0"/>
              </a:rPr>
              <a:t>, </a:t>
            </a:r>
          </a:p>
        </p:txBody>
      </p:sp>
      <p:sp>
        <p:nvSpPr>
          <p:cNvPr id="4" name="Date Placeholder 3">
            <a:extLst>
              <a:ext uri="{FF2B5EF4-FFF2-40B4-BE49-F238E27FC236}">
                <a16:creationId xmlns:a16="http://schemas.microsoft.com/office/drawing/2014/main" id="{DACE88EA-3599-722D-83CF-B11C902C8E4E}"/>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2AE0228E-0D31-31AA-15DD-760412778C06}"/>
              </a:ext>
            </a:extLst>
          </p:cNvPr>
          <p:cNvSpPr>
            <a:spLocks noGrp="1"/>
          </p:cNvSpPr>
          <p:nvPr>
            <p:ph type="sldNum" sz="quarter" idx="12"/>
          </p:nvPr>
        </p:nvSpPr>
        <p:spPr/>
        <p:txBody>
          <a:bodyPr/>
          <a:lstStyle/>
          <a:p>
            <a:fld id="{9C637C1D-740A-4EE7-9AC7-DE15DA94B719}" type="slidenum">
              <a:rPr lang="en-US" smtClean="0"/>
              <a:t>27</a:t>
            </a:fld>
            <a:endParaRPr lang="en-US" dirty="0"/>
          </a:p>
        </p:txBody>
      </p:sp>
    </p:spTree>
    <p:extLst>
      <p:ext uri="{BB962C8B-B14F-4D97-AF65-F5344CB8AC3E}">
        <p14:creationId xmlns:p14="http://schemas.microsoft.com/office/powerpoint/2010/main" val="3287832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04E1-3117-81EC-1420-00DA4F77508B}"/>
              </a:ext>
            </a:extLst>
          </p:cNvPr>
          <p:cNvSpPr>
            <a:spLocks noGrp="1"/>
          </p:cNvSpPr>
          <p:nvPr>
            <p:ph type="title"/>
          </p:nvPr>
        </p:nvSpPr>
        <p:spPr/>
        <p:txBody>
          <a:bodyPr/>
          <a:lstStyle/>
          <a:p>
            <a:r>
              <a:rPr lang="en-US" dirty="0"/>
              <a:t>Webinar – Interagency Collaboration </a:t>
            </a:r>
          </a:p>
        </p:txBody>
      </p:sp>
      <p:sp>
        <p:nvSpPr>
          <p:cNvPr id="3" name="Content Placeholder 2">
            <a:extLst>
              <a:ext uri="{FF2B5EF4-FFF2-40B4-BE49-F238E27FC236}">
                <a16:creationId xmlns:a16="http://schemas.microsoft.com/office/drawing/2014/main" id="{689B40D3-4059-0B2C-AFA1-F320F298D47A}"/>
              </a:ext>
            </a:extLst>
          </p:cNvPr>
          <p:cNvSpPr>
            <a:spLocks noGrp="1"/>
          </p:cNvSpPr>
          <p:nvPr>
            <p:ph idx="1"/>
          </p:nvPr>
        </p:nvSpPr>
        <p:spPr>
          <a:xfrm>
            <a:off x="718931" y="1690688"/>
            <a:ext cx="10515600" cy="4351338"/>
          </a:xfrm>
        </p:spPr>
        <p:txBody>
          <a:bodyPr>
            <a:normAutofit/>
          </a:bodyPr>
          <a:lstStyle/>
          <a:p>
            <a:pPr>
              <a:spcBef>
                <a:spcPts val="0"/>
              </a:spcBef>
            </a:pPr>
            <a:r>
              <a:rPr lang="en-US" sz="2400" dirty="0">
                <a:hlinkClick r:id="rId2"/>
              </a:rPr>
              <a:t>Enhancing Interagency Collaboration: Strategies to Improve Student Experiences (transitionta.org)</a:t>
            </a:r>
            <a:r>
              <a:rPr lang="en-US" sz="2400" dirty="0"/>
              <a:t>  </a:t>
            </a:r>
            <a:r>
              <a:rPr lang="en-US" sz="2400" dirty="0">
                <a:solidFill>
                  <a:srgbClr val="000000"/>
                </a:solidFill>
                <a:effectLst/>
                <a:ea typeface="Calibri" panose="020F0502020204030204" pitchFamily="34" charset="0"/>
              </a:rPr>
              <a:t>February 7, 2 - 3 PM (Eastern)</a:t>
            </a:r>
            <a:r>
              <a:rPr lang="en-US" sz="2400" dirty="0">
                <a:solidFill>
                  <a:srgbClr val="000000"/>
                </a:solidFill>
                <a:ea typeface="Calibri" panose="020F0502020204030204" pitchFamily="34" charset="0"/>
              </a:rPr>
              <a:t>; NTACT:The Collaborative </a:t>
            </a:r>
            <a:endParaRPr lang="en-US" sz="2400" dirty="0">
              <a:effectLst/>
              <a:ea typeface="Calibri" panose="020F0502020204030204" pitchFamily="34" charset="0"/>
            </a:endParaRPr>
          </a:p>
          <a:p>
            <a:pPr lvl="1"/>
            <a:r>
              <a:rPr lang="en-US" dirty="0">
                <a:solidFill>
                  <a:srgbClr val="222222"/>
                </a:solidFill>
                <a:effectLst/>
                <a:ea typeface="Calibri" panose="020F0502020204030204" pitchFamily="34" charset="0"/>
              </a:rPr>
              <a:t>Information gained from state personnel across Career Technical Education (CTE), Vocational Rehabilitation (VR), and Special Education (SpEd) regarding how their state developed collaborative processes across CTE, VR, and SpEd agencies/offices. </a:t>
            </a:r>
          </a:p>
          <a:p>
            <a:pPr lvl="1"/>
            <a:r>
              <a:rPr lang="en-US" dirty="0">
                <a:solidFill>
                  <a:srgbClr val="222222"/>
                </a:solidFill>
                <a:ea typeface="Calibri" panose="020F0502020204030204" pitchFamily="34" charset="0"/>
              </a:rPr>
              <a:t>Includes s</a:t>
            </a:r>
            <a:r>
              <a:rPr lang="en-US" dirty="0">
                <a:solidFill>
                  <a:srgbClr val="222222"/>
                </a:solidFill>
                <a:effectLst/>
                <a:ea typeface="Calibri" panose="020F0502020204030204" pitchFamily="34" charset="0"/>
              </a:rPr>
              <a:t>pecific strategies to enhance the states’ interagency collaboration</a:t>
            </a:r>
          </a:p>
          <a:p>
            <a:pPr lvl="1"/>
            <a:r>
              <a:rPr lang="en-US" dirty="0">
                <a:solidFill>
                  <a:srgbClr val="222222"/>
                </a:solidFill>
                <a:ea typeface="Calibri" panose="020F0502020204030204" pitchFamily="34" charset="0"/>
              </a:rPr>
              <a:t>S</a:t>
            </a:r>
            <a:r>
              <a:rPr lang="en-US" dirty="0">
                <a:solidFill>
                  <a:srgbClr val="222222"/>
                </a:solidFill>
                <a:effectLst/>
                <a:ea typeface="Calibri" panose="020F0502020204030204" pitchFamily="34" charset="0"/>
              </a:rPr>
              <a:t>trengthen transition programming to support students with disabilities participation in CTE and VR </a:t>
            </a:r>
            <a:endParaRPr lang="en-US" dirty="0"/>
          </a:p>
        </p:txBody>
      </p:sp>
      <p:sp>
        <p:nvSpPr>
          <p:cNvPr id="4" name="Date Placeholder 3">
            <a:extLst>
              <a:ext uri="{FF2B5EF4-FFF2-40B4-BE49-F238E27FC236}">
                <a16:creationId xmlns:a16="http://schemas.microsoft.com/office/drawing/2014/main" id="{05832AB8-69FF-E6BD-97F3-EEA17A582DFE}"/>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3FC5A822-C959-7380-B82D-A606C87C0E72}"/>
              </a:ext>
            </a:extLst>
          </p:cNvPr>
          <p:cNvSpPr>
            <a:spLocks noGrp="1"/>
          </p:cNvSpPr>
          <p:nvPr>
            <p:ph type="sldNum" sz="quarter" idx="12"/>
          </p:nvPr>
        </p:nvSpPr>
        <p:spPr/>
        <p:txBody>
          <a:bodyPr/>
          <a:lstStyle/>
          <a:p>
            <a:fld id="{9C637C1D-740A-4EE7-9AC7-DE15DA94B719}" type="slidenum">
              <a:rPr lang="en-US" smtClean="0"/>
              <a:t>28</a:t>
            </a:fld>
            <a:endParaRPr lang="en-US" dirty="0"/>
          </a:p>
        </p:txBody>
      </p:sp>
    </p:spTree>
    <p:extLst>
      <p:ext uri="{BB962C8B-B14F-4D97-AF65-F5344CB8AC3E}">
        <p14:creationId xmlns:p14="http://schemas.microsoft.com/office/powerpoint/2010/main" val="145898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66688-90B7-A9BE-FA51-0FE9E6E4D5FD}"/>
              </a:ext>
            </a:extLst>
          </p:cNvPr>
          <p:cNvSpPr>
            <a:spLocks noGrp="1"/>
          </p:cNvSpPr>
          <p:nvPr>
            <p:ph type="title"/>
          </p:nvPr>
        </p:nvSpPr>
        <p:spPr/>
        <p:txBody>
          <a:bodyPr/>
          <a:lstStyle/>
          <a:p>
            <a:r>
              <a:rPr lang="en-US" dirty="0"/>
              <a:t>Webinar: Ticket to Work </a:t>
            </a:r>
          </a:p>
        </p:txBody>
      </p:sp>
      <p:graphicFrame>
        <p:nvGraphicFramePr>
          <p:cNvPr id="6" name="Content Placeholder 5">
            <a:extLst>
              <a:ext uri="{FF2B5EF4-FFF2-40B4-BE49-F238E27FC236}">
                <a16:creationId xmlns:a16="http://schemas.microsoft.com/office/drawing/2014/main" id="{6F0D9740-4AF1-D1E5-EA1D-362A76F76250}"/>
              </a:ext>
            </a:extLst>
          </p:cNvPr>
          <p:cNvGraphicFramePr>
            <a:graphicFrameLocks noGrp="1"/>
          </p:cNvGraphicFramePr>
          <p:nvPr>
            <p:ph idx="1"/>
          </p:nvPr>
        </p:nvGraphicFramePr>
        <p:xfrm>
          <a:off x="543339" y="1590263"/>
          <a:ext cx="10707758" cy="5145170"/>
        </p:xfrm>
        <a:graphic>
          <a:graphicData uri="http://schemas.openxmlformats.org/drawingml/2006/table">
            <a:tbl>
              <a:tblPr firstRow="1" firstCol="1" bandRow="1"/>
              <a:tblGrid>
                <a:gridCol w="10707758">
                  <a:extLst>
                    <a:ext uri="{9D8B030D-6E8A-4147-A177-3AD203B41FA5}">
                      <a16:colId xmlns:a16="http://schemas.microsoft.com/office/drawing/2014/main" val="1114946920"/>
                    </a:ext>
                  </a:extLst>
                </a:gridCol>
              </a:tblGrid>
              <a:tr h="4020681">
                <a:tc>
                  <a:txBody>
                    <a:bodyPr/>
                    <a:lstStyle/>
                    <a:p>
                      <a:pPr marL="342900" marR="0" indent="-342900" algn="l">
                        <a:lnSpc>
                          <a:spcPct val="125000"/>
                        </a:lnSpc>
                        <a:spcBef>
                          <a:spcPts val="0"/>
                        </a:spcBef>
                        <a:spcAft>
                          <a:spcPts val="0"/>
                        </a:spcAft>
                        <a:buFont typeface="Arial" panose="020B0604020202020204" pitchFamily="34" charset="0"/>
                        <a:buChar char="•"/>
                      </a:pPr>
                      <a:r>
                        <a:rPr lang="en-US" sz="2400" b="0" u="none" dirty="0">
                          <a:solidFill>
                            <a:srgbClr val="0070C0"/>
                          </a:solidFill>
                          <a:effectLst/>
                          <a:latin typeface="+mn-lt"/>
                          <a:ea typeface="Times New Roman" panose="02020603050405020304" pitchFamily="18" charset="0"/>
                          <a:hlinkClick r:id="rId2">
                            <a:extLst>
                              <a:ext uri="{A12FA001-AC4F-418D-AE19-62706E023703}">
                                <ahyp:hlinkClr xmlns:ahyp="http://schemas.microsoft.com/office/drawing/2018/hyperlinkcolor" val="tx"/>
                              </a:ext>
                            </a:extLst>
                          </a:hlinkClick>
                        </a:rPr>
                        <a:t>Exploring the Ticket to Work Program to Elevate Employment for Job Seekers with Disabilities</a:t>
                      </a:r>
                      <a:r>
                        <a:rPr lang="en-US" sz="2400" b="0" u="none" dirty="0">
                          <a:solidFill>
                            <a:srgbClr val="0070C0"/>
                          </a:solidFill>
                          <a:effectLst/>
                          <a:latin typeface="+mn-lt"/>
                          <a:ea typeface="Times New Roman" panose="02020603050405020304" pitchFamily="18" charset="0"/>
                        </a:rPr>
                        <a:t> </a:t>
                      </a:r>
                      <a:r>
                        <a:rPr lang="en-US" sz="2400" b="0" dirty="0">
                          <a:solidFill>
                            <a:srgbClr val="202020"/>
                          </a:solidFill>
                          <a:effectLst/>
                          <a:latin typeface="+mn-lt"/>
                          <a:ea typeface="Calibri" panose="020F0502020204030204" pitchFamily="34" charset="0"/>
                        </a:rPr>
                        <a:t>Tuesday, February 14 2023,  3:00-4:00 P.M. ET</a:t>
                      </a:r>
                    </a:p>
                    <a:p>
                      <a:pPr marL="800100" marR="0" lvl="1" indent="-342900" algn="l">
                        <a:lnSpc>
                          <a:spcPct val="100000"/>
                        </a:lnSpc>
                        <a:spcBef>
                          <a:spcPts val="0"/>
                        </a:spcBef>
                        <a:spcAft>
                          <a:spcPts val="0"/>
                        </a:spcAft>
                        <a:buFont typeface="Arial" panose="020B0604020202020204" pitchFamily="34" charset="0"/>
                        <a:buChar char="•"/>
                      </a:pPr>
                      <a:r>
                        <a:rPr lang="en-US" sz="2400" dirty="0">
                          <a:solidFill>
                            <a:srgbClr val="202020"/>
                          </a:solidFill>
                          <a:effectLst/>
                          <a:latin typeface="+mn-lt"/>
                          <a:ea typeface="Calibri" panose="020F0502020204030204" pitchFamily="34" charset="0"/>
                        </a:rPr>
                        <a:t>The AoD Disability Employment TA Center's National CoP</a:t>
                      </a:r>
                    </a:p>
                    <a:p>
                      <a:pPr marL="800100" marR="0" lvl="1" indent="-342900" algn="l">
                        <a:lnSpc>
                          <a:spcPct val="100000"/>
                        </a:lnSpc>
                        <a:spcBef>
                          <a:spcPts val="0"/>
                        </a:spcBef>
                        <a:spcAft>
                          <a:spcPts val="0"/>
                        </a:spcAft>
                        <a:buFont typeface="Arial" panose="020B0604020202020204" pitchFamily="34" charset="0"/>
                        <a:buChar char="•"/>
                      </a:pPr>
                      <a:r>
                        <a:rPr lang="en-US" sz="2400" dirty="0">
                          <a:solidFill>
                            <a:srgbClr val="202020"/>
                          </a:solidFill>
                          <a:effectLst/>
                          <a:latin typeface="+mn-lt"/>
                          <a:ea typeface="Calibri" panose="020F0502020204030204" pitchFamily="34" charset="0"/>
                        </a:rPr>
                        <a:t>Spotlight on a Center for Independent Living (CIL) that is part of an Employment Network (EN) through SSA’s Ticket to Work Program. </a:t>
                      </a:r>
                    </a:p>
                    <a:p>
                      <a:pPr marL="742950" marR="0" lvl="1" indent="-285750" algn="l">
                        <a:lnSpc>
                          <a:spcPct val="100000"/>
                        </a:lnSpc>
                        <a:spcBef>
                          <a:spcPts val="0"/>
                        </a:spcBef>
                        <a:spcAft>
                          <a:spcPts val="0"/>
                        </a:spcAft>
                        <a:buFont typeface="Arial" panose="020B0604020202020204" pitchFamily="34" charset="0"/>
                        <a:buChar char="•"/>
                      </a:pPr>
                      <a:r>
                        <a:rPr lang="en-US" sz="2400" dirty="0">
                          <a:solidFill>
                            <a:srgbClr val="202020"/>
                          </a:solidFill>
                          <a:effectLst/>
                          <a:latin typeface="+mn-lt"/>
                          <a:ea typeface="Calibri" panose="020F0502020204030204" pitchFamily="34" charset="0"/>
                        </a:rPr>
                        <a:t>Hear from a national (SSA) and local (CIL) leader about: </a:t>
                      </a:r>
                    </a:p>
                    <a:p>
                      <a:pPr marL="1257300" marR="0" lvl="2" indent="-342900" algn="l">
                        <a:lnSpc>
                          <a:spcPct val="100000"/>
                        </a:lnSpc>
                        <a:spcBef>
                          <a:spcPts val="0"/>
                        </a:spcBef>
                        <a:spcAft>
                          <a:spcPts val="0"/>
                        </a:spcAft>
                        <a:buFont typeface="Arial" panose="020B0604020202020204" pitchFamily="34" charset="0"/>
                        <a:buChar char="•"/>
                      </a:pPr>
                      <a:r>
                        <a:rPr lang="en-US" sz="2400" dirty="0">
                          <a:solidFill>
                            <a:srgbClr val="202020"/>
                          </a:solidFill>
                          <a:effectLst/>
                          <a:latin typeface="+mn-lt"/>
                          <a:ea typeface="Calibri" panose="020F0502020204030204" pitchFamily="34" charset="0"/>
                        </a:rPr>
                        <a:t>structure of  Ticket to Work program; </a:t>
                      </a:r>
                    </a:p>
                    <a:p>
                      <a:pPr marL="1257300" marR="0" lvl="2" indent="-342900" algn="l">
                        <a:lnSpc>
                          <a:spcPct val="100000"/>
                        </a:lnSpc>
                        <a:spcBef>
                          <a:spcPts val="0"/>
                        </a:spcBef>
                        <a:spcAft>
                          <a:spcPts val="0"/>
                        </a:spcAft>
                        <a:buFont typeface="Arial" panose="020B0604020202020204" pitchFamily="34" charset="0"/>
                        <a:buChar char="•"/>
                      </a:pPr>
                      <a:r>
                        <a:rPr lang="en-US" sz="2400" dirty="0">
                          <a:solidFill>
                            <a:srgbClr val="202020"/>
                          </a:solidFill>
                          <a:effectLst/>
                          <a:latin typeface="+mn-lt"/>
                          <a:ea typeface="Calibri" panose="020F0502020204030204" pitchFamily="34" charset="0"/>
                        </a:rPr>
                        <a:t>how program involvement can support CIL or other service delivery diversify funds; </a:t>
                      </a:r>
                    </a:p>
                    <a:p>
                      <a:pPr marL="1257300" marR="0" lvl="2" indent="-342900" algn="l">
                        <a:lnSpc>
                          <a:spcPct val="100000"/>
                        </a:lnSpc>
                        <a:spcBef>
                          <a:spcPts val="0"/>
                        </a:spcBef>
                        <a:spcAft>
                          <a:spcPts val="0"/>
                        </a:spcAft>
                        <a:buFont typeface="Arial" panose="020B0604020202020204" pitchFamily="34" charset="0"/>
                        <a:buChar char="•"/>
                      </a:pPr>
                      <a:r>
                        <a:rPr lang="en-US" sz="2400" dirty="0">
                          <a:solidFill>
                            <a:srgbClr val="202020"/>
                          </a:solidFill>
                          <a:effectLst/>
                          <a:latin typeface="+mn-lt"/>
                          <a:ea typeface="Calibri" panose="020F0502020204030204" pitchFamily="34" charset="0"/>
                        </a:rPr>
                        <a:t>how this program helps people with disabilities find jobs in the community.</a:t>
                      </a:r>
                      <a:br>
                        <a:rPr lang="en-US" sz="2000" dirty="0">
                          <a:solidFill>
                            <a:srgbClr val="202020"/>
                          </a:solidFill>
                          <a:effectLst/>
                          <a:latin typeface="+mn-lt"/>
                          <a:ea typeface="Calibri" panose="020F0502020204030204" pitchFamily="34" charset="0"/>
                        </a:rPr>
                      </a:br>
                      <a:br>
                        <a:rPr lang="en-US" sz="1800" dirty="0">
                          <a:solidFill>
                            <a:srgbClr val="202020"/>
                          </a:solidFill>
                          <a:effectLst/>
                          <a:latin typeface="+mn-lt"/>
                          <a:ea typeface="Calibri" panose="020F0502020204030204" pitchFamily="34" charset="0"/>
                        </a:rPr>
                      </a:br>
                      <a:br>
                        <a:rPr lang="en-US" sz="800" dirty="0">
                          <a:solidFill>
                            <a:srgbClr val="202020"/>
                          </a:solidFill>
                          <a:effectLst/>
                          <a:latin typeface="Helvetica" panose="020B0604020202020204" pitchFamily="34" charset="0"/>
                          <a:ea typeface="Times New Roman" panose="02020603050405020304" pitchFamily="18" charset="0"/>
                        </a:rPr>
                      </a:br>
                      <a:r>
                        <a:rPr lang="en-US" sz="800" dirty="0">
                          <a:solidFill>
                            <a:srgbClr val="202020"/>
                          </a:solidFill>
                          <a:effectLst/>
                          <a:latin typeface="Helvetica" panose="020B0604020202020204" pitchFamily="34" charset="0"/>
                          <a:ea typeface="Times New Roman" panose="02020603050405020304" pitchFamily="18" charset="0"/>
                        </a:rPr>
                        <a:t>  </a:t>
                      </a:r>
                      <a:endParaRPr lang="en-US" sz="700" dirty="0">
                        <a:effectLst/>
                        <a:latin typeface="Calibri" panose="020F0502020204030204" pitchFamily="34" charset="0"/>
                        <a:ea typeface="Calibri" panose="020F0502020204030204" pitchFamily="34" charset="0"/>
                      </a:endParaRPr>
                    </a:p>
                  </a:txBody>
                  <a:tcPr marL="115835" marR="115835" marT="0" marB="57918">
                    <a:lnL>
                      <a:noFill/>
                    </a:lnL>
                    <a:lnR>
                      <a:noFill/>
                    </a:lnR>
                    <a:lnT>
                      <a:noFill/>
                    </a:lnT>
                    <a:lnB>
                      <a:noFill/>
                    </a:lnB>
                  </a:tcPr>
                </a:tc>
                <a:extLst>
                  <a:ext uri="{0D108BD9-81ED-4DB2-BD59-A6C34878D82A}">
                    <a16:rowId xmlns:a16="http://schemas.microsoft.com/office/drawing/2014/main" val="3504543823"/>
                  </a:ext>
                </a:extLst>
              </a:tr>
              <a:tr h="156389">
                <a:tc>
                  <a:txBody>
                    <a:bodyPr/>
                    <a:lstStyle/>
                    <a:p>
                      <a:pPr marL="285750" marR="0" indent="-285750" algn="l">
                        <a:lnSpc>
                          <a:spcPct val="125000"/>
                        </a:lnSpc>
                        <a:spcBef>
                          <a:spcPts val="0"/>
                        </a:spcBef>
                        <a:spcAft>
                          <a:spcPts val="0"/>
                        </a:spcAft>
                        <a:buFont typeface="Arial" panose="020B0604020202020204" pitchFamily="34" charset="0"/>
                        <a:buChar char="•"/>
                      </a:pPr>
                      <a:endParaRPr lang="en-US" sz="700" dirty="0">
                        <a:effectLst/>
                        <a:latin typeface="Calibri" panose="020F0502020204030204" pitchFamily="34" charset="0"/>
                        <a:ea typeface="Calibri" panose="020F0502020204030204" pitchFamily="34" charset="0"/>
                      </a:endParaRPr>
                    </a:p>
                  </a:txBody>
                  <a:tcPr marL="115835" marR="115835" marT="0" marB="57918">
                    <a:lnL>
                      <a:noFill/>
                    </a:lnL>
                    <a:lnR>
                      <a:noFill/>
                    </a:lnR>
                    <a:lnT>
                      <a:noFill/>
                    </a:lnT>
                    <a:lnB>
                      <a:noFill/>
                    </a:lnB>
                  </a:tcPr>
                </a:tc>
                <a:extLst>
                  <a:ext uri="{0D108BD9-81ED-4DB2-BD59-A6C34878D82A}">
                    <a16:rowId xmlns:a16="http://schemas.microsoft.com/office/drawing/2014/main" val="494654649"/>
                  </a:ext>
                </a:extLst>
              </a:tr>
              <a:tr h="156389">
                <a:tc>
                  <a:txBody>
                    <a:bodyPr/>
                    <a:lstStyle/>
                    <a:p>
                      <a:pPr marL="285750" marR="0" indent="-285750" algn="l">
                        <a:lnSpc>
                          <a:spcPct val="125000"/>
                        </a:lnSpc>
                        <a:spcBef>
                          <a:spcPts val="0"/>
                        </a:spcBef>
                        <a:spcAft>
                          <a:spcPts val="0"/>
                        </a:spcAft>
                        <a:buFont typeface="Arial" panose="020B0604020202020204" pitchFamily="34" charset="0"/>
                        <a:buChar char="•"/>
                      </a:pPr>
                      <a:endParaRPr lang="en-US" sz="700" dirty="0">
                        <a:effectLst/>
                        <a:latin typeface="Calibri" panose="020F0502020204030204" pitchFamily="34" charset="0"/>
                        <a:ea typeface="Calibri" panose="020F0502020204030204" pitchFamily="34" charset="0"/>
                      </a:endParaRPr>
                    </a:p>
                  </a:txBody>
                  <a:tcPr marL="115835" marR="115835" marT="0" marB="57918">
                    <a:lnL>
                      <a:noFill/>
                    </a:lnL>
                    <a:lnR>
                      <a:noFill/>
                    </a:lnR>
                    <a:lnT>
                      <a:noFill/>
                    </a:lnT>
                    <a:lnB>
                      <a:noFill/>
                    </a:lnB>
                  </a:tcPr>
                </a:tc>
                <a:extLst>
                  <a:ext uri="{0D108BD9-81ED-4DB2-BD59-A6C34878D82A}">
                    <a16:rowId xmlns:a16="http://schemas.microsoft.com/office/drawing/2014/main" val="1835653302"/>
                  </a:ext>
                </a:extLst>
              </a:tr>
            </a:tbl>
          </a:graphicData>
        </a:graphic>
      </p:graphicFrame>
      <p:sp>
        <p:nvSpPr>
          <p:cNvPr id="4" name="Date Placeholder 3">
            <a:extLst>
              <a:ext uri="{FF2B5EF4-FFF2-40B4-BE49-F238E27FC236}">
                <a16:creationId xmlns:a16="http://schemas.microsoft.com/office/drawing/2014/main" id="{D198CAC9-7A9E-86FC-03E4-80D69FCCC0FB}"/>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6BC7638-087F-A39B-3BB4-45C0A233A471}"/>
              </a:ext>
            </a:extLst>
          </p:cNvPr>
          <p:cNvSpPr>
            <a:spLocks noGrp="1"/>
          </p:cNvSpPr>
          <p:nvPr>
            <p:ph type="sldNum" sz="quarter" idx="12"/>
          </p:nvPr>
        </p:nvSpPr>
        <p:spPr/>
        <p:txBody>
          <a:bodyPr/>
          <a:lstStyle/>
          <a:p>
            <a:fld id="{9C637C1D-740A-4EE7-9AC7-DE15DA94B719}" type="slidenum">
              <a:rPr lang="en-US" smtClean="0"/>
              <a:t>29</a:t>
            </a:fld>
            <a:endParaRPr lang="en-US" dirty="0"/>
          </a:p>
        </p:txBody>
      </p:sp>
    </p:spTree>
    <p:extLst>
      <p:ext uri="{BB962C8B-B14F-4D97-AF65-F5344CB8AC3E}">
        <p14:creationId xmlns:p14="http://schemas.microsoft.com/office/powerpoint/2010/main" val="3886997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a:bodyPr>
          <a:lstStyle/>
          <a:p>
            <a:pPr>
              <a:spcBef>
                <a:spcPts val="1800"/>
              </a:spcBef>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spcBef>
                <a:spcPts val="1800"/>
              </a:spcBef>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800" dirty="0">
              <a:latin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pic>
        <p:nvPicPr>
          <p:cNvPr id="6" name="nTIDE-2" descr="audio icon to start recorded audio intro">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533400" cy="533400"/>
          </a:xfrm>
          <a:prstGeom prst="rect">
            <a:avLst/>
          </a:prstGeom>
        </p:spPr>
      </p:pic>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70B2-2DD4-F98F-D1DF-7A9C433AD3AD}"/>
              </a:ext>
            </a:extLst>
          </p:cNvPr>
          <p:cNvSpPr>
            <a:spLocks noGrp="1"/>
          </p:cNvSpPr>
          <p:nvPr>
            <p:ph type="title"/>
          </p:nvPr>
        </p:nvSpPr>
        <p:spPr/>
        <p:txBody>
          <a:bodyPr/>
          <a:lstStyle/>
          <a:p>
            <a:r>
              <a:rPr lang="en-US" dirty="0"/>
              <a:t>Webinar: Financial Support for Provider Transformation </a:t>
            </a:r>
          </a:p>
        </p:txBody>
      </p:sp>
      <p:sp>
        <p:nvSpPr>
          <p:cNvPr id="3" name="Content Placeholder 2">
            <a:extLst>
              <a:ext uri="{FF2B5EF4-FFF2-40B4-BE49-F238E27FC236}">
                <a16:creationId xmlns:a16="http://schemas.microsoft.com/office/drawing/2014/main" id="{261662A2-F506-7EEB-E062-7E1D0175294C}"/>
              </a:ext>
            </a:extLst>
          </p:cNvPr>
          <p:cNvSpPr>
            <a:spLocks noGrp="1"/>
          </p:cNvSpPr>
          <p:nvPr>
            <p:ph idx="1"/>
          </p:nvPr>
        </p:nvSpPr>
        <p:spPr/>
        <p:txBody>
          <a:bodyPr>
            <a:normAutofit/>
          </a:bodyPr>
          <a:lstStyle/>
          <a:p>
            <a:r>
              <a:rPr lang="en-US" sz="2400" dirty="0">
                <a:hlinkClick r:id="rId2"/>
              </a:rPr>
              <a:t>Exploring Networks of Financial Support for Provider Transformation: An Update from California; </a:t>
            </a:r>
            <a:r>
              <a:rPr lang="en-US" sz="2400" dirty="0"/>
              <a:t>Wednesday, February 15, 2023:  3:00-4:00 p.m. </a:t>
            </a:r>
            <a:r>
              <a:rPr lang="en-US" sz="2400" i="1" dirty="0">
                <a:solidFill>
                  <a:srgbClr val="505050"/>
                </a:solidFill>
              </a:rPr>
              <a:t>The National </a:t>
            </a:r>
            <a:r>
              <a:rPr lang="en-US" sz="2400" i="1" dirty="0">
                <a:solidFill>
                  <a:srgbClr val="505050"/>
                </a:solidFill>
                <a:effectLst/>
                <a:ea typeface="Times New Roman" panose="02020603050405020304" pitchFamily="18" charset="0"/>
              </a:rPr>
              <a:t>Employment First Community of Practice (CoP)</a:t>
            </a:r>
          </a:p>
          <a:p>
            <a:pPr lvl="1"/>
            <a:r>
              <a:rPr lang="en-US" dirty="0">
                <a:solidFill>
                  <a:srgbClr val="505050"/>
                </a:solidFill>
                <a:effectLst/>
                <a:ea typeface="Times New Roman" panose="02020603050405020304" pitchFamily="18" charset="0"/>
              </a:rPr>
              <a:t>Revisit Bakersfield ARC (last featured in </a:t>
            </a:r>
            <a:r>
              <a:rPr lang="en-US" u="sng" dirty="0">
                <a:solidFill>
                  <a:srgbClr val="D00000"/>
                </a:solidFill>
                <a:effectLst/>
                <a:ea typeface="Times New Roman" panose="02020603050405020304" pitchFamily="18" charset="0"/>
                <a:hlinkClick r:id="rId3"/>
              </a:rPr>
              <a:t>November 2021</a:t>
            </a:r>
            <a:r>
              <a:rPr lang="en-US" dirty="0">
                <a:solidFill>
                  <a:srgbClr val="505050"/>
                </a:solidFill>
                <a:effectLst/>
                <a:ea typeface="Times New Roman" panose="02020603050405020304" pitchFamily="18" charset="0"/>
              </a:rPr>
              <a:t>) and their efforts to end subminimum wage and close their sheltered workshop. </a:t>
            </a:r>
            <a:endParaRPr lang="en-US" dirty="0">
              <a:solidFill>
                <a:srgbClr val="505050"/>
              </a:solidFill>
              <a:ea typeface="Times New Roman" panose="02020603050405020304" pitchFamily="18" charset="0"/>
            </a:endParaRPr>
          </a:p>
          <a:p>
            <a:pPr lvl="1"/>
            <a:r>
              <a:rPr lang="en-US" dirty="0">
                <a:solidFill>
                  <a:srgbClr val="505050"/>
                </a:solidFill>
                <a:effectLst/>
                <a:ea typeface="Times New Roman" panose="02020603050405020304" pitchFamily="18" charset="0"/>
              </a:rPr>
              <a:t>Learn about the funding sources they used to move from site-based services </a:t>
            </a:r>
            <a:r>
              <a:rPr lang="en-US" dirty="0" err="1">
                <a:solidFill>
                  <a:srgbClr val="505050"/>
                </a:solidFill>
                <a:ea typeface="Times New Roman" panose="02020603050405020304" pitchFamily="18" charset="0"/>
              </a:rPr>
              <a:t>anHear</a:t>
            </a:r>
            <a:r>
              <a:rPr lang="en-US" dirty="0">
                <a:solidFill>
                  <a:srgbClr val="505050"/>
                </a:solidFill>
                <a:ea typeface="Times New Roman" panose="02020603050405020304" pitchFamily="18" charset="0"/>
              </a:rPr>
              <a:t> from California state agencies develop financial support mechanisms for provider transformation</a:t>
            </a:r>
          </a:p>
          <a:p>
            <a:pPr lvl="1"/>
            <a:r>
              <a:rPr lang="en-US" dirty="0">
                <a:solidFill>
                  <a:srgbClr val="505050"/>
                </a:solidFill>
                <a:effectLst/>
                <a:ea typeface="Times New Roman" panose="02020603050405020304" pitchFamily="18" charset="0"/>
              </a:rPr>
              <a:t>d into community employment</a:t>
            </a:r>
          </a:p>
          <a:p>
            <a:pPr lvl="1"/>
            <a:r>
              <a:rPr lang="en-US" dirty="0">
                <a:solidFill>
                  <a:srgbClr val="505050"/>
                </a:solidFill>
                <a:effectLst/>
                <a:ea typeface="Times New Roman" panose="02020603050405020304" pitchFamily="18" charset="0"/>
              </a:rPr>
              <a:t>Bring replicable know-how on developing and pursuing grants that support developing Competitive Integrated Employment solutions</a:t>
            </a:r>
            <a:endParaRPr lang="en-US" dirty="0">
              <a:solidFill>
                <a:srgbClr val="505050"/>
              </a:solidFill>
              <a:effectLst/>
              <a:ea typeface="Calibri" panose="020F0502020204030204" pitchFamily="34" charset="0"/>
            </a:endParaRPr>
          </a:p>
          <a:p>
            <a:pPr marL="0" marR="0">
              <a:lnSpc>
                <a:spcPct val="150000"/>
              </a:lnSpc>
              <a:spcBef>
                <a:spcPts val="0"/>
              </a:spcBef>
              <a:spcAft>
                <a:spcPts val="0"/>
              </a:spcAft>
            </a:pPr>
            <a:endParaRPr lang="en-US" dirty="0"/>
          </a:p>
        </p:txBody>
      </p:sp>
      <p:sp>
        <p:nvSpPr>
          <p:cNvPr id="4" name="Date Placeholder 3">
            <a:extLst>
              <a:ext uri="{FF2B5EF4-FFF2-40B4-BE49-F238E27FC236}">
                <a16:creationId xmlns:a16="http://schemas.microsoft.com/office/drawing/2014/main" id="{BB56B1AF-33E4-C188-84DB-18F6F85218CF}"/>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6EE947D7-2178-C079-52AD-92DDE56EA432}"/>
              </a:ext>
            </a:extLst>
          </p:cNvPr>
          <p:cNvSpPr>
            <a:spLocks noGrp="1"/>
          </p:cNvSpPr>
          <p:nvPr>
            <p:ph type="sldNum" sz="quarter" idx="12"/>
          </p:nvPr>
        </p:nvSpPr>
        <p:spPr/>
        <p:txBody>
          <a:bodyPr/>
          <a:lstStyle/>
          <a:p>
            <a:fld id="{9C637C1D-740A-4EE7-9AC7-DE15DA94B719}" type="slidenum">
              <a:rPr lang="en-US" smtClean="0"/>
              <a:t>30</a:t>
            </a:fld>
            <a:endParaRPr lang="en-US" dirty="0"/>
          </a:p>
        </p:txBody>
      </p:sp>
    </p:spTree>
    <p:extLst>
      <p:ext uri="{BB962C8B-B14F-4D97-AF65-F5344CB8AC3E}">
        <p14:creationId xmlns:p14="http://schemas.microsoft.com/office/powerpoint/2010/main" val="1200028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a:xfrm>
            <a:off x="838200" y="57762"/>
            <a:ext cx="10515600" cy="1325563"/>
          </a:xfrm>
        </p:spPr>
        <p:txBody>
          <a:bodyPr/>
          <a:lstStyle/>
          <a:p>
            <a:pPr algn="ctr"/>
            <a:r>
              <a:rPr lang="en-US" b="1" u="sng" dirty="0">
                <a:latin typeface="Calibri" panose="020F0502020204030204" pitchFamily="34" charset="0"/>
                <a:cs typeface="Calibri" panose="020F0502020204030204" pitchFamily="34" charset="0"/>
              </a:rPr>
              <a:t>Part 3: nTIDE Guest Speaker</a:t>
            </a:r>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
        <p:nvSpPr>
          <p:cNvPr id="3" name="TextBox 2">
            <a:extLst>
              <a:ext uri="{FF2B5EF4-FFF2-40B4-BE49-F238E27FC236}">
                <a16:creationId xmlns:a16="http://schemas.microsoft.com/office/drawing/2014/main" id="{0C80CB56-72AF-65E2-40B8-220420CAAD66}"/>
              </a:ext>
            </a:extLst>
          </p:cNvPr>
          <p:cNvSpPr txBox="1"/>
          <p:nvPr/>
        </p:nvSpPr>
        <p:spPr>
          <a:xfrm>
            <a:off x="2407763" y="2372727"/>
            <a:ext cx="516382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i="1" dirty="0">
                <a:latin typeface="Calibri"/>
                <a:ea typeface="Myriad Pro"/>
                <a:cs typeface="Myriad Pro"/>
              </a:rPr>
              <a:t>Jennifer Mathis</a:t>
            </a:r>
          </a:p>
          <a:p>
            <a:r>
              <a:rPr lang="en-US" sz="3600" i="1" dirty="0">
                <a:latin typeface="Calibri"/>
                <a:cs typeface="Calibri"/>
              </a:rPr>
              <a:t>Civil Rights Division</a:t>
            </a:r>
          </a:p>
          <a:p>
            <a:r>
              <a:rPr lang="en-US" sz="3600" i="1" dirty="0">
                <a:latin typeface="Calibri"/>
                <a:cs typeface="Calibri"/>
              </a:rPr>
              <a:t>Department of Justice</a:t>
            </a:r>
          </a:p>
        </p:txBody>
      </p:sp>
      <p:pic>
        <p:nvPicPr>
          <p:cNvPr id="8" name="Picture 7" descr="A close-up of a person smiling&#10;&#10;Description automatically generated">
            <a:extLst>
              <a:ext uri="{FF2B5EF4-FFF2-40B4-BE49-F238E27FC236}">
                <a16:creationId xmlns:a16="http://schemas.microsoft.com/office/drawing/2014/main" id="{A30D6424-EDB8-B103-609D-9F4F8A86C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134" y="1653120"/>
            <a:ext cx="2465103" cy="3985391"/>
          </a:xfrm>
          <a:prstGeom prst="rect">
            <a:avLst/>
          </a:prstGeom>
        </p:spPr>
      </p:pic>
    </p:spTree>
    <p:extLst>
      <p:ext uri="{BB962C8B-B14F-4D97-AF65-F5344CB8AC3E}">
        <p14:creationId xmlns:p14="http://schemas.microsoft.com/office/powerpoint/2010/main" val="2538107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Questions and Answers</a:t>
            </a:r>
            <a:endParaRPr lang="en-US" dirty="0"/>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dirty="0">
                <a:latin typeface="Calibri" panose="020F0502020204030204" pitchFamily="34" charset="0"/>
                <a:cs typeface="Microsoft Sans Serif" pitchFamily="34" charset="0"/>
              </a:rPr>
              <a:t>Use Q&amp;A button on Zoom </a:t>
            </a: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endParaRPr lang="en-US"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Slides will be archived at: </a:t>
            </a:r>
            <a:r>
              <a:rPr lang="en-US" sz="3200" dirty="0">
                <a:hlinkClick r:id="rId2"/>
              </a:rPr>
              <a:t>https://researchondisability.org/home/ntide</a:t>
            </a:r>
            <a:r>
              <a:rPr lang="en-US" sz="3200" dirty="0"/>
              <a:t>.</a:t>
            </a:r>
            <a:endParaRPr lang="en-US" sz="2800" dirty="0">
              <a:latin typeface="Calibri" panose="020F0502020204030204" pitchFamily="34" charset="0"/>
              <a:cs typeface="Microsoft Sans Serif" pitchFamily="34" charset="0"/>
            </a:endParaRP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Take our feedback survey at …</a:t>
            </a:r>
          </a:p>
          <a:p>
            <a:pPr marL="0" indent="0" algn="ctr">
              <a:spcBef>
                <a:spcPts val="600"/>
              </a:spcBef>
              <a:buNone/>
            </a:pPr>
            <a:r>
              <a:rPr lang="en-US" sz="2800" dirty="0">
                <a:latin typeface="Calibri" panose="020F0502020204030204" pitchFamily="34" charset="0"/>
                <a:cs typeface="Microsoft Sans Serif" pitchFamily="34" charset="0"/>
              </a:rPr>
              <a:t>www.researchondisability.org/ntide/ntide-survey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32</a:t>
            </a:fld>
            <a:endParaRPr lang="en-US"/>
          </a:p>
        </p:txBody>
      </p:sp>
      <p:pic>
        <p:nvPicPr>
          <p:cNvPr id="7" name="Picture 6" descr="Q&amp;A">
            <a:extLst>
              <a:ext uri="{FF2B5EF4-FFF2-40B4-BE49-F238E27FC236}">
                <a16:creationId xmlns:a16="http://schemas.microsoft.com/office/drawing/2014/main" id="{3ED6B128-8BBE-4548-83FA-174348EB03D5}"/>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dirty="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dirty="0">
                <a:latin typeface="Calibri" panose="020F0502020204030204" pitchFamily="34" charset="0"/>
                <a:cs typeface="Microsoft Sans Serif" pitchFamily="34" charset="0"/>
              </a:rPr>
              <a:t>Kessler Foundation (</a:t>
            </a:r>
            <a:r>
              <a:rPr lang="en-US" dirty="0">
                <a:latin typeface="Calibri" panose="020F0502020204030204" pitchFamily="34" charset="0"/>
                <a:cs typeface="Microsoft Sans Serif" pitchFamily="34" charset="0"/>
                <a:hlinkClick r:id="rId3"/>
              </a:rPr>
              <a:t>www.kesslerfoundation.org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4"/>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a:t>
            </a:r>
            <a:r>
              <a:rPr lang="en-US" dirty="0">
                <a:latin typeface="Calibri" panose="020F0502020204030204" pitchFamily="34" charset="0"/>
                <a:cs typeface="Microsoft Sans Serif" pitchFamily="34" charset="0"/>
                <a:hlinkClick r:id="rId5"/>
              </a:rPr>
              <a:t>www.AUCD.org</a:t>
            </a:r>
            <a:r>
              <a:rPr lang="en-US" dirty="0">
                <a:latin typeface="Calibri" panose="020F0502020204030204" pitchFamily="34" charset="0"/>
                <a:cs typeface="Microsoft Sans Serif" pitchFamily="34" charset="0"/>
              </a:rPr>
              <a:t>)	</a:t>
            </a:r>
          </a:p>
          <a:p>
            <a:pPr marL="285750" indent="-285750">
              <a:spcBef>
                <a:spcPts val="1800"/>
              </a:spcBef>
            </a:pPr>
            <a:r>
              <a:rPr lang="en-US" sz="3000" dirty="0">
                <a:latin typeface="Calibri" panose="020F0502020204030204" pitchFamily="34" charset="0"/>
                <a:cs typeface="Microsoft Sans Serif" pitchFamily="34" charset="0"/>
              </a:rPr>
              <a:t>Contact us at</a:t>
            </a:r>
          </a:p>
          <a:p>
            <a:pPr marL="742950" lvl="1" indent="-285750">
              <a:spcBef>
                <a:spcPts val="1800"/>
              </a:spcBef>
            </a:pPr>
            <a:r>
              <a:rPr lang="en-US" dirty="0">
                <a:latin typeface="Calibri" panose="020F0502020204030204" pitchFamily="34" charset="0"/>
                <a:cs typeface="Microsoft Sans Serif" pitchFamily="34" charset="0"/>
              </a:rPr>
              <a:t>Email: Disability.Statistics@unh.edu </a:t>
            </a:r>
          </a:p>
          <a:p>
            <a:pPr marL="742950" lvl="1" indent="-285750">
              <a:spcBef>
                <a:spcPts val="1800"/>
              </a:spcBef>
            </a:pPr>
            <a:r>
              <a:rPr lang="en-US" dirty="0">
                <a:latin typeface="Calibri" panose="020F0502020204030204" pitchFamily="34" charset="0"/>
                <a:cs typeface="Microsoft Sans Serif" pitchFamily="34" charset="0"/>
              </a:rPr>
              <a:t>Call: </a:t>
            </a:r>
            <a:r>
              <a:rPr lang="en-US" dirty="0">
                <a:latin typeface="Calibri" panose="020F0502020204030204" pitchFamily="34" charset="0"/>
              </a:rPr>
              <a:t>866-538-9521 (toll free)</a:t>
            </a:r>
            <a:endParaRPr lang="en-US" b="1" dirty="0">
              <a:latin typeface="Calibri" panose="020F0502020204030204" pitchFamily="34" charset="0"/>
            </a:endParaRPr>
          </a:p>
          <a:p>
            <a:pPr marL="742950" lvl="1" indent="-285750">
              <a:spcBef>
                <a:spcPts val="1800"/>
              </a:spcBef>
            </a:pPr>
            <a:r>
              <a:rPr lang="en-US" dirty="0">
                <a:latin typeface="Calibri" panose="020F0502020204030204" pitchFamily="34" charset="0"/>
              </a:rPr>
              <a:t>Twitter at </a:t>
            </a:r>
            <a:r>
              <a:rPr lang="en-US" i="1" dirty="0">
                <a:latin typeface="Calibri" panose="020F0502020204030204" pitchFamily="34" charset="0"/>
              </a:rPr>
              <a:t>#nTIDELearn  </a:t>
            </a:r>
            <a:endParaRPr lang="en-US" dirty="0">
              <a:latin typeface="Calibri" panose="020F0502020204030204" pitchFamily="34" charset="0"/>
            </a:endParaRPr>
          </a:p>
          <a:p>
            <a:endParaRPr lang="en-US" sz="3000" dirty="0"/>
          </a:p>
        </p:txBody>
      </p:sp>
    </p:spTree>
    <p:extLst>
      <p:ext uri="{BB962C8B-B14F-4D97-AF65-F5344CB8AC3E}">
        <p14:creationId xmlns:p14="http://schemas.microsoft.com/office/powerpoint/2010/main" val="3907559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dirty="0">
                <a:latin typeface="Calibri" panose="020F0502020204030204" pitchFamily="34" charset="0"/>
              </a:rPr>
              <a:t>Bye!</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descr="audio icon to start playing end music">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dirty="0"/>
              <a:t>If you have any questions following this recording, please contact us at </a:t>
            </a:r>
            <a:r>
              <a:rPr lang="en-US" sz="3000" u="sng" dirty="0">
                <a:hlinkClick r:id="rId4"/>
              </a:rPr>
              <a:t>disability.statistics@unh.edu</a:t>
            </a:r>
            <a:r>
              <a:rPr lang="en-US" sz="3000" dirty="0"/>
              <a:t>, or toll free at 866-538-9521 for more information. Thanks for joining us. Enjoy today's webinar!</a:t>
            </a:r>
          </a:p>
          <a:p>
            <a:endParaRPr lang="en-US" dirty="0"/>
          </a:p>
        </p:txBody>
      </p:sp>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pic>
        <p:nvPicPr>
          <p:cNvPr id="6" name="nTIDE-3" descr="audio icon to start recorded audio intro (continued)">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485201" cy="485201"/>
          </a:xfrm>
          <a:prstGeom prst="rect">
            <a:avLst/>
          </a:prstGeom>
        </p:spPr>
      </p:pic>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rPr>
              <a:t>Up Front Matters</a:t>
            </a:r>
            <a:endParaRPr lang="en-US" dirty="0"/>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Welcome</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3200" b="1" dirty="0">
                <a:solidFill>
                  <a:schemeClr val="tx1"/>
                </a:solidFill>
                <a:latin typeface="Calibri" panose="020F0502020204030204" pitchFamily="34" charset="0"/>
                <a:cs typeface="Calibri" panose="020F0502020204030204" pitchFamily="34" charset="0"/>
              </a:rPr>
              <a:t>Andrew Houtenville</a:t>
            </a:r>
            <a:br>
              <a:rPr lang="en-US" sz="3200" b="1"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University of New Hampshire</a:t>
            </a:r>
            <a:br>
              <a:rPr lang="en-US" sz="3200"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b="1" u="sng" dirty="0">
                <a:latin typeface="Calibri" panose="020F0502020204030204" pitchFamily="34" charset="0"/>
                <a:cs typeface="Calibri" panose="020F0502020204030204" pitchFamily="34" charset="0"/>
              </a:rPr>
              <a:t>Some Upcoming Events and Information</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a:xfrm>
            <a:off x="838200" y="1719750"/>
            <a:ext cx="10515600" cy="4351338"/>
          </a:xfrm>
        </p:spPr>
        <p:txBody>
          <a:bodyPr>
            <a:noAutofit/>
          </a:bodyPr>
          <a:lstStyle/>
          <a:p>
            <a:r>
              <a:rPr lang="en-US" sz="2600" b="1" dirty="0">
                <a:solidFill>
                  <a:schemeClr val="tx1"/>
                </a:solidFill>
                <a:latin typeface="Calibri" panose="020F0502020204030204" pitchFamily="34" charset="0"/>
                <a:cs typeface="Calibri" panose="020F0502020204030204" pitchFamily="34" charset="0"/>
              </a:rPr>
              <a:t>Release of the Annual Disability Statistics Collection</a:t>
            </a:r>
            <a:endParaRPr lang="en-US" sz="2600" b="1" dirty="0">
              <a:latin typeface="Calibri" panose="020F0502020204030204" pitchFamily="34" charset="0"/>
              <a:cs typeface="Calibri" panose="020F0502020204030204" pitchFamily="34" charset="0"/>
            </a:endParaRPr>
          </a:p>
          <a:p>
            <a:pPr marL="0" indent="0">
              <a:buNone/>
            </a:pPr>
            <a:r>
              <a:rPr lang="en-US" sz="2400" b="1"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Tuesday &amp; Wednesday, February 7</a:t>
            </a:r>
            <a:r>
              <a:rPr lang="en-US" sz="2400" baseline="30000" dirty="0">
                <a:solidFill>
                  <a:schemeClr val="tx1"/>
                </a:solidFill>
                <a:latin typeface="Calibri" panose="020F0502020204030204" pitchFamily="34" charset="0"/>
                <a:cs typeface="Calibri" panose="020F0502020204030204" pitchFamily="34" charset="0"/>
              </a:rPr>
              <a:t>th</a:t>
            </a:r>
            <a:r>
              <a:rPr lang="en-US" sz="2400" dirty="0">
                <a:solidFill>
                  <a:schemeClr val="tx1"/>
                </a:solidFill>
                <a:latin typeface="Calibri" panose="020F0502020204030204" pitchFamily="34" charset="0"/>
                <a:cs typeface="Calibri" panose="020F0502020204030204" pitchFamily="34" charset="0"/>
              </a:rPr>
              <a:t> &amp; (repeated live) 8</a:t>
            </a:r>
            <a:r>
              <a:rPr lang="en-US" sz="2400" baseline="30000" dirty="0">
                <a:solidFill>
                  <a:schemeClr val="tx1"/>
                </a:solidFill>
                <a:latin typeface="Calibri" panose="020F0502020204030204" pitchFamily="34" charset="0"/>
                <a:cs typeface="Calibri" panose="020F0502020204030204" pitchFamily="34" charset="0"/>
              </a:rPr>
              <a:t>th</a:t>
            </a:r>
            <a:r>
              <a:rPr lang="en-US" sz="2400" dirty="0">
                <a:solidFill>
                  <a:schemeClr val="tx1"/>
                </a:solidFill>
                <a:latin typeface="Calibri" panose="020F0502020204030204" pitchFamily="34" charset="0"/>
                <a:cs typeface="Calibri" panose="020F0502020204030204" pitchFamily="34" charset="0"/>
              </a:rPr>
              <a:t> </a:t>
            </a:r>
          </a:p>
          <a:p>
            <a:pPr marL="0" indent="0">
              <a:spcBef>
                <a:spcPts val="300"/>
              </a:spcBef>
              <a:buNone/>
            </a:pPr>
            <a:r>
              <a:rPr lang="en-US" sz="2400" dirty="0">
                <a:solidFill>
                  <a:schemeClr val="tx1"/>
                </a:solidFill>
                <a:latin typeface="Calibri" panose="020F0502020204030204" pitchFamily="34" charset="0"/>
                <a:cs typeface="Calibri" panose="020F0502020204030204" pitchFamily="34" charset="0"/>
              </a:rPr>
              <a:t>          Virtual via Zoom</a:t>
            </a:r>
          </a:p>
          <a:p>
            <a:r>
              <a:rPr lang="en-US" sz="2600" b="1" dirty="0">
                <a:solidFill>
                  <a:schemeClr val="tx1"/>
                </a:solidFill>
                <a:latin typeface="Calibri" panose="020F0502020204030204" pitchFamily="34" charset="0"/>
                <a:cs typeface="Calibri" panose="020F0502020204030204" pitchFamily="34" charset="0"/>
              </a:rPr>
              <a:t>ICDR - State of the Science Conference on Disability Statistics</a:t>
            </a:r>
          </a:p>
          <a:p>
            <a:pPr marL="0" indent="0">
              <a:buNone/>
            </a:pPr>
            <a:r>
              <a:rPr lang="en-US" sz="2400" dirty="0">
                <a:latin typeface="Calibri" panose="020F0502020204030204" pitchFamily="34" charset="0"/>
                <a:cs typeface="Calibri" panose="020F0502020204030204" pitchFamily="34" charset="0"/>
              </a:rPr>
              <a:t>          T</a:t>
            </a:r>
            <a:r>
              <a:rPr lang="en-US" sz="2400" dirty="0">
                <a:solidFill>
                  <a:schemeClr val="tx1"/>
                </a:solidFill>
                <a:latin typeface="Calibri" panose="020F0502020204030204" pitchFamily="34" charset="0"/>
                <a:cs typeface="Calibri" panose="020F0502020204030204" pitchFamily="34" charset="0"/>
              </a:rPr>
              <a:t>hursday &amp; Friday, February 9</a:t>
            </a:r>
            <a:r>
              <a:rPr lang="en-US" sz="2400" baseline="30000" dirty="0">
                <a:solidFill>
                  <a:schemeClr val="tx1"/>
                </a:solidFill>
                <a:latin typeface="Calibri" panose="020F0502020204030204" pitchFamily="34" charset="0"/>
                <a:cs typeface="Calibri" panose="020F0502020204030204" pitchFamily="34" charset="0"/>
              </a:rPr>
              <a:t>th</a:t>
            </a:r>
            <a:r>
              <a:rPr lang="en-US" sz="2400" dirty="0">
                <a:solidFill>
                  <a:schemeClr val="tx1"/>
                </a:solidFill>
                <a:latin typeface="Calibri" panose="020F0502020204030204" pitchFamily="34" charset="0"/>
                <a:cs typeface="Calibri" panose="020F0502020204030204" pitchFamily="34" charset="0"/>
              </a:rPr>
              <a:t> &amp; 10</a:t>
            </a:r>
            <a:r>
              <a:rPr lang="en-US" sz="2400" baseline="30000" dirty="0">
                <a:solidFill>
                  <a:schemeClr val="tx1"/>
                </a:solidFill>
                <a:latin typeface="Calibri" panose="020F0502020204030204" pitchFamily="34" charset="0"/>
                <a:cs typeface="Calibri" panose="020F0502020204030204" pitchFamily="34" charset="0"/>
              </a:rPr>
              <a:t>th</a:t>
            </a:r>
            <a:r>
              <a:rPr lang="en-US" sz="2400" dirty="0">
                <a:solidFill>
                  <a:schemeClr val="tx1"/>
                </a:solidFill>
                <a:latin typeface="Calibri" panose="020F0502020204030204" pitchFamily="34" charset="0"/>
                <a:cs typeface="Calibri" panose="020F0502020204030204" pitchFamily="34" charset="0"/>
              </a:rPr>
              <a:t> </a:t>
            </a:r>
          </a:p>
          <a:p>
            <a:pPr marL="0" indent="0">
              <a:spcBef>
                <a:spcPts val="300"/>
              </a:spcBef>
              <a:buNone/>
            </a:pPr>
            <a:r>
              <a:rPr lang="en-US" sz="2400" dirty="0">
                <a:solidFill>
                  <a:schemeClr val="tx1"/>
                </a:solidFill>
                <a:latin typeface="Calibri" panose="020F0502020204030204" pitchFamily="34" charset="0"/>
                <a:cs typeface="Calibri" panose="020F0502020204030204" pitchFamily="34" charset="0"/>
              </a:rPr>
              <a:t>          10:00 a.m. – 4:00 p.m. ET</a:t>
            </a:r>
          </a:p>
          <a:p>
            <a:pPr marL="0" indent="0">
              <a:spcBef>
                <a:spcPts val="300"/>
              </a:spcBef>
              <a:buNone/>
            </a:pPr>
            <a:r>
              <a:rPr lang="en-US" sz="2400" dirty="0">
                <a:solidFill>
                  <a:schemeClr val="tx1"/>
                </a:solidFill>
                <a:latin typeface="Calibri" panose="020F0502020204030204" pitchFamily="34" charset="0"/>
                <a:cs typeface="Calibri" panose="020F0502020204030204" pitchFamily="34" charset="0"/>
              </a:rPr>
              <a:t>          Virtual via Zoom</a:t>
            </a:r>
          </a:p>
          <a:p>
            <a:r>
              <a:rPr lang="en-US" sz="2600" b="1" dirty="0">
                <a:latin typeface="Calibri" panose="020F0502020204030204" pitchFamily="34" charset="0"/>
                <a:cs typeface="Calibri" panose="020F0502020204030204" pitchFamily="34" charset="0"/>
              </a:rPr>
              <a:t>nTIDE Registration </a:t>
            </a:r>
            <a:r>
              <a:rPr lang="en-US" sz="2600" dirty="0">
                <a:latin typeface="Calibri" panose="020F0502020204030204" pitchFamily="34" charset="0"/>
                <a:cs typeface="Calibri" panose="020F0502020204030204" pitchFamily="34" charset="0"/>
              </a:rPr>
              <a:t>– Separate registration and link for each month’s </a:t>
            </a:r>
            <a:r>
              <a:rPr lang="en-US" sz="2600" dirty="0">
                <a:solidFill>
                  <a:schemeClr val="tx1"/>
                </a:solidFill>
                <a:latin typeface="Calibri" panose="020F0502020204030204" pitchFamily="34" charset="0"/>
                <a:cs typeface="Calibri" panose="020F0502020204030204" pitchFamily="34" charset="0"/>
              </a:rPr>
              <a:t>nTIDE</a:t>
            </a:r>
          </a:p>
          <a:p>
            <a:r>
              <a:rPr lang="en-US" sz="2600" b="1" dirty="0">
                <a:latin typeface="Calibri" panose="020F0502020204030204" pitchFamily="34" charset="0"/>
                <a:cs typeface="Calibri" panose="020F0502020204030204" pitchFamily="34" charset="0"/>
              </a:rPr>
              <a:t>nTIDE Mid-Month COVID Update </a:t>
            </a:r>
            <a:r>
              <a:rPr lang="en-US" sz="2600" b="1" dirty="0">
                <a:latin typeface="Calibri" panose="020F0502020204030204" pitchFamily="34" charset="0"/>
                <a:cs typeface="Calibri" panose="020F0502020204030204" pitchFamily="34" charset="0"/>
                <a:sym typeface="Wingdings 3" panose="05040102010807070707" pitchFamily="18" charset="2"/>
              </a:rPr>
              <a:t></a:t>
            </a:r>
            <a:r>
              <a:rPr lang="en-US" sz="2600" b="1" dirty="0">
                <a:latin typeface="Calibri" panose="020F0502020204030204" pitchFamily="34" charset="0"/>
                <a:cs typeface="Calibri" panose="020F0502020204030204" pitchFamily="34" charset="0"/>
              </a:rPr>
              <a:t> nTIDE Mid-Month Deeper Dive</a:t>
            </a:r>
            <a:endParaRPr lang="en-US" sz="2600" b="1" dirty="0">
              <a:solidFill>
                <a:schemeClr val="tx1"/>
              </a:solidFill>
              <a:latin typeface="Calibri" panose="020F0502020204030204" pitchFamily="34" charset="0"/>
              <a:cs typeface="Calibri" panose="020F0502020204030204" pitchFamily="34" charset="0"/>
            </a:endParaRPr>
          </a:p>
          <a:p>
            <a:pPr marL="0" indent="0">
              <a:buNone/>
            </a:pPr>
            <a:br>
              <a:rPr lang="en-US" sz="2400" dirty="0">
                <a:solidFill>
                  <a:schemeClr val="tx1"/>
                </a:solidFill>
                <a:latin typeface="Calibri" panose="020F0502020204030204" pitchFamily="34" charset="0"/>
                <a:cs typeface="Calibri" panose="020F0502020204030204" pitchFamily="34" charset="0"/>
              </a:rPr>
            </a:br>
            <a:endParaRPr lang="en-US" sz="24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24859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b="1" u="sng" dirty="0">
                <a:latin typeface="Calibri" panose="020F0502020204030204" pitchFamily="34" charset="0"/>
                <a:cs typeface="Calibri" panose="020F0502020204030204" pitchFamily="34" charset="0"/>
              </a:rPr>
              <a:t>Zoom Tips</a:t>
            </a:r>
            <a:endParaRPr lang="en-US" u="sng"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7</a:t>
            </a:fld>
            <a:endParaRPr lang="en-US"/>
          </a:p>
        </p:txBody>
      </p:sp>
      <p:sp>
        <p:nvSpPr>
          <p:cNvPr id="8" name="Content Placeholder 2">
            <a:extLst>
              <a:ext uri="{FF2B5EF4-FFF2-40B4-BE49-F238E27FC236}">
                <a16:creationId xmlns:a16="http://schemas.microsoft.com/office/drawing/2014/main" id="{47364682-7CDF-4184-9C2B-684464DD9104}"/>
              </a:ext>
            </a:extLst>
          </p:cNvPr>
          <p:cNvSpPr>
            <a:spLocks noGrp="1"/>
          </p:cNvSpPr>
          <p:nvPr>
            <p:ph idx="1"/>
          </p:nvPr>
        </p:nvSpPr>
        <p:spPr>
          <a:xfrm>
            <a:off x="648764" y="1720926"/>
            <a:ext cx="5447236" cy="4535447"/>
          </a:xfrm>
        </p:spPr>
        <p:txBody>
          <a:bodyPr/>
          <a:lstStyle/>
          <a:p>
            <a:pPr>
              <a:spcBef>
                <a:spcPts val="1800"/>
              </a:spcBef>
            </a:pPr>
            <a:r>
              <a:rPr lang="en-US" sz="3000" b="1" dirty="0">
                <a:latin typeface="Calibri" panose="020F0502020204030204" pitchFamily="34" charset="0"/>
              </a:rPr>
              <a:t>Tip #1: Sound</a:t>
            </a:r>
          </a:p>
          <a:p>
            <a:pPr marL="231775" indent="0">
              <a:lnSpc>
                <a:spcPct val="100000"/>
              </a:lnSpc>
              <a:spcBef>
                <a:spcPts val="1200"/>
              </a:spcBef>
              <a:buNone/>
            </a:pPr>
            <a:r>
              <a:rPr lang="en-US" sz="2400" dirty="0">
                <a:latin typeface="Calibri" panose="020F0502020204030204" pitchFamily="34" charset="0"/>
                <a:cs typeface="Calibri" panose="020F0502020204030204" pitchFamily="34" charset="0"/>
              </a:rPr>
              <a:t>To select your speaker system, click on the </a:t>
            </a:r>
            <a:r>
              <a:rPr lang="en-US" sz="2400" b="1" dirty="0">
                <a:latin typeface="Calibri" panose="020F0502020204030204" pitchFamily="34" charset="0"/>
                <a:cs typeface="Calibri" panose="020F0502020204030204" pitchFamily="34" charset="0"/>
              </a:rPr>
              <a:t>up arrow</a:t>
            </a:r>
            <a:r>
              <a:rPr lang="en-US" sz="2400" dirty="0">
                <a:latin typeface="Calibri" panose="020F0502020204030204" pitchFamily="34" charset="0"/>
                <a:cs typeface="Calibri" panose="020F0502020204030204" pitchFamily="34" charset="0"/>
              </a:rPr>
              <a:t> next to </a:t>
            </a:r>
            <a:r>
              <a:rPr lang="en-US" sz="2400" b="1" dirty="0">
                <a:latin typeface="Calibri" panose="020F0502020204030204" pitchFamily="34" charset="0"/>
                <a:cs typeface="Calibri" panose="020F0502020204030204" pitchFamily="34" charset="0"/>
              </a:rPr>
              <a:t>Audio Settings</a:t>
            </a:r>
            <a:r>
              <a:rPr lang="en-US" sz="2400" dirty="0">
                <a:latin typeface="Calibri" panose="020F0502020204030204" pitchFamily="34" charset="0"/>
                <a:cs typeface="Calibri" panose="020F0502020204030204" pitchFamily="34" charset="0"/>
              </a:rPr>
              <a:t>, and then select one of the options.            </a:t>
            </a:r>
            <a:endParaRPr lang="en-US" dirty="0"/>
          </a:p>
        </p:txBody>
      </p:sp>
      <p:sp>
        <p:nvSpPr>
          <p:cNvPr id="9" name="TextBox 8">
            <a:extLst>
              <a:ext uri="{FF2B5EF4-FFF2-40B4-BE49-F238E27FC236}">
                <a16:creationId xmlns:a16="http://schemas.microsoft.com/office/drawing/2014/main" id="{33BEE2FE-3F01-2E3C-A14F-BB1A26933FF5}"/>
              </a:ext>
            </a:extLst>
          </p:cNvPr>
          <p:cNvSpPr txBox="1"/>
          <p:nvPr/>
        </p:nvSpPr>
        <p:spPr>
          <a:xfrm>
            <a:off x="5093731" y="4354635"/>
            <a:ext cx="1678333"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a:t>Your screen may </a:t>
            </a:r>
          </a:p>
          <a:p>
            <a:pPr algn="ctr"/>
            <a:r>
              <a:rPr lang="en-US" sz="2400" dirty="0"/>
              <a:t>look a bit different</a:t>
            </a:r>
          </a:p>
        </p:txBody>
      </p:sp>
      <p:sp>
        <p:nvSpPr>
          <p:cNvPr id="10" name="Content Placeholder 2">
            <a:extLst>
              <a:ext uri="{FF2B5EF4-FFF2-40B4-BE49-F238E27FC236}">
                <a16:creationId xmlns:a16="http://schemas.microsoft.com/office/drawing/2014/main" id="{B13162B4-F838-4DF4-36B6-639433F65169}"/>
              </a:ext>
            </a:extLst>
          </p:cNvPr>
          <p:cNvSpPr txBox="1">
            <a:spLocks/>
          </p:cNvSpPr>
          <p:nvPr/>
        </p:nvSpPr>
        <p:spPr>
          <a:xfrm>
            <a:off x="5969936" y="1719326"/>
            <a:ext cx="5447236" cy="4535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3000" b="1" dirty="0">
                <a:latin typeface="Calibri" panose="020F0502020204030204" pitchFamily="34" charset="0"/>
              </a:rPr>
              <a:t>Tip #2: Closed Captioning</a:t>
            </a:r>
          </a:p>
          <a:p>
            <a:pPr marL="231775" indent="0">
              <a:lnSpc>
                <a:spcPct val="100000"/>
              </a:lnSpc>
              <a:spcBef>
                <a:spcPts val="1200"/>
              </a:spcBef>
              <a:buFont typeface="Arial" panose="020B0604020202020204" pitchFamily="34" charset="0"/>
              <a:buNone/>
            </a:pPr>
            <a:r>
              <a:rPr lang="en-US" sz="2400" dirty="0">
                <a:latin typeface="Calibri" panose="020F0502020204030204" pitchFamily="34" charset="0"/>
                <a:cs typeface="Calibri" panose="020F0502020204030204" pitchFamily="34" charset="0"/>
              </a:rPr>
              <a:t>Click on </a:t>
            </a:r>
            <a:r>
              <a:rPr lang="en-US" sz="2400" b="1" dirty="0">
                <a:latin typeface="Calibri" panose="020F0502020204030204" pitchFamily="34" charset="0"/>
                <a:cs typeface="Calibri" panose="020F0502020204030204" pitchFamily="34" charset="0"/>
              </a:rPr>
              <a:t>Closed Caption</a:t>
            </a:r>
            <a:r>
              <a:rPr lang="en-US" sz="2400" dirty="0">
                <a:latin typeface="Calibri" panose="020F0502020204030204" pitchFamily="34" charset="0"/>
                <a:cs typeface="Calibri" panose="020F0502020204030204" pitchFamily="34" charset="0"/>
              </a:rPr>
              <a:t>, and then select </a:t>
            </a:r>
            <a:r>
              <a:rPr lang="en-US" sz="2400" b="1" dirty="0">
                <a:latin typeface="Calibri" panose="020F0502020204030204" pitchFamily="34" charset="0"/>
                <a:cs typeface="Calibri" panose="020F0502020204030204" pitchFamily="34" charset="0"/>
              </a:rPr>
              <a:t>Show Subtitle </a:t>
            </a:r>
            <a:r>
              <a:rPr lang="en-US" sz="2400" dirty="0">
                <a:latin typeface="Calibri" panose="020F0502020204030204" pitchFamily="34" charset="0"/>
                <a:cs typeface="Calibri" panose="020F0502020204030204" pitchFamily="34" charset="0"/>
              </a:rPr>
              <a:t>for subtitles, or select </a:t>
            </a:r>
            <a:r>
              <a:rPr lang="en-US" sz="2400" b="1" dirty="0">
                <a:latin typeface="Calibri" panose="020F0502020204030204" pitchFamily="34" charset="0"/>
                <a:cs typeface="Calibri" panose="020F0502020204030204" pitchFamily="34" charset="0"/>
              </a:rPr>
              <a:t>View Full Transcript </a:t>
            </a:r>
            <a:r>
              <a:rPr lang="en-US" sz="2400" dirty="0">
                <a:latin typeface="Calibri" panose="020F0502020204030204" pitchFamily="34" charset="0"/>
                <a:cs typeface="Calibri" panose="020F0502020204030204" pitchFamily="34" charset="0"/>
              </a:rPr>
              <a:t>for a running transcript of the captions.</a:t>
            </a:r>
          </a:p>
          <a:p>
            <a:endParaRPr lang="en-US" dirty="0"/>
          </a:p>
        </p:txBody>
      </p:sp>
      <p:pic>
        <p:nvPicPr>
          <p:cNvPr id="11" name="Picture 10">
            <a:extLst>
              <a:ext uri="{FF2B5EF4-FFF2-40B4-BE49-F238E27FC236}">
                <a16:creationId xmlns:a16="http://schemas.microsoft.com/office/drawing/2014/main" id="{EEFAE1D9-5B40-B1B4-ECFB-A87AE1172D05}"/>
              </a:ext>
            </a:extLst>
          </p:cNvPr>
          <p:cNvPicPr>
            <a:picLocks noChangeAspect="1"/>
          </p:cNvPicPr>
          <p:nvPr/>
        </p:nvPicPr>
        <p:blipFill>
          <a:blip r:embed="rId2"/>
          <a:stretch>
            <a:fillRect/>
          </a:stretch>
        </p:blipFill>
        <p:spPr>
          <a:xfrm>
            <a:off x="7475021" y="3946357"/>
            <a:ext cx="2243522" cy="2249497"/>
          </a:xfrm>
          <a:prstGeom prst="rect">
            <a:avLst/>
          </a:prstGeom>
        </p:spPr>
      </p:pic>
      <p:pic>
        <p:nvPicPr>
          <p:cNvPr id="12" name="Picture 11">
            <a:extLst>
              <a:ext uri="{FF2B5EF4-FFF2-40B4-BE49-F238E27FC236}">
                <a16:creationId xmlns:a16="http://schemas.microsoft.com/office/drawing/2014/main" id="{58ABE535-34CC-2224-3D83-5C618C827AD0}"/>
              </a:ext>
            </a:extLst>
          </p:cNvPr>
          <p:cNvPicPr>
            <a:picLocks noChangeAspect="1"/>
          </p:cNvPicPr>
          <p:nvPr/>
        </p:nvPicPr>
        <p:blipFill>
          <a:blip r:embed="rId3"/>
          <a:stretch>
            <a:fillRect/>
          </a:stretch>
        </p:blipFill>
        <p:spPr>
          <a:xfrm>
            <a:off x="1069461" y="3946357"/>
            <a:ext cx="3420152" cy="2195758"/>
          </a:xfrm>
          <a:prstGeom prst="rect">
            <a:avLst/>
          </a:prstGeom>
        </p:spPr>
      </p:pic>
    </p:spTree>
    <p:extLst>
      <p:ext uri="{BB962C8B-B14F-4D97-AF65-F5344CB8AC3E}">
        <p14:creationId xmlns:p14="http://schemas.microsoft.com/office/powerpoint/2010/main" val="494388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nTIDE Lunch &amp; Learn</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dirty="0">
                <a:latin typeface="Calibri" panose="020F0502020204030204" pitchFamily="34" charset="0"/>
              </a:rPr>
              <a:t>Occurs at noon Eastern-time on the first Friday day of each month, with the release of the </a:t>
            </a:r>
            <a:r>
              <a:rPr lang="en-US" sz="3000" u="sng" dirty="0">
                <a:latin typeface="Calibri" panose="020F0502020204030204" pitchFamily="34" charset="0"/>
              </a:rPr>
              <a:t>nTIDE Report</a:t>
            </a:r>
            <a:r>
              <a:rPr lang="en-US" sz="3000" dirty="0">
                <a:latin typeface="Calibri" panose="020F0502020204030204" pitchFamily="34" charset="0"/>
              </a:rPr>
              <a:t>.</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538596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dirty="0">
                <a:latin typeface="Calibri" panose="020F0502020204030204" pitchFamily="34" charset="0"/>
              </a:rPr>
              <a:t>Today’s Program</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722150"/>
            <a:ext cx="10515600" cy="4351338"/>
          </a:xfrm>
        </p:spPr>
        <p:txBody>
          <a:bodyPr vert="horz" lIns="91440" tIns="45720" rIns="91440" bIns="45720" rtlCol="0" anchor="t">
            <a:normAutofit/>
          </a:bodyPr>
          <a:lstStyle/>
          <a:p>
            <a:pPr>
              <a:spcBef>
                <a:spcPts val="1200"/>
              </a:spcBef>
            </a:pPr>
            <a:r>
              <a:rPr lang="en-US" sz="3000" dirty="0">
                <a:latin typeface="Calibri" panose="020F0502020204030204" pitchFamily="34" charset="0"/>
              </a:rPr>
              <a:t>Part 1: nTIDE Report … “The Numbers”</a:t>
            </a:r>
          </a:p>
          <a:p>
            <a:pPr lvl="1">
              <a:spcBef>
                <a:spcPts val="800"/>
              </a:spcBef>
            </a:pPr>
            <a:r>
              <a:rPr lang="en-US" dirty="0">
                <a:latin typeface="Calibri" panose="020F0502020204030204" pitchFamily="34" charset="0"/>
              </a:rPr>
              <a:t>John O’Neill, Kessler Foundation</a:t>
            </a:r>
          </a:p>
          <a:p>
            <a:pPr lvl="1">
              <a:spcBef>
                <a:spcPts val="800"/>
              </a:spcBef>
            </a:pPr>
            <a:r>
              <a:rPr lang="en-US" dirty="0">
                <a:latin typeface="Calibri" panose="020F0502020204030204" pitchFamily="34" charset="0"/>
              </a:rPr>
              <a:t>Andrew Houtenville, University of New Hampshire</a:t>
            </a:r>
          </a:p>
          <a:p>
            <a:r>
              <a:rPr lang="en-US" sz="3000" dirty="0">
                <a:latin typeface="Calibri" panose="020F0502020204030204" pitchFamily="34" charset="0"/>
              </a:rPr>
              <a:t>Part 2: nTIDE News</a:t>
            </a:r>
          </a:p>
          <a:p>
            <a:pPr lvl="1"/>
            <a:r>
              <a:rPr lang="en-US" dirty="0">
                <a:latin typeface="Calibri"/>
                <a:cs typeface="Calibri"/>
              </a:rPr>
              <a:t>Denise Rozell, </a:t>
            </a:r>
            <a:r>
              <a:rPr lang="en-US" dirty="0">
                <a:solidFill>
                  <a:srgbClr val="000000"/>
                </a:solidFill>
                <a:latin typeface="Calibri"/>
                <a:cs typeface="Calibri"/>
              </a:rPr>
              <a:t>Association of University Centers on Disabilities (AUCD</a:t>
            </a:r>
            <a:r>
              <a:rPr lang="en-US" dirty="0">
                <a:latin typeface="Calibri"/>
                <a:cs typeface="Calibri"/>
              </a:rPr>
              <a:t>)</a:t>
            </a:r>
          </a:p>
          <a:p>
            <a:pPr>
              <a:spcBef>
                <a:spcPts val="1200"/>
              </a:spcBef>
            </a:pPr>
            <a:r>
              <a:rPr lang="en-US" sz="3000" dirty="0">
                <a:latin typeface="Calibri"/>
                <a:cs typeface="Calibri"/>
              </a:rPr>
              <a:t>Part 3: Guest Speaker</a:t>
            </a:r>
          </a:p>
          <a:p>
            <a:pPr lvl="1">
              <a:spcBef>
                <a:spcPts val="1200"/>
              </a:spcBef>
            </a:pPr>
            <a:r>
              <a:rPr lang="en-US" dirty="0">
                <a:latin typeface="Calibri" panose="020F0502020204030204" pitchFamily="34" charset="0"/>
                <a:ea typeface="+mn-lt"/>
                <a:cs typeface="Calibri" panose="020F0502020204030204" pitchFamily="34" charset="0"/>
              </a:rPr>
              <a:t>Jennifer Mathis, Civil Rights Division, Department of Justice</a:t>
            </a:r>
          </a:p>
          <a:p>
            <a:pPr>
              <a:spcBef>
                <a:spcPts val="1200"/>
              </a:spcBef>
            </a:pPr>
            <a:r>
              <a:rPr lang="en-US" sz="3000" dirty="0">
                <a:latin typeface="Calibri"/>
                <a:cs typeface="Calibri"/>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22370223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EF50E91F-49E5-4495-8926-77CD2C4917CF}" vid="{163152EE-BDA7-41F2-AEB1-3C99EA090F7A}"/>
    </a:ext>
  </a:extLst>
</a:theme>
</file>

<file path=ppt/theme/theme3.xml><?xml version="1.0" encoding="utf-8"?>
<a:theme xmlns:a="http://schemas.openxmlformats.org/drawingml/2006/main" name="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3.xml><?xml version="1.0" encoding="utf-8"?>
<ds:datastoreItem xmlns:ds="http://schemas.openxmlformats.org/officeDocument/2006/customXml" ds:itemID="{55F3AE54-E525-407A-9473-4F14C43EA8FD}">
  <ds:schemaRefs>
    <ds:schemaRef ds:uri="http://www.w3.org/XML/1998/namespace"/>
    <ds:schemaRef ds:uri="http://schemas.microsoft.com/office/infopath/2007/PartnerControls"/>
    <ds:schemaRef ds:uri="http://purl.org/dc/dcmitype/"/>
    <ds:schemaRef ds:uri="af1aecce-9966-48e2-adf8-ad84ee7f2c0f"/>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6985</TotalTime>
  <Words>1980</Words>
  <Application>Microsoft Office PowerPoint</Application>
  <PresentationFormat>Widescreen</PresentationFormat>
  <Paragraphs>225</Paragraphs>
  <Slides>34</Slides>
  <Notes>1</Notes>
  <HiddenSlides>0</HiddenSlides>
  <MMClips>4</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34</vt:i4>
      </vt:variant>
    </vt:vector>
  </HeadingPairs>
  <TitlesOfParts>
    <vt:vector size="50" baseType="lpstr">
      <vt:lpstr>Arial</vt:lpstr>
      <vt:lpstr>Arial Black</vt:lpstr>
      <vt:lpstr>Calibri</vt:lpstr>
      <vt:lpstr>Century Gothic</vt:lpstr>
      <vt:lpstr>Courier New</vt:lpstr>
      <vt:lpstr>Gill Sans MT</vt:lpstr>
      <vt:lpstr>Helvetica</vt:lpstr>
      <vt:lpstr>Myriad Pro</vt:lpstr>
      <vt:lpstr>Times New Roman</vt:lpstr>
      <vt:lpstr>Wingdings</vt:lpstr>
      <vt:lpstr>2_nTIDE Lunch and Learn PPT Template</vt:lpstr>
      <vt:lpstr>Custom Design</vt:lpstr>
      <vt:lpstr>Blank Presentation</vt:lpstr>
      <vt:lpstr>2_Blank Presentation</vt:lpstr>
      <vt:lpstr>1_Office Theme</vt:lpstr>
      <vt:lpstr>2_Office Theme</vt:lpstr>
      <vt:lpstr>nTIDE Lunch &amp; Learn Webinar Series</vt:lpstr>
      <vt:lpstr>nTIDE Lunch &amp; Learn Webinar Series</vt:lpstr>
      <vt:lpstr>Up Front Matters</vt:lpstr>
      <vt:lpstr>Up Front Matters</vt:lpstr>
      <vt:lpstr>Welcome</vt:lpstr>
      <vt:lpstr>Some Upcoming Events and Information</vt:lpstr>
      <vt:lpstr>Zoom Tips</vt:lpstr>
      <vt:lpstr>About nTIDE Lunch &amp; Learn</vt:lpstr>
      <vt:lpstr>Today’s Program</vt:lpstr>
      <vt:lpstr>Part 1: The nTIDE Report</vt:lpstr>
      <vt:lpstr>The Monthly nTIDE Report</vt:lpstr>
      <vt:lpstr>Source of the Data</vt:lpstr>
      <vt:lpstr>The Numbers</vt:lpstr>
      <vt:lpstr>Employment -to-  Population  Ratio</vt:lpstr>
      <vt:lpstr>Employment -to-  Population  Ratio</vt:lpstr>
      <vt:lpstr>Employment -to-  Population  Ratio</vt:lpstr>
      <vt:lpstr>Labor  Force Participation Rate</vt:lpstr>
      <vt:lpstr>Labor  Force Participation Rate</vt:lpstr>
      <vt:lpstr>Labor  Force Participation Rate</vt:lpstr>
      <vt:lpstr>Part 2 nTIDE News</vt:lpstr>
      <vt:lpstr>Federal Policy Update</vt:lpstr>
      <vt:lpstr>Broadband’s Impact on Disability Employment </vt:lpstr>
      <vt:lpstr>ODEP Interactive Data Maps re Employment</vt:lpstr>
      <vt:lpstr>What do we know about Social Security? </vt:lpstr>
      <vt:lpstr>CIE vs Segregated Employment</vt:lpstr>
      <vt:lpstr>PowerPoint Presentation</vt:lpstr>
      <vt:lpstr>JAN Employers' Practical Guide - Reasonable Accommodation During the Hiring Process</vt:lpstr>
      <vt:lpstr>Webinar – Interagency Collaboration </vt:lpstr>
      <vt:lpstr>Webinar: Ticket to Work </vt:lpstr>
      <vt:lpstr>Webinar: Financial Support for Provider Transformation </vt:lpstr>
      <vt:lpstr>Part 3: nTIDE Guest Speaker</vt:lpstr>
      <vt:lpstr>Questions and Answers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February Presentation</dc:title>
  <dc:creator>Andrew Houtenville</dc:creator>
  <cp:lastModifiedBy>Andrew Houtenville</cp:lastModifiedBy>
  <cp:revision>267</cp:revision>
  <dcterms:created xsi:type="dcterms:W3CDTF">2020-10-02T13:45:56Z</dcterms:created>
  <dcterms:modified xsi:type="dcterms:W3CDTF">2023-02-03T15:42:21Z</dcterms:modified>
</cp:coreProperties>
</file>