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 id="2147483698" r:id="rId6"/>
    <p:sldMasterId id="2147483710" r:id="rId7"/>
  </p:sldMasterIdLst>
  <p:notesMasterIdLst>
    <p:notesMasterId r:id="rId32"/>
  </p:notesMasterIdLst>
  <p:sldIdLst>
    <p:sldId id="257" r:id="rId8"/>
    <p:sldId id="573" r:id="rId9"/>
    <p:sldId id="256" r:id="rId10"/>
    <p:sldId id="260" r:id="rId11"/>
    <p:sldId id="1053" r:id="rId12"/>
    <p:sldId id="11948" r:id="rId13"/>
    <p:sldId id="12039" r:id="rId14"/>
    <p:sldId id="261" r:id="rId15"/>
    <p:sldId id="263" r:id="rId16"/>
    <p:sldId id="11889" r:id="rId17"/>
    <p:sldId id="12035" r:id="rId18"/>
    <p:sldId id="11895" r:id="rId19"/>
    <p:sldId id="11947" r:id="rId20"/>
    <p:sldId id="691" r:id="rId21"/>
    <p:sldId id="11900" r:id="rId22"/>
    <p:sldId id="11850" r:id="rId23"/>
    <p:sldId id="11853" r:id="rId24"/>
    <p:sldId id="11946" r:id="rId25"/>
    <p:sldId id="11899" r:id="rId26"/>
    <p:sldId id="12036" r:id="rId27"/>
    <p:sldId id="12037" r:id="rId28"/>
    <p:sldId id="693" r:id="rId29"/>
    <p:sldId id="577"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C2BC3-0B1C-4847-B66C-5E0DDEE3F8EF}" v="1" dt="2023-01-17T20:44:05.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89" autoAdjust="0"/>
    <p:restoredTop sz="86449" autoAdjust="0"/>
  </p:normalViewPr>
  <p:slideViewPr>
    <p:cSldViewPr snapToGrid="0">
      <p:cViewPr varScale="1">
        <p:scale>
          <a:sx n="64" d="100"/>
          <a:sy n="64" d="100"/>
        </p:scale>
        <p:origin x="586" y="62"/>
      </p:cViewPr>
      <p:guideLst/>
    </p:cSldViewPr>
  </p:slideViewPr>
  <p:outlineViewPr>
    <p:cViewPr>
      <p:scale>
        <a:sx n="33" d="100"/>
        <a:sy n="33" d="100"/>
      </p:scale>
      <p:origin x="0" y="-514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Filanoski" userId="5879a14f-9eb3-4e75-8352-1b2941159ca7" providerId="ADAL" clId="{653AE99C-56FF-4DA4-8E35-D9EE01D82D22}"/>
    <pc:docChg chg="undo custSel addSld delSld modSld modMainMaster">
      <pc:chgData name="Kate Filanoski" userId="5879a14f-9eb3-4e75-8352-1b2941159ca7" providerId="ADAL" clId="{653AE99C-56FF-4DA4-8E35-D9EE01D82D22}" dt="2023-01-11T16:48:32.816" v="169" actId="2696"/>
      <pc:docMkLst>
        <pc:docMk/>
      </pc:docMkLst>
      <pc:sldChg chg="addSp delSp modSp mod">
        <pc:chgData name="Kate Filanoski" userId="5879a14f-9eb3-4e75-8352-1b2941159ca7" providerId="ADAL" clId="{653AE99C-56FF-4DA4-8E35-D9EE01D82D22}" dt="2023-01-11T16:47:13.992" v="167" actId="478"/>
        <pc:sldMkLst>
          <pc:docMk/>
          <pc:sldMk cId="1377615727" sldId="261"/>
        </pc:sldMkLst>
        <pc:spChg chg="mod">
          <ac:chgData name="Kate Filanoski" userId="5879a14f-9eb3-4e75-8352-1b2941159ca7" providerId="ADAL" clId="{653AE99C-56FF-4DA4-8E35-D9EE01D82D22}" dt="2023-01-11T16:47:08.192" v="166" actId="21"/>
          <ac:spMkLst>
            <pc:docMk/>
            <pc:sldMk cId="1377615727" sldId="261"/>
            <ac:spMk id="2" creationId="{AD8B5095-A54C-43C7-9F76-75F907615938}"/>
          </ac:spMkLst>
        </pc:spChg>
        <pc:spChg chg="add del mod">
          <ac:chgData name="Kate Filanoski" userId="5879a14f-9eb3-4e75-8352-1b2941159ca7" providerId="ADAL" clId="{653AE99C-56FF-4DA4-8E35-D9EE01D82D22}" dt="2023-01-11T16:47:13.992" v="167" actId="478"/>
          <ac:spMkLst>
            <pc:docMk/>
            <pc:sldMk cId="1377615727" sldId="261"/>
            <ac:spMk id="6" creationId="{865F9360-47F9-46C2-9524-64A7811011E3}"/>
          </ac:spMkLst>
        </pc:spChg>
      </pc:sldChg>
      <pc:sldChg chg="addSp delSp modSp mod modClrScheme chgLayout">
        <pc:chgData name="Kate Filanoski" userId="5879a14f-9eb3-4e75-8352-1b2941159ca7" providerId="ADAL" clId="{653AE99C-56FF-4DA4-8E35-D9EE01D82D22}" dt="2023-01-11T16:47:49.691" v="168" actId="33553"/>
        <pc:sldMkLst>
          <pc:docMk/>
          <pc:sldMk cId="2714386703" sldId="11948"/>
        </pc:sldMkLst>
        <pc:spChg chg="mod">
          <ac:chgData name="Kate Filanoski" userId="5879a14f-9eb3-4e75-8352-1b2941159ca7" providerId="ADAL" clId="{653AE99C-56FF-4DA4-8E35-D9EE01D82D22}" dt="2023-01-11T16:47:49.691" v="168" actId="33553"/>
          <ac:spMkLst>
            <pc:docMk/>
            <pc:sldMk cId="2714386703" sldId="11948"/>
            <ac:spMk id="2" creationId="{5CB8C135-1118-7A45-EE61-4C912D6A285E}"/>
          </ac:spMkLst>
        </pc:spChg>
        <pc:spChg chg="mod ord">
          <ac:chgData name="Kate Filanoski" userId="5879a14f-9eb3-4e75-8352-1b2941159ca7" providerId="ADAL" clId="{653AE99C-56FF-4DA4-8E35-D9EE01D82D22}" dt="2023-01-10T21:35:12.890" v="54" actId="14100"/>
          <ac:spMkLst>
            <pc:docMk/>
            <pc:sldMk cId="2714386703" sldId="11948"/>
            <ac:spMk id="3" creationId="{1E9BFE24-B735-4B7E-9906-DCB7103581A7}"/>
          </ac:spMkLst>
        </pc:spChg>
        <pc:spChg chg="mod ord">
          <ac:chgData name="Kate Filanoski" userId="5879a14f-9eb3-4e75-8352-1b2941159ca7" providerId="ADAL" clId="{653AE99C-56FF-4DA4-8E35-D9EE01D82D22}" dt="2023-01-10T21:35:06.137" v="44" actId="700"/>
          <ac:spMkLst>
            <pc:docMk/>
            <pc:sldMk cId="2714386703" sldId="11948"/>
            <ac:spMk id="4" creationId="{3A25D95B-DDDE-47E7-8861-A898EEECC229}"/>
          </ac:spMkLst>
        </pc:spChg>
        <pc:spChg chg="mod ord">
          <ac:chgData name="Kate Filanoski" userId="5879a14f-9eb3-4e75-8352-1b2941159ca7" providerId="ADAL" clId="{653AE99C-56FF-4DA4-8E35-D9EE01D82D22}" dt="2023-01-10T21:35:06.137" v="44" actId="700"/>
          <ac:spMkLst>
            <pc:docMk/>
            <pc:sldMk cId="2714386703" sldId="11948"/>
            <ac:spMk id="5" creationId="{394FC385-25BD-420B-8A5C-EEDDCB4A563D}"/>
          </ac:spMkLst>
        </pc:spChg>
        <pc:spChg chg="add del mod">
          <ac:chgData name="Kate Filanoski" userId="5879a14f-9eb3-4e75-8352-1b2941159ca7" providerId="ADAL" clId="{653AE99C-56FF-4DA4-8E35-D9EE01D82D22}" dt="2023-01-10T21:35:21.145" v="57" actId="478"/>
          <ac:spMkLst>
            <pc:docMk/>
            <pc:sldMk cId="2714386703" sldId="11948"/>
            <ac:spMk id="8" creationId="{0513147D-F681-44E7-5104-0651B81B4112}"/>
          </ac:spMkLst>
        </pc:spChg>
        <pc:spChg chg="add del mod ord">
          <ac:chgData name="Kate Filanoski" userId="5879a14f-9eb3-4e75-8352-1b2941159ca7" providerId="ADAL" clId="{653AE99C-56FF-4DA4-8E35-D9EE01D82D22}" dt="2023-01-10T21:35:06.137" v="44" actId="700"/>
          <ac:spMkLst>
            <pc:docMk/>
            <pc:sldMk cId="2714386703" sldId="11948"/>
            <ac:spMk id="13" creationId="{BE35152C-E3B5-8038-277D-9B5294A8C4FC}"/>
          </ac:spMkLst>
        </pc:spChg>
        <pc:spChg chg="add del mod ord">
          <ac:chgData name="Kate Filanoski" userId="5879a14f-9eb3-4e75-8352-1b2941159ca7" providerId="ADAL" clId="{653AE99C-56FF-4DA4-8E35-D9EE01D82D22}" dt="2023-01-10T21:35:06.137" v="44" actId="700"/>
          <ac:spMkLst>
            <pc:docMk/>
            <pc:sldMk cId="2714386703" sldId="11948"/>
            <ac:spMk id="14" creationId="{BE2220EE-09EC-FF58-6D9A-B863AD9D88A9}"/>
          </ac:spMkLst>
        </pc:spChg>
        <pc:picChg chg="add del mod">
          <ac:chgData name="Kate Filanoski" userId="5879a14f-9eb3-4e75-8352-1b2941159ca7" providerId="ADAL" clId="{653AE99C-56FF-4DA4-8E35-D9EE01D82D22}" dt="2023-01-10T21:35:53.589" v="60" actId="21"/>
          <ac:picMkLst>
            <pc:docMk/>
            <pc:sldMk cId="2714386703" sldId="11948"/>
            <ac:picMk id="7" creationId="{E07FB21D-AB6C-449C-E0DA-25232B41FA7F}"/>
          </ac:picMkLst>
        </pc:picChg>
        <pc:picChg chg="del mod">
          <ac:chgData name="Kate Filanoski" userId="5879a14f-9eb3-4e75-8352-1b2941159ca7" providerId="ADAL" clId="{653AE99C-56FF-4DA4-8E35-D9EE01D82D22}" dt="2023-01-10T21:27:03.625" v="1" actId="478"/>
          <ac:picMkLst>
            <pc:docMk/>
            <pc:sldMk cId="2714386703" sldId="11948"/>
            <ac:picMk id="9" creationId="{FB7B756C-DF65-983D-1BAA-CFD13FDC82B3}"/>
          </ac:picMkLst>
        </pc:picChg>
        <pc:picChg chg="add del mod">
          <ac:chgData name="Kate Filanoski" userId="5879a14f-9eb3-4e75-8352-1b2941159ca7" providerId="ADAL" clId="{653AE99C-56FF-4DA4-8E35-D9EE01D82D22}" dt="2023-01-10T21:28:53.849" v="8"/>
          <ac:picMkLst>
            <pc:docMk/>
            <pc:sldMk cId="2714386703" sldId="11948"/>
            <ac:picMk id="10" creationId="{31FB43D6-2050-2935-C128-7CCF9B2CBAAF}"/>
          </ac:picMkLst>
        </pc:picChg>
        <pc:picChg chg="add del mod">
          <ac:chgData name="Kate Filanoski" userId="5879a14f-9eb3-4e75-8352-1b2941159ca7" providerId="ADAL" clId="{653AE99C-56FF-4DA4-8E35-D9EE01D82D22}" dt="2023-01-10T21:29:18.494" v="10" actId="478"/>
          <ac:picMkLst>
            <pc:docMk/>
            <pc:sldMk cId="2714386703" sldId="11948"/>
            <ac:picMk id="12" creationId="{AB50C2E6-EEB5-7E76-021D-4812E59FC0CE}"/>
          </ac:picMkLst>
        </pc:picChg>
        <pc:picChg chg="add del mod">
          <ac:chgData name="Kate Filanoski" userId="5879a14f-9eb3-4e75-8352-1b2941159ca7" providerId="ADAL" clId="{653AE99C-56FF-4DA4-8E35-D9EE01D82D22}" dt="2023-01-10T21:35:05.556" v="43" actId="931"/>
          <ac:picMkLst>
            <pc:docMk/>
            <pc:sldMk cId="2714386703" sldId="11948"/>
            <ac:picMk id="16" creationId="{CCB77EF9-C496-F55B-9354-55C0EC850813}"/>
          </ac:picMkLst>
        </pc:picChg>
        <pc:picChg chg="add del mod">
          <ac:chgData name="Kate Filanoski" userId="5879a14f-9eb3-4e75-8352-1b2941159ca7" providerId="ADAL" clId="{653AE99C-56FF-4DA4-8E35-D9EE01D82D22}" dt="2023-01-10T21:36:51.368" v="65" actId="478"/>
          <ac:picMkLst>
            <pc:docMk/>
            <pc:sldMk cId="2714386703" sldId="11948"/>
            <ac:picMk id="17" creationId="{88B732A3-D46C-44FB-B3F7-BB2F80D317FF}"/>
          </ac:picMkLst>
        </pc:picChg>
        <pc:picChg chg="add del mod ord">
          <ac:chgData name="Kate Filanoski" userId="5879a14f-9eb3-4e75-8352-1b2941159ca7" providerId="ADAL" clId="{653AE99C-56FF-4DA4-8E35-D9EE01D82D22}" dt="2023-01-11T16:44:08.031" v="129" actId="478"/>
          <ac:picMkLst>
            <pc:docMk/>
            <pc:sldMk cId="2714386703" sldId="11948"/>
            <ac:picMk id="18" creationId="{A0A4B0F1-DD6F-F4D3-E690-3F714BB57F2C}"/>
          </ac:picMkLst>
        </pc:picChg>
        <pc:picChg chg="add mod ord modCrop">
          <ac:chgData name="Kate Filanoski" userId="5879a14f-9eb3-4e75-8352-1b2941159ca7" providerId="ADAL" clId="{653AE99C-56FF-4DA4-8E35-D9EE01D82D22}" dt="2023-01-11T16:46:21.133" v="159" actId="962"/>
          <ac:picMkLst>
            <pc:docMk/>
            <pc:sldMk cId="2714386703" sldId="11948"/>
            <ac:picMk id="20" creationId="{AF97EC30-EF56-4DFB-A4B9-3826454A6177}"/>
          </ac:picMkLst>
        </pc:picChg>
        <pc:picChg chg="add mod">
          <ac:chgData name="Kate Filanoski" userId="5879a14f-9eb3-4e75-8352-1b2941159ca7" providerId="ADAL" clId="{653AE99C-56FF-4DA4-8E35-D9EE01D82D22}" dt="2023-01-11T16:46:02.494" v="158"/>
          <ac:picMkLst>
            <pc:docMk/>
            <pc:sldMk cId="2714386703" sldId="11948"/>
            <ac:picMk id="21" creationId="{7DD5C6E7-01B3-BEB1-2D2D-4CD83E021568}"/>
          </ac:picMkLst>
        </pc:picChg>
      </pc:sldChg>
      <pc:sldChg chg="addSp delSp modSp new del mod setBg modClrScheme delDesignElem chgLayout">
        <pc:chgData name="Kate Filanoski" userId="5879a14f-9eb3-4e75-8352-1b2941159ca7" providerId="ADAL" clId="{653AE99C-56FF-4DA4-8E35-D9EE01D82D22}" dt="2023-01-11T16:48:32.816" v="169" actId="2696"/>
        <pc:sldMkLst>
          <pc:docMk/>
          <pc:sldMk cId="591421361" sldId="12038"/>
        </pc:sldMkLst>
        <pc:spChg chg="add del mod ord">
          <ac:chgData name="Kate Filanoski" userId="5879a14f-9eb3-4e75-8352-1b2941159ca7" providerId="ADAL" clId="{653AE99C-56FF-4DA4-8E35-D9EE01D82D22}" dt="2023-01-10T21:37:18.592" v="67" actId="700"/>
          <ac:spMkLst>
            <pc:docMk/>
            <pc:sldMk cId="591421361" sldId="12038"/>
            <ac:spMk id="3" creationId="{56F95265-088B-E8ED-2D7D-CA4A123C99C8}"/>
          </ac:spMkLst>
        </pc:spChg>
        <pc:spChg chg="add del mod ord">
          <ac:chgData name="Kate Filanoski" userId="5879a14f-9eb3-4e75-8352-1b2941159ca7" providerId="ADAL" clId="{653AE99C-56FF-4DA4-8E35-D9EE01D82D22}" dt="2023-01-10T21:37:18.592" v="67" actId="700"/>
          <ac:spMkLst>
            <pc:docMk/>
            <pc:sldMk cId="591421361" sldId="12038"/>
            <ac:spMk id="4" creationId="{8F20A681-42C8-6011-48CE-643712F05F99}"/>
          </ac:spMkLst>
        </pc:spChg>
        <pc:spChg chg="add del mod ord">
          <ac:chgData name="Kate Filanoski" userId="5879a14f-9eb3-4e75-8352-1b2941159ca7" providerId="ADAL" clId="{653AE99C-56FF-4DA4-8E35-D9EE01D82D22}" dt="2023-01-10T21:37:23.657" v="68"/>
          <ac:spMkLst>
            <pc:docMk/>
            <pc:sldMk cId="591421361" sldId="12038"/>
            <ac:spMk id="5" creationId="{BDABC28D-88A3-9C8A-F278-BA55D44F39D9}"/>
          </ac:spMkLst>
        </pc:spChg>
        <pc:spChg chg="add mod ord">
          <ac:chgData name="Kate Filanoski" userId="5879a14f-9eb3-4e75-8352-1b2941159ca7" providerId="ADAL" clId="{653AE99C-56FF-4DA4-8E35-D9EE01D82D22}" dt="2023-01-11T16:43:52.284" v="128" actId="700"/>
          <ac:spMkLst>
            <pc:docMk/>
            <pc:sldMk cId="591421361" sldId="12038"/>
            <ac:spMk id="6" creationId="{5B57AF6E-852D-96C9-B687-FFE8F97AB359}"/>
          </ac:spMkLst>
        </pc:spChg>
        <pc:spChg chg="add del">
          <ac:chgData name="Kate Filanoski" userId="5879a14f-9eb3-4e75-8352-1b2941159ca7" providerId="ADAL" clId="{653AE99C-56FF-4DA4-8E35-D9EE01D82D22}" dt="2023-01-10T21:37:07.006" v="66" actId="700"/>
          <ac:spMkLst>
            <pc:docMk/>
            <pc:sldMk cId="591421361" sldId="12038"/>
            <ac:spMk id="7" creationId="{E559D998-AB6C-46E1-B394-118E9A1E2D62}"/>
          </ac:spMkLst>
        </pc:spChg>
        <pc:spChg chg="add mod ord">
          <ac:chgData name="Kate Filanoski" userId="5879a14f-9eb3-4e75-8352-1b2941159ca7" providerId="ADAL" clId="{653AE99C-56FF-4DA4-8E35-D9EE01D82D22}" dt="2023-01-11T16:43:52.284" v="128" actId="700"/>
          <ac:spMkLst>
            <pc:docMk/>
            <pc:sldMk cId="591421361" sldId="12038"/>
            <ac:spMk id="8" creationId="{9FD3F7C1-08FE-0345-57F4-295ADBDEE4D5}"/>
          </ac:spMkLst>
        </pc:spChg>
        <pc:spChg chg="add mod">
          <ac:chgData name="Kate Filanoski" userId="5879a14f-9eb3-4e75-8352-1b2941159ca7" providerId="ADAL" clId="{653AE99C-56FF-4DA4-8E35-D9EE01D82D22}" dt="2023-01-11T16:46:31.380" v="161" actId="962"/>
          <ac:spMkLst>
            <pc:docMk/>
            <pc:sldMk cId="591421361" sldId="12038"/>
            <ac:spMk id="9" creationId="{F1D890FA-65FD-8FA0-8DD7-688FC19EFF87}"/>
          </ac:spMkLst>
        </pc:spChg>
        <pc:picChg chg="add mod modVis">
          <ac:chgData name="Kate Filanoski" userId="5879a14f-9eb3-4e75-8352-1b2941159ca7" providerId="ADAL" clId="{653AE99C-56FF-4DA4-8E35-D9EE01D82D22}" dt="2023-01-11T16:46:27.055" v="160" actId="962"/>
          <ac:picMkLst>
            <pc:docMk/>
            <pc:sldMk cId="591421361" sldId="12038"/>
            <ac:picMk id="2" creationId="{16821DC1-CF0C-FAD1-60B0-759B7C2EC52F}"/>
          </ac:picMkLst>
        </pc:picChg>
      </pc:sldChg>
      <pc:sldChg chg="addSp delSp modSp new mod setBg setClrOvrMap">
        <pc:chgData name="Kate Filanoski" userId="5879a14f-9eb3-4e75-8352-1b2941159ca7" providerId="ADAL" clId="{653AE99C-56FF-4DA4-8E35-D9EE01D82D22}" dt="2023-01-10T21:47:11.443" v="117" actId="26606"/>
        <pc:sldMkLst>
          <pc:docMk/>
          <pc:sldMk cId="1044499911" sldId="12039"/>
        </pc:sldMkLst>
        <pc:spChg chg="mod ord">
          <ac:chgData name="Kate Filanoski" userId="5879a14f-9eb3-4e75-8352-1b2941159ca7" providerId="ADAL" clId="{653AE99C-56FF-4DA4-8E35-D9EE01D82D22}" dt="2023-01-10T21:47:11.443" v="117" actId="26606"/>
          <ac:spMkLst>
            <pc:docMk/>
            <pc:sldMk cId="1044499911" sldId="12039"/>
            <ac:spMk id="2" creationId="{339DFB4D-04AE-F6A5-1A6D-AEBC3214D4CD}"/>
          </ac:spMkLst>
        </pc:spChg>
        <pc:spChg chg="del">
          <ac:chgData name="Kate Filanoski" userId="5879a14f-9eb3-4e75-8352-1b2941159ca7" providerId="ADAL" clId="{653AE99C-56FF-4DA4-8E35-D9EE01D82D22}" dt="2023-01-10T21:46:09.203" v="114"/>
          <ac:spMkLst>
            <pc:docMk/>
            <pc:sldMk cId="1044499911" sldId="12039"/>
            <ac:spMk id="3" creationId="{88C85EF3-41A5-049E-AD91-AD067A405BF1}"/>
          </ac:spMkLst>
        </pc:spChg>
        <pc:spChg chg="add del">
          <ac:chgData name="Kate Filanoski" userId="5879a14f-9eb3-4e75-8352-1b2941159ca7" providerId="ADAL" clId="{653AE99C-56FF-4DA4-8E35-D9EE01D82D22}" dt="2023-01-10T21:47:11.437" v="116" actId="26606"/>
          <ac:spMkLst>
            <pc:docMk/>
            <pc:sldMk cId="1044499911" sldId="12039"/>
            <ac:spMk id="9" creationId="{60F9CB46-9957-204B-DF6B-B7414D1B4379}"/>
          </ac:spMkLst>
        </pc:spChg>
        <pc:spChg chg="add del">
          <ac:chgData name="Kate Filanoski" userId="5879a14f-9eb3-4e75-8352-1b2941159ca7" providerId="ADAL" clId="{653AE99C-56FF-4DA4-8E35-D9EE01D82D22}" dt="2023-01-10T21:47:11.437" v="116" actId="26606"/>
          <ac:spMkLst>
            <pc:docMk/>
            <pc:sldMk cId="1044499911" sldId="12039"/>
            <ac:spMk id="12" creationId="{5FDF4720-5445-47BE-89FE-E40D1AE6F619}"/>
          </ac:spMkLst>
        </pc:spChg>
        <pc:spChg chg="add del">
          <ac:chgData name="Kate Filanoski" userId="5879a14f-9eb3-4e75-8352-1b2941159ca7" providerId="ADAL" clId="{653AE99C-56FF-4DA4-8E35-D9EE01D82D22}" dt="2023-01-10T21:47:11.437" v="116" actId="26606"/>
          <ac:spMkLst>
            <pc:docMk/>
            <pc:sldMk cId="1044499911" sldId="12039"/>
            <ac:spMk id="14" creationId="{AC8710B4-A815-4082-9E4F-F13A0007090C}"/>
          </ac:spMkLst>
        </pc:spChg>
        <pc:spChg chg="add">
          <ac:chgData name="Kate Filanoski" userId="5879a14f-9eb3-4e75-8352-1b2941159ca7" providerId="ADAL" clId="{653AE99C-56FF-4DA4-8E35-D9EE01D82D22}" dt="2023-01-10T21:47:11.443" v="117" actId="26606"/>
          <ac:spMkLst>
            <pc:docMk/>
            <pc:sldMk cId="1044499911" sldId="12039"/>
            <ac:spMk id="16" creationId="{D009D6D5-DAC2-4A8B-A17A-E206B9012D09}"/>
          </ac:spMkLst>
        </pc:spChg>
        <pc:spChg chg="add">
          <ac:chgData name="Kate Filanoski" userId="5879a14f-9eb3-4e75-8352-1b2941159ca7" providerId="ADAL" clId="{653AE99C-56FF-4DA4-8E35-D9EE01D82D22}" dt="2023-01-10T21:47:11.443" v="117" actId="26606"/>
          <ac:spMkLst>
            <pc:docMk/>
            <pc:sldMk cId="1044499911" sldId="12039"/>
            <ac:spMk id="17" creationId="{8BC39BB0-62EE-7304-4086-3FC76BCDA1F7}"/>
          </ac:spMkLst>
        </pc:spChg>
        <pc:picChg chg="add mod">
          <ac:chgData name="Kate Filanoski" userId="5879a14f-9eb3-4e75-8352-1b2941159ca7" providerId="ADAL" clId="{653AE99C-56FF-4DA4-8E35-D9EE01D82D22}" dt="2023-01-10T21:47:11.443" v="117" actId="26606"/>
          <ac:picMkLst>
            <pc:docMk/>
            <pc:sldMk cId="1044499911" sldId="12039"/>
            <ac:picMk id="5" creationId="{ED987E92-ADC5-E6E2-E4D7-6FB064CD0B23}"/>
          </ac:picMkLst>
        </pc:picChg>
      </pc:sldChg>
      <pc:sldMasterChg chg="modSldLayout">
        <pc:chgData name="Kate Filanoski" userId="5879a14f-9eb3-4e75-8352-1b2941159ca7" providerId="ADAL" clId="{653AE99C-56FF-4DA4-8E35-D9EE01D82D22}" dt="2023-01-11T16:42:04.229" v="120"/>
        <pc:sldMasterMkLst>
          <pc:docMk/>
          <pc:sldMasterMk cId="1667720633" sldId="2147483673"/>
        </pc:sldMasterMkLst>
        <pc:sldLayoutChg chg="addSp modSp setBg">
          <pc:chgData name="Kate Filanoski" userId="5879a14f-9eb3-4e75-8352-1b2941159ca7" providerId="ADAL" clId="{653AE99C-56FF-4DA4-8E35-D9EE01D82D22}" dt="2023-01-11T16:42:04.229" v="120"/>
          <pc:sldLayoutMkLst>
            <pc:docMk/>
            <pc:sldMasterMk cId="1667720633" sldId="2147483673"/>
            <pc:sldLayoutMk cId="3434510428" sldId="2147483723"/>
          </pc:sldLayoutMkLst>
          <pc:picChg chg="add mod">
            <ac:chgData name="Kate Filanoski" userId="5879a14f-9eb3-4e75-8352-1b2941159ca7" providerId="ADAL" clId="{653AE99C-56FF-4DA4-8E35-D9EE01D82D22}" dt="2023-01-11T16:42:04.229" v="120"/>
            <ac:picMkLst>
              <pc:docMk/>
              <pc:sldMasterMk cId="1667720633" sldId="2147483673"/>
              <pc:sldLayoutMk cId="3434510428" sldId="2147483723"/>
              <ac:picMk id="4" creationId="{EAAE06EC-A8CF-12F2-AC66-5A86D64ABFDF}"/>
            </ac:picMkLst>
          </pc:picChg>
        </pc:sldLayoutChg>
      </pc:sldMasterChg>
    </pc:docChg>
  </pc:docChgLst>
  <pc:docChgLst>
    <pc:chgData name="Karen Volle" userId="56a017f8-fff7-4347-a03a-e4e7c9199847" providerId="ADAL" clId="{39DC2BC3-0B1C-4847-B66C-5E0DDEE3F8EF}"/>
    <pc:docChg chg="custSel modSld">
      <pc:chgData name="Karen Volle" userId="56a017f8-fff7-4347-a03a-e4e7c9199847" providerId="ADAL" clId="{39DC2BC3-0B1C-4847-B66C-5E0DDEE3F8EF}" dt="2023-01-17T20:44:34.354" v="353" actId="20577"/>
      <pc:docMkLst>
        <pc:docMk/>
      </pc:docMkLst>
      <pc:sldChg chg="modSp mod">
        <pc:chgData name="Karen Volle" userId="56a017f8-fff7-4347-a03a-e4e7c9199847" providerId="ADAL" clId="{39DC2BC3-0B1C-4847-B66C-5E0DDEE3F8EF}" dt="2023-01-09T20:10:40.147" v="41" actId="20577"/>
        <pc:sldMkLst>
          <pc:docMk/>
          <pc:sldMk cId="2419022558" sldId="257"/>
        </pc:sldMkLst>
        <pc:spChg chg="mod">
          <ac:chgData name="Karen Volle" userId="56a017f8-fff7-4347-a03a-e4e7c9199847" providerId="ADAL" clId="{39DC2BC3-0B1C-4847-B66C-5E0DDEE3F8EF}" dt="2023-01-09T20:10:40.147" v="41" actId="20577"/>
          <ac:spMkLst>
            <pc:docMk/>
            <pc:sldMk cId="2419022558" sldId="257"/>
            <ac:spMk id="3" creationId="{514675EA-F78D-48A7-B127-E5D3889F7E0D}"/>
          </ac:spMkLst>
        </pc:spChg>
      </pc:sldChg>
      <pc:sldChg chg="modSp mod">
        <pc:chgData name="Karen Volle" userId="56a017f8-fff7-4347-a03a-e4e7c9199847" providerId="ADAL" clId="{39DC2BC3-0B1C-4847-B66C-5E0DDEE3F8EF}" dt="2023-01-09T20:16:49.480" v="312" actId="1076"/>
        <pc:sldMkLst>
          <pc:docMk/>
          <pc:sldMk cId="1377615727" sldId="261"/>
        </pc:sldMkLst>
        <pc:spChg chg="mod">
          <ac:chgData name="Karen Volle" userId="56a017f8-fff7-4347-a03a-e4e7c9199847" providerId="ADAL" clId="{39DC2BC3-0B1C-4847-B66C-5E0DDEE3F8EF}" dt="2023-01-09T20:16:42.567" v="311" actId="20577"/>
          <ac:spMkLst>
            <pc:docMk/>
            <pc:sldMk cId="1377615727" sldId="261"/>
            <ac:spMk id="2" creationId="{AD8B5095-A54C-43C7-9F76-75F907615938}"/>
          </ac:spMkLst>
        </pc:spChg>
        <pc:spChg chg="mod">
          <ac:chgData name="Karen Volle" userId="56a017f8-fff7-4347-a03a-e4e7c9199847" providerId="ADAL" clId="{39DC2BC3-0B1C-4847-B66C-5E0DDEE3F8EF}" dt="2023-01-09T20:16:49.480" v="312" actId="1076"/>
          <ac:spMkLst>
            <pc:docMk/>
            <pc:sldMk cId="1377615727" sldId="261"/>
            <ac:spMk id="3" creationId="{0D5B6EF4-241B-4449-8E37-9ABA41C398CB}"/>
          </ac:spMkLst>
        </pc:spChg>
      </pc:sldChg>
      <pc:sldChg chg="modSp mod">
        <pc:chgData name="Karen Volle" userId="56a017f8-fff7-4347-a03a-e4e7c9199847" providerId="ADAL" clId="{39DC2BC3-0B1C-4847-B66C-5E0DDEE3F8EF}" dt="2023-01-09T20:17:35.742" v="348" actId="114"/>
        <pc:sldMkLst>
          <pc:docMk/>
          <pc:sldMk cId="3367475247" sldId="263"/>
        </pc:sldMkLst>
        <pc:spChg chg="mod">
          <ac:chgData name="Karen Volle" userId="56a017f8-fff7-4347-a03a-e4e7c9199847" providerId="ADAL" clId="{39DC2BC3-0B1C-4847-B66C-5E0DDEE3F8EF}" dt="2023-01-09T20:17:35.742" v="348" actId="114"/>
          <ac:spMkLst>
            <pc:docMk/>
            <pc:sldMk cId="3367475247" sldId="263"/>
            <ac:spMk id="3" creationId="{208AB114-3388-4571-913A-BFFBCE5A3F57}"/>
          </ac:spMkLst>
        </pc:spChg>
      </pc:sldChg>
      <pc:sldChg chg="modSp mod">
        <pc:chgData name="Karen Volle" userId="56a017f8-fff7-4347-a03a-e4e7c9199847" providerId="ADAL" clId="{39DC2BC3-0B1C-4847-B66C-5E0DDEE3F8EF}" dt="2023-01-09T20:11:07.323" v="79" actId="20577"/>
        <pc:sldMkLst>
          <pc:docMk/>
          <pc:sldMk cId="1301611488" sldId="573"/>
        </pc:sldMkLst>
        <pc:spChg chg="mod">
          <ac:chgData name="Karen Volle" userId="56a017f8-fff7-4347-a03a-e4e7c9199847" providerId="ADAL" clId="{39DC2BC3-0B1C-4847-B66C-5E0DDEE3F8EF}" dt="2023-01-09T20:11:07.323" v="79" actId="20577"/>
          <ac:spMkLst>
            <pc:docMk/>
            <pc:sldMk cId="1301611488" sldId="573"/>
            <ac:spMk id="3" creationId="{514675EA-F78D-48A7-B127-E5D3889F7E0D}"/>
          </ac:spMkLst>
        </pc:spChg>
      </pc:sldChg>
      <pc:sldChg chg="modSp mod">
        <pc:chgData name="Karen Volle" userId="56a017f8-fff7-4347-a03a-e4e7c9199847" providerId="ADAL" clId="{39DC2BC3-0B1C-4847-B66C-5E0DDEE3F8EF}" dt="2023-01-17T20:44:34.354" v="353" actId="20577"/>
        <pc:sldMkLst>
          <pc:docMk/>
          <pc:sldMk cId="2714386703" sldId="11948"/>
        </pc:sldMkLst>
        <pc:spChg chg="mod">
          <ac:chgData name="Karen Volle" userId="56a017f8-fff7-4347-a03a-e4e7c9199847" providerId="ADAL" clId="{39DC2BC3-0B1C-4847-B66C-5E0DDEE3F8EF}" dt="2023-01-09T20:12:29.426" v="138" actId="20577"/>
          <ac:spMkLst>
            <pc:docMk/>
            <pc:sldMk cId="2714386703" sldId="11948"/>
            <ac:spMk id="2" creationId="{5CB8C135-1118-7A45-EE61-4C912D6A285E}"/>
          </ac:spMkLst>
        </pc:spChg>
        <pc:spChg chg="mod">
          <ac:chgData name="Karen Volle" userId="56a017f8-fff7-4347-a03a-e4e7c9199847" providerId="ADAL" clId="{39DC2BC3-0B1C-4847-B66C-5E0DDEE3F8EF}" dt="2023-01-17T20:44:34.354" v="353" actId="20577"/>
          <ac:spMkLst>
            <pc:docMk/>
            <pc:sldMk cId="2714386703" sldId="11948"/>
            <ac:spMk id="3" creationId="{1E9BFE24-B735-4B7E-9906-DCB7103581A7}"/>
          </ac:spMkLst>
        </pc:spChg>
      </pc:sldChg>
    </pc:docChg>
  </pc:docChgLst>
  <pc:docChgLst>
    <pc:chgData name="Andrew Houtenville" userId="aea22101-bd61-4dfe-a17f-14b576307e93" providerId="ADAL" clId="{D1A861B9-2F7E-4109-9706-87C7F0AA554A}"/>
    <pc:docChg chg="custSel addSld delSld modSld sldOrd">
      <pc:chgData name="Andrew Houtenville" userId="aea22101-bd61-4dfe-a17f-14b576307e93" providerId="ADAL" clId="{D1A861B9-2F7E-4109-9706-87C7F0AA554A}" dt="2022-11-18T13:30:13.951" v="103" actId="1076"/>
      <pc:docMkLst>
        <pc:docMk/>
      </pc:docMkLst>
      <pc:sldChg chg="addSp delSp modSp mod">
        <pc:chgData name="Andrew Houtenville" userId="aea22101-bd61-4dfe-a17f-14b576307e93" providerId="ADAL" clId="{D1A861B9-2F7E-4109-9706-87C7F0AA554A}" dt="2022-11-18T13:28:05.712" v="90" actId="1076"/>
        <pc:sldMkLst>
          <pc:docMk/>
          <pc:sldMk cId="515437393" sldId="11850"/>
        </pc:sldMkLst>
        <pc:spChg chg="add mod">
          <ac:chgData name="Andrew Houtenville" userId="aea22101-bd61-4dfe-a17f-14b576307e93" providerId="ADAL" clId="{D1A861B9-2F7E-4109-9706-87C7F0AA554A}" dt="2022-11-18T13:18:10.986" v="22"/>
          <ac:spMkLst>
            <pc:docMk/>
            <pc:sldMk cId="515437393" sldId="11850"/>
            <ac:spMk id="8" creationId="{0D97D0C1-879D-5664-7451-5B5A08D2F198}"/>
          </ac:spMkLst>
        </pc:spChg>
        <pc:spChg chg="add mod">
          <ac:chgData name="Andrew Houtenville" userId="aea22101-bd61-4dfe-a17f-14b576307e93" providerId="ADAL" clId="{D1A861B9-2F7E-4109-9706-87C7F0AA554A}" dt="2022-11-18T13:18:10.986" v="22"/>
          <ac:spMkLst>
            <pc:docMk/>
            <pc:sldMk cId="515437393" sldId="11850"/>
            <ac:spMk id="13" creationId="{51B66A4D-D801-0C11-E26C-9CA760FB0634}"/>
          </ac:spMkLst>
        </pc:spChg>
        <pc:spChg chg="add mod">
          <ac:chgData name="Andrew Houtenville" userId="aea22101-bd61-4dfe-a17f-14b576307e93" providerId="ADAL" clId="{D1A861B9-2F7E-4109-9706-87C7F0AA554A}" dt="2022-11-18T13:18:10.986" v="22"/>
          <ac:spMkLst>
            <pc:docMk/>
            <pc:sldMk cId="515437393" sldId="11850"/>
            <ac:spMk id="14" creationId="{A9A767ED-9C11-BFDA-2FE9-26DDE056D520}"/>
          </ac:spMkLst>
        </pc:spChg>
        <pc:spChg chg="add mod">
          <ac:chgData name="Andrew Houtenville" userId="aea22101-bd61-4dfe-a17f-14b576307e93" providerId="ADAL" clId="{D1A861B9-2F7E-4109-9706-87C7F0AA554A}" dt="2022-11-18T13:18:10.986" v="22"/>
          <ac:spMkLst>
            <pc:docMk/>
            <pc:sldMk cId="515437393" sldId="11850"/>
            <ac:spMk id="15" creationId="{C02D6EE3-8E03-88C4-F06D-223C6900E3C4}"/>
          </ac:spMkLst>
        </pc:spChg>
        <pc:spChg chg="add mod">
          <ac:chgData name="Andrew Houtenville" userId="aea22101-bd61-4dfe-a17f-14b576307e93" providerId="ADAL" clId="{D1A861B9-2F7E-4109-9706-87C7F0AA554A}" dt="2022-11-18T13:18:10.986" v="22"/>
          <ac:spMkLst>
            <pc:docMk/>
            <pc:sldMk cId="515437393" sldId="11850"/>
            <ac:spMk id="16" creationId="{0C46C129-45C1-65D5-943C-E60C41FB7CBB}"/>
          </ac:spMkLst>
        </pc:spChg>
        <pc:spChg chg="add mod">
          <ac:chgData name="Andrew Houtenville" userId="aea22101-bd61-4dfe-a17f-14b576307e93" providerId="ADAL" clId="{D1A861B9-2F7E-4109-9706-87C7F0AA554A}" dt="2022-11-18T13:18:39.036" v="27"/>
          <ac:spMkLst>
            <pc:docMk/>
            <pc:sldMk cId="515437393" sldId="11850"/>
            <ac:spMk id="21" creationId="{0D97D0C1-879D-5664-7451-5B5A08D2F198}"/>
          </ac:spMkLst>
        </pc:spChg>
        <pc:spChg chg="add mod">
          <ac:chgData name="Andrew Houtenville" userId="aea22101-bd61-4dfe-a17f-14b576307e93" providerId="ADAL" clId="{D1A861B9-2F7E-4109-9706-87C7F0AA554A}" dt="2022-11-18T13:18:39.036" v="27"/>
          <ac:spMkLst>
            <pc:docMk/>
            <pc:sldMk cId="515437393" sldId="11850"/>
            <ac:spMk id="26" creationId="{51B66A4D-D801-0C11-E26C-9CA760FB0634}"/>
          </ac:spMkLst>
        </pc:spChg>
        <pc:spChg chg="add mod">
          <ac:chgData name="Andrew Houtenville" userId="aea22101-bd61-4dfe-a17f-14b576307e93" providerId="ADAL" clId="{D1A861B9-2F7E-4109-9706-87C7F0AA554A}" dt="2022-11-18T13:18:39.036" v="27"/>
          <ac:spMkLst>
            <pc:docMk/>
            <pc:sldMk cId="515437393" sldId="11850"/>
            <ac:spMk id="27" creationId="{A9A767ED-9C11-BFDA-2FE9-26DDE056D520}"/>
          </ac:spMkLst>
        </pc:spChg>
        <pc:spChg chg="add mod">
          <ac:chgData name="Andrew Houtenville" userId="aea22101-bd61-4dfe-a17f-14b576307e93" providerId="ADAL" clId="{D1A861B9-2F7E-4109-9706-87C7F0AA554A}" dt="2022-11-18T13:18:39.036" v="27"/>
          <ac:spMkLst>
            <pc:docMk/>
            <pc:sldMk cId="515437393" sldId="11850"/>
            <ac:spMk id="28" creationId="{C02D6EE3-8E03-88C4-F06D-223C6900E3C4}"/>
          </ac:spMkLst>
        </pc:spChg>
        <pc:spChg chg="add mod">
          <ac:chgData name="Andrew Houtenville" userId="aea22101-bd61-4dfe-a17f-14b576307e93" providerId="ADAL" clId="{D1A861B9-2F7E-4109-9706-87C7F0AA554A}" dt="2022-11-18T13:18:39.036" v="27"/>
          <ac:spMkLst>
            <pc:docMk/>
            <pc:sldMk cId="515437393" sldId="11850"/>
            <ac:spMk id="29" creationId="{0C46C129-45C1-65D5-943C-E60C41FB7CBB}"/>
          </ac:spMkLst>
        </pc:spChg>
        <pc:grpChg chg="add mod">
          <ac:chgData name="Andrew Houtenville" userId="aea22101-bd61-4dfe-a17f-14b576307e93" providerId="ADAL" clId="{D1A861B9-2F7E-4109-9706-87C7F0AA554A}" dt="2022-11-18T13:18:10.986" v="22"/>
          <ac:grpSpMkLst>
            <pc:docMk/>
            <pc:sldMk cId="515437393" sldId="11850"/>
            <ac:grpSpMk id="7" creationId="{E6C371F4-7FBB-CF1D-2D92-344010FB0BF8}"/>
          </ac:grpSpMkLst>
        </pc:grpChg>
        <pc:grpChg chg="add mod">
          <ac:chgData name="Andrew Houtenville" userId="aea22101-bd61-4dfe-a17f-14b576307e93" providerId="ADAL" clId="{D1A861B9-2F7E-4109-9706-87C7F0AA554A}" dt="2022-11-18T13:18:10.986" v="22"/>
          <ac:grpSpMkLst>
            <pc:docMk/>
            <pc:sldMk cId="515437393" sldId="11850"/>
            <ac:grpSpMk id="9" creationId="{AA11FC88-A11A-3F8C-1CF9-B08B9C00F9DF}"/>
          </ac:grpSpMkLst>
        </pc:grpChg>
        <pc:grpChg chg="add mod">
          <ac:chgData name="Andrew Houtenville" userId="aea22101-bd61-4dfe-a17f-14b576307e93" providerId="ADAL" clId="{D1A861B9-2F7E-4109-9706-87C7F0AA554A}" dt="2022-11-18T13:18:39.036" v="27"/>
          <ac:grpSpMkLst>
            <pc:docMk/>
            <pc:sldMk cId="515437393" sldId="11850"/>
            <ac:grpSpMk id="20" creationId="{E6C371F4-7FBB-CF1D-2D92-344010FB0BF8}"/>
          </ac:grpSpMkLst>
        </pc:grpChg>
        <pc:grpChg chg="add mod">
          <ac:chgData name="Andrew Houtenville" userId="aea22101-bd61-4dfe-a17f-14b576307e93" providerId="ADAL" clId="{D1A861B9-2F7E-4109-9706-87C7F0AA554A}" dt="2022-11-18T13:18:39.036" v="27"/>
          <ac:grpSpMkLst>
            <pc:docMk/>
            <pc:sldMk cId="515437393" sldId="11850"/>
            <ac:grpSpMk id="22" creationId="{AA11FC88-A11A-3F8C-1CF9-B08B9C00F9DF}"/>
          </ac:grpSpMkLst>
        </pc:grpChg>
        <pc:graphicFrameChg chg="add mod">
          <ac:chgData name="Andrew Houtenville" userId="aea22101-bd61-4dfe-a17f-14b576307e93" providerId="ADAL" clId="{D1A861B9-2F7E-4109-9706-87C7F0AA554A}" dt="2022-11-18T13:17:46.790" v="16"/>
          <ac:graphicFrameMkLst>
            <pc:docMk/>
            <pc:sldMk cId="515437393" sldId="11850"/>
            <ac:graphicFrameMk id="3" creationId="{2424541D-9FB2-4EB1-8CDE-6938A7AE3E96}"/>
          </ac:graphicFrameMkLst>
        </pc:graphicFrameChg>
        <pc:graphicFrameChg chg="add mod">
          <ac:chgData name="Andrew Houtenville" userId="aea22101-bd61-4dfe-a17f-14b576307e93" providerId="ADAL" clId="{D1A861B9-2F7E-4109-9706-87C7F0AA554A}" dt="2022-11-18T13:18:39.036" v="27"/>
          <ac:graphicFrameMkLst>
            <pc:docMk/>
            <pc:sldMk cId="515437393" sldId="11850"/>
            <ac:graphicFrameMk id="19" creationId="{2424541D-9FB2-4EB1-8CDE-6938A7AE3E96}"/>
          </ac:graphicFrameMkLst>
        </pc:graphicFrameChg>
        <pc:picChg chg="add del">
          <ac:chgData name="Andrew Houtenville" userId="aea22101-bd61-4dfe-a17f-14b576307e93" providerId="ADAL" clId="{D1A861B9-2F7E-4109-9706-87C7F0AA554A}" dt="2022-11-18T13:17:48.569" v="18" actId="478"/>
          <ac:picMkLst>
            <pc:docMk/>
            <pc:sldMk cId="515437393" sldId="11850"/>
            <ac:picMk id="6" creationId="{45EC8E53-E3B1-93C0-F48E-464D47AFE9EE}"/>
          </ac:picMkLst>
        </pc:picChg>
        <pc:picChg chg="del">
          <ac:chgData name="Andrew Houtenville" userId="aea22101-bd61-4dfe-a17f-14b576307e93" providerId="ADAL" clId="{D1A861B9-2F7E-4109-9706-87C7F0AA554A}" dt="2022-11-18T13:17:11.690" v="8" actId="478"/>
          <ac:picMkLst>
            <pc:docMk/>
            <pc:sldMk cId="515437393" sldId="11850"/>
            <ac:picMk id="17" creationId="{C885C14A-4055-794A-7036-2321492F491E}"/>
          </ac:picMkLst>
        </pc:picChg>
        <pc:picChg chg="add del">
          <ac:chgData name="Andrew Houtenville" userId="aea22101-bd61-4dfe-a17f-14b576307e93" providerId="ADAL" clId="{D1A861B9-2F7E-4109-9706-87C7F0AA554A}" dt="2022-11-18T13:18:21.471" v="24"/>
          <ac:picMkLst>
            <pc:docMk/>
            <pc:sldMk cId="515437393" sldId="11850"/>
            <ac:picMk id="18" creationId="{E716198B-DA5E-E25E-DF65-4FCA2C10E774}"/>
          </ac:picMkLst>
        </pc:picChg>
        <pc:picChg chg="add mod">
          <ac:chgData name="Andrew Houtenville" userId="aea22101-bd61-4dfe-a17f-14b576307e93" providerId="ADAL" clId="{D1A861B9-2F7E-4109-9706-87C7F0AA554A}" dt="2022-11-18T13:28:05.712" v="90" actId="1076"/>
          <ac:picMkLst>
            <pc:docMk/>
            <pc:sldMk cId="515437393" sldId="11850"/>
            <ac:picMk id="30" creationId="{D31C3478-2C00-7F7A-5767-DF1349826FE4}"/>
          </ac:picMkLst>
        </pc:picChg>
        <pc:cxnChg chg="add mod">
          <ac:chgData name="Andrew Houtenville" userId="aea22101-bd61-4dfe-a17f-14b576307e93" providerId="ADAL" clId="{D1A861B9-2F7E-4109-9706-87C7F0AA554A}" dt="2022-11-18T13:18:10.986" v="22"/>
          <ac:cxnSpMkLst>
            <pc:docMk/>
            <pc:sldMk cId="515437393" sldId="11850"/>
            <ac:cxnSpMk id="10" creationId="{8E87DE7E-3C4A-8731-3C98-8DBC41C0ADE1}"/>
          </ac:cxnSpMkLst>
        </pc:cxnChg>
        <pc:cxnChg chg="add mod">
          <ac:chgData name="Andrew Houtenville" userId="aea22101-bd61-4dfe-a17f-14b576307e93" providerId="ADAL" clId="{D1A861B9-2F7E-4109-9706-87C7F0AA554A}" dt="2022-11-18T13:18:10.986" v="22"/>
          <ac:cxnSpMkLst>
            <pc:docMk/>
            <pc:sldMk cId="515437393" sldId="11850"/>
            <ac:cxnSpMk id="11" creationId="{AB550A1B-8659-4EF9-A96C-4F02E1DE0467}"/>
          </ac:cxnSpMkLst>
        </pc:cxnChg>
        <pc:cxnChg chg="add mod">
          <ac:chgData name="Andrew Houtenville" userId="aea22101-bd61-4dfe-a17f-14b576307e93" providerId="ADAL" clId="{D1A861B9-2F7E-4109-9706-87C7F0AA554A}" dt="2022-11-18T13:18:10.986" v="22"/>
          <ac:cxnSpMkLst>
            <pc:docMk/>
            <pc:sldMk cId="515437393" sldId="11850"/>
            <ac:cxnSpMk id="12" creationId="{498AC417-D85B-B8CD-C33B-0D337B4D2C1F}"/>
          </ac:cxnSpMkLst>
        </pc:cxnChg>
        <pc:cxnChg chg="add mod">
          <ac:chgData name="Andrew Houtenville" userId="aea22101-bd61-4dfe-a17f-14b576307e93" providerId="ADAL" clId="{D1A861B9-2F7E-4109-9706-87C7F0AA554A}" dt="2022-11-18T13:18:39.036" v="27"/>
          <ac:cxnSpMkLst>
            <pc:docMk/>
            <pc:sldMk cId="515437393" sldId="11850"/>
            <ac:cxnSpMk id="23" creationId="{8E87DE7E-3C4A-8731-3C98-8DBC41C0ADE1}"/>
          </ac:cxnSpMkLst>
        </pc:cxnChg>
        <pc:cxnChg chg="add mod">
          <ac:chgData name="Andrew Houtenville" userId="aea22101-bd61-4dfe-a17f-14b576307e93" providerId="ADAL" clId="{D1A861B9-2F7E-4109-9706-87C7F0AA554A}" dt="2022-11-18T13:18:39.036" v="27"/>
          <ac:cxnSpMkLst>
            <pc:docMk/>
            <pc:sldMk cId="515437393" sldId="11850"/>
            <ac:cxnSpMk id="24" creationId="{AB550A1B-8659-4EF9-A96C-4F02E1DE0467}"/>
          </ac:cxnSpMkLst>
        </pc:cxnChg>
        <pc:cxnChg chg="add mod">
          <ac:chgData name="Andrew Houtenville" userId="aea22101-bd61-4dfe-a17f-14b576307e93" providerId="ADAL" clId="{D1A861B9-2F7E-4109-9706-87C7F0AA554A}" dt="2022-11-18T13:18:39.036" v="27"/>
          <ac:cxnSpMkLst>
            <pc:docMk/>
            <pc:sldMk cId="515437393" sldId="11850"/>
            <ac:cxnSpMk id="25" creationId="{498AC417-D85B-B8CD-C33B-0D337B4D2C1F}"/>
          </ac:cxnSpMkLst>
        </pc:cxnChg>
      </pc:sldChg>
      <pc:sldChg chg="addSp delSp modSp del mod">
        <pc:chgData name="Andrew Houtenville" userId="aea22101-bd61-4dfe-a17f-14b576307e93" providerId="ADAL" clId="{D1A861B9-2F7E-4109-9706-87C7F0AA554A}" dt="2022-11-18T13:24:17.746" v="51" actId="47"/>
        <pc:sldMkLst>
          <pc:docMk/>
          <pc:sldMk cId="1508061050" sldId="11852"/>
        </pc:sldMkLst>
        <pc:spChg chg="add mod">
          <ac:chgData name="Andrew Houtenville" userId="aea22101-bd61-4dfe-a17f-14b576307e93" providerId="ADAL" clId="{D1A861B9-2F7E-4109-9706-87C7F0AA554A}" dt="2022-11-18T13:19:04.148" v="31"/>
          <ac:spMkLst>
            <pc:docMk/>
            <pc:sldMk cId="1508061050" sldId="11852"/>
            <ac:spMk id="7" creationId="{7CFDFD9E-E003-BB13-F802-CD2A86EFA17F}"/>
          </ac:spMkLst>
        </pc:spChg>
        <pc:spChg chg="add mod">
          <ac:chgData name="Andrew Houtenville" userId="aea22101-bd61-4dfe-a17f-14b576307e93" providerId="ADAL" clId="{D1A861B9-2F7E-4109-9706-87C7F0AA554A}" dt="2022-11-18T13:19:04.148" v="31"/>
          <ac:spMkLst>
            <pc:docMk/>
            <pc:sldMk cId="1508061050" sldId="11852"/>
            <ac:spMk id="12" creationId="{3FF41DE2-C584-43F4-A4CF-C64F0224B25D}"/>
          </ac:spMkLst>
        </pc:spChg>
        <pc:spChg chg="add mod">
          <ac:chgData name="Andrew Houtenville" userId="aea22101-bd61-4dfe-a17f-14b576307e93" providerId="ADAL" clId="{D1A861B9-2F7E-4109-9706-87C7F0AA554A}" dt="2022-11-18T13:19:04.148" v="31"/>
          <ac:spMkLst>
            <pc:docMk/>
            <pc:sldMk cId="1508061050" sldId="11852"/>
            <ac:spMk id="13" creationId="{046D69AA-AE32-83BA-EEF4-B8843632E98B}"/>
          </ac:spMkLst>
        </pc:spChg>
        <pc:spChg chg="add mod">
          <ac:chgData name="Andrew Houtenville" userId="aea22101-bd61-4dfe-a17f-14b576307e93" providerId="ADAL" clId="{D1A861B9-2F7E-4109-9706-87C7F0AA554A}" dt="2022-11-18T13:19:04.148" v="31"/>
          <ac:spMkLst>
            <pc:docMk/>
            <pc:sldMk cId="1508061050" sldId="11852"/>
            <ac:spMk id="14" creationId="{9BD7DAF6-5FE9-1870-3ED2-E0AA933A59D0}"/>
          </ac:spMkLst>
        </pc:spChg>
        <pc:spChg chg="add mod">
          <ac:chgData name="Andrew Houtenville" userId="aea22101-bd61-4dfe-a17f-14b576307e93" providerId="ADAL" clId="{D1A861B9-2F7E-4109-9706-87C7F0AA554A}" dt="2022-11-18T13:19:04.148" v="31"/>
          <ac:spMkLst>
            <pc:docMk/>
            <pc:sldMk cId="1508061050" sldId="11852"/>
            <ac:spMk id="15" creationId="{6B5BC3E7-DD67-21C8-4254-2C4A44AD2FEF}"/>
          </ac:spMkLst>
        </pc:spChg>
        <pc:spChg chg="add mod">
          <ac:chgData name="Andrew Houtenville" userId="aea22101-bd61-4dfe-a17f-14b576307e93" providerId="ADAL" clId="{D1A861B9-2F7E-4109-9706-87C7F0AA554A}" dt="2022-11-18T13:19:04.148" v="31"/>
          <ac:spMkLst>
            <pc:docMk/>
            <pc:sldMk cId="1508061050" sldId="11852"/>
            <ac:spMk id="17" creationId="{A816A67D-7556-4D49-8E84-957C35CE9734}"/>
          </ac:spMkLst>
        </pc:spChg>
        <pc:grpChg chg="add mod">
          <ac:chgData name="Andrew Houtenville" userId="aea22101-bd61-4dfe-a17f-14b576307e93" providerId="ADAL" clId="{D1A861B9-2F7E-4109-9706-87C7F0AA554A}" dt="2022-11-18T13:19:04.148" v="31"/>
          <ac:grpSpMkLst>
            <pc:docMk/>
            <pc:sldMk cId="1508061050" sldId="11852"/>
            <ac:grpSpMk id="3" creationId="{6EAC286A-B4FA-4A31-A995-BAC0B3F7F55A}"/>
          </ac:grpSpMkLst>
        </pc:grpChg>
        <pc:grpChg chg="add mod">
          <ac:chgData name="Andrew Houtenville" userId="aea22101-bd61-4dfe-a17f-14b576307e93" providerId="ADAL" clId="{D1A861B9-2F7E-4109-9706-87C7F0AA554A}" dt="2022-11-18T13:19:04.148" v="31"/>
          <ac:grpSpMkLst>
            <pc:docMk/>
            <pc:sldMk cId="1508061050" sldId="11852"/>
            <ac:grpSpMk id="6" creationId="{07AD94C5-A872-D09E-8188-64B1155BE79C}"/>
          </ac:grpSpMkLst>
        </pc:grpChg>
        <pc:grpChg chg="add mod">
          <ac:chgData name="Andrew Houtenville" userId="aea22101-bd61-4dfe-a17f-14b576307e93" providerId="ADAL" clId="{D1A861B9-2F7E-4109-9706-87C7F0AA554A}" dt="2022-11-18T13:19:04.148" v="31"/>
          <ac:grpSpMkLst>
            <pc:docMk/>
            <pc:sldMk cId="1508061050" sldId="11852"/>
            <ac:grpSpMk id="8" creationId="{EC88F9FC-34B7-4C4B-88CD-D2B77053286F}"/>
          </ac:grpSpMkLst>
        </pc:grpChg>
        <pc:graphicFrameChg chg="add mod">
          <ac:chgData name="Andrew Houtenville" userId="aea22101-bd61-4dfe-a17f-14b576307e93" providerId="ADAL" clId="{D1A861B9-2F7E-4109-9706-87C7F0AA554A}" dt="2022-11-18T13:19:04.148" v="31"/>
          <ac:graphicFrameMkLst>
            <pc:docMk/>
            <pc:sldMk cId="1508061050" sldId="11852"/>
            <ac:graphicFrameMk id="16" creationId="{0D292FC1-1264-4C3D-A7EC-76694831ED36}"/>
          </ac:graphicFrameMkLst>
        </pc:graphicFrameChg>
        <pc:picChg chg="add">
          <ac:chgData name="Andrew Houtenville" userId="aea22101-bd61-4dfe-a17f-14b576307e93" providerId="ADAL" clId="{D1A861B9-2F7E-4109-9706-87C7F0AA554A}" dt="2022-11-18T13:19:04.304" v="32"/>
          <ac:picMkLst>
            <pc:docMk/>
            <pc:sldMk cId="1508061050" sldId="11852"/>
            <ac:picMk id="18" creationId="{F9CA8724-3D7A-E7EC-89E1-124597B1708E}"/>
          </ac:picMkLst>
        </pc:picChg>
        <pc:picChg chg="del">
          <ac:chgData name="Andrew Houtenville" userId="aea22101-bd61-4dfe-a17f-14b576307e93" providerId="ADAL" clId="{D1A861B9-2F7E-4109-9706-87C7F0AA554A}" dt="2022-11-18T13:17:17.425" v="10" actId="478"/>
          <ac:picMkLst>
            <pc:docMk/>
            <pc:sldMk cId="1508061050" sldId="11852"/>
            <ac:picMk id="19" creationId="{5E9A9C66-F6AC-0747-9742-1A0032BD54A0}"/>
          </ac:picMkLst>
        </pc:picChg>
        <pc:cxnChg chg="add mod">
          <ac:chgData name="Andrew Houtenville" userId="aea22101-bd61-4dfe-a17f-14b576307e93" providerId="ADAL" clId="{D1A861B9-2F7E-4109-9706-87C7F0AA554A}" dt="2022-11-18T13:19:04.148" v="31"/>
          <ac:cxnSpMkLst>
            <pc:docMk/>
            <pc:sldMk cId="1508061050" sldId="11852"/>
            <ac:cxnSpMk id="9" creationId="{3CE36343-D246-1DF5-387E-C3218BECEEA6}"/>
          </ac:cxnSpMkLst>
        </pc:cxnChg>
        <pc:cxnChg chg="add mod">
          <ac:chgData name="Andrew Houtenville" userId="aea22101-bd61-4dfe-a17f-14b576307e93" providerId="ADAL" clId="{D1A861B9-2F7E-4109-9706-87C7F0AA554A}" dt="2022-11-18T13:19:04.148" v="31"/>
          <ac:cxnSpMkLst>
            <pc:docMk/>
            <pc:sldMk cId="1508061050" sldId="11852"/>
            <ac:cxnSpMk id="10" creationId="{A86185C3-77E8-67C5-8066-69FA1625B838}"/>
          </ac:cxnSpMkLst>
        </pc:cxnChg>
        <pc:cxnChg chg="add mod">
          <ac:chgData name="Andrew Houtenville" userId="aea22101-bd61-4dfe-a17f-14b576307e93" providerId="ADAL" clId="{D1A861B9-2F7E-4109-9706-87C7F0AA554A}" dt="2022-11-18T13:19:04.148" v="31"/>
          <ac:cxnSpMkLst>
            <pc:docMk/>
            <pc:sldMk cId="1508061050" sldId="11852"/>
            <ac:cxnSpMk id="11" creationId="{983D1A78-A691-B644-FCB6-14E8C290AD4D}"/>
          </ac:cxnSpMkLst>
        </pc:cxnChg>
      </pc:sldChg>
      <pc:sldChg chg="addSp delSp modSp mod">
        <pc:chgData name="Andrew Houtenville" userId="aea22101-bd61-4dfe-a17f-14b576307e93" providerId="ADAL" clId="{D1A861B9-2F7E-4109-9706-87C7F0AA554A}" dt="2022-11-18T13:26:54.488" v="88" actId="1076"/>
        <pc:sldMkLst>
          <pc:docMk/>
          <pc:sldMk cId="3226049282" sldId="11853"/>
        </pc:sldMkLst>
        <pc:spChg chg="add mod">
          <ac:chgData name="Andrew Houtenville" userId="aea22101-bd61-4dfe-a17f-14b576307e93" providerId="ADAL" clId="{D1A861B9-2F7E-4109-9706-87C7F0AA554A}" dt="2022-11-18T13:19:24.312" v="35"/>
          <ac:spMkLst>
            <pc:docMk/>
            <pc:sldMk cId="3226049282" sldId="11853"/>
            <ac:spMk id="7" creationId="{355A1AF0-A483-954C-C124-C17986121792}"/>
          </ac:spMkLst>
        </pc:spChg>
        <pc:spChg chg="add mod">
          <ac:chgData name="Andrew Houtenville" userId="aea22101-bd61-4dfe-a17f-14b576307e93" providerId="ADAL" clId="{D1A861B9-2F7E-4109-9706-87C7F0AA554A}" dt="2022-11-18T13:19:24.312" v="35"/>
          <ac:spMkLst>
            <pc:docMk/>
            <pc:sldMk cId="3226049282" sldId="11853"/>
            <ac:spMk id="12" creationId="{44B395CE-56D0-FD55-20F5-E656C1A7E98A}"/>
          </ac:spMkLst>
        </pc:spChg>
        <pc:spChg chg="add mod">
          <ac:chgData name="Andrew Houtenville" userId="aea22101-bd61-4dfe-a17f-14b576307e93" providerId="ADAL" clId="{D1A861B9-2F7E-4109-9706-87C7F0AA554A}" dt="2022-11-18T13:19:24.312" v="35"/>
          <ac:spMkLst>
            <pc:docMk/>
            <pc:sldMk cId="3226049282" sldId="11853"/>
            <ac:spMk id="13" creationId="{90B48216-54E0-D0EA-0F0E-3BB9D1A22BEA}"/>
          </ac:spMkLst>
        </pc:spChg>
        <pc:spChg chg="add mod">
          <ac:chgData name="Andrew Houtenville" userId="aea22101-bd61-4dfe-a17f-14b576307e93" providerId="ADAL" clId="{D1A861B9-2F7E-4109-9706-87C7F0AA554A}" dt="2022-11-18T13:19:24.312" v="35"/>
          <ac:spMkLst>
            <pc:docMk/>
            <pc:sldMk cId="3226049282" sldId="11853"/>
            <ac:spMk id="14" creationId="{7F390CF9-8E2A-C4D3-83D5-5A468C362D62}"/>
          </ac:spMkLst>
        </pc:spChg>
        <pc:spChg chg="add mod">
          <ac:chgData name="Andrew Houtenville" userId="aea22101-bd61-4dfe-a17f-14b576307e93" providerId="ADAL" clId="{D1A861B9-2F7E-4109-9706-87C7F0AA554A}" dt="2022-11-18T13:19:24.312" v="35"/>
          <ac:spMkLst>
            <pc:docMk/>
            <pc:sldMk cId="3226049282" sldId="11853"/>
            <ac:spMk id="15" creationId="{E03A72BE-2805-C97F-EDBB-18D62C6D192E}"/>
          </ac:spMkLst>
        </pc:spChg>
        <pc:spChg chg="add mod">
          <ac:chgData name="Andrew Houtenville" userId="aea22101-bd61-4dfe-a17f-14b576307e93" providerId="ADAL" clId="{D1A861B9-2F7E-4109-9706-87C7F0AA554A}" dt="2022-11-18T13:19:24.312" v="35"/>
          <ac:spMkLst>
            <pc:docMk/>
            <pc:sldMk cId="3226049282" sldId="11853"/>
            <ac:spMk id="17" creationId="{A3DEB187-B321-4933-A6A3-EF3DB8F0BADA}"/>
          </ac:spMkLst>
        </pc:spChg>
        <pc:spChg chg="add mod">
          <ac:chgData name="Andrew Houtenville" userId="aea22101-bd61-4dfe-a17f-14b576307e93" providerId="ADAL" clId="{D1A861B9-2F7E-4109-9706-87C7F0AA554A}" dt="2022-11-18T13:22:46.296" v="40"/>
          <ac:spMkLst>
            <pc:docMk/>
            <pc:sldMk cId="3226049282" sldId="11853"/>
            <ac:spMk id="22" creationId="{7CFDFD9E-E003-BB13-F802-CD2A86EFA17F}"/>
          </ac:spMkLst>
        </pc:spChg>
        <pc:spChg chg="add mod">
          <ac:chgData name="Andrew Houtenville" userId="aea22101-bd61-4dfe-a17f-14b576307e93" providerId="ADAL" clId="{D1A861B9-2F7E-4109-9706-87C7F0AA554A}" dt="2022-11-18T13:22:46.296" v="40"/>
          <ac:spMkLst>
            <pc:docMk/>
            <pc:sldMk cId="3226049282" sldId="11853"/>
            <ac:spMk id="27" creationId="{3FF41DE2-C584-43F4-A4CF-C64F0224B25D}"/>
          </ac:spMkLst>
        </pc:spChg>
        <pc:spChg chg="add mod">
          <ac:chgData name="Andrew Houtenville" userId="aea22101-bd61-4dfe-a17f-14b576307e93" providerId="ADAL" clId="{D1A861B9-2F7E-4109-9706-87C7F0AA554A}" dt="2022-11-18T13:22:46.296" v="40"/>
          <ac:spMkLst>
            <pc:docMk/>
            <pc:sldMk cId="3226049282" sldId="11853"/>
            <ac:spMk id="28" creationId="{046D69AA-AE32-83BA-EEF4-B8843632E98B}"/>
          </ac:spMkLst>
        </pc:spChg>
        <pc:spChg chg="add mod">
          <ac:chgData name="Andrew Houtenville" userId="aea22101-bd61-4dfe-a17f-14b576307e93" providerId="ADAL" clId="{D1A861B9-2F7E-4109-9706-87C7F0AA554A}" dt="2022-11-18T13:22:46.296" v="40"/>
          <ac:spMkLst>
            <pc:docMk/>
            <pc:sldMk cId="3226049282" sldId="11853"/>
            <ac:spMk id="29" creationId="{9BD7DAF6-5FE9-1870-3ED2-E0AA933A59D0}"/>
          </ac:spMkLst>
        </pc:spChg>
        <pc:spChg chg="add mod">
          <ac:chgData name="Andrew Houtenville" userId="aea22101-bd61-4dfe-a17f-14b576307e93" providerId="ADAL" clId="{D1A861B9-2F7E-4109-9706-87C7F0AA554A}" dt="2022-11-18T13:22:46.296" v="40"/>
          <ac:spMkLst>
            <pc:docMk/>
            <pc:sldMk cId="3226049282" sldId="11853"/>
            <ac:spMk id="30" creationId="{6B5BC3E7-DD67-21C8-4254-2C4A44AD2FEF}"/>
          </ac:spMkLst>
        </pc:spChg>
        <pc:spChg chg="add mod">
          <ac:chgData name="Andrew Houtenville" userId="aea22101-bd61-4dfe-a17f-14b576307e93" providerId="ADAL" clId="{D1A861B9-2F7E-4109-9706-87C7F0AA554A}" dt="2022-11-18T13:22:46.296" v="40"/>
          <ac:spMkLst>
            <pc:docMk/>
            <pc:sldMk cId="3226049282" sldId="11853"/>
            <ac:spMk id="32" creationId="{A816A67D-7556-4D49-8E84-957C35CE9734}"/>
          </ac:spMkLst>
        </pc:spChg>
        <pc:grpChg chg="add mod">
          <ac:chgData name="Andrew Houtenville" userId="aea22101-bd61-4dfe-a17f-14b576307e93" providerId="ADAL" clId="{D1A861B9-2F7E-4109-9706-87C7F0AA554A}" dt="2022-11-18T13:19:24.312" v="35"/>
          <ac:grpSpMkLst>
            <pc:docMk/>
            <pc:sldMk cId="3226049282" sldId="11853"/>
            <ac:grpSpMk id="3" creationId="{511B2828-868F-4D97-9CDC-EF54EBAA3076}"/>
          </ac:grpSpMkLst>
        </pc:grpChg>
        <pc:grpChg chg="add mod">
          <ac:chgData name="Andrew Houtenville" userId="aea22101-bd61-4dfe-a17f-14b576307e93" providerId="ADAL" clId="{D1A861B9-2F7E-4109-9706-87C7F0AA554A}" dt="2022-11-18T13:19:24.312" v="35"/>
          <ac:grpSpMkLst>
            <pc:docMk/>
            <pc:sldMk cId="3226049282" sldId="11853"/>
            <ac:grpSpMk id="6" creationId="{305C8F68-8830-C215-92D0-F9289D6A1965}"/>
          </ac:grpSpMkLst>
        </pc:grpChg>
        <pc:grpChg chg="add mod">
          <ac:chgData name="Andrew Houtenville" userId="aea22101-bd61-4dfe-a17f-14b576307e93" providerId="ADAL" clId="{D1A861B9-2F7E-4109-9706-87C7F0AA554A}" dt="2022-11-18T13:19:24.312" v="35"/>
          <ac:grpSpMkLst>
            <pc:docMk/>
            <pc:sldMk cId="3226049282" sldId="11853"/>
            <ac:grpSpMk id="8" creationId="{ED443AA9-FF4C-36F8-2D95-0156B5AC82E1}"/>
          </ac:grpSpMkLst>
        </pc:grpChg>
        <pc:grpChg chg="add mod">
          <ac:chgData name="Andrew Houtenville" userId="aea22101-bd61-4dfe-a17f-14b576307e93" providerId="ADAL" clId="{D1A861B9-2F7E-4109-9706-87C7F0AA554A}" dt="2022-11-18T13:22:46.296" v="40"/>
          <ac:grpSpMkLst>
            <pc:docMk/>
            <pc:sldMk cId="3226049282" sldId="11853"/>
            <ac:grpSpMk id="20" creationId="{6EAC286A-B4FA-4A31-A995-BAC0B3F7F55A}"/>
          </ac:grpSpMkLst>
        </pc:grpChg>
        <pc:grpChg chg="add mod">
          <ac:chgData name="Andrew Houtenville" userId="aea22101-bd61-4dfe-a17f-14b576307e93" providerId="ADAL" clId="{D1A861B9-2F7E-4109-9706-87C7F0AA554A}" dt="2022-11-18T13:22:46.296" v="40"/>
          <ac:grpSpMkLst>
            <pc:docMk/>
            <pc:sldMk cId="3226049282" sldId="11853"/>
            <ac:grpSpMk id="21" creationId="{07AD94C5-A872-D09E-8188-64B1155BE79C}"/>
          </ac:grpSpMkLst>
        </pc:grpChg>
        <pc:grpChg chg="add mod">
          <ac:chgData name="Andrew Houtenville" userId="aea22101-bd61-4dfe-a17f-14b576307e93" providerId="ADAL" clId="{D1A861B9-2F7E-4109-9706-87C7F0AA554A}" dt="2022-11-18T13:22:46.296" v="40"/>
          <ac:grpSpMkLst>
            <pc:docMk/>
            <pc:sldMk cId="3226049282" sldId="11853"/>
            <ac:grpSpMk id="23" creationId="{EC88F9FC-34B7-4C4B-88CD-D2B77053286F}"/>
          </ac:grpSpMkLst>
        </pc:grpChg>
        <pc:graphicFrameChg chg="add mod">
          <ac:chgData name="Andrew Houtenville" userId="aea22101-bd61-4dfe-a17f-14b576307e93" providerId="ADAL" clId="{D1A861B9-2F7E-4109-9706-87C7F0AA554A}" dt="2022-11-18T13:19:24.312" v="35"/>
          <ac:graphicFrameMkLst>
            <pc:docMk/>
            <pc:sldMk cId="3226049282" sldId="11853"/>
            <ac:graphicFrameMk id="16" creationId="{33012F2A-CFB9-4875-9223-F61945A3060A}"/>
          </ac:graphicFrameMkLst>
        </pc:graphicFrameChg>
        <pc:graphicFrameChg chg="add mod">
          <ac:chgData name="Andrew Houtenville" userId="aea22101-bd61-4dfe-a17f-14b576307e93" providerId="ADAL" clId="{D1A861B9-2F7E-4109-9706-87C7F0AA554A}" dt="2022-11-18T13:22:46.296" v="40"/>
          <ac:graphicFrameMkLst>
            <pc:docMk/>
            <pc:sldMk cId="3226049282" sldId="11853"/>
            <ac:graphicFrameMk id="31" creationId="{0D292FC1-1264-4C3D-A7EC-76694831ED36}"/>
          </ac:graphicFrameMkLst>
        </pc:graphicFrameChg>
        <pc:picChg chg="del">
          <ac:chgData name="Andrew Houtenville" userId="aea22101-bd61-4dfe-a17f-14b576307e93" providerId="ADAL" clId="{D1A861B9-2F7E-4109-9706-87C7F0AA554A}" dt="2022-11-18T13:17:20.347" v="11" actId="478"/>
          <ac:picMkLst>
            <pc:docMk/>
            <pc:sldMk cId="3226049282" sldId="11853"/>
            <ac:picMk id="18" creationId="{B7807BB6-6465-967B-E294-B7A9F3FA872F}"/>
          </ac:picMkLst>
        </pc:picChg>
        <pc:picChg chg="add del">
          <ac:chgData name="Andrew Houtenville" userId="aea22101-bd61-4dfe-a17f-14b576307e93" providerId="ADAL" clId="{D1A861B9-2F7E-4109-9706-87C7F0AA554A}" dt="2022-11-18T13:22:41.833" v="37" actId="478"/>
          <ac:picMkLst>
            <pc:docMk/>
            <pc:sldMk cId="3226049282" sldId="11853"/>
            <ac:picMk id="19" creationId="{EEC86FDB-F6BE-525C-98C2-BCB18CC22590}"/>
          </ac:picMkLst>
        </pc:picChg>
        <pc:picChg chg="add mod">
          <ac:chgData name="Andrew Houtenville" userId="aea22101-bd61-4dfe-a17f-14b576307e93" providerId="ADAL" clId="{D1A861B9-2F7E-4109-9706-87C7F0AA554A}" dt="2022-11-18T13:26:54.488" v="88" actId="1076"/>
          <ac:picMkLst>
            <pc:docMk/>
            <pc:sldMk cId="3226049282" sldId="11853"/>
            <ac:picMk id="33" creationId="{D5666777-AFF1-1DD5-E2CD-ED314E84F367}"/>
          </ac:picMkLst>
        </pc:picChg>
        <pc:cxnChg chg="add mod">
          <ac:chgData name="Andrew Houtenville" userId="aea22101-bd61-4dfe-a17f-14b576307e93" providerId="ADAL" clId="{D1A861B9-2F7E-4109-9706-87C7F0AA554A}" dt="2022-11-18T13:19:24.312" v="35"/>
          <ac:cxnSpMkLst>
            <pc:docMk/>
            <pc:sldMk cId="3226049282" sldId="11853"/>
            <ac:cxnSpMk id="9" creationId="{2FD3721B-0492-E18E-8DD0-9663A1DEC179}"/>
          </ac:cxnSpMkLst>
        </pc:cxnChg>
        <pc:cxnChg chg="add mod">
          <ac:chgData name="Andrew Houtenville" userId="aea22101-bd61-4dfe-a17f-14b576307e93" providerId="ADAL" clId="{D1A861B9-2F7E-4109-9706-87C7F0AA554A}" dt="2022-11-18T13:19:24.312" v="35"/>
          <ac:cxnSpMkLst>
            <pc:docMk/>
            <pc:sldMk cId="3226049282" sldId="11853"/>
            <ac:cxnSpMk id="10" creationId="{5AE3B9B1-F7AF-23B2-70D1-D94FE32DD201}"/>
          </ac:cxnSpMkLst>
        </pc:cxnChg>
        <pc:cxnChg chg="add mod">
          <ac:chgData name="Andrew Houtenville" userId="aea22101-bd61-4dfe-a17f-14b576307e93" providerId="ADAL" clId="{D1A861B9-2F7E-4109-9706-87C7F0AA554A}" dt="2022-11-18T13:19:24.312" v="35"/>
          <ac:cxnSpMkLst>
            <pc:docMk/>
            <pc:sldMk cId="3226049282" sldId="11853"/>
            <ac:cxnSpMk id="11" creationId="{C1C36F2F-EE73-CEAC-CCC1-00672BC0FA62}"/>
          </ac:cxnSpMkLst>
        </pc:cxnChg>
        <pc:cxnChg chg="add mod">
          <ac:chgData name="Andrew Houtenville" userId="aea22101-bd61-4dfe-a17f-14b576307e93" providerId="ADAL" clId="{D1A861B9-2F7E-4109-9706-87C7F0AA554A}" dt="2022-11-18T13:22:46.296" v="40"/>
          <ac:cxnSpMkLst>
            <pc:docMk/>
            <pc:sldMk cId="3226049282" sldId="11853"/>
            <ac:cxnSpMk id="24" creationId="{3CE36343-D246-1DF5-387E-C3218BECEEA6}"/>
          </ac:cxnSpMkLst>
        </pc:cxnChg>
        <pc:cxnChg chg="add mod">
          <ac:chgData name="Andrew Houtenville" userId="aea22101-bd61-4dfe-a17f-14b576307e93" providerId="ADAL" clId="{D1A861B9-2F7E-4109-9706-87C7F0AA554A}" dt="2022-11-18T13:22:46.296" v="40"/>
          <ac:cxnSpMkLst>
            <pc:docMk/>
            <pc:sldMk cId="3226049282" sldId="11853"/>
            <ac:cxnSpMk id="25" creationId="{A86185C3-77E8-67C5-8066-69FA1625B838}"/>
          </ac:cxnSpMkLst>
        </pc:cxnChg>
        <pc:cxnChg chg="add mod">
          <ac:chgData name="Andrew Houtenville" userId="aea22101-bd61-4dfe-a17f-14b576307e93" providerId="ADAL" clId="{D1A861B9-2F7E-4109-9706-87C7F0AA554A}" dt="2022-11-18T13:22:46.296" v="40"/>
          <ac:cxnSpMkLst>
            <pc:docMk/>
            <pc:sldMk cId="3226049282" sldId="11853"/>
            <ac:cxnSpMk id="26" creationId="{983D1A78-A691-B644-FCB6-14E8C290AD4D}"/>
          </ac:cxnSpMkLst>
        </pc:cxnChg>
      </pc:sldChg>
      <pc:sldChg chg="addSp delSp modSp mod">
        <pc:chgData name="Andrew Houtenville" userId="aea22101-bd61-4dfe-a17f-14b576307e93" providerId="ADAL" clId="{D1A861B9-2F7E-4109-9706-87C7F0AA554A}" dt="2022-11-18T13:26:18.155" v="84" actId="1076"/>
        <pc:sldMkLst>
          <pc:docMk/>
          <pc:sldMk cId="1047837859" sldId="11899"/>
        </pc:sldMkLst>
        <pc:spChg chg="add mod">
          <ac:chgData name="Andrew Houtenville" userId="aea22101-bd61-4dfe-a17f-14b576307e93" providerId="ADAL" clId="{D1A861B9-2F7E-4109-9706-87C7F0AA554A}" dt="2022-11-18T13:23:34.090" v="48"/>
          <ac:spMkLst>
            <pc:docMk/>
            <pc:sldMk cId="1047837859" sldId="11899"/>
            <ac:spMk id="7" creationId="{BB78E349-BD88-D3E5-C4AF-8DF4ED17268A}"/>
          </ac:spMkLst>
        </pc:spChg>
        <pc:spChg chg="add mod">
          <ac:chgData name="Andrew Houtenville" userId="aea22101-bd61-4dfe-a17f-14b576307e93" providerId="ADAL" clId="{D1A861B9-2F7E-4109-9706-87C7F0AA554A}" dt="2022-11-18T13:23:34.090" v="48"/>
          <ac:spMkLst>
            <pc:docMk/>
            <pc:sldMk cId="1047837859" sldId="11899"/>
            <ac:spMk id="12" creationId="{9AB48B6C-8F3F-843F-08A7-4AAACCE8D557}"/>
          </ac:spMkLst>
        </pc:spChg>
        <pc:spChg chg="add mod">
          <ac:chgData name="Andrew Houtenville" userId="aea22101-bd61-4dfe-a17f-14b576307e93" providerId="ADAL" clId="{D1A861B9-2F7E-4109-9706-87C7F0AA554A}" dt="2022-11-18T13:23:34.090" v="48"/>
          <ac:spMkLst>
            <pc:docMk/>
            <pc:sldMk cId="1047837859" sldId="11899"/>
            <ac:spMk id="13" creationId="{3CC6021A-1ED9-48F1-53E4-46794A89E8D1}"/>
          </ac:spMkLst>
        </pc:spChg>
        <pc:spChg chg="add mod">
          <ac:chgData name="Andrew Houtenville" userId="aea22101-bd61-4dfe-a17f-14b576307e93" providerId="ADAL" clId="{D1A861B9-2F7E-4109-9706-87C7F0AA554A}" dt="2022-11-18T13:23:34.090" v="48"/>
          <ac:spMkLst>
            <pc:docMk/>
            <pc:sldMk cId="1047837859" sldId="11899"/>
            <ac:spMk id="14" creationId="{B5B4FAE2-5FA9-2A5B-BA4F-16D7D75076F8}"/>
          </ac:spMkLst>
        </pc:spChg>
        <pc:spChg chg="add mod">
          <ac:chgData name="Andrew Houtenville" userId="aea22101-bd61-4dfe-a17f-14b576307e93" providerId="ADAL" clId="{D1A861B9-2F7E-4109-9706-87C7F0AA554A}" dt="2022-11-18T13:23:34.090" v="48"/>
          <ac:spMkLst>
            <pc:docMk/>
            <pc:sldMk cId="1047837859" sldId="11899"/>
            <ac:spMk id="15" creationId="{EF3CA2D9-DB0A-619E-C074-92335A7F4196}"/>
          </ac:spMkLst>
        </pc:spChg>
        <pc:grpChg chg="add mod">
          <ac:chgData name="Andrew Houtenville" userId="aea22101-bd61-4dfe-a17f-14b576307e93" providerId="ADAL" clId="{D1A861B9-2F7E-4109-9706-87C7F0AA554A}" dt="2022-11-18T13:23:34.090" v="48"/>
          <ac:grpSpMkLst>
            <pc:docMk/>
            <pc:sldMk cId="1047837859" sldId="11899"/>
            <ac:grpSpMk id="6" creationId="{02B3D6C8-AE83-E383-9487-AD8C277538A5}"/>
          </ac:grpSpMkLst>
        </pc:grpChg>
        <pc:grpChg chg="add mod">
          <ac:chgData name="Andrew Houtenville" userId="aea22101-bd61-4dfe-a17f-14b576307e93" providerId="ADAL" clId="{D1A861B9-2F7E-4109-9706-87C7F0AA554A}" dt="2022-11-18T13:23:34.090" v="48"/>
          <ac:grpSpMkLst>
            <pc:docMk/>
            <pc:sldMk cId="1047837859" sldId="11899"/>
            <ac:grpSpMk id="8" creationId="{FB1D40B2-A80C-F695-DEF1-2A70783F3915}"/>
          </ac:grpSpMkLst>
        </pc:grpChg>
        <pc:graphicFrameChg chg="add mod">
          <ac:chgData name="Andrew Houtenville" userId="aea22101-bd61-4dfe-a17f-14b576307e93" providerId="ADAL" clId="{D1A861B9-2F7E-4109-9706-87C7F0AA554A}" dt="2022-11-18T13:23:34.090" v="48"/>
          <ac:graphicFrameMkLst>
            <pc:docMk/>
            <pc:sldMk cId="1047837859" sldId="11899"/>
            <ac:graphicFrameMk id="3" creationId="{08644E31-F4A1-42E4-90A0-5CEDE898807D}"/>
          </ac:graphicFrameMkLst>
        </pc:graphicFrameChg>
        <pc:picChg chg="add mod">
          <ac:chgData name="Andrew Houtenville" userId="aea22101-bd61-4dfe-a17f-14b576307e93" providerId="ADAL" clId="{D1A861B9-2F7E-4109-9706-87C7F0AA554A}" dt="2022-11-18T13:26:18.155" v="84" actId="1076"/>
          <ac:picMkLst>
            <pc:docMk/>
            <pc:sldMk cId="1047837859" sldId="11899"/>
            <ac:picMk id="16" creationId="{376880F5-4F45-B7E6-691D-CE087DFFE8B1}"/>
          </ac:picMkLst>
        </pc:picChg>
        <pc:picChg chg="del">
          <ac:chgData name="Andrew Houtenville" userId="aea22101-bd61-4dfe-a17f-14b576307e93" providerId="ADAL" clId="{D1A861B9-2F7E-4109-9706-87C7F0AA554A}" dt="2022-11-18T13:17:28.005" v="13" actId="478"/>
          <ac:picMkLst>
            <pc:docMk/>
            <pc:sldMk cId="1047837859" sldId="11899"/>
            <ac:picMk id="19" creationId="{98FE6A50-D9BD-A6BD-CE28-4B784FD55553}"/>
          </ac:picMkLst>
        </pc:picChg>
        <pc:cxnChg chg="add mod">
          <ac:chgData name="Andrew Houtenville" userId="aea22101-bd61-4dfe-a17f-14b576307e93" providerId="ADAL" clId="{D1A861B9-2F7E-4109-9706-87C7F0AA554A}" dt="2022-11-18T13:23:34.090" v="48"/>
          <ac:cxnSpMkLst>
            <pc:docMk/>
            <pc:sldMk cId="1047837859" sldId="11899"/>
            <ac:cxnSpMk id="9" creationId="{B6EA8104-8A35-1E21-807C-4EEE1E3448F2}"/>
          </ac:cxnSpMkLst>
        </pc:cxnChg>
        <pc:cxnChg chg="add mod">
          <ac:chgData name="Andrew Houtenville" userId="aea22101-bd61-4dfe-a17f-14b576307e93" providerId="ADAL" clId="{D1A861B9-2F7E-4109-9706-87C7F0AA554A}" dt="2022-11-18T13:23:34.090" v="48"/>
          <ac:cxnSpMkLst>
            <pc:docMk/>
            <pc:sldMk cId="1047837859" sldId="11899"/>
            <ac:cxnSpMk id="10" creationId="{84505999-3575-F635-6ADD-CACB084E09B3}"/>
          </ac:cxnSpMkLst>
        </pc:cxnChg>
        <pc:cxnChg chg="add mod">
          <ac:chgData name="Andrew Houtenville" userId="aea22101-bd61-4dfe-a17f-14b576307e93" providerId="ADAL" clId="{D1A861B9-2F7E-4109-9706-87C7F0AA554A}" dt="2022-11-18T13:23:34.090" v="48"/>
          <ac:cxnSpMkLst>
            <pc:docMk/>
            <pc:sldMk cId="1047837859" sldId="11899"/>
            <ac:cxnSpMk id="11" creationId="{A0E8234F-5D25-F8CA-4016-E6DDF490C7BF}"/>
          </ac:cxnSpMkLst>
        </pc:cxnChg>
      </pc:sldChg>
      <pc:sldChg chg="delSp mod">
        <pc:chgData name="Andrew Houtenville" userId="aea22101-bd61-4dfe-a17f-14b576307e93" providerId="ADAL" clId="{D1A861B9-2F7E-4109-9706-87C7F0AA554A}" dt="2022-11-18T13:17:14.862" v="9" actId="478"/>
        <pc:sldMkLst>
          <pc:docMk/>
          <pc:sldMk cId="635818404" sldId="11900"/>
        </pc:sldMkLst>
        <pc:picChg chg="del">
          <ac:chgData name="Andrew Houtenville" userId="aea22101-bd61-4dfe-a17f-14b576307e93" providerId="ADAL" clId="{D1A861B9-2F7E-4109-9706-87C7F0AA554A}" dt="2022-11-18T13:17:14.862" v="9" actId="478"/>
          <ac:picMkLst>
            <pc:docMk/>
            <pc:sldMk cId="635818404" sldId="11900"/>
            <ac:picMk id="15" creationId="{897DC9E1-5A94-4076-7094-9E141B5EBD4A}"/>
          </ac:picMkLst>
        </pc:picChg>
      </pc:sldChg>
      <pc:sldChg chg="del">
        <pc:chgData name="Andrew Houtenville" userId="aea22101-bd61-4dfe-a17f-14b576307e93" providerId="ADAL" clId="{D1A861B9-2F7E-4109-9706-87C7F0AA554A}" dt="2022-11-18T13:16:21.580" v="4" actId="47"/>
        <pc:sldMkLst>
          <pc:docMk/>
          <pc:sldMk cId="631228161" sldId="11940"/>
        </pc:sldMkLst>
      </pc:sldChg>
      <pc:sldChg chg="addSp delSp modSp mod">
        <pc:chgData name="Andrew Houtenville" userId="aea22101-bd61-4dfe-a17f-14b576307e93" providerId="ADAL" clId="{D1A861B9-2F7E-4109-9706-87C7F0AA554A}" dt="2022-11-18T13:26:34.710" v="86" actId="1076"/>
        <pc:sldMkLst>
          <pc:docMk/>
          <pc:sldMk cId="3970789927" sldId="11946"/>
        </pc:sldMkLst>
        <pc:spChg chg="add mod">
          <ac:chgData name="Andrew Houtenville" userId="aea22101-bd61-4dfe-a17f-14b576307e93" providerId="ADAL" clId="{D1A861B9-2F7E-4109-9706-87C7F0AA554A}" dt="2022-11-18T13:23:04.801" v="44"/>
          <ac:spMkLst>
            <pc:docMk/>
            <pc:sldMk cId="3970789927" sldId="11946"/>
            <ac:spMk id="7" creationId="{355A1AF0-A483-954C-C124-C17986121792}"/>
          </ac:spMkLst>
        </pc:spChg>
        <pc:spChg chg="add mod">
          <ac:chgData name="Andrew Houtenville" userId="aea22101-bd61-4dfe-a17f-14b576307e93" providerId="ADAL" clId="{D1A861B9-2F7E-4109-9706-87C7F0AA554A}" dt="2022-11-18T13:23:04.801" v="44"/>
          <ac:spMkLst>
            <pc:docMk/>
            <pc:sldMk cId="3970789927" sldId="11946"/>
            <ac:spMk id="12" creationId="{44B395CE-56D0-FD55-20F5-E656C1A7E98A}"/>
          </ac:spMkLst>
        </pc:spChg>
        <pc:spChg chg="add mod">
          <ac:chgData name="Andrew Houtenville" userId="aea22101-bd61-4dfe-a17f-14b576307e93" providerId="ADAL" clId="{D1A861B9-2F7E-4109-9706-87C7F0AA554A}" dt="2022-11-18T13:23:04.801" v="44"/>
          <ac:spMkLst>
            <pc:docMk/>
            <pc:sldMk cId="3970789927" sldId="11946"/>
            <ac:spMk id="13" creationId="{90B48216-54E0-D0EA-0F0E-3BB9D1A22BEA}"/>
          </ac:spMkLst>
        </pc:spChg>
        <pc:spChg chg="add mod">
          <ac:chgData name="Andrew Houtenville" userId="aea22101-bd61-4dfe-a17f-14b576307e93" providerId="ADAL" clId="{D1A861B9-2F7E-4109-9706-87C7F0AA554A}" dt="2022-11-18T13:23:04.801" v="44"/>
          <ac:spMkLst>
            <pc:docMk/>
            <pc:sldMk cId="3970789927" sldId="11946"/>
            <ac:spMk id="14" creationId="{7F390CF9-8E2A-C4D3-83D5-5A468C362D62}"/>
          </ac:spMkLst>
        </pc:spChg>
        <pc:spChg chg="add mod">
          <ac:chgData name="Andrew Houtenville" userId="aea22101-bd61-4dfe-a17f-14b576307e93" providerId="ADAL" clId="{D1A861B9-2F7E-4109-9706-87C7F0AA554A}" dt="2022-11-18T13:23:04.801" v="44"/>
          <ac:spMkLst>
            <pc:docMk/>
            <pc:sldMk cId="3970789927" sldId="11946"/>
            <ac:spMk id="15" creationId="{E03A72BE-2805-C97F-EDBB-18D62C6D192E}"/>
          </ac:spMkLst>
        </pc:spChg>
        <pc:spChg chg="add mod">
          <ac:chgData name="Andrew Houtenville" userId="aea22101-bd61-4dfe-a17f-14b576307e93" providerId="ADAL" clId="{D1A861B9-2F7E-4109-9706-87C7F0AA554A}" dt="2022-11-18T13:23:04.801" v="44"/>
          <ac:spMkLst>
            <pc:docMk/>
            <pc:sldMk cId="3970789927" sldId="11946"/>
            <ac:spMk id="17" creationId="{A3DEB187-B321-4933-A6A3-EF3DB8F0BADA}"/>
          </ac:spMkLst>
        </pc:spChg>
        <pc:grpChg chg="add mod">
          <ac:chgData name="Andrew Houtenville" userId="aea22101-bd61-4dfe-a17f-14b576307e93" providerId="ADAL" clId="{D1A861B9-2F7E-4109-9706-87C7F0AA554A}" dt="2022-11-18T13:23:04.801" v="44"/>
          <ac:grpSpMkLst>
            <pc:docMk/>
            <pc:sldMk cId="3970789927" sldId="11946"/>
            <ac:grpSpMk id="3" creationId="{511B2828-868F-4D97-9CDC-EF54EBAA3076}"/>
          </ac:grpSpMkLst>
        </pc:grpChg>
        <pc:grpChg chg="add mod">
          <ac:chgData name="Andrew Houtenville" userId="aea22101-bd61-4dfe-a17f-14b576307e93" providerId="ADAL" clId="{D1A861B9-2F7E-4109-9706-87C7F0AA554A}" dt="2022-11-18T13:23:04.801" v="44"/>
          <ac:grpSpMkLst>
            <pc:docMk/>
            <pc:sldMk cId="3970789927" sldId="11946"/>
            <ac:grpSpMk id="6" creationId="{305C8F68-8830-C215-92D0-F9289D6A1965}"/>
          </ac:grpSpMkLst>
        </pc:grpChg>
        <pc:grpChg chg="add mod">
          <ac:chgData name="Andrew Houtenville" userId="aea22101-bd61-4dfe-a17f-14b576307e93" providerId="ADAL" clId="{D1A861B9-2F7E-4109-9706-87C7F0AA554A}" dt="2022-11-18T13:23:04.801" v="44"/>
          <ac:grpSpMkLst>
            <pc:docMk/>
            <pc:sldMk cId="3970789927" sldId="11946"/>
            <ac:grpSpMk id="8" creationId="{ED443AA9-FF4C-36F8-2D95-0156B5AC82E1}"/>
          </ac:grpSpMkLst>
        </pc:grpChg>
        <pc:graphicFrameChg chg="add mod">
          <ac:chgData name="Andrew Houtenville" userId="aea22101-bd61-4dfe-a17f-14b576307e93" providerId="ADAL" clId="{D1A861B9-2F7E-4109-9706-87C7F0AA554A}" dt="2022-11-18T13:23:04.801" v="44"/>
          <ac:graphicFrameMkLst>
            <pc:docMk/>
            <pc:sldMk cId="3970789927" sldId="11946"/>
            <ac:graphicFrameMk id="16" creationId="{33012F2A-CFB9-4875-9223-F61945A3060A}"/>
          </ac:graphicFrameMkLst>
        </pc:graphicFrameChg>
        <pc:picChg chg="del">
          <ac:chgData name="Andrew Houtenville" userId="aea22101-bd61-4dfe-a17f-14b576307e93" providerId="ADAL" clId="{D1A861B9-2F7E-4109-9706-87C7F0AA554A}" dt="2022-11-18T13:17:22.754" v="12" actId="478"/>
          <ac:picMkLst>
            <pc:docMk/>
            <pc:sldMk cId="3970789927" sldId="11946"/>
            <ac:picMk id="18" creationId="{31CDFE12-3527-FD4E-0A42-8A464CD0C12C}"/>
          </ac:picMkLst>
        </pc:picChg>
        <pc:picChg chg="add mod">
          <ac:chgData name="Andrew Houtenville" userId="aea22101-bd61-4dfe-a17f-14b576307e93" providerId="ADAL" clId="{D1A861B9-2F7E-4109-9706-87C7F0AA554A}" dt="2022-11-18T13:26:34.710" v="86" actId="1076"/>
          <ac:picMkLst>
            <pc:docMk/>
            <pc:sldMk cId="3970789927" sldId="11946"/>
            <ac:picMk id="19" creationId="{A57539B9-1E46-4A58-1146-BFCEA46E5933}"/>
          </ac:picMkLst>
        </pc:picChg>
        <pc:cxnChg chg="add mod">
          <ac:chgData name="Andrew Houtenville" userId="aea22101-bd61-4dfe-a17f-14b576307e93" providerId="ADAL" clId="{D1A861B9-2F7E-4109-9706-87C7F0AA554A}" dt="2022-11-18T13:23:04.801" v="44"/>
          <ac:cxnSpMkLst>
            <pc:docMk/>
            <pc:sldMk cId="3970789927" sldId="11946"/>
            <ac:cxnSpMk id="9" creationId="{2FD3721B-0492-E18E-8DD0-9663A1DEC179}"/>
          </ac:cxnSpMkLst>
        </pc:cxnChg>
        <pc:cxnChg chg="add mod">
          <ac:chgData name="Andrew Houtenville" userId="aea22101-bd61-4dfe-a17f-14b576307e93" providerId="ADAL" clId="{D1A861B9-2F7E-4109-9706-87C7F0AA554A}" dt="2022-11-18T13:23:04.801" v="44"/>
          <ac:cxnSpMkLst>
            <pc:docMk/>
            <pc:sldMk cId="3970789927" sldId="11946"/>
            <ac:cxnSpMk id="10" creationId="{5AE3B9B1-F7AF-23B2-70D1-D94FE32DD201}"/>
          </ac:cxnSpMkLst>
        </pc:cxnChg>
        <pc:cxnChg chg="add mod">
          <ac:chgData name="Andrew Houtenville" userId="aea22101-bd61-4dfe-a17f-14b576307e93" providerId="ADAL" clId="{D1A861B9-2F7E-4109-9706-87C7F0AA554A}" dt="2022-11-18T13:23:04.801" v="44"/>
          <ac:cxnSpMkLst>
            <pc:docMk/>
            <pc:sldMk cId="3970789927" sldId="11946"/>
            <ac:cxnSpMk id="11" creationId="{C1C36F2F-EE73-CEAC-CCC1-00672BC0FA62}"/>
          </ac:cxnSpMkLst>
        </pc:cxnChg>
      </pc:sldChg>
      <pc:sldChg chg="add del ord">
        <pc:chgData name="Andrew Houtenville" userId="aea22101-bd61-4dfe-a17f-14b576307e93" providerId="ADAL" clId="{D1A861B9-2F7E-4109-9706-87C7F0AA554A}" dt="2022-11-18T13:16:13.985" v="3"/>
        <pc:sldMkLst>
          <pc:docMk/>
          <pc:sldMk cId="722153332" sldId="11947"/>
        </pc:sldMkLst>
      </pc:sldChg>
      <pc:sldChg chg="add ord">
        <pc:chgData name="Andrew Houtenville" userId="aea22101-bd61-4dfe-a17f-14b576307e93" providerId="ADAL" clId="{D1A861B9-2F7E-4109-9706-87C7F0AA554A}" dt="2022-11-18T13:16:40.903" v="7"/>
        <pc:sldMkLst>
          <pc:docMk/>
          <pc:sldMk cId="1029436298" sldId="12035"/>
        </pc:sldMkLst>
      </pc:sldChg>
      <pc:sldChg chg="addSp delSp modSp add mod">
        <pc:chgData name="Andrew Houtenville" userId="aea22101-bd61-4dfe-a17f-14b576307e93" providerId="ADAL" clId="{D1A861B9-2F7E-4109-9706-87C7F0AA554A}" dt="2022-11-18T13:25:58.316" v="82" actId="1037"/>
        <pc:sldMkLst>
          <pc:docMk/>
          <pc:sldMk cId="2192571369" sldId="12036"/>
        </pc:sldMkLst>
        <pc:spChg chg="add mod">
          <ac:chgData name="Andrew Houtenville" userId="aea22101-bd61-4dfe-a17f-14b576307e93" providerId="ADAL" clId="{D1A861B9-2F7E-4109-9706-87C7F0AA554A}" dt="2022-11-18T13:24:40.763" v="56"/>
          <ac:spMkLst>
            <pc:docMk/>
            <pc:sldMk cId="2192571369" sldId="12036"/>
            <ac:spMk id="7" creationId="{5BEFEDF0-0B56-E96B-EB6C-72269B99C0CA}"/>
          </ac:spMkLst>
        </pc:spChg>
        <pc:spChg chg="add mod">
          <ac:chgData name="Andrew Houtenville" userId="aea22101-bd61-4dfe-a17f-14b576307e93" providerId="ADAL" clId="{D1A861B9-2F7E-4109-9706-87C7F0AA554A}" dt="2022-11-18T13:24:40.763" v="56"/>
          <ac:spMkLst>
            <pc:docMk/>
            <pc:sldMk cId="2192571369" sldId="12036"/>
            <ac:spMk id="12" creationId="{C4B59AE7-047D-E21C-A124-FBDA94128DE0}"/>
          </ac:spMkLst>
        </pc:spChg>
        <pc:spChg chg="add mod">
          <ac:chgData name="Andrew Houtenville" userId="aea22101-bd61-4dfe-a17f-14b576307e93" providerId="ADAL" clId="{D1A861B9-2F7E-4109-9706-87C7F0AA554A}" dt="2022-11-18T13:24:40.763" v="56"/>
          <ac:spMkLst>
            <pc:docMk/>
            <pc:sldMk cId="2192571369" sldId="12036"/>
            <ac:spMk id="13" creationId="{7551FBF2-E0C6-4326-723A-75266E0B10AB}"/>
          </ac:spMkLst>
        </pc:spChg>
        <pc:spChg chg="add mod">
          <ac:chgData name="Andrew Houtenville" userId="aea22101-bd61-4dfe-a17f-14b576307e93" providerId="ADAL" clId="{D1A861B9-2F7E-4109-9706-87C7F0AA554A}" dt="2022-11-18T13:24:40.763" v="56"/>
          <ac:spMkLst>
            <pc:docMk/>
            <pc:sldMk cId="2192571369" sldId="12036"/>
            <ac:spMk id="14" creationId="{2C2FB5EC-28DF-311C-6264-10D16DBF57D7}"/>
          </ac:spMkLst>
        </pc:spChg>
        <pc:spChg chg="add mod">
          <ac:chgData name="Andrew Houtenville" userId="aea22101-bd61-4dfe-a17f-14b576307e93" providerId="ADAL" clId="{D1A861B9-2F7E-4109-9706-87C7F0AA554A}" dt="2022-11-18T13:24:40.763" v="56"/>
          <ac:spMkLst>
            <pc:docMk/>
            <pc:sldMk cId="2192571369" sldId="12036"/>
            <ac:spMk id="15" creationId="{64DEAB74-7B4E-6FA0-BE86-22887CACEEDA}"/>
          </ac:spMkLst>
        </pc:spChg>
        <pc:grpChg chg="add mod">
          <ac:chgData name="Andrew Houtenville" userId="aea22101-bd61-4dfe-a17f-14b576307e93" providerId="ADAL" clId="{D1A861B9-2F7E-4109-9706-87C7F0AA554A}" dt="2022-11-18T13:24:40.763" v="56"/>
          <ac:grpSpMkLst>
            <pc:docMk/>
            <pc:sldMk cId="2192571369" sldId="12036"/>
            <ac:grpSpMk id="6" creationId="{47005EAA-BFF8-C9F1-12B1-03CBD07EC7AC}"/>
          </ac:grpSpMkLst>
        </pc:grpChg>
        <pc:grpChg chg="add mod">
          <ac:chgData name="Andrew Houtenville" userId="aea22101-bd61-4dfe-a17f-14b576307e93" providerId="ADAL" clId="{D1A861B9-2F7E-4109-9706-87C7F0AA554A}" dt="2022-11-18T13:24:40.763" v="56"/>
          <ac:grpSpMkLst>
            <pc:docMk/>
            <pc:sldMk cId="2192571369" sldId="12036"/>
            <ac:grpSpMk id="8" creationId="{553AC9FB-FFFA-9CDF-1268-85B3A461AE38}"/>
          </ac:grpSpMkLst>
        </pc:grpChg>
        <pc:graphicFrameChg chg="add mod">
          <ac:chgData name="Andrew Houtenville" userId="aea22101-bd61-4dfe-a17f-14b576307e93" providerId="ADAL" clId="{D1A861B9-2F7E-4109-9706-87C7F0AA554A}" dt="2022-11-18T13:24:40.763" v="56"/>
          <ac:graphicFrameMkLst>
            <pc:docMk/>
            <pc:sldMk cId="2192571369" sldId="12036"/>
            <ac:graphicFrameMk id="3" creationId="{DEA8B531-D22B-4FF2-8B92-D13C54FA37A0}"/>
          </ac:graphicFrameMkLst>
        </pc:graphicFrameChg>
        <pc:picChg chg="del">
          <ac:chgData name="Andrew Houtenville" userId="aea22101-bd61-4dfe-a17f-14b576307e93" providerId="ADAL" clId="{D1A861B9-2F7E-4109-9706-87C7F0AA554A}" dt="2022-11-18T13:24:25.040" v="52" actId="478"/>
          <ac:picMkLst>
            <pc:docMk/>
            <pc:sldMk cId="2192571369" sldId="12036"/>
            <ac:picMk id="16" creationId="{376880F5-4F45-B7E6-691D-CE087DFFE8B1}"/>
          </ac:picMkLst>
        </pc:picChg>
        <pc:picChg chg="add mod">
          <ac:chgData name="Andrew Houtenville" userId="aea22101-bd61-4dfe-a17f-14b576307e93" providerId="ADAL" clId="{D1A861B9-2F7E-4109-9706-87C7F0AA554A}" dt="2022-11-18T13:25:58.316" v="82" actId="1037"/>
          <ac:picMkLst>
            <pc:docMk/>
            <pc:sldMk cId="2192571369" sldId="12036"/>
            <ac:picMk id="17" creationId="{63AC5A38-6E4F-E7C3-2077-1409E047A7A1}"/>
          </ac:picMkLst>
        </pc:picChg>
        <pc:cxnChg chg="add mod">
          <ac:chgData name="Andrew Houtenville" userId="aea22101-bd61-4dfe-a17f-14b576307e93" providerId="ADAL" clId="{D1A861B9-2F7E-4109-9706-87C7F0AA554A}" dt="2022-11-18T13:24:40.763" v="56"/>
          <ac:cxnSpMkLst>
            <pc:docMk/>
            <pc:sldMk cId="2192571369" sldId="12036"/>
            <ac:cxnSpMk id="9" creationId="{E228CC74-BDFC-BF95-A82A-9EE6750B3A24}"/>
          </ac:cxnSpMkLst>
        </pc:cxnChg>
        <pc:cxnChg chg="add mod">
          <ac:chgData name="Andrew Houtenville" userId="aea22101-bd61-4dfe-a17f-14b576307e93" providerId="ADAL" clId="{D1A861B9-2F7E-4109-9706-87C7F0AA554A}" dt="2022-11-18T13:24:40.763" v="56"/>
          <ac:cxnSpMkLst>
            <pc:docMk/>
            <pc:sldMk cId="2192571369" sldId="12036"/>
            <ac:cxnSpMk id="10" creationId="{9B6C692F-60EE-1102-93BD-65B92520D291}"/>
          </ac:cxnSpMkLst>
        </pc:cxnChg>
        <pc:cxnChg chg="add mod">
          <ac:chgData name="Andrew Houtenville" userId="aea22101-bd61-4dfe-a17f-14b576307e93" providerId="ADAL" clId="{D1A861B9-2F7E-4109-9706-87C7F0AA554A}" dt="2022-11-18T13:24:40.763" v="56"/>
          <ac:cxnSpMkLst>
            <pc:docMk/>
            <pc:sldMk cId="2192571369" sldId="12036"/>
            <ac:cxnSpMk id="11" creationId="{E60A790C-53DF-7D44-0323-B8A60C24FB22}"/>
          </ac:cxnSpMkLst>
        </pc:cxnChg>
      </pc:sldChg>
      <pc:sldChg chg="addSp delSp modSp add mod">
        <pc:chgData name="Andrew Houtenville" userId="aea22101-bd61-4dfe-a17f-14b576307e93" providerId="ADAL" clId="{D1A861B9-2F7E-4109-9706-87C7F0AA554A}" dt="2022-11-18T13:30:13.951" v="103" actId="1076"/>
        <pc:sldMkLst>
          <pc:docMk/>
          <pc:sldMk cId="806407154" sldId="12037"/>
        </pc:sldMkLst>
        <pc:spChg chg="add mod">
          <ac:chgData name="Andrew Houtenville" userId="aea22101-bd61-4dfe-a17f-14b576307e93" providerId="ADAL" clId="{D1A861B9-2F7E-4109-9706-87C7F0AA554A}" dt="2022-11-18T13:28:52.056" v="93"/>
          <ac:spMkLst>
            <pc:docMk/>
            <pc:sldMk cId="806407154" sldId="12037"/>
            <ac:spMk id="7" creationId="{C12752B3-E40C-4A66-904E-4FB56792AF45}"/>
          </ac:spMkLst>
        </pc:spChg>
        <pc:spChg chg="add mod">
          <ac:chgData name="Andrew Houtenville" userId="aea22101-bd61-4dfe-a17f-14b576307e93" providerId="ADAL" clId="{D1A861B9-2F7E-4109-9706-87C7F0AA554A}" dt="2022-11-18T13:28:52.056" v="93"/>
          <ac:spMkLst>
            <pc:docMk/>
            <pc:sldMk cId="806407154" sldId="12037"/>
            <ac:spMk id="12" creationId="{70D7107E-CED1-9466-C429-B3C435CB52D1}"/>
          </ac:spMkLst>
        </pc:spChg>
        <pc:spChg chg="add mod">
          <ac:chgData name="Andrew Houtenville" userId="aea22101-bd61-4dfe-a17f-14b576307e93" providerId="ADAL" clId="{D1A861B9-2F7E-4109-9706-87C7F0AA554A}" dt="2022-11-18T13:28:52.056" v="93"/>
          <ac:spMkLst>
            <pc:docMk/>
            <pc:sldMk cId="806407154" sldId="12037"/>
            <ac:spMk id="13" creationId="{69B49763-8C67-EE28-EF07-9282A8B2FE22}"/>
          </ac:spMkLst>
        </pc:spChg>
        <pc:spChg chg="add mod">
          <ac:chgData name="Andrew Houtenville" userId="aea22101-bd61-4dfe-a17f-14b576307e93" providerId="ADAL" clId="{D1A861B9-2F7E-4109-9706-87C7F0AA554A}" dt="2022-11-18T13:28:52.056" v="93"/>
          <ac:spMkLst>
            <pc:docMk/>
            <pc:sldMk cId="806407154" sldId="12037"/>
            <ac:spMk id="14" creationId="{0B967418-81EA-ACA6-8F5C-3002F33A42FE}"/>
          </ac:spMkLst>
        </pc:spChg>
        <pc:spChg chg="add mod">
          <ac:chgData name="Andrew Houtenville" userId="aea22101-bd61-4dfe-a17f-14b576307e93" providerId="ADAL" clId="{D1A861B9-2F7E-4109-9706-87C7F0AA554A}" dt="2022-11-18T13:28:52.056" v="93"/>
          <ac:spMkLst>
            <pc:docMk/>
            <pc:sldMk cId="806407154" sldId="12037"/>
            <ac:spMk id="15" creationId="{16327788-F019-A956-AE8F-9407A2030C74}"/>
          </ac:spMkLst>
        </pc:spChg>
        <pc:spChg chg="add mod">
          <ac:chgData name="Andrew Houtenville" userId="aea22101-bd61-4dfe-a17f-14b576307e93" providerId="ADAL" clId="{D1A861B9-2F7E-4109-9706-87C7F0AA554A}" dt="2022-11-18T13:30:05.254" v="100"/>
          <ac:spMkLst>
            <pc:docMk/>
            <pc:sldMk cId="806407154" sldId="12037"/>
            <ac:spMk id="19" creationId="{C12752B3-E40C-4A66-904E-4FB56792AF45}"/>
          </ac:spMkLst>
        </pc:spChg>
        <pc:spChg chg="add mod">
          <ac:chgData name="Andrew Houtenville" userId="aea22101-bd61-4dfe-a17f-14b576307e93" providerId="ADAL" clId="{D1A861B9-2F7E-4109-9706-87C7F0AA554A}" dt="2022-11-18T13:30:05.254" v="100"/>
          <ac:spMkLst>
            <pc:docMk/>
            <pc:sldMk cId="806407154" sldId="12037"/>
            <ac:spMk id="24" creationId="{70D7107E-CED1-9466-C429-B3C435CB52D1}"/>
          </ac:spMkLst>
        </pc:spChg>
        <pc:spChg chg="add mod">
          <ac:chgData name="Andrew Houtenville" userId="aea22101-bd61-4dfe-a17f-14b576307e93" providerId="ADAL" clId="{D1A861B9-2F7E-4109-9706-87C7F0AA554A}" dt="2022-11-18T13:30:05.254" v="100"/>
          <ac:spMkLst>
            <pc:docMk/>
            <pc:sldMk cId="806407154" sldId="12037"/>
            <ac:spMk id="25" creationId="{69B49763-8C67-EE28-EF07-9282A8B2FE22}"/>
          </ac:spMkLst>
        </pc:spChg>
        <pc:spChg chg="add mod">
          <ac:chgData name="Andrew Houtenville" userId="aea22101-bd61-4dfe-a17f-14b576307e93" providerId="ADAL" clId="{D1A861B9-2F7E-4109-9706-87C7F0AA554A}" dt="2022-11-18T13:30:05.254" v="100"/>
          <ac:spMkLst>
            <pc:docMk/>
            <pc:sldMk cId="806407154" sldId="12037"/>
            <ac:spMk id="26" creationId="{0B967418-81EA-ACA6-8F5C-3002F33A42FE}"/>
          </ac:spMkLst>
        </pc:spChg>
        <pc:spChg chg="add mod">
          <ac:chgData name="Andrew Houtenville" userId="aea22101-bd61-4dfe-a17f-14b576307e93" providerId="ADAL" clId="{D1A861B9-2F7E-4109-9706-87C7F0AA554A}" dt="2022-11-18T13:30:05.254" v="100"/>
          <ac:spMkLst>
            <pc:docMk/>
            <pc:sldMk cId="806407154" sldId="12037"/>
            <ac:spMk id="27" creationId="{16327788-F019-A956-AE8F-9407A2030C74}"/>
          </ac:spMkLst>
        </pc:spChg>
        <pc:grpChg chg="add mod">
          <ac:chgData name="Andrew Houtenville" userId="aea22101-bd61-4dfe-a17f-14b576307e93" providerId="ADAL" clId="{D1A861B9-2F7E-4109-9706-87C7F0AA554A}" dt="2022-11-18T13:28:52.056" v="93"/>
          <ac:grpSpMkLst>
            <pc:docMk/>
            <pc:sldMk cId="806407154" sldId="12037"/>
            <ac:grpSpMk id="6" creationId="{808BAEC3-50D4-13D2-87BF-25D8E308D6BD}"/>
          </ac:grpSpMkLst>
        </pc:grpChg>
        <pc:grpChg chg="add mod">
          <ac:chgData name="Andrew Houtenville" userId="aea22101-bd61-4dfe-a17f-14b576307e93" providerId="ADAL" clId="{D1A861B9-2F7E-4109-9706-87C7F0AA554A}" dt="2022-11-18T13:28:52.056" v="93"/>
          <ac:grpSpMkLst>
            <pc:docMk/>
            <pc:sldMk cId="806407154" sldId="12037"/>
            <ac:grpSpMk id="8" creationId="{404601D9-03EC-4E91-957E-7DBD5987C7BF}"/>
          </ac:grpSpMkLst>
        </pc:grpChg>
        <pc:grpChg chg="add mod">
          <ac:chgData name="Andrew Houtenville" userId="aea22101-bd61-4dfe-a17f-14b576307e93" providerId="ADAL" clId="{D1A861B9-2F7E-4109-9706-87C7F0AA554A}" dt="2022-11-18T13:30:05.254" v="100"/>
          <ac:grpSpMkLst>
            <pc:docMk/>
            <pc:sldMk cId="806407154" sldId="12037"/>
            <ac:grpSpMk id="18" creationId="{808BAEC3-50D4-13D2-87BF-25D8E308D6BD}"/>
          </ac:grpSpMkLst>
        </pc:grpChg>
        <pc:grpChg chg="add mod">
          <ac:chgData name="Andrew Houtenville" userId="aea22101-bd61-4dfe-a17f-14b576307e93" providerId="ADAL" clId="{D1A861B9-2F7E-4109-9706-87C7F0AA554A}" dt="2022-11-18T13:30:05.254" v="100"/>
          <ac:grpSpMkLst>
            <pc:docMk/>
            <pc:sldMk cId="806407154" sldId="12037"/>
            <ac:grpSpMk id="20" creationId="{404601D9-03EC-4E91-957E-7DBD5987C7BF}"/>
          </ac:grpSpMkLst>
        </pc:grpChg>
        <pc:graphicFrameChg chg="add mod">
          <ac:chgData name="Andrew Houtenville" userId="aea22101-bd61-4dfe-a17f-14b576307e93" providerId="ADAL" clId="{D1A861B9-2F7E-4109-9706-87C7F0AA554A}" dt="2022-11-18T13:28:52.056" v="93"/>
          <ac:graphicFrameMkLst>
            <pc:docMk/>
            <pc:sldMk cId="806407154" sldId="12037"/>
            <ac:graphicFrameMk id="3" creationId="{1263E07E-A80B-43DF-BED6-B0E6C0349C20}"/>
          </ac:graphicFrameMkLst>
        </pc:graphicFrameChg>
        <pc:graphicFrameChg chg="add mod">
          <ac:chgData name="Andrew Houtenville" userId="aea22101-bd61-4dfe-a17f-14b576307e93" providerId="ADAL" clId="{D1A861B9-2F7E-4109-9706-87C7F0AA554A}" dt="2022-11-18T13:30:05.254" v="100"/>
          <ac:graphicFrameMkLst>
            <pc:docMk/>
            <pc:sldMk cId="806407154" sldId="12037"/>
            <ac:graphicFrameMk id="17" creationId="{1263E07E-A80B-43DF-BED6-B0E6C0349C20}"/>
          </ac:graphicFrameMkLst>
        </pc:graphicFrameChg>
        <pc:picChg chg="add del mod">
          <ac:chgData name="Andrew Houtenville" userId="aea22101-bd61-4dfe-a17f-14b576307e93" providerId="ADAL" clId="{D1A861B9-2F7E-4109-9706-87C7F0AA554A}" dt="2022-11-18T13:30:01.396" v="97" actId="478"/>
          <ac:picMkLst>
            <pc:docMk/>
            <pc:sldMk cId="806407154" sldId="12037"/>
            <ac:picMk id="16" creationId="{3A85D92D-F9F0-1704-3B2D-0C55EE387ACE}"/>
          </ac:picMkLst>
        </pc:picChg>
        <pc:picChg chg="add mod">
          <ac:chgData name="Andrew Houtenville" userId="aea22101-bd61-4dfe-a17f-14b576307e93" providerId="ADAL" clId="{D1A861B9-2F7E-4109-9706-87C7F0AA554A}" dt="2022-11-18T13:30:13.951" v="103" actId="1076"/>
          <ac:picMkLst>
            <pc:docMk/>
            <pc:sldMk cId="806407154" sldId="12037"/>
            <ac:picMk id="28" creationId="{8343E8F9-F4ED-DCDB-590E-26E6416684A7}"/>
          </ac:picMkLst>
        </pc:picChg>
        <pc:cxnChg chg="add mod">
          <ac:chgData name="Andrew Houtenville" userId="aea22101-bd61-4dfe-a17f-14b576307e93" providerId="ADAL" clId="{D1A861B9-2F7E-4109-9706-87C7F0AA554A}" dt="2022-11-18T13:28:52.056" v="93"/>
          <ac:cxnSpMkLst>
            <pc:docMk/>
            <pc:sldMk cId="806407154" sldId="12037"/>
            <ac:cxnSpMk id="9" creationId="{4077C358-C61E-210C-331E-9559120630B2}"/>
          </ac:cxnSpMkLst>
        </pc:cxnChg>
        <pc:cxnChg chg="add mod">
          <ac:chgData name="Andrew Houtenville" userId="aea22101-bd61-4dfe-a17f-14b576307e93" providerId="ADAL" clId="{D1A861B9-2F7E-4109-9706-87C7F0AA554A}" dt="2022-11-18T13:28:52.056" v="93"/>
          <ac:cxnSpMkLst>
            <pc:docMk/>
            <pc:sldMk cId="806407154" sldId="12037"/>
            <ac:cxnSpMk id="10" creationId="{D3994DCB-164C-5B36-93B2-9A5AEF5291B1}"/>
          </ac:cxnSpMkLst>
        </pc:cxnChg>
        <pc:cxnChg chg="add mod">
          <ac:chgData name="Andrew Houtenville" userId="aea22101-bd61-4dfe-a17f-14b576307e93" providerId="ADAL" clId="{D1A861B9-2F7E-4109-9706-87C7F0AA554A}" dt="2022-11-18T13:28:52.056" v="93"/>
          <ac:cxnSpMkLst>
            <pc:docMk/>
            <pc:sldMk cId="806407154" sldId="12037"/>
            <ac:cxnSpMk id="11" creationId="{90B93CA2-6E55-B4CE-6093-8A5E91DDB766}"/>
          </ac:cxnSpMkLst>
        </pc:cxnChg>
        <pc:cxnChg chg="add mod">
          <ac:chgData name="Andrew Houtenville" userId="aea22101-bd61-4dfe-a17f-14b576307e93" providerId="ADAL" clId="{D1A861B9-2F7E-4109-9706-87C7F0AA554A}" dt="2022-11-18T13:30:05.254" v="100"/>
          <ac:cxnSpMkLst>
            <pc:docMk/>
            <pc:sldMk cId="806407154" sldId="12037"/>
            <ac:cxnSpMk id="21" creationId="{4077C358-C61E-210C-331E-9559120630B2}"/>
          </ac:cxnSpMkLst>
        </pc:cxnChg>
        <pc:cxnChg chg="add mod">
          <ac:chgData name="Andrew Houtenville" userId="aea22101-bd61-4dfe-a17f-14b576307e93" providerId="ADAL" clId="{D1A861B9-2F7E-4109-9706-87C7F0AA554A}" dt="2022-11-18T13:30:05.254" v="100"/>
          <ac:cxnSpMkLst>
            <pc:docMk/>
            <pc:sldMk cId="806407154" sldId="12037"/>
            <ac:cxnSpMk id="22" creationId="{D3994DCB-164C-5B36-93B2-9A5AEF5291B1}"/>
          </ac:cxnSpMkLst>
        </pc:cxnChg>
        <pc:cxnChg chg="add mod">
          <ac:chgData name="Andrew Houtenville" userId="aea22101-bd61-4dfe-a17f-14b576307e93" providerId="ADAL" clId="{D1A861B9-2F7E-4109-9706-87C7F0AA554A}" dt="2022-11-18T13:30:05.254" v="100"/>
          <ac:cxnSpMkLst>
            <pc:docMk/>
            <pc:sldMk cId="806407154" sldId="12037"/>
            <ac:cxnSpMk id="23" creationId="{90B93CA2-6E55-B4CE-6093-8A5E91DDB766}"/>
          </ac:cxnSpMkLst>
        </pc:cxnChg>
      </pc:sldChg>
    </pc:docChg>
  </pc:docChgLst>
  <pc:docChgLst>
    <pc:chgData name="Karen Volle" userId="56a017f8-fff7-4347-a03a-e4e7c9199847" providerId="ADAL" clId="{46AE99F5-820B-4F4C-A6B6-48361F31249E}"/>
    <pc:docChg chg="modSld">
      <pc:chgData name="Karen Volle" userId="56a017f8-fff7-4347-a03a-e4e7c9199847" providerId="ADAL" clId="{46AE99F5-820B-4F4C-A6B6-48361F31249E}" dt="2022-11-14T18:55:52.794" v="24" actId="6549"/>
      <pc:docMkLst>
        <pc:docMk/>
      </pc:docMkLst>
      <pc:sldChg chg="modSp mod">
        <pc:chgData name="Karen Volle" userId="56a017f8-fff7-4347-a03a-e4e7c9199847" providerId="ADAL" clId="{46AE99F5-820B-4F4C-A6B6-48361F31249E}" dt="2022-11-14T18:55:38.705" v="10" actId="20577"/>
        <pc:sldMkLst>
          <pc:docMk/>
          <pc:sldMk cId="2419022558" sldId="257"/>
        </pc:sldMkLst>
        <pc:spChg chg="mod">
          <ac:chgData name="Karen Volle" userId="56a017f8-fff7-4347-a03a-e4e7c9199847" providerId="ADAL" clId="{46AE99F5-820B-4F4C-A6B6-48361F31249E}" dt="2022-11-14T18:55:38.705" v="10" actId="20577"/>
          <ac:spMkLst>
            <pc:docMk/>
            <pc:sldMk cId="2419022558" sldId="257"/>
            <ac:spMk id="3" creationId="{514675EA-F78D-48A7-B127-E5D3889F7E0D}"/>
          </ac:spMkLst>
        </pc:spChg>
      </pc:sldChg>
      <pc:sldChg chg="modSp mod">
        <pc:chgData name="Karen Volle" userId="56a017f8-fff7-4347-a03a-e4e7c9199847" providerId="ADAL" clId="{46AE99F5-820B-4F4C-A6B6-48361F31249E}" dt="2022-11-14T18:55:52.794" v="24" actId="6549"/>
        <pc:sldMkLst>
          <pc:docMk/>
          <pc:sldMk cId="1301611488" sldId="573"/>
        </pc:sldMkLst>
        <pc:spChg chg="mod">
          <ac:chgData name="Karen Volle" userId="56a017f8-fff7-4347-a03a-e4e7c9199847" providerId="ADAL" clId="{46AE99F5-820B-4F4C-A6B6-48361F31249E}" dt="2022-11-14T18:55:52.794" v="24" actId="6549"/>
          <ac:spMkLst>
            <pc:docMk/>
            <pc:sldMk cId="1301611488" sldId="573"/>
            <ac:spMk id="3" creationId="{514675EA-F78D-48A7-B127-E5D3889F7E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1E0E-A5D5-402D-96DC-401EA6C6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733BE-BA8A-42B8-9CBE-6698CC6DD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844068-81E5-47F5-BECE-6122E8242783}"/>
              </a:ext>
            </a:extLst>
          </p:cNvPr>
          <p:cNvSpPr>
            <a:spLocks noGrp="1"/>
          </p:cNvSpPr>
          <p:nvPr>
            <p:ph type="dt" sz="half" idx="10"/>
          </p:nvPr>
        </p:nvSpPr>
        <p:spPr/>
        <p:txBody>
          <a:bodyPr/>
          <a:lstStyle/>
          <a:p>
            <a:fld id="{9E50C65C-089C-4305-B415-E1490E0E216C}" type="datetimeFigureOut">
              <a:rPr lang="en-US" smtClean="0"/>
              <a:t>1/17/2023</a:t>
            </a:fld>
            <a:endParaRPr lang="en-US"/>
          </a:p>
        </p:txBody>
      </p:sp>
      <p:sp>
        <p:nvSpPr>
          <p:cNvPr id="5" name="Footer Placeholder 4">
            <a:extLst>
              <a:ext uri="{FF2B5EF4-FFF2-40B4-BE49-F238E27FC236}">
                <a16:creationId xmlns:a16="http://schemas.microsoft.com/office/drawing/2014/main" id="{57EF11EC-FEBD-4711-8F71-EF45C5AA6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ED6DC-F4A1-4D1C-BA7F-44C27909A82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2251975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371F-685A-45D8-8A96-7ACC9938E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4F75-89BE-4B83-ACBF-29E2BC817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79B66-B11A-4675-BA63-99298F4711D9}"/>
              </a:ext>
            </a:extLst>
          </p:cNvPr>
          <p:cNvSpPr>
            <a:spLocks noGrp="1"/>
          </p:cNvSpPr>
          <p:nvPr>
            <p:ph type="dt" sz="half" idx="10"/>
          </p:nvPr>
        </p:nvSpPr>
        <p:spPr/>
        <p:txBody>
          <a:bodyPr/>
          <a:lstStyle/>
          <a:p>
            <a:fld id="{9E50C65C-089C-4305-B415-E1490E0E216C}" type="datetimeFigureOut">
              <a:rPr lang="en-US" smtClean="0"/>
              <a:t>1/17/2023</a:t>
            </a:fld>
            <a:endParaRPr lang="en-US"/>
          </a:p>
        </p:txBody>
      </p:sp>
      <p:sp>
        <p:nvSpPr>
          <p:cNvPr id="5" name="Footer Placeholder 4">
            <a:extLst>
              <a:ext uri="{FF2B5EF4-FFF2-40B4-BE49-F238E27FC236}">
                <a16:creationId xmlns:a16="http://schemas.microsoft.com/office/drawing/2014/main" id="{78E6B5DE-2C41-489B-82ED-395D45F6D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BFEE3-C106-4377-A3E6-EC088176E2F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75160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2454-F825-4092-AD7D-2A67FE7B1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91601-EB18-41A6-82DE-6FC80CDA1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0AC9D-F16E-487F-AF8B-7F552EF29860}"/>
              </a:ext>
            </a:extLst>
          </p:cNvPr>
          <p:cNvSpPr>
            <a:spLocks noGrp="1"/>
          </p:cNvSpPr>
          <p:nvPr>
            <p:ph type="dt" sz="half" idx="10"/>
          </p:nvPr>
        </p:nvSpPr>
        <p:spPr/>
        <p:txBody>
          <a:bodyPr/>
          <a:lstStyle/>
          <a:p>
            <a:fld id="{9E50C65C-089C-4305-B415-E1490E0E216C}" type="datetimeFigureOut">
              <a:rPr lang="en-US" smtClean="0"/>
              <a:t>1/17/2023</a:t>
            </a:fld>
            <a:endParaRPr lang="en-US"/>
          </a:p>
        </p:txBody>
      </p:sp>
      <p:sp>
        <p:nvSpPr>
          <p:cNvPr id="5" name="Footer Placeholder 4">
            <a:extLst>
              <a:ext uri="{FF2B5EF4-FFF2-40B4-BE49-F238E27FC236}">
                <a16:creationId xmlns:a16="http://schemas.microsoft.com/office/drawing/2014/main" id="{C233D97C-845D-46EC-B956-5B2AF4077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4912F-481C-4B94-B0AF-362EA9169429}"/>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512113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8F94-B0F8-4714-A901-A385BEE49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98595-FDFE-431B-8A74-417A29C98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8D3F7F-888D-4B5A-82EF-92C325115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44901-5BA6-438F-9DB4-4E0B9555C6FF}"/>
              </a:ext>
            </a:extLst>
          </p:cNvPr>
          <p:cNvSpPr>
            <a:spLocks noGrp="1"/>
          </p:cNvSpPr>
          <p:nvPr>
            <p:ph type="dt" sz="half" idx="10"/>
          </p:nvPr>
        </p:nvSpPr>
        <p:spPr/>
        <p:txBody>
          <a:bodyPr/>
          <a:lstStyle/>
          <a:p>
            <a:fld id="{9E50C65C-089C-4305-B415-E1490E0E216C}" type="datetimeFigureOut">
              <a:rPr lang="en-US" smtClean="0"/>
              <a:t>1/17/2023</a:t>
            </a:fld>
            <a:endParaRPr lang="en-US"/>
          </a:p>
        </p:txBody>
      </p:sp>
      <p:sp>
        <p:nvSpPr>
          <p:cNvPr id="6" name="Footer Placeholder 5">
            <a:extLst>
              <a:ext uri="{FF2B5EF4-FFF2-40B4-BE49-F238E27FC236}">
                <a16:creationId xmlns:a16="http://schemas.microsoft.com/office/drawing/2014/main" id="{47B26B89-8B4E-4DFD-B66E-B9FABFB4C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C5063-57DD-426A-82F0-CC11EFD5565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393241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BE5C-3D32-4018-B60B-AAEDFD35A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BEF4E4-2C50-46BE-9007-3F376583B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D07F0-A2D5-4501-A585-7107223251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BF23E-1023-461E-87F3-557F3EBAF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8F322D-1DBD-46B6-8EB0-32E4FDF47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7AD85-97C5-431F-B14E-D8BFBE8471A0}"/>
              </a:ext>
            </a:extLst>
          </p:cNvPr>
          <p:cNvSpPr>
            <a:spLocks noGrp="1"/>
          </p:cNvSpPr>
          <p:nvPr>
            <p:ph type="dt" sz="half" idx="10"/>
          </p:nvPr>
        </p:nvSpPr>
        <p:spPr/>
        <p:txBody>
          <a:bodyPr/>
          <a:lstStyle/>
          <a:p>
            <a:fld id="{9E50C65C-089C-4305-B415-E1490E0E216C}" type="datetimeFigureOut">
              <a:rPr lang="en-US" smtClean="0"/>
              <a:t>1/17/2023</a:t>
            </a:fld>
            <a:endParaRPr lang="en-US"/>
          </a:p>
        </p:txBody>
      </p:sp>
      <p:sp>
        <p:nvSpPr>
          <p:cNvPr id="8" name="Footer Placeholder 7">
            <a:extLst>
              <a:ext uri="{FF2B5EF4-FFF2-40B4-BE49-F238E27FC236}">
                <a16:creationId xmlns:a16="http://schemas.microsoft.com/office/drawing/2014/main" id="{F979A1ED-3A9F-4A32-999F-5E2B36EC7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97247-4FA1-4F3C-91D0-CFA6D78D4391}"/>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96936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531A-92F9-439F-80EA-D012CA54F8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EA434-C8CE-480C-99F5-26FAF3C5A1B9}"/>
              </a:ext>
            </a:extLst>
          </p:cNvPr>
          <p:cNvSpPr>
            <a:spLocks noGrp="1"/>
          </p:cNvSpPr>
          <p:nvPr>
            <p:ph type="dt" sz="half" idx="10"/>
          </p:nvPr>
        </p:nvSpPr>
        <p:spPr/>
        <p:txBody>
          <a:bodyPr/>
          <a:lstStyle/>
          <a:p>
            <a:fld id="{9E50C65C-089C-4305-B415-E1490E0E216C}" type="datetimeFigureOut">
              <a:rPr lang="en-US" smtClean="0"/>
              <a:t>1/17/2023</a:t>
            </a:fld>
            <a:endParaRPr lang="en-US"/>
          </a:p>
        </p:txBody>
      </p:sp>
      <p:sp>
        <p:nvSpPr>
          <p:cNvPr id="4" name="Footer Placeholder 3">
            <a:extLst>
              <a:ext uri="{FF2B5EF4-FFF2-40B4-BE49-F238E27FC236}">
                <a16:creationId xmlns:a16="http://schemas.microsoft.com/office/drawing/2014/main" id="{60AE3477-1249-4D15-AAEA-935A3B014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15EFB-FD20-4C60-B50E-527492DF7D77}"/>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68898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09186-C3A0-4AA4-9AF2-4FE07699D9C1}"/>
              </a:ext>
            </a:extLst>
          </p:cNvPr>
          <p:cNvSpPr>
            <a:spLocks noGrp="1"/>
          </p:cNvSpPr>
          <p:nvPr>
            <p:ph type="dt" sz="half" idx="10"/>
          </p:nvPr>
        </p:nvSpPr>
        <p:spPr/>
        <p:txBody>
          <a:bodyPr/>
          <a:lstStyle/>
          <a:p>
            <a:fld id="{9E50C65C-089C-4305-B415-E1490E0E216C}" type="datetimeFigureOut">
              <a:rPr lang="en-US" smtClean="0"/>
              <a:t>1/17/2023</a:t>
            </a:fld>
            <a:endParaRPr lang="en-US"/>
          </a:p>
        </p:txBody>
      </p:sp>
      <p:sp>
        <p:nvSpPr>
          <p:cNvPr id="3" name="Footer Placeholder 2">
            <a:extLst>
              <a:ext uri="{FF2B5EF4-FFF2-40B4-BE49-F238E27FC236}">
                <a16:creationId xmlns:a16="http://schemas.microsoft.com/office/drawing/2014/main" id="{61185941-D289-4C2E-995A-DD22688BE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E1DC3-6D32-42E0-BD58-EB6A53F6BBE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438853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3711-D648-4C0D-AB3F-E34726DA0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E06BE-D09F-4E50-899F-17EB4054B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079105-8BF1-4D72-8DA8-9D61EC161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F5C05-4114-482B-9A8C-8DBEC7CEF186}"/>
              </a:ext>
            </a:extLst>
          </p:cNvPr>
          <p:cNvSpPr>
            <a:spLocks noGrp="1"/>
          </p:cNvSpPr>
          <p:nvPr>
            <p:ph type="dt" sz="half" idx="10"/>
          </p:nvPr>
        </p:nvSpPr>
        <p:spPr/>
        <p:txBody>
          <a:bodyPr/>
          <a:lstStyle/>
          <a:p>
            <a:fld id="{9E50C65C-089C-4305-B415-E1490E0E216C}" type="datetimeFigureOut">
              <a:rPr lang="en-US" smtClean="0"/>
              <a:t>1/17/2023</a:t>
            </a:fld>
            <a:endParaRPr lang="en-US"/>
          </a:p>
        </p:txBody>
      </p:sp>
      <p:sp>
        <p:nvSpPr>
          <p:cNvPr id="6" name="Footer Placeholder 5">
            <a:extLst>
              <a:ext uri="{FF2B5EF4-FFF2-40B4-BE49-F238E27FC236}">
                <a16:creationId xmlns:a16="http://schemas.microsoft.com/office/drawing/2014/main" id="{BBDB9E2A-F46D-4C99-BCAE-8B3743FA8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48B48-6752-4E3E-AA94-47A277D88A7C}"/>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70534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17E8-CF83-4B27-BCF9-ABED7D3C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6AB55-37AD-4B67-9AA9-B9AE9EC81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A9B1E-D3B7-49F9-AAAA-6A2C37CB3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AF157-E96C-45E6-8200-E0F7757603DA}"/>
              </a:ext>
            </a:extLst>
          </p:cNvPr>
          <p:cNvSpPr>
            <a:spLocks noGrp="1"/>
          </p:cNvSpPr>
          <p:nvPr>
            <p:ph type="dt" sz="half" idx="10"/>
          </p:nvPr>
        </p:nvSpPr>
        <p:spPr/>
        <p:txBody>
          <a:bodyPr/>
          <a:lstStyle/>
          <a:p>
            <a:fld id="{9E50C65C-089C-4305-B415-E1490E0E216C}" type="datetimeFigureOut">
              <a:rPr lang="en-US" smtClean="0"/>
              <a:t>1/17/2023</a:t>
            </a:fld>
            <a:endParaRPr lang="en-US"/>
          </a:p>
        </p:txBody>
      </p:sp>
      <p:sp>
        <p:nvSpPr>
          <p:cNvPr id="6" name="Footer Placeholder 5">
            <a:extLst>
              <a:ext uri="{FF2B5EF4-FFF2-40B4-BE49-F238E27FC236}">
                <a16:creationId xmlns:a16="http://schemas.microsoft.com/office/drawing/2014/main" id="{54BED112-CA56-49ED-894C-7502F9683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97AF-5369-40C0-BEF0-DF84915C0DB5}"/>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3109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EFD4-BFD9-4EFF-97C5-EE0761408D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32D7B-12AB-4E87-9DD9-CAEF681AD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80744-F3C1-4C4B-86A5-157D260F4A5D}"/>
              </a:ext>
            </a:extLst>
          </p:cNvPr>
          <p:cNvSpPr>
            <a:spLocks noGrp="1"/>
          </p:cNvSpPr>
          <p:nvPr>
            <p:ph type="dt" sz="half" idx="10"/>
          </p:nvPr>
        </p:nvSpPr>
        <p:spPr/>
        <p:txBody>
          <a:bodyPr/>
          <a:lstStyle/>
          <a:p>
            <a:fld id="{9E50C65C-089C-4305-B415-E1490E0E216C}" type="datetimeFigureOut">
              <a:rPr lang="en-US" smtClean="0"/>
              <a:t>1/17/2023</a:t>
            </a:fld>
            <a:endParaRPr lang="en-US"/>
          </a:p>
        </p:txBody>
      </p:sp>
      <p:sp>
        <p:nvSpPr>
          <p:cNvPr id="5" name="Footer Placeholder 4">
            <a:extLst>
              <a:ext uri="{FF2B5EF4-FFF2-40B4-BE49-F238E27FC236}">
                <a16:creationId xmlns:a16="http://schemas.microsoft.com/office/drawing/2014/main" id="{033E7E35-C3B3-4C2E-B11F-E5CE606CF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DEDFD-77E5-4766-A2FD-71A6D9F0B5B4}"/>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09925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55373-0862-4F95-B587-34ED6312D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73275-922D-43CC-8866-BA64242EE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00323-CDB1-4F74-BB8C-B38ECE0702F3}"/>
              </a:ext>
            </a:extLst>
          </p:cNvPr>
          <p:cNvSpPr>
            <a:spLocks noGrp="1"/>
          </p:cNvSpPr>
          <p:nvPr>
            <p:ph type="dt" sz="half" idx="10"/>
          </p:nvPr>
        </p:nvSpPr>
        <p:spPr/>
        <p:txBody>
          <a:bodyPr/>
          <a:lstStyle/>
          <a:p>
            <a:fld id="{9E50C65C-089C-4305-B415-E1490E0E216C}" type="datetimeFigureOut">
              <a:rPr lang="en-US" smtClean="0"/>
              <a:t>1/17/2023</a:t>
            </a:fld>
            <a:endParaRPr lang="en-US"/>
          </a:p>
        </p:txBody>
      </p:sp>
      <p:sp>
        <p:nvSpPr>
          <p:cNvPr id="5" name="Footer Placeholder 4">
            <a:extLst>
              <a:ext uri="{FF2B5EF4-FFF2-40B4-BE49-F238E27FC236}">
                <a16:creationId xmlns:a16="http://schemas.microsoft.com/office/drawing/2014/main" id="{DF0C4EAC-487A-4A8F-ABF9-9A5F220EB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3738C-6F9D-4FE3-8883-DDBDD3E664D8}"/>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109983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7C1-7986-4125-9379-9D1803001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0DDAB-0889-41E6-B009-B5AE6FF97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FF186-5A4F-4570-95AA-FCB3987360A0}"/>
              </a:ext>
            </a:extLst>
          </p:cNvPr>
          <p:cNvSpPr>
            <a:spLocks noGrp="1"/>
          </p:cNvSpPr>
          <p:nvPr>
            <p:ph type="dt" sz="half" idx="10"/>
          </p:nvPr>
        </p:nvSpPr>
        <p:spPr/>
        <p:txBody>
          <a:bodyPr/>
          <a:lstStyle/>
          <a:p>
            <a:fld id="{2C6121F6-B5B2-4BB2-ACDA-B3BABCBB2045}" type="datetimeFigureOut">
              <a:rPr lang="en-US" smtClean="0"/>
              <a:t>1/17/2023</a:t>
            </a:fld>
            <a:endParaRPr lang="en-US"/>
          </a:p>
        </p:txBody>
      </p:sp>
      <p:sp>
        <p:nvSpPr>
          <p:cNvPr id="5" name="Footer Placeholder 4">
            <a:extLst>
              <a:ext uri="{FF2B5EF4-FFF2-40B4-BE49-F238E27FC236}">
                <a16:creationId xmlns:a16="http://schemas.microsoft.com/office/drawing/2014/main" id="{B0A1EE1E-D447-46F2-955E-8C9E9591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D9964-3C1B-4FAF-B3A0-4E1AA512F7DF}"/>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29001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A1DA-3A16-4423-880F-766C8117D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C6CCB-7CFC-4680-86E7-E34CBD6E2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053E-C8E3-44C9-A228-4E0E4B4BC2EF}"/>
              </a:ext>
            </a:extLst>
          </p:cNvPr>
          <p:cNvSpPr>
            <a:spLocks noGrp="1"/>
          </p:cNvSpPr>
          <p:nvPr>
            <p:ph type="dt" sz="half" idx="10"/>
          </p:nvPr>
        </p:nvSpPr>
        <p:spPr/>
        <p:txBody>
          <a:bodyPr/>
          <a:lstStyle/>
          <a:p>
            <a:fld id="{2C6121F6-B5B2-4BB2-ACDA-B3BABCBB2045}" type="datetimeFigureOut">
              <a:rPr lang="en-US" smtClean="0"/>
              <a:t>1/17/2023</a:t>
            </a:fld>
            <a:endParaRPr lang="en-US"/>
          </a:p>
        </p:txBody>
      </p:sp>
      <p:sp>
        <p:nvSpPr>
          <p:cNvPr id="5" name="Footer Placeholder 4">
            <a:extLst>
              <a:ext uri="{FF2B5EF4-FFF2-40B4-BE49-F238E27FC236}">
                <a16:creationId xmlns:a16="http://schemas.microsoft.com/office/drawing/2014/main" id="{4546B84A-480D-43AC-8C27-2DA202A9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8BB6-A33D-4100-9128-543FE44C551E}"/>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42276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5E85-6987-429C-AA23-DF58FEF07E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AA67CD-FA6E-4BC1-8A76-E1DD1EF3D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FD6E5-382B-45D8-A5FC-5A85C5150CB7}"/>
              </a:ext>
            </a:extLst>
          </p:cNvPr>
          <p:cNvSpPr>
            <a:spLocks noGrp="1"/>
          </p:cNvSpPr>
          <p:nvPr>
            <p:ph type="dt" sz="half" idx="10"/>
          </p:nvPr>
        </p:nvSpPr>
        <p:spPr/>
        <p:txBody>
          <a:bodyPr/>
          <a:lstStyle/>
          <a:p>
            <a:fld id="{2C6121F6-B5B2-4BB2-ACDA-B3BABCBB2045}" type="datetimeFigureOut">
              <a:rPr lang="en-US" smtClean="0"/>
              <a:t>1/17/2023</a:t>
            </a:fld>
            <a:endParaRPr lang="en-US"/>
          </a:p>
        </p:txBody>
      </p:sp>
      <p:sp>
        <p:nvSpPr>
          <p:cNvPr id="5" name="Footer Placeholder 4">
            <a:extLst>
              <a:ext uri="{FF2B5EF4-FFF2-40B4-BE49-F238E27FC236}">
                <a16:creationId xmlns:a16="http://schemas.microsoft.com/office/drawing/2014/main" id="{92CB9E64-32A3-47A0-8AAE-47F9D351B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FD969-1993-4165-9099-78ACC3C7456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8916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AF28-E166-46A5-9FFB-54198C079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931B3-1736-467C-BD3F-0AF6214A8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05AF5-3347-4E24-9745-F45357989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3AC07-3E10-4402-9014-B69B983B6B33}"/>
              </a:ext>
            </a:extLst>
          </p:cNvPr>
          <p:cNvSpPr>
            <a:spLocks noGrp="1"/>
          </p:cNvSpPr>
          <p:nvPr>
            <p:ph type="dt" sz="half" idx="10"/>
          </p:nvPr>
        </p:nvSpPr>
        <p:spPr/>
        <p:txBody>
          <a:bodyPr/>
          <a:lstStyle/>
          <a:p>
            <a:fld id="{2C6121F6-B5B2-4BB2-ACDA-B3BABCBB2045}" type="datetimeFigureOut">
              <a:rPr lang="en-US" smtClean="0"/>
              <a:t>1/17/2023</a:t>
            </a:fld>
            <a:endParaRPr lang="en-US"/>
          </a:p>
        </p:txBody>
      </p:sp>
      <p:sp>
        <p:nvSpPr>
          <p:cNvPr id="6" name="Footer Placeholder 5">
            <a:extLst>
              <a:ext uri="{FF2B5EF4-FFF2-40B4-BE49-F238E27FC236}">
                <a16:creationId xmlns:a16="http://schemas.microsoft.com/office/drawing/2014/main" id="{30A2143D-59C3-44E8-B5E6-D466FFB9C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DC590-EBAF-4F9B-BAED-50E42ABCE7E3}"/>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40107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FBEA-F805-4CD2-A5A0-6BFD0711D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7972D-FA93-4153-BD19-252F96744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EC472-2BF5-4DFC-84A2-E2C14A64A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1AFC9-1FC6-4F0D-A23B-5801745F4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55C40-79EA-4EBB-8093-6A286D6BA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4D4129-E86C-485A-8699-D643718E1849}"/>
              </a:ext>
            </a:extLst>
          </p:cNvPr>
          <p:cNvSpPr>
            <a:spLocks noGrp="1"/>
          </p:cNvSpPr>
          <p:nvPr>
            <p:ph type="dt" sz="half" idx="10"/>
          </p:nvPr>
        </p:nvSpPr>
        <p:spPr/>
        <p:txBody>
          <a:bodyPr/>
          <a:lstStyle/>
          <a:p>
            <a:fld id="{2C6121F6-B5B2-4BB2-ACDA-B3BABCBB2045}" type="datetimeFigureOut">
              <a:rPr lang="en-US" smtClean="0"/>
              <a:t>1/17/2023</a:t>
            </a:fld>
            <a:endParaRPr lang="en-US"/>
          </a:p>
        </p:txBody>
      </p:sp>
      <p:sp>
        <p:nvSpPr>
          <p:cNvPr id="8" name="Footer Placeholder 7">
            <a:extLst>
              <a:ext uri="{FF2B5EF4-FFF2-40B4-BE49-F238E27FC236}">
                <a16:creationId xmlns:a16="http://schemas.microsoft.com/office/drawing/2014/main" id="{7CEE92D0-8D07-449C-ADCF-4AC1431945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EC987-ADF7-4DDB-A7D0-497318A6E548}"/>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3803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pic>
        <p:nvPicPr>
          <p:cNvPr id="4" name="Picture 3">
            <a:extLst>
              <a:ext uri="{FF2B5EF4-FFF2-40B4-BE49-F238E27FC236}">
                <a16:creationId xmlns:a16="http://schemas.microsoft.com/office/drawing/2014/main" id="{EAAE06EC-A8CF-12F2-AC66-5A86D64ABFD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Tree>
    <p:extLst>
      <p:ext uri="{BB962C8B-B14F-4D97-AF65-F5344CB8AC3E}">
        <p14:creationId xmlns:p14="http://schemas.microsoft.com/office/powerpoint/2010/main" val="3434510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7A16-8CF2-4548-8C5F-2E8B94901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533CDD-C4AA-4368-9C6C-39374DE89486}"/>
              </a:ext>
            </a:extLst>
          </p:cNvPr>
          <p:cNvSpPr>
            <a:spLocks noGrp="1"/>
          </p:cNvSpPr>
          <p:nvPr>
            <p:ph type="dt" sz="half" idx="10"/>
          </p:nvPr>
        </p:nvSpPr>
        <p:spPr/>
        <p:txBody>
          <a:bodyPr/>
          <a:lstStyle/>
          <a:p>
            <a:fld id="{2C6121F6-B5B2-4BB2-ACDA-B3BABCBB2045}" type="datetimeFigureOut">
              <a:rPr lang="en-US" smtClean="0"/>
              <a:t>1/17/2023</a:t>
            </a:fld>
            <a:endParaRPr lang="en-US"/>
          </a:p>
        </p:txBody>
      </p:sp>
      <p:sp>
        <p:nvSpPr>
          <p:cNvPr id="4" name="Footer Placeholder 3">
            <a:extLst>
              <a:ext uri="{FF2B5EF4-FFF2-40B4-BE49-F238E27FC236}">
                <a16:creationId xmlns:a16="http://schemas.microsoft.com/office/drawing/2014/main" id="{CB91F381-F116-46EC-952C-F100AF09C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EFF20-DF2F-439F-AA9D-4BDB6E4868F6}"/>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37050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82408-C400-4914-BD26-8BC749DA26DA}"/>
              </a:ext>
            </a:extLst>
          </p:cNvPr>
          <p:cNvSpPr>
            <a:spLocks noGrp="1"/>
          </p:cNvSpPr>
          <p:nvPr>
            <p:ph type="dt" sz="half" idx="10"/>
          </p:nvPr>
        </p:nvSpPr>
        <p:spPr/>
        <p:txBody>
          <a:bodyPr/>
          <a:lstStyle/>
          <a:p>
            <a:fld id="{2C6121F6-B5B2-4BB2-ACDA-B3BABCBB2045}" type="datetimeFigureOut">
              <a:rPr lang="en-US" smtClean="0"/>
              <a:t>1/17/2023</a:t>
            </a:fld>
            <a:endParaRPr lang="en-US"/>
          </a:p>
        </p:txBody>
      </p:sp>
      <p:sp>
        <p:nvSpPr>
          <p:cNvPr id="3" name="Footer Placeholder 2">
            <a:extLst>
              <a:ext uri="{FF2B5EF4-FFF2-40B4-BE49-F238E27FC236}">
                <a16:creationId xmlns:a16="http://schemas.microsoft.com/office/drawing/2014/main" id="{E80C6E10-8DD8-4E4B-989B-0ED421B42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F87EF-4510-4D21-9AEE-1589CD6789F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055207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C8EE-220B-47BA-92BD-C3C37E79D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AE98A-C599-44D1-9397-B4E97CCA1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7B77C-16FB-4753-9979-5AE3CAA5B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88CD4-3EC4-4668-BB8F-4946DA865ABA}"/>
              </a:ext>
            </a:extLst>
          </p:cNvPr>
          <p:cNvSpPr>
            <a:spLocks noGrp="1"/>
          </p:cNvSpPr>
          <p:nvPr>
            <p:ph type="dt" sz="half" idx="10"/>
          </p:nvPr>
        </p:nvSpPr>
        <p:spPr/>
        <p:txBody>
          <a:bodyPr/>
          <a:lstStyle/>
          <a:p>
            <a:fld id="{2C6121F6-B5B2-4BB2-ACDA-B3BABCBB2045}" type="datetimeFigureOut">
              <a:rPr lang="en-US" smtClean="0"/>
              <a:t>1/17/2023</a:t>
            </a:fld>
            <a:endParaRPr lang="en-US"/>
          </a:p>
        </p:txBody>
      </p:sp>
      <p:sp>
        <p:nvSpPr>
          <p:cNvPr id="6" name="Footer Placeholder 5">
            <a:extLst>
              <a:ext uri="{FF2B5EF4-FFF2-40B4-BE49-F238E27FC236}">
                <a16:creationId xmlns:a16="http://schemas.microsoft.com/office/drawing/2014/main" id="{6D7EDF3A-38F5-4FD2-8DDA-74E070D2A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FBFB1-BCE3-4312-AB5F-11E0D33FA920}"/>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11086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C7CD-AAF8-4BFD-B6B0-1428C36A1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6F2DB-6677-4BB4-A07F-7CBCD38A9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3DC4F-EB18-498D-8852-4E1A2AC57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825F3-72F4-415F-ADA1-F45DE956BD21}"/>
              </a:ext>
            </a:extLst>
          </p:cNvPr>
          <p:cNvSpPr>
            <a:spLocks noGrp="1"/>
          </p:cNvSpPr>
          <p:nvPr>
            <p:ph type="dt" sz="half" idx="10"/>
          </p:nvPr>
        </p:nvSpPr>
        <p:spPr/>
        <p:txBody>
          <a:bodyPr/>
          <a:lstStyle/>
          <a:p>
            <a:fld id="{2C6121F6-B5B2-4BB2-ACDA-B3BABCBB2045}" type="datetimeFigureOut">
              <a:rPr lang="en-US" smtClean="0"/>
              <a:t>1/17/2023</a:t>
            </a:fld>
            <a:endParaRPr lang="en-US"/>
          </a:p>
        </p:txBody>
      </p:sp>
      <p:sp>
        <p:nvSpPr>
          <p:cNvPr id="6" name="Footer Placeholder 5">
            <a:extLst>
              <a:ext uri="{FF2B5EF4-FFF2-40B4-BE49-F238E27FC236}">
                <a16:creationId xmlns:a16="http://schemas.microsoft.com/office/drawing/2014/main" id="{AB562C22-56C6-4865-A6FB-6EAC99031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F3F87-E152-4C5C-846D-A70983BBB247}"/>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050108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278F-7256-4472-86E1-BED110701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8BF380-3229-4B35-A74F-9AE6ECBB0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EA2EA-A71D-4370-8378-09B517BD6762}"/>
              </a:ext>
            </a:extLst>
          </p:cNvPr>
          <p:cNvSpPr>
            <a:spLocks noGrp="1"/>
          </p:cNvSpPr>
          <p:nvPr>
            <p:ph type="dt" sz="half" idx="10"/>
          </p:nvPr>
        </p:nvSpPr>
        <p:spPr/>
        <p:txBody>
          <a:bodyPr/>
          <a:lstStyle/>
          <a:p>
            <a:fld id="{2C6121F6-B5B2-4BB2-ACDA-B3BABCBB2045}" type="datetimeFigureOut">
              <a:rPr lang="en-US" smtClean="0"/>
              <a:t>1/17/2023</a:t>
            </a:fld>
            <a:endParaRPr lang="en-US"/>
          </a:p>
        </p:txBody>
      </p:sp>
      <p:sp>
        <p:nvSpPr>
          <p:cNvPr id="5" name="Footer Placeholder 4">
            <a:extLst>
              <a:ext uri="{FF2B5EF4-FFF2-40B4-BE49-F238E27FC236}">
                <a16:creationId xmlns:a16="http://schemas.microsoft.com/office/drawing/2014/main" id="{AF5267DB-1993-494D-9DDE-2E16C5FB4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AB01-2ED7-4CB7-BE30-8E79F659D46C}"/>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142550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DA749-EA53-425E-A565-A9C7B8BAD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3C3FF8-A5F2-4B1C-8CD1-EB07A32DA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51479-0B9D-4C20-9F42-FFD8743E5C83}"/>
              </a:ext>
            </a:extLst>
          </p:cNvPr>
          <p:cNvSpPr>
            <a:spLocks noGrp="1"/>
          </p:cNvSpPr>
          <p:nvPr>
            <p:ph type="dt" sz="half" idx="10"/>
          </p:nvPr>
        </p:nvSpPr>
        <p:spPr/>
        <p:txBody>
          <a:bodyPr/>
          <a:lstStyle/>
          <a:p>
            <a:fld id="{2C6121F6-B5B2-4BB2-ACDA-B3BABCBB2045}" type="datetimeFigureOut">
              <a:rPr lang="en-US" smtClean="0"/>
              <a:t>1/17/2023</a:t>
            </a:fld>
            <a:endParaRPr lang="en-US"/>
          </a:p>
        </p:txBody>
      </p:sp>
      <p:sp>
        <p:nvSpPr>
          <p:cNvPr id="5" name="Footer Placeholder 4">
            <a:extLst>
              <a:ext uri="{FF2B5EF4-FFF2-40B4-BE49-F238E27FC236}">
                <a16:creationId xmlns:a16="http://schemas.microsoft.com/office/drawing/2014/main" id="{10BCD6C0-951F-4E24-9F62-445B836A6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D4881-54A6-4B37-874E-FAF79F3ABADA}"/>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078616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10" name="Picture 9" descr="Institute on Disability/UCED">
            <a:extLst>
              <a:ext uri="{FF2B5EF4-FFF2-40B4-BE49-F238E27FC236}">
                <a16:creationId xmlns:a16="http://schemas.microsoft.com/office/drawing/2014/main" id="{358DFDDC-B737-4206-A33D-42E92AE53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11" name="Picture 10" descr="Kessler Foundation">
            <a:extLst>
              <a:ext uri="{FF2B5EF4-FFF2-40B4-BE49-F238E27FC236}">
                <a16:creationId xmlns:a16="http://schemas.microsoft.com/office/drawing/2014/main" id="{45B58A95-576A-411F-8789-086701B52A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12" name="Picture 11" descr="A close up of a sign&#10;&#10;Description automatically generated">
            <a:extLst>
              <a:ext uri="{FF2B5EF4-FFF2-40B4-BE49-F238E27FC236}">
                <a16:creationId xmlns:a16="http://schemas.microsoft.com/office/drawing/2014/main" id="{13C1A3BF-F2C3-45E5-A5BE-730282E29C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3080109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538122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491783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50581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5870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287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22595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56869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02076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1321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780448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618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723"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CCC8-4AD0-4395-BCC1-7CBE8E780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1AE20-AA3F-43B5-A6B2-60ED07E17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A8B8B-FF3F-4E51-8697-BB7DBCE9C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0C65C-089C-4305-B415-E1490E0E216C}" type="datetimeFigureOut">
              <a:rPr lang="en-US" smtClean="0"/>
              <a:t>1/17/2023</a:t>
            </a:fld>
            <a:endParaRPr lang="en-US"/>
          </a:p>
        </p:txBody>
      </p:sp>
      <p:sp>
        <p:nvSpPr>
          <p:cNvPr id="5" name="Footer Placeholder 4">
            <a:extLst>
              <a:ext uri="{FF2B5EF4-FFF2-40B4-BE49-F238E27FC236}">
                <a16:creationId xmlns:a16="http://schemas.microsoft.com/office/drawing/2014/main" id="{9ABEE1C6-951B-436B-BB31-9236338DA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D063F-124B-4503-BC5A-DF72D7A8E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15D4A-08F5-4AFD-A2BA-D84224D3F972}" type="slidenum">
              <a:rPr lang="en-US" smtClean="0"/>
              <a:t>‹#›</a:t>
            </a:fld>
            <a:endParaRPr lang="en-US"/>
          </a:p>
        </p:txBody>
      </p:sp>
    </p:spTree>
    <p:extLst>
      <p:ext uri="{BB962C8B-B14F-4D97-AF65-F5344CB8AC3E}">
        <p14:creationId xmlns:p14="http://schemas.microsoft.com/office/powerpoint/2010/main" val="19070736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66F1-79AA-4D6C-A6D4-AAAB292C9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AA2BF-810A-4D6B-965C-10FAA7340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03CAC-893A-48F4-935C-719328BF0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121F6-B5B2-4BB2-ACDA-B3BABCBB2045}" type="datetimeFigureOut">
              <a:rPr lang="en-US" smtClean="0"/>
              <a:t>1/17/2023</a:t>
            </a:fld>
            <a:endParaRPr lang="en-US"/>
          </a:p>
        </p:txBody>
      </p:sp>
      <p:sp>
        <p:nvSpPr>
          <p:cNvPr id="5" name="Footer Placeholder 4">
            <a:extLst>
              <a:ext uri="{FF2B5EF4-FFF2-40B4-BE49-F238E27FC236}">
                <a16:creationId xmlns:a16="http://schemas.microsoft.com/office/drawing/2014/main" id="{66E293ED-9C0B-49A4-B59C-0F401AC85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EC3752-0411-4D30-90EC-B06070455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9461-0D33-43D6-B0AA-4AF63625BB56}" type="slidenum">
              <a:rPr lang="en-US" smtClean="0"/>
              <a:t>‹#›</a:t>
            </a:fld>
            <a:endParaRPr lang="en-US"/>
          </a:p>
        </p:txBody>
      </p:sp>
    </p:spTree>
    <p:extLst>
      <p:ext uri="{BB962C8B-B14F-4D97-AF65-F5344CB8AC3E}">
        <p14:creationId xmlns:p14="http://schemas.microsoft.com/office/powerpoint/2010/main" val="3874640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22603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researchondisability.org/ntide-episodes-lis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hyperlink" Target="http://www.researchondisability.org/nTID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esearchondisability.org/annual-event"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a:t>nTIDE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sz="1900" b="1" dirty="0">
                <a:latin typeface="Calibri" panose="020F0502020204030204" pitchFamily="34" charset="0"/>
                <a:cs typeface="Calibri" panose="020F0502020204030204" pitchFamily="34" charset="0"/>
              </a:rPr>
              <a:t>Kessler Foundation, UNH, and AUCD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COVID Update – Year in Review</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Date: January 20, 2023</a:t>
            </a:r>
            <a:endParaRPr lang="en-US" dirty="0"/>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10</a:t>
            </a:fld>
            <a:endParaRPr lang="en-US"/>
          </a:p>
        </p:txBody>
      </p:sp>
      <p:sp>
        <p:nvSpPr>
          <p:cNvPr id="6" name="Title 1">
            <a:extLst>
              <a:ext uri="{FF2B5EF4-FFF2-40B4-BE49-F238E27FC236}">
                <a16:creationId xmlns:a16="http://schemas.microsoft.com/office/drawing/2014/main" id="{3B7D3FE0-1C5E-44F2-8917-4F4473A0E86B}"/>
              </a:ext>
            </a:extLst>
          </p:cNvPr>
          <p:cNvSpPr txBox="1">
            <a:spLocks/>
          </p:cNvSpPr>
          <p:nvPr/>
        </p:nvSpPr>
        <p:spPr>
          <a:xfrm>
            <a:off x="3215149" y="2593854"/>
            <a:ext cx="7462683" cy="294227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i="1" dirty="0"/>
              <a:t>Findings in the </a:t>
            </a:r>
          </a:p>
          <a:p>
            <a:pPr algn="ctr"/>
            <a:r>
              <a:rPr lang="en-US" sz="4800" b="1" i="1" dirty="0"/>
              <a:t>nTIDE (First Friday) Report</a:t>
            </a:r>
            <a:endParaRPr lang="en-US" sz="4800" i="1" dirty="0"/>
          </a:p>
        </p:txBody>
      </p:sp>
    </p:spTree>
    <p:extLst>
      <p:ext uri="{BB962C8B-B14F-4D97-AF65-F5344CB8AC3E}">
        <p14:creationId xmlns:p14="http://schemas.microsoft.com/office/powerpoint/2010/main" val="277493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pic>
        <p:nvPicPr>
          <p:cNvPr id="14" name="Picture 13">
            <a:extLst>
              <a:ext uri="{FF2B5EF4-FFF2-40B4-BE49-F238E27FC236}">
                <a16:creationId xmlns:a16="http://schemas.microsoft.com/office/drawing/2014/main" id="{201BA474-B002-82A9-B58C-1D5EA17B6F3E}"/>
              </a:ext>
            </a:extLst>
          </p:cNvPr>
          <p:cNvPicPr>
            <a:picLocks noChangeAspect="1"/>
          </p:cNvPicPr>
          <p:nvPr/>
        </p:nvPicPr>
        <p:blipFill>
          <a:blip r:embed="rId2"/>
          <a:stretch>
            <a:fillRect/>
          </a:stretch>
        </p:blipFill>
        <p:spPr>
          <a:xfrm>
            <a:off x="3200400" y="767865"/>
            <a:ext cx="7754784" cy="5322269"/>
          </a:xfrm>
          <a:prstGeom prst="rect">
            <a:avLst/>
          </a:prstGeom>
        </p:spPr>
      </p:pic>
    </p:spTree>
    <p:extLst>
      <p:ext uri="{BB962C8B-B14F-4D97-AF65-F5344CB8AC3E}">
        <p14:creationId xmlns:p14="http://schemas.microsoft.com/office/powerpoint/2010/main" val="102943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spTree>
    <p:extLst>
      <p:ext uri="{BB962C8B-B14F-4D97-AF65-F5344CB8AC3E}">
        <p14:creationId xmlns:p14="http://schemas.microsoft.com/office/powerpoint/2010/main" val="394436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pic>
        <p:nvPicPr>
          <p:cNvPr id="22" name="Picture 21">
            <a:extLst>
              <a:ext uri="{FF2B5EF4-FFF2-40B4-BE49-F238E27FC236}">
                <a16:creationId xmlns:a16="http://schemas.microsoft.com/office/drawing/2014/main" id="{7081DB23-D226-3C85-C7BD-32EEEAC1EA8D}"/>
              </a:ext>
            </a:extLst>
          </p:cNvPr>
          <p:cNvPicPr>
            <a:picLocks noChangeAspect="1"/>
          </p:cNvPicPr>
          <p:nvPr/>
        </p:nvPicPr>
        <p:blipFill>
          <a:blip r:embed="rId2"/>
          <a:stretch>
            <a:fillRect/>
          </a:stretch>
        </p:blipFill>
        <p:spPr>
          <a:xfrm>
            <a:off x="3200400" y="767865"/>
            <a:ext cx="7754784" cy="5322269"/>
          </a:xfrm>
          <a:prstGeom prst="rect">
            <a:avLst/>
          </a:prstGeom>
        </p:spPr>
      </p:pic>
    </p:spTree>
    <p:extLst>
      <p:ext uri="{BB962C8B-B14F-4D97-AF65-F5344CB8AC3E}">
        <p14:creationId xmlns:p14="http://schemas.microsoft.com/office/powerpoint/2010/main" val="72215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sp>
        <p:nvSpPr>
          <p:cNvPr id="16" name="Title 1">
            <a:extLst>
              <a:ext uri="{FF2B5EF4-FFF2-40B4-BE49-F238E27FC236}">
                <a16:creationId xmlns:a16="http://schemas.microsoft.com/office/drawing/2014/main" id="{2B41C981-2DBB-4B5D-B772-1D0091D5C947}"/>
              </a:ext>
            </a:extLst>
          </p:cNvPr>
          <p:cNvSpPr txBox="1">
            <a:spLocks/>
          </p:cNvSpPr>
          <p:nvPr/>
        </p:nvSpPr>
        <p:spPr>
          <a:xfrm>
            <a:off x="3215149" y="2593854"/>
            <a:ext cx="7462683" cy="294227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i="1" dirty="0"/>
              <a:t>Mid-Month Update</a:t>
            </a:r>
          </a:p>
          <a:p>
            <a:pPr algn="ctr"/>
            <a:r>
              <a:rPr lang="en-US" sz="4800" b="1" i="1" dirty="0"/>
              <a:t>Findings</a:t>
            </a:r>
            <a:endParaRPr lang="en-US" sz="4800" i="1" dirty="0"/>
          </a:p>
        </p:txBody>
      </p:sp>
    </p:spTree>
    <p:extLst>
      <p:ext uri="{BB962C8B-B14F-4D97-AF65-F5344CB8AC3E}">
        <p14:creationId xmlns:p14="http://schemas.microsoft.com/office/powerpoint/2010/main" val="2622674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spTree>
    <p:extLst>
      <p:ext uri="{BB962C8B-B14F-4D97-AF65-F5344CB8AC3E}">
        <p14:creationId xmlns:p14="http://schemas.microsoft.com/office/powerpoint/2010/main" val="635818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30" name="Picture 29">
            <a:extLst>
              <a:ext uri="{FF2B5EF4-FFF2-40B4-BE49-F238E27FC236}">
                <a16:creationId xmlns:a16="http://schemas.microsoft.com/office/drawing/2014/main" id="{D31C3478-2C00-7F7A-5767-DF1349826FE4}"/>
              </a:ext>
            </a:extLst>
          </p:cNvPr>
          <p:cNvPicPr>
            <a:picLocks noChangeAspect="1"/>
          </p:cNvPicPr>
          <p:nvPr/>
        </p:nvPicPr>
        <p:blipFill>
          <a:blip r:embed="rId2"/>
          <a:stretch>
            <a:fillRect/>
          </a:stretch>
        </p:blipFill>
        <p:spPr>
          <a:xfrm>
            <a:off x="1280160" y="1280160"/>
            <a:ext cx="10040982" cy="4651651"/>
          </a:xfrm>
          <a:prstGeom prst="rect">
            <a:avLst/>
          </a:prstGeom>
        </p:spPr>
      </p:pic>
    </p:spTree>
    <p:extLst>
      <p:ext uri="{BB962C8B-B14F-4D97-AF65-F5344CB8AC3E}">
        <p14:creationId xmlns:p14="http://schemas.microsoft.com/office/powerpoint/2010/main" val="515437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pic>
        <p:nvPicPr>
          <p:cNvPr id="33" name="Picture 32">
            <a:extLst>
              <a:ext uri="{FF2B5EF4-FFF2-40B4-BE49-F238E27FC236}">
                <a16:creationId xmlns:a16="http://schemas.microsoft.com/office/drawing/2014/main" id="{D5666777-AFF1-1DD5-E2CD-ED314E84F367}"/>
              </a:ext>
            </a:extLst>
          </p:cNvPr>
          <p:cNvPicPr>
            <a:picLocks noChangeAspect="1"/>
          </p:cNvPicPr>
          <p:nvPr/>
        </p:nvPicPr>
        <p:blipFill>
          <a:blip r:embed="rId2"/>
          <a:stretch>
            <a:fillRect/>
          </a:stretch>
        </p:blipFill>
        <p:spPr>
          <a:xfrm>
            <a:off x="1280160" y="1280160"/>
            <a:ext cx="10040982" cy="4651651"/>
          </a:xfrm>
          <a:prstGeom prst="rect">
            <a:avLst/>
          </a:prstGeom>
        </p:spPr>
      </p:pic>
    </p:spTree>
    <p:extLst>
      <p:ext uri="{BB962C8B-B14F-4D97-AF65-F5344CB8AC3E}">
        <p14:creationId xmlns:p14="http://schemas.microsoft.com/office/powerpoint/2010/main" val="322604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18</a:t>
            </a:fld>
            <a:endParaRPr lang="en-US"/>
          </a:p>
        </p:txBody>
      </p:sp>
      <p:pic>
        <p:nvPicPr>
          <p:cNvPr id="19" name="Picture 18">
            <a:extLst>
              <a:ext uri="{FF2B5EF4-FFF2-40B4-BE49-F238E27FC236}">
                <a16:creationId xmlns:a16="http://schemas.microsoft.com/office/drawing/2014/main" id="{A57539B9-1E46-4A58-1146-BFCEA46E5933}"/>
              </a:ext>
            </a:extLst>
          </p:cNvPr>
          <p:cNvPicPr>
            <a:picLocks noChangeAspect="1"/>
          </p:cNvPicPr>
          <p:nvPr/>
        </p:nvPicPr>
        <p:blipFill>
          <a:blip r:embed="rId2"/>
          <a:stretch>
            <a:fillRect/>
          </a:stretch>
        </p:blipFill>
        <p:spPr>
          <a:xfrm>
            <a:off x="1280160" y="1280160"/>
            <a:ext cx="10040982" cy="4651651"/>
          </a:xfrm>
          <a:prstGeom prst="rect">
            <a:avLst/>
          </a:prstGeom>
        </p:spPr>
      </p:pic>
    </p:spTree>
    <p:extLst>
      <p:ext uri="{BB962C8B-B14F-4D97-AF65-F5344CB8AC3E}">
        <p14:creationId xmlns:p14="http://schemas.microsoft.com/office/powerpoint/2010/main" val="3970789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19</a:t>
            </a:fld>
            <a:endParaRPr lang="en-US"/>
          </a:p>
        </p:txBody>
      </p:sp>
      <p:pic>
        <p:nvPicPr>
          <p:cNvPr id="16" name="Picture 15">
            <a:extLst>
              <a:ext uri="{FF2B5EF4-FFF2-40B4-BE49-F238E27FC236}">
                <a16:creationId xmlns:a16="http://schemas.microsoft.com/office/drawing/2014/main" id="{376880F5-4F45-B7E6-691D-CE087DFFE8B1}"/>
              </a:ext>
            </a:extLst>
          </p:cNvPr>
          <p:cNvPicPr>
            <a:picLocks noChangeAspect="1"/>
          </p:cNvPicPr>
          <p:nvPr/>
        </p:nvPicPr>
        <p:blipFill>
          <a:blip r:embed="rId2"/>
          <a:stretch>
            <a:fillRect/>
          </a:stretch>
        </p:blipFill>
        <p:spPr>
          <a:xfrm>
            <a:off x="1280160" y="1280160"/>
            <a:ext cx="10040982" cy="4651651"/>
          </a:xfrm>
          <a:prstGeom prst="rect">
            <a:avLst/>
          </a:prstGeom>
        </p:spPr>
      </p:pic>
    </p:spTree>
    <p:extLst>
      <p:ext uri="{BB962C8B-B14F-4D97-AF65-F5344CB8AC3E}">
        <p14:creationId xmlns:p14="http://schemas.microsoft.com/office/powerpoint/2010/main" val="104783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a:t>nTIDE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sz="1900" b="1" dirty="0">
                <a:latin typeface="Calibri" panose="020F0502020204030204" pitchFamily="34" charset="0"/>
                <a:cs typeface="Calibri" panose="020F0502020204030204" pitchFamily="34" charset="0"/>
              </a:rPr>
              <a:t>Kessler Foundation, UNH, and AUCD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COVID Update – Year in Review</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Date: January 20, 2023</a:t>
            </a:r>
          </a:p>
        </p:txBody>
      </p:sp>
      <p:pic>
        <p:nvPicPr>
          <p:cNvPr id="4" name="nTIDE-1.wav" descr="audio icon to start recorded introduction (will auto advance through the next two slides)">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20</a:t>
            </a:fld>
            <a:endParaRPr lang="en-US"/>
          </a:p>
        </p:txBody>
      </p:sp>
      <p:pic>
        <p:nvPicPr>
          <p:cNvPr id="17" name="Picture 16">
            <a:extLst>
              <a:ext uri="{FF2B5EF4-FFF2-40B4-BE49-F238E27FC236}">
                <a16:creationId xmlns:a16="http://schemas.microsoft.com/office/drawing/2014/main" id="{63AC5A38-6E4F-E7C3-2077-1409E047A7A1}"/>
              </a:ext>
            </a:extLst>
          </p:cNvPr>
          <p:cNvPicPr>
            <a:picLocks noChangeAspect="1"/>
          </p:cNvPicPr>
          <p:nvPr/>
        </p:nvPicPr>
        <p:blipFill>
          <a:blip r:embed="rId2"/>
          <a:stretch>
            <a:fillRect/>
          </a:stretch>
        </p:blipFill>
        <p:spPr>
          <a:xfrm>
            <a:off x="1281987" y="1280155"/>
            <a:ext cx="10040982" cy="4651651"/>
          </a:xfrm>
          <a:prstGeom prst="rect">
            <a:avLst/>
          </a:prstGeom>
        </p:spPr>
      </p:pic>
    </p:spTree>
    <p:extLst>
      <p:ext uri="{BB962C8B-B14F-4D97-AF65-F5344CB8AC3E}">
        <p14:creationId xmlns:p14="http://schemas.microsoft.com/office/powerpoint/2010/main" val="2192571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21</a:t>
            </a:fld>
            <a:endParaRPr lang="en-US"/>
          </a:p>
        </p:txBody>
      </p:sp>
      <p:pic>
        <p:nvPicPr>
          <p:cNvPr id="28" name="Picture 27">
            <a:extLst>
              <a:ext uri="{FF2B5EF4-FFF2-40B4-BE49-F238E27FC236}">
                <a16:creationId xmlns:a16="http://schemas.microsoft.com/office/drawing/2014/main" id="{8343E8F9-F4ED-DCDB-590E-26E6416684A7}"/>
              </a:ext>
            </a:extLst>
          </p:cNvPr>
          <p:cNvPicPr>
            <a:picLocks noChangeAspect="1"/>
          </p:cNvPicPr>
          <p:nvPr/>
        </p:nvPicPr>
        <p:blipFill>
          <a:blip r:embed="rId2"/>
          <a:stretch>
            <a:fillRect/>
          </a:stretch>
        </p:blipFill>
        <p:spPr>
          <a:xfrm>
            <a:off x="1280160" y="1280160"/>
            <a:ext cx="10047079" cy="4688230"/>
          </a:xfrm>
          <a:prstGeom prst="rect">
            <a:avLst/>
          </a:prstGeom>
        </p:spPr>
      </p:pic>
    </p:spTree>
    <p:extLst>
      <p:ext uri="{BB962C8B-B14F-4D97-AF65-F5344CB8AC3E}">
        <p14:creationId xmlns:p14="http://schemas.microsoft.com/office/powerpoint/2010/main" val="806407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Q &amp; A</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pPr>
            <a:r>
              <a:rPr lang="en-US" sz="3200" dirty="0">
                <a:latin typeface="Calibri" panose="020F0502020204030204" pitchFamily="34" charset="0"/>
                <a:cs typeface="Microsoft Sans Serif" pitchFamily="34" charset="0"/>
              </a:rPr>
              <a:t>Use “Q&amp;A” button on Zoom to ask a questions</a:t>
            </a:r>
          </a:p>
          <a:p>
            <a:pPr marL="283464" indent="-285750">
              <a:spcBef>
                <a:spcPts val="2400"/>
              </a:spcBef>
            </a:pPr>
            <a:r>
              <a:rPr lang="en-US" sz="3200" dirty="0">
                <a:latin typeface="Calibri" panose="020F0502020204030204" pitchFamily="34" charset="0"/>
                <a:cs typeface="Microsoft Sans Serif" pitchFamily="34" charset="0"/>
              </a:rPr>
              <a:t>Slides will be archived at</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a:t>
            </a:r>
            <a:r>
              <a:rPr lang="en-US" sz="2800" dirty="0">
                <a:latin typeface="Calibri" panose="020F0502020204030204" pitchFamily="34" charset="0"/>
                <a:cs typeface="Microsoft Sans Serif" pitchFamily="34" charset="0"/>
                <a:sym typeface="Wingdings 3" panose="05040102010807070707" pitchFamily="18" charset="2"/>
              </a:rPr>
              <a:t>  </a:t>
            </a:r>
            <a:r>
              <a:rPr lang="en-US" sz="2800" dirty="0">
                <a:latin typeface="Calibri" panose="020F0502020204030204" pitchFamily="34" charset="0"/>
                <a:cs typeface="Microsoft Sans Serif" pitchFamily="34" charset="0"/>
                <a:sym typeface="Wingdings 3" panose="05040102010807070707" pitchFamily="18" charset="2"/>
                <a:hlinkClick r:id="rId2"/>
              </a:rPr>
              <a:t>https://www.researchondisability.org/ntide-episodes-list</a:t>
            </a:r>
            <a:r>
              <a:rPr lang="en-US" sz="2800" dirty="0">
                <a:latin typeface="Calibri" panose="020F0502020204030204" pitchFamily="34" charset="0"/>
                <a:cs typeface="Microsoft Sans Serif" pitchFamily="34" charset="0"/>
                <a:sym typeface="Wingdings 3" panose="05040102010807070707" pitchFamily="18" charset="2"/>
              </a:rPr>
              <a:t> </a:t>
            </a:r>
            <a:endParaRPr lang="en-US" sz="3200" b="1" dirty="0">
              <a:latin typeface="Calibri" panose="020F0502020204030204" pitchFamily="34" charset="0"/>
            </a:endParaRPr>
          </a:p>
          <a:p>
            <a:pPr marL="283464" indent="-285750">
              <a:spcBef>
                <a:spcPts val="2400"/>
              </a:spcBef>
            </a:pPr>
            <a:r>
              <a:rPr lang="en-US" sz="3200" dirty="0">
                <a:latin typeface="Calibri" panose="020F0502020204030204" pitchFamily="34" charset="0"/>
                <a:cs typeface="Microsoft Sans Serif" pitchFamily="34" charset="0"/>
              </a:rPr>
              <a:t>Take our feedback survey at</a:t>
            </a:r>
            <a:br>
              <a:rPr lang="en-US" sz="3600" dirty="0">
                <a:latin typeface="Calibri" panose="020F0502020204030204" pitchFamily="34" charset="0"/>
                <a:cs typeface="Microsoft Sans Serif" pitchFamily="34" charset="0"/>
              </a:rPr>
            </a:br>
            <a:r>
              <a:rPr lang="en-US" dirty="0">
                <a:latin typeface="Calibri" panose="020F0502020204030204" pitchFamily="34" charset="0"/>
                <a:cs typeface="Microsoft Sans Serif" pitchFamily="34" charset="0"/>
              </a:rPr>
              <a:t>     </a:t>
            </a:r>
            <a:r>
              <a:rPr lang="en-US" sz="2800" dirty="0">
                <a:latin typeface="Calibri" panose="020F0502020204030204" pitchFamily="34" charset="0"/>
                <a:cs typeface="Microsoft Sans Serif" pitchFamily="34" charset="0"/>
                <a:sym typeface="Wingdings 3" panose="05040102010807070707" pitchFamily="18" charset="2"/>
              </a:rPr>
              <a:t></a:t>
            </a:r>
            <a:r>
              <a:rPr lang="en-US" dirty="0">
                <a:latin typeface="Calibri" panose="020F0502020204030204" pitchFamily="34" charset="0"/>
                <a:cs typeface="Microsoft Sans Serif" pitchFamily="34" charset="0"/>
              </a:rPr>
              <a:t> </a:t>
            </a:r>
            <a:r>
              <a:rPr lang="en-US" sz="2800" dirty="0">
                <a:latin typeface="Calibri" panose="020F0502020204030204" pitchFamily="34" charset="0"/>
                <a:cs typeface="Microsoft Sans Serif" pitchFamily="34" charset="0"/>
                <a:sym typeface="Wingdings 3" panose="05040102010807070707" pitchFamily="18" charset="2"/>
                <a:hlinkClick r:id="rId2"/>
              </a:rPr>
              <a:t>https://www.researchondisability.org/ntide-episodes-list</a:t>
            </a:r>
            <a:endParaRPr lang="en-US" b="1" dirty="0">
              <a:latin typeface="Calibri" panose="020F0502020204030204" pitchFamily="34" charset="0"/>
            </a:endParaRPr>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22</a:t>
            </a:fld>
            <a:endParaRPr lang="en-US"/>
          </a:p>
        </p:txBody>
      </p:sp>
      <p:pic>
        <p:nvPicPr>
          <p:cNvPr id="6" name="Picture 5" descr="Q&amp;A">
            <a:extLst>
              <a:ext uri="{FF2B5EF4-FFF2-40B4-BE49-F238E27FC236}">
                <a16:creationId xmlns:a16="http://schemas.microsoft.com/office/drawing/2014/main" id="{F28EB550-BD71-4B32-99F8-E339BE80271F}"/>
              </a:ext>
            </a:extLst>
          </p:cNvPr>
          <p:cNvPicPr>
            <a:picLocks noChangeAspect="1"/>
          </p:cNvPicPr>
          <p:nvPr/>
        </p:nvPicPr>
        <p:blipFill>
          <a:blip r:embed="rId3"/>
          <a:stretch>
            <a:fillRect/>
          </a:stretch>
        </p:blipFill>
        <p:spPr>
          <a:xfrm>
            <a:off x="9071592" y="1955382"/>
            <a:ext cx="994829" cy="763475"/>
          </a:xfrm>
          <a:prstGeom prst="rect">
            <a:avLst/>
          </a:prstGeom>
        </p:spPr>
      </p:pic>
    </p:spTree>
    <p:extLst>
      <p:ext uri="{BB962C8B-B14F-4D97-AF65-F5344CB8AC3E}">
        <p14:creationId xmlns:p14="http://schemas.microsoft.com/office/powerpoint/2010/main" val="3229120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23</a:t>
            </a:fld>
            <a:endParaRPr lang="en-US"/>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80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24</a:t>
            </a:fld>
            <a:endParaRPr lang="en-US"/>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pic>
        <p:nvPicPr>
          <p:cNvPr id="7" name="nTIDE-4" descr="audio icon to start end music">
            <a:hlinkClick r:id="" action="ppaction://media"/>
            <a:extLst>
              <a:ext uri="{FF2B5EF4-FFF2-40B4-BE49-F238E27FC236}">
                <a16:creationId xmlns:a16="http://schemas.microsoft.com/office/drawing/2014/main" id="{455604EA-1F46-4130-A5D1-B3D9F9C5DA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29973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p:txBody>
          <a:bodyPr/>
          <a:lstStyle/>
          <a:p>
            <a:pPr>
              <a:spcBef>
                <a:spcPts val="1800"/>
              </a:spcBef>
            </a:pPr>
            <a:r>
              <a:rPr lang="en-US" sz="2800" dirty="0">
                <a:latin typeface="Calibri" panose="020F0502020204030204" pitchFamily="34" charset="0"/>
                <a:cs typeface="Calibri" panose="020F0502020204030204" pitchFamily="34" charset="0"/>
              </a:rPr>
              <a:t>This webinar is being recorded. We will post an archive of along side the Monthly nTIDE broadcast on our webinar, each month, on our website at </a:t>
            </a:r>
            <a:r>
              <a:rPr lang="en-US" sz="2800" u="sng" dirty="0">
                <a:latin typeface="Calibri" panose="020F0502020204030204" pitchFamily="34" charset="0"/>
                <a:cs typeface="Calibri" panose="020F0502020204030204" pitchFamily="34" charset="0"/>
                <a:hlinkClick r:id="rId4"/>
              </a:rPr>
              <a:t>www.researchondisability.org/nTIDE</a:t>
            </a:r>
            <a:r>
              <a:rPr lang="en-US" sz="2800" dirty="0">
                <a:latin typeface="Calibri" panose="020F0502020204030204" pitchFamily="34" charset="0"/>
                <a:cs typeface="Calibri" panose="020F0502020204030204" pitchFamily="34" charset="0"/>
              </a:rPr>
              <a:t>. This site will also provide copies of the presentations, the speakers’ bios, full transcripts, and other valuable resources.</a:t>
            </a:r>
          </a:p>
          <a:p>
            <a:pPr>
              <a:spcBef>
                <a:spcPts val="1800"/>
              </a:spcBef>
            </a:pPr>
            <a:r>
              <a:rPr lang="en-US" sz="2800" dirty="0">
                <a:latin typeface="Calibri" panose="020F0502020204030204" pitchFamily="34" charset="0"/>
                <a:cs typeface="Calibri" panose="020F0502020204030204" pitchFamily="34" charset="0"/>
              </a:rPr>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p>
          <a:p>
            <a:pPr marL="0" indent="0">
              <a:buNone/>
            </a:pP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7B6C1A9F-E6E1-4666-AC80-2B4B1F6B4AD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Lst>
          </p:cNvPr>
          <p:cNvSpPr>
            <a:spLocks noGrp="1"/>
          </p:cNvSpPr>
          <p:nvPr>
            <p:ph type="sldNum" sz="quarter" idx="12"/>
          </p:nvPr>
        </p:nvSpPr>
        <p:spPr/>
        <p:txBody>
          <a:bodyPr/>
          <a:lstStyle/>
          <a:p>
            <a:fld id="{9C637C1D-740A-4EE7-9AC7-DE15DA94B719}" type="slidenum">
              <a:rPr lang="en-US" smtClean="0"/>
              <a:t>3</a:t>
            </a:fld>
            <a:endParaRPr lang="en-US"/>
          </a:p>
        </p:txBody>
      </p:sp>
      <p:pic>
        <p:nvPicPr>
          <p:cNvPr id="6" name="nTIDE-2" descr="audio file for the intro text on slide 3">
            <a:hlinkClick r:id="" action="ppaction://media"/>
            <a:extLst>
              <a:ext uri="{FF2B5EF4-FFF2-40B4-BE49-F238E27FC236}">
                <a16:creationId xmlns:a16="http://schemas.microsoft.com/office/drawing/2014/main" id="{7BEBF58B-7E86-4D70-AA4F-B216C6A8DA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533400" cy="533400"/>
          </a:xfrm>
          <a:prstGeom prst="rect">
            <a:avLst/>
          </a:prstGeom>
        </p:spPr>
      </p:pic>
    </p:spTree>
    <p:extLst>
      <p:ext uri="{BB962C8B-B14F-4D97-AF65-F5344CB8AC3E}">
        <p14:creationId xmlns:p14="http://schemas.microsoft.com/office/powerpoint/2010/main" val="1544049043"/>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C845-D721-4621-87B2-1390D24BA4BD}"/>
              </a:ext>
            </a:extLst>
          </p:cNvPr>
          <p:cNvSpPr>
            <a:spLocks noGrp="1"/>
          </p:cNvSpPr>
          <p:nvPr>
            <p:ph type="title"/>
          </p:nvPr>
        </p:nvSpPr>
        <p:spPr>
          <a:xfrm>
            <a:off x="841248" y="365125"/>
            <a:ext cx="10515600" cy="1325563"/>
          </a:xfrm>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If you have any questions following this recording, please contact us at </a:t>
            </a:r>
            <a:r>
              <a:rPr lang="en-US" sz="2800" u="sng" dirty="0">
                <a:latin typeface="Calibri" panose="020F0502020204030204" pitchFamily="34" charset="0"/>
                <a:cs typeface="Calibri" panose="020F0502020204030204" pitchFamily="34" charset="0"/>
                <a:hlinkClick r:id="rId4"/>
              </a:rPr>
              <a:t>disability.statistics@unh.edu</a:t>
            </a:r>
            <a:r>
              <a:rPr lang="en-US" sz="2800" dirty="0">
                <a:latin typeface="Calibri" panose="020F0502020204030204" pitchFamily="34" charset="0"/>
                <a:cs typeface="Calibri" panose="020F0502020204030204" pitchFamily="34" charset="0"/>
              </a:rPr>
              <a:t>, or toll free at 866-538-9521 for more information. Thanks for joining us. Enjoy today's webinar!</a:t>
            </a:r>
          </a:p>
          <a:p>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AAB9E55A-7AC7-4290-88F6-719F922A66E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Lst>
          </p:cNvPr>
          <p:cNvSpPr>
            <a:spLocks noGrp="1"/>
          </p:cNvSpPr>
          <p:nvPr>
            <p:ph type="sldNum" sz="quarter" idx="12"/>
          </p:nvPr>
        </p:nvSpPr>
        <p:spPr/>
        <p:txBody>
          <a:bodyPr/>
          <a:lstStyle/>
          <a:p>
            <a:fld id="{9C637C1D-740A-4EE7-9AC7-DE15DA94B719}" type="slidenum">
              <a:rPr lang="en-US" smtClean="0"/>
              <a:t>4</a:t>
            </a:fld>
            <a:endParaRPr lang="en-US"/>
          </a:p>
        </p:txBody>
      </p:sp>
      <p:pic>
        <p:nvPicPr>
          <p:cNvPr id="6" name="nTIDE-3" descr="audio recording for text on slide 4">
            <a:hlinkClick r:id="" action="ppaction://media"/>
            <a:extLst>
              <a:ext uri="{FF2B5EF4-FFF2-40B4-BE49-F238E27FC236}">
                <a16:creationId xmlns:a16="http://schemas.microsoft.com/office/drawing/2014/main" id="{1EBEF609-0148-4D2B-86AF-CCA882B45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485201" cy="485201"/>
          </a:xfrm>
          <a:prstGeom prst="rect">
            <a:avLst/>
          </a:prstGeom>
        </p:spPr>
      </p:pic>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784233" y="1815123"/>
            <a:ext cx="10102842" cy="4351338"/>
          </a:xfrm>
        </p:spPr>
        <p:txBody>
          <a:bodyPr>
            <a:normAutofit/>
          </a:bodyPr>
          <a:lstStyle/>
          <a:p>
            <a:pPr>
              <a:defRPr/>
            </a:pPr>
            <a:r>
              <a:rPr lang="en-US" dirty="0">
                <a:latin typeface="Calibri" panose="020F0502020204030204" pitchFamily="34" charset="0"/>
                <a:ea typeface="Calibri" panose="020F0502020204030204" pitchFamily="34" charset="0"/>
                <a:cs typeface="Calibri" panose="020F0502020204030204" pitchFamily="34" charset="0"/>
              </a:rPr>
              <a:t>To see </a:t>
            </a:r>
            <a:r>
              <a:rPr lang="en-US" u="sng" dirty="0">
                <a:latin typeface="Calibri" panose="020F0502020204030204" pitchFamily="34" charset="0"/>
                <a:ea typeface="Calibri" panose="020F0502020204030204" pitchFamily="34" charset="0"/>
                <a:cs typeface="Calibri" panose="020F0502020204030204" pitchFamily="34" charset="0"/>
              </a:rPr>
              <a:t>interpreter</a:t>
            </a:r>
            <a:r>
              <a:rPr lang="en-US" dirty="0">
                <a:latin typeface="Calibri" panose="020F0502020204030204" pitchFamily="34" charset="0"/>
                <a:ea typeface="Calibri" panose="020F0502020204030204" pitchFamily="34" charset="0"/>
                <a:cs typeface="Calibri" panose="020F0502020204030204" pitchFamily="34" charset="0"/>
              </a:rPr>
              <a:t> and the gallery of speakers at the same time, we recommend using a computer or laptop, rather than  a phone or tablet</a:t>
            </a:r>
            <a:r>
              <a:rPr lang="en-US" dirty="0">
                <a:effectLst/>
                <a:latin typeface="Calibri" panose="020F0502020204030204" pitchFamily="34" charset="0"/>
                <a:ea typeface="Calibri" panose="020F0502020204030204" pitchFamily="34" charset="0"/>
                <a:cs typeface="Calibri" panose="020F0502020204030204" pitchFamily="34" charset="0"/>
              </a:rPr>
              <a:t>.</a:t>
            </a:r>
          </a:p>
          <a:p>
            <a:pPr>
              <a:spcBef>
                <a:spcPts val="2800"/>
              </a:spcBef>
              <a:defRPr/>
            </a:pPr>
            <a:r>
              <a:rPr lang="en-US" sz="2800" kern="0" dirty="0">
                <a:latin typeface="Calibri" panose="020F0502020204030204" pitchFamily="34" charset="0"/>
                <a:cs typeface="Calibri" panose="020F0502020204030204" pitchFamily="34" charset="0"/>
              </a:rPr>
              <a:t>For closed captioning, click on the Closed Caption button and select Show Subtitle or View Full Transcript.</a:t>
            </a: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US" dirty="0">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
        <p:nvSpPr>
          <p:cNvPr id="8" name="Title 1">
            <a:extLst>
              <a:ext uri="{FF2B5EF4-FFF2-40B4-BE49-F238E27FC236}">
                <a16:creationId xmlns:a16="http://schemas.microsoft.com/office/drawing/2014/main" id="{39EABC25-AC82-4A68-B16D-1584F2D13CF3}"/>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ASL Interpreter &amp; Closed Captioning </a:t>
            </a:r>
            <a:endParaRPr lang="en-US" u="sng" dirty="0"/>
          </a:p>
        </p:txBody>
      </p:sp>
    </p:spTree>
    <p:extLst>
      <p:ext uri="{BB962C8B-B14F-4D97-AF65-F5344CB8AC3E}">
        <p14:creationId xmlns:p14="http://schemas.microsoft.com/office/powerpoint/2010/main" val="81309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F97EC30-EF56-4DFB-A4B9-3826454A6177}"/>
              </a:ext>
              <a:ext uri="{C183D7F6-B498-43B3-948B-1728B52AA6E4}">
                <adec:decorative xmlns:adec="http://schemas.microsoft.com/office/drawing/2017/decorative" val="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1506" r="4762" b="5945"/>
          <a:stretch/>
        </p:blipFill>
        <p:spPr>
          <a:xfrm>
            <a:off x="0" y="0"/>
            <a:ext cx="12192000" cy="6191619"/>
          </a:xfrm>
          <a:prstGeom prst="rect">
            <a:avLst/>
          </a:prstGeom>
        </p:spPr>
      </p:pic>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784233" y="2431828"/>
            <a:ext cx="10102842" cy="4351338"/>
          </a:xfrm>
        </p:spPr>
        <p:txBody>
          <a:bodyPr>
            <a:normAutofit/>
          </a:bodyPr>
          <a:lstStyle/>
          <a:p>
            <a:pPr>
              <a:lnSpc>
                <a:spcPct val="108000"/>
              </a:lnSpc>
            </a:pPr>
            <a:r>
              <a:rPr lang="en-US" dirty="0">
                <a:latin typeface="Calibri" panose="020F0502020204030204" pitchFamily="34" charset="0"/>
                <a:cs typeface="Calibri" panose="020F0502020204030204" pitchFamily="34" charset="0"/>
              </a:rPr>
              <a:t>February 7-8, 2023 </a:t>
            </a:r>
          </a:p>
          <a:p>
            <a:pPr>
              <a:lnSpc>
                <a:spcPct val="108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Join us for the virtual release of the Annual Disability Statistics Collection on Tuesday, February 7</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400" dirty="0">
                <a:effectLst/>
                <a:latin typeface="Calibri" panose="020F0502020204030204" pitchFamily="34" charset="0"/>
                <a:ea typeface="Calibri" panose="020F0502020204030204" pitchFamily="34" charset="0"/>
                <a:cs typeface="Times New Roman" panose="02020603050405020304" pitchFamily="18" charset="0"/>
              </a:rPr>
              <a:t>, 2023, or on a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second repeated live broadcast</a:t>
            </a:r>
            <a:r>
              <a:rPr lang="en-US" sz="2400" dirty="0">
                <a:effectLst/>
                <a:latin typeface="Calibri" panose="020F0502020204030204" pitchFamily="34" charset="0"/>
                <a:ea typeface="Calibri" panose="020F0502020204030204" pitchFamily="34" charset="0"/>
                <a:cs typeface="Times New Roman" panose="02020603050405020304" pitchFamily="18" charset="0"/>
              </a:rPr>
              <a:t> Wednesday, February 8</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400" dirty="0">
                <a:effectLst/>
                <a:latin typeface="Calibri" panose="020F0502020204030204" pitchFamily="34" charset="0"/>
                <a:ea typeface="Calibri" panose="020F0502020204030204" pitchFamily="34" charset="0"/>
                <a:cs typeface="Times New Roman" panose="02020603050405020304" pitchFamily="18" charset="0"/>
              </a:rPr>
              <a:t>, 2023.  People can attend either date … or even both dates.</a:t>
            </a:r>
          </a:p>
          <a:p>
            <a:pPr>
              <a:lnSpc>
                <a:spcPct val="108000"/>
              </a:lnSpc>
            </a:pPr>
            <a:r>
              <a:rPr lang="en-US" sz="2400" dirty="0">
                <a:latin typeface="Calibri" panose="020F0502020204030204" pitchFamily="34" charset="0"/>
                <a:ea typeface="Calibri" panose="020F0502020204030204" pitchFamily="34" charset="0"/>
                <a:cs typeface="Times New Roman" panose="02020603050405020304" pitchFamily="18" charset="0"/>
              </a:rPr>
              <a:t>Register here: </a:t>
            </a:r>
            <a:r>
              <a:rPr lang="en-US" sz="2400" dirty="0">
                <a:latin typeface="Calibri" panose="020F0502020204030204" pitchFamily="34" charset="0"/>
                <a:ea typeface="Calibri" panose="020F0502020204030204" pitchFamily="34" charset="0"/>
                <a:cs typeface="Times New Roman" panose="02020603050405020304" pitchFamily="18" charset="0"/>
                <a:hlinkClick r:id="rId3"/>
              </a:rPr>
              <a:t>https://www.researchondisability.org</a:t>
            </a:r>
            <a:r>
              <a:rPr lang="en-US" sz="2400">
                <a:latin typeface="Calibri" panose="020F0502020204030204" pitchFamily="34" charset="0"/>
                <a:ea typeface="Calibri" panose="020F0502020204030204" pitchFamily="34" charset="0"/>
                <a:cs typeface="Times New Roman" panose="02020603050405020304" pitchFamily="18" charset="0"/>
                <a:hlinkClick r:id="rId3"/>
              </a:rPr>
              <a:t>/annual-event</a:t>
            </a:r>
            <a:r>
              <a:rPr lang="en-US" sz="2400">
                <a:latin typeface="Calibri" panose="020F0502020204030204" pitchFamily="34" charset="0"/>
                <a:ea typeface="Calibri" panose="020F0502020204030204" pitchFamily="34" charset="0"/>
                <a:cs typeface="Times New Roman" panose="02020603050405020304" pitchFamily="18" charset="0"/>
              </a:rPr>
              <a:t>. </a:t>
            </a:r>
          </a:p>
          <a:p>
            <a:pPr>
              <a:lnSpc>
                <a:spcPct val="108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Same link works both days</a:t>
            </a:r>
            <a:endParaRPr lang="en-US" sz="2400" dirty="0">
              <a:latin typeface="Calibri" panose="020F0502020204030204" pitchFamily="34" charset="0"/>
              <a:cs typeface="Calibri" panose="020F0502020204030204" pitchFamily="34" charset="0"/>
            </a:endParaRPr>
          </a:p>
          <a:p>
            <a:pPr marL="0" indent="0">
              <a:buNone/>
              <a:defRPr/>
            </a:pPr>
            <a:endParaRPr lang="en-US" dirty="0">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
        <p:nvSpPr>
          <p:cNvPr id="2" name="Title 1">
            <a:extLst>
              <a:ext uri="{FF2B5EF4-FFF2-40B4-BE49-F238E27FC236}">
                <a16:creationId xmlns:a16="http://schemas.microsoft.com/office/drawing/2014/main" id="{5CB8C135-1118-7A45-EE61-4C912D6A285E}"/>
              </a:ext>
            </a:extLst>
          </p:cNvPr>
          <p:cNvSpPr txBox="1">
            <a:spLocks noGrp="1"/>
          </p:cNvSpPr>
          <p:nvPr>
            <p:ph type="title" idx="4294967295"/>
          </p:nvPr>
        </p:nvSpPr>
        <p:spPr>
          <a:xfrm>
            <a:off x="841741" y="666381"/>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Annual Disability Statistics Collection Webinar</a:t>
            </a:r>
            <a:endParaRPr kumimoji="0" lang="en-US" sz="4400" b="0" i="0" u="sng" strike="noStrike" kern="1200" cap="none" spc="0" normalizeH="0" baseline="0" noProof="0" dirty="0">
              <a:ln>
                <a:noFill/>
              </a:ln>
              <a:solidFill>
                <a:schemeClr val="tx1"/>
              </a:solidFill>
              <a:effectLst/>
              <a:uLnTx/>
              <a:uFillTx/>
              <a:latin typeface="+mj-lt"/>
              <a:ea typeface="+mj-ea"/>
              <a:cs typeface="+mj-cs"/>
            </a:endParaRPr>
          </a:p>
        </p:txBody>
      </p:sp>
      <p:pic>
        <p:nvPicPr>
          <p:cNvPr id="21" name="Picture 20">
            <a:extLst>
              <a:ext uri="{FF2B5EF4-FFF2-40B4-BE49-F238E27FC236}">
                <a16:creationId xmlns:a16="http://schemas.microsoft.com/office/drawing/2014/main" id="{7DD5C6E7-01B3-BEB1-2D2D-4CD83E02156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Tree>
    <p:extLst>
      <p:ext uri="{BB962C8B-B14F-4D97-AF65-F5344CB8AC3E}">
        <p14:creationId xmlns:p14="http://schemas.microsoft.com/office/powerpoint/2010/main" val="27143867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9DFB4D-04AE-F6A5-1A6D-AEBC3214D4CD}"/>
              </a:ext>
            </a:extLst>
          </p:cNvPr>
          <p:cNvSpPr>
            <a:spLocks noGrp="1"/>
          </p:cNvSpPr>
          <p:nvPr>
            <p:ph type="title"/>
          </p:nvPr>
        </p:nvSpPr>
        <p:spPr>
          <a:xfrm>
            <a:off x="838201" y="365125"/>
            <a:ext cx="5251316" cy="1807305"/>
          </a:xfrm>
        </p:spPr>
        <p:txBody>
          <a:bodyPr>
            <a:normAutofit/>
          </a:bodyPr>
          <a:lstStyle/>
          <a:p>
            <a:endParaRPr lang="en-US" dirty="0"/>
          </a:p>
        </p:txBody>
      </p:sp>
      <p:sp>
        <p:nvSpPr>
          <p:cNvPr id="17" name="Content Placeholder 8">
            <a:extLst>
              <a:ext uri="{FF2B5EF4-FFF2-40B4-BE49-F238E27FC236}">
                <a16:creationId xmlns:a16="http://schemas.microsoft.com/office/drawing/2014/main" id="{8BC39BB0-62EE-7304-4086-3FC76BCDA1F7}"/>
              </a:ext>
            </a:extLst>
          </p:cNvPr>
          <p:cNvSpPr>
            <a:spLocks noGrp="1"/>
          </p:cNvSpPr>
          <p:nvPr>
            <p:ph idx="1"/>
          </p:nvPr>
        </p:nvSpPr>
        <p:spPr>
          <a:xfrm>
            <a:off x="838200" y="2333297"/>
            <a:ext cx="4619621" cy="3843666"/>
          </a:xfrm>
        </p:spPr>
        <p:txBody>
          <a:bodyPr>
            <a:normAutofit/>
          </a:bodyPr>
          <a:lstStyle/>
          <a:p>
            <a:endParaRPr lang="en-US" sz="2000"/>
          </a:p>
        </p:txBody>
      </p:sp>
      <p:pic>
        <p:nvPicPr>
          <p:cNvPr id="5" name="Content Placeholder 4">
            <a:extLst>
              <a:ext uri="{FF2B5EF4-FFF2-40B4-BE49-F238E27FC236}">
                <a16:creationId xmlns:a16="http://schemas.microsoft.com/office/drawing/2014/main" id="{ED987E92-ADC5-E6E2-E4D7-6FB064CD0B23}"/>
              </a:ext>
            </a:extLst>
          </p:cNvPr>
          <p:cNvPicPr>
            <a:picLocks noChangeAspect="1"/>
          </p:cNvPicPr>
          <p:nvPr/>
        </p:nvPicPr>
        <p:blipFill rotWithShape="1">
          <a:blip r:embed="rId2">
            <a:extLst>
              <a:ext uri="{28A0092B-C50C-407E-A947-70E740481C1C}">
                <a14:useLocalDpi xmlns:a14="http://schemas.microsoft.com/office/drawing/2010/main" val="0"/>
              </a:ext>
            </a:extLst>
          </a:blip>
          <a:srcRect l="25366" r="1659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44499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5095-A54C-43C7-9F76-75F907615938}"/>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COVID-19 Update – Year in Review</a:t>
            </a:r>
            <a:endParaRPr lang="en-US" u="sng" dirty="0"/>
          </a:p>
        </p:txBody>
      </p:sp>
      <p:sp>
        <p:nvSpPr>
          <p:cNvPr id="3" name="Content Placeholder 2">
            <a:extLst>
              <a:ext uri="{FF2B5EF4-FFF2-40B4-BE49-F238E27FC236}">
                <a16:creationId xmlns:a16="http://schemas.microsoft.com/office/drawing/2014/main" id="{0D5B6EF4-241B-4449-8E37-9ABA41C398CB}"/>
              </a:ext>
            </a:extLst>
          </p:cNvPr>
          <p:cNvSpPr>
            <a:spLocks noGrp="1"/>
          </p:cNvSpPr>
          <p:nvPr>
            <p:ph idx="1"/>
          </p:nvPr>
        </p:nvSpPr>
        <p:spPr>
          <a:xfrm>
            <a:off x="1047075" y="2005012"/>
            <a:ext cx="10515600" cy="4351338"/>
          </a:xfrm>
        </p:spPr>
        <p:txBody>
          <a:bodyPr>
            <a:normAutofit fontScale="92500" lnSpcReduction="20000"/>
          </a:bodyPr>
          <a:lstStyle/>
          <a:p>
            <a:pPr marL="0" indent="0">
              <a:lnSpc>
                <a:spcPct val="110000"/>
              </a:lnSpc>
              <a:spcBef>
                <a:spcPts val="0"/>
              </a:spcBef>
              <a:buNone/>
            </a:pPr>
            <a:r>
              <a:rPr lang="en-US" sz="2800" b="1" dirty="0">
                <a:solidFill>
                  <a:schemeClr val="tx1"/>
                </a:solidFill>
                <a:latin typeface="Calibri" panose="020F0502020204030204" pitchFamily="34" charset="0"/>
                <a:cs typeface="Calibri" panose="020F0502020204030204" pitchFamily="34" charset="0"/>
              </a:rPr>
              <a:t>Andrew Houtenville</a:t>
            </a:r>
          </a:p>
          <a:p>
            <a:pPr marL="0" indent="0">
              <a:lnSpc>
                <a:spcPct val="110000"/>
              </a:lnSpc>
              <a:spcBef>
                <a:spcPts val="0"/>
              </a:spcBef>
              <a:buNone/>
            </a:pPr>
            <a:r>
              <a:rPr lang="en-US" sz="2800" dirty="0">
                <a:solidFill>
                  <a:schemeClr val="tx1"/>
                </a:solidFill>
                <a:latin typeface="Calibri" panose="020F0502020204030204" pitchFamily="34" charset="0"/>
                <a:cs typeface="Calibri" panose="020F0502020204030204" pitchFamily="34" charset="0"/>
              </a:rPr>
              <a:t>University of New Hampshire</a:t>
            </a:r>
          </a:p>
          <a:p>
            <a:pPr marL="0" indent="0">
              <a:lnSpc>
                <a:spcPct val="110000"/>
              </a:lnSpc>
              <a:spcBef>
                <a:spcPts val="0"/>
              </a:spcBef>
              <a:buNone/>
            </a:pPr>
            <a:endParaRPr lang="en-US" sz="2800" b="1" dirty="0">
              <a:solidFill>
                <a:schemeClr val="tx1"/>
              </a:solidFill>
              <a:latin typeface="Calibri" panose="020F0502020204030204" pitchFamily="34" charset="0"/>
              <a:cs typeface="Calibri" panose="020F0502020204030204" pitchFamily="34" charset="0"/>
            </a:endParaRPr>
          </a:p>
          <a:p>
            <a:pPr marL="0" indent="0">
              <a:lnSpc>
                <a:spcPct val="110000"/>
              </a:lnSpc>
              <a:spcBef>
                <a:spcPts val="0"/>
              </a:spcBef>
              <a:buNone/>
            </a:pPr>
            <a:r>
              <a:rPr lang="en-US" sz="2800" b="1" dirty="0">
                <a:solidFill>
                  <a:schemeClr val="tx1"/>
                </a:solidFill>
                <a:latin typeface="Calibri" panose="020F0502020204030204" pitchFamily="34" charset="0"/>
                <a:cs typeface="Calibri" panose="020F0502020204030204" pitchFamily="34" charset="0"/>
              </a:rPr>
              <a:t>John O’Neill</a:t>
            </a:r>
          </a:p>
          <a:p>
            <a:pPr marL="0" indent="0">
              <a:lnSpc>
                <a:spcPct val="110000"/>
              </a:lnSpc>
              <a:spcBef>
                <a:spcPts val="0"/>
              </a:spcBef>
              <a:buNone/>
            </a:pPr>
            <a:r>
              <a:rPr lang="en-US" sz="2800" dirty="0">
                <a:solidFill>
                  <a:schemeClr val="tx1"/>
                </a:solidFill>
                <a:latin typeface="Calibri" panose="020F0502020204030204" pitchFamily="34" charset="0"/>
                <a:cs typeface="Calibri" panose="020F0502020204030204" pitchFamily="34" charset="0"/>
              </a:rPr>
              <a:t>Kessler Foundation</a:t>
            </a:r>
          </a:p>
          <a:p>
            <a:pPr marL="0" indent="0">
              <a:lnSpc>
                <a:spcPct val="110000"/>
              </a:lnSpc>
              <a:spcBef>
                <a:spcPts val="0"/>
              </a:spcBef>
              <a:buNone/>
            </a:pPr>
            <a:endParaRPr lang="en-US" b="1" dirty="0">
              <a:latin typeface="Calibri" panose="020F0502020204030204" pitchFamily="34" charset="0"/>
              <a:cs typeface="Calibri" panose="020F0502020204030204" pitchFamily="34" charset="0"/>
            </a:endParaRPr>
          </a:p>
          <a:p>
            <a:pPr marL="0" indent="0">
              <a:lnSpc>
                <a:spcPct val="110000"/>
              </a:lnSpc>
              <a:spcBef>
                <a:spcPts val="0"/>
              </a:spcBef>
              <a:buNone/>
            </a:pPr>
            <a:r>
              <a:rPr lang="en-US" b="1" dirty="0">
                <a:latin typeface="Calibri" panose="020F0502020204030204" pitchFamily="34" charset="0"/>
                <a:cs typeface="Calibri" panose="020F0502020204030204" pitchFamily="34" charset="0"/>
              </a:rPr>
              <a:t>Denise Rozell</a:t>
            </a:r>
          </a:p>
          <a:p>
            <a:pPr marL="0" indent="0">
              <a:lnSpc>
                <a:spcPct val="110000"/>
              </a:lnSpc>
              <a:spcBef>
                <a:spcPts val="0"/>
              </a:spcBef>
              <a:buNone/>
            </a:pPr>
            <a:r>
              <a:rPr lang="en-US" sz="2800" dirty="0">
                <a:solidFill>
                  <a:schemeClr val="tx1"/>
                </a:solidFill>
                <a:latin typeface="Calibri" panose="020F0502020204030204" pitchFamily="34" charset="0"/>
                <a:cs typeface="Calibri" panose="020F0502020204030204" pitchFamily="34" charset="0"/>
              </a:rPr>
              <a:t>Association of University Centers on Disabilities</a:t>
            </a:r>
          </a:p>
          <a:p>
            <a:pPr marL="0" indent="0">
              <a:lnSpc>
                <a:spcPct val="110000"/>
              </a:lnSpc>
              <a:spcBef>
                <a:spcPts val="0"/>
              </a:spcBef>
              <a:buNone/>
            </a:pPr>
            <a:endParaRPr lang="en-US" sz="2800" dirty="0">
              <a:solidFill>
                <a:schemeClr val="tx1"/>
              </a:solidFill>
              <a:latin typeface="Calibri" panose="020F0502020204030204" pitchFamily="34" charset="0"/>
              <a:cs typeface="Calibri" panose="020F0502020204030204" pitchFamily="34" charset="0"/>
            </a:endParaRPr>
          </a:p>
          <a:p>
            <a:pPr marL="0" indent="0">
              <a:lnSpc>
                <a:spcPct val="110000"/>
              </a:lnSpc>
              <a:spcBef>
                <a:spcPts val="0"/>
              </a:spcBef>
              <a:buNone/>
            </a:pPr>
            <a:br>
              <a:rPr lang="en-US" sz="2800" dirty="0">
                <a:solidFill>
                  <a:schemeClr val="tx1"/>
                </a:solidFill>
                <a:latin typeface="Calibri" panose="020F0502020204030204" pitchFamily="34" charset="0"/>
                <a:cs typeface="Calibri" panose="020F0502020204030204" pitchFamily="34" charset="0"/>
              </a:rPr>
            </a:br>
            <a:br>
              <a:rPr lang="en-US" sz="1400" dirty="0">
                <a:solidFill>
                  <a:schemeClr val="tx1"/>
                </a:solidFill>
                <a:latin typeface="Calibri" panose="020F0502020204030204" pitchFamily="34" charset="0"/>
                <a:cs typeface="Calibri" panose="020F0502020204030204" pitchFamily="34" charset="0"/>
              </a:rPr>
            </a:br>
            <a:endParaRPr lang="en-US" dirty="0"/>
          </a:p>
        </p:txBody>
      </p:sp>
      <p:sp>
        <p:nvSpPr>
          <p:cNvPr id="4" name="Date Placeholder 3">
            <a:extLst>
              <a:ext uri="{FF2B5EF4-FFF2-40B4-BE49-F238E27FC236}">
                <a16:creationId xmlns:a16="http://schemas.microsoft.com/office/drawing/2014/main" id="{6CB762AE-40ED-47E6-BED3-33D0544212F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4649C42-8B52-44F6-B27D-1D53143ED712}"/>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137761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1000"/>
                                        <p:tgtEl>
                                          <p:spTgt spid="3">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9" dur="1000"/>
                                        <p:tgtEl>
                                          <p:spTgt spid="3">
                                            <p:txEl>
                                              <p:pRg st="6" end="6"/>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p:cTn id="32"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CFAC-9458-45E1-B068-9439448C4AED}"/>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Today’s Agenda</a:t>
            </a:r>
            <a:endParaRPr lang="en-US" dirty="0"/>
          </a:p>
        </p:txBody>
      </p:sp>
      <p:sp>
        <p:nvSpPr>
          <p:cNvPr id="3" name="Content Placeholder 2">
            <a:extLst>
              <a:ext uri="{FF2B5EF4-FFF2-40B4-BE49-F238E27FC236}">
                <a16:creationId xmlns:a16="http://schemas.microsoft.com/office/drawing/2014/main" id="{208AB114-3388-4571-913A-BFFBCE5A3F57}"/>
              </a:ext>
            </a:extLst>
          </p:cNvPr>
          <p:cNvSpPr>
            <a:spLocks noGrp="1"/>
          </p:cNvSpPr>
          <p:nvPr>
            <p:ph idx="1"/>
          </p:nvPr>
        </p:nvSpPr>
        <p:spPr/>
        <p:txBody>
          <a:bodyPr/>
          <a:lstStyle/>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12:00 pm: 	Welcome and Introduction</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12:05 pm:	</a:t>
            </a:r>
            <a:r>
              <a:rPr lang="en-US" sz="2800" i="1" dirty="0">
                <a:latin typeface="Calibri" panose="020F0502020204030204" pitchFamily="34" charset="0"/>
              </a:rPr>
              <a:t>Year in Review </a:t>
            </a:r>
            <a:r>
              <a:rPr lang="en-US" sz="2800" dirty="0">
                <a:latin typeface="Calibri" panose="020F0502020204030204" pitchFamily="34" charset="0"/>
              </a:rPr>
              <a:t>of Updated Numbers from the     	Public-Use Micro Data of the Current Population 	Survey</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12:35 pm:	Open Q&amp;A period</a:t>
            </a:r>
          </a:p>
          <a:p>
            <a:endParaRPr lang="en-US" dirty="0"/>
          </a:p>
        </p:txBody>
      </p:sp>
      <p:sp>
        <p:nvSpPr>
          <p:cNvPr id="4" name="Date Placeholder 3">
            <a:extLst>
              <a:ext uri="{FF2B5EF4-FFF2-40B4-BE49-F238E27FC236}">
                <a16:creationId xmlns:a16="http://schemas.microsoft.com/office/drawing/2014/main" id="{A756111C-A699-4E23-AF55-0931F21AFCF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CE56EE4-6ECB-4D96-BD76-4355D4C4E1AF}"/>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3367475247"/>
      </p:ext>
    </p:extLst>
  </p:cSld>
  <p:clrMapOvr>
    <a:masterClrMapping/>
  </p:clrMapOvr>
</p:sld>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2D5A9C1-89C8-4876-9660-866F4774C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nTIDE Template</Template>
  <TotalTime>3732</TotalTime>
  <Words>750</Words>
  <Application>Microsoft Office PowerPoint</Application>
  <PresentationFormat>Widescreen</PresentationFormat>
  <Paragraphs>103</Paragraphs>
  <Slides>24</Slides>
  <Notes>0</Notes>
  <HiddenSlides>0</HiddenSlides>
  <MMClips>4</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24</vt:i4>
      </vt:variant>
    </vt:vector>
  </HeadingPairs>
  <TitlesOfParts>
    <vt:vector size="32" baseType="lpstr">
      <vt:lpstr>Arial</vt:lpstr>
      <vt:lpstr>Calibri</vt:lpstr>
      <vt:lpstr>Calibri Light</vt:lpstr>
      <vt:lpstr>Myriad Pro</vt:lpstr>
      <vt:lpstr>2_nTIDE Lunch and Learn PPT Template</vt:lpstr>
      <vt:lpstr>Custom Design</vt:lpstr>
      <vt:lpstr>1_Custom Design</vt:lpstr>
      <vt:lpstr>3_nTIDE Lunch and Learn PPT Template</vt:lpstr>
      <vt:lpstr>nTIDE Lunch &amp; Learn Webinar Series</vt:lpstr>
      <vt:lpstr>nTIDE Lunch &amp; Learn Webinar Series</vt:lpstr>
      <vt:lpstr>Up Front Matters</vt:lpstr>
      <vt:lpstr>Up Front Matters</vt:lpstr>
      <vt:lpstr>ASL Interpreter &amp; Closed Captioning </vt:lpstr>
      <vt:lpstr>Annual Disability Statistics Collection Webinar</vt:lpstr>
      <vt:lpstr>PowerPoint Presentation</vt:lpstr>
      <vt:lpstr>COVID-19 Update – Year in Review</vt:lpstr>
      <vt:lpstr>Today’s Agenda</vt:lpstr>
      <vt:lpstr>Employment -to-  Population  Ratio</vt:lpstr>
      <vt:lpstr>Employment -to-  Population  Ratio</vt:lpstr>
      <vt:lpstr>Labor  Force Participation Rate</vt:lpstr>
      <vt:lpstr>Labor  Force Participation Rate</vt:lpstr>
      <vt:lpstr>Number Unemployed</vt:lpstr>
      <vt:lpstr>Number Unemployed</vt:lpstr>
      <vt:lpstr>Number Unemployed</vt:lpstr>
      <vt:lpstr>Number Unemployed</vt:lpstr>
      <vt:lpstr>Number Unemployed</vt:lpstr>
      <vt:lpstr>Number Unemployed</vt:lpstr>
      <vt:lpstr>Number Unemployed</vt:lpstr>
      <vt:lpstr>Number Unemployed</vt:lpstr>
      <vt:lpstr>Q &amp; A</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Karen Volle</cp:lastModifiedBy>
  <cp:revision>200</cp:revision>
  <dcterms:created xsi:type="dcterms:W3CDTF">2020-09-03T15:55:14Z</dcterms:created>
  <dcterms:modified xsi:type="dcterms:W3CDTF">2023-01-17T20:44:40Z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0x0101002E015E9C2F62A04D8E5072CE357391F8</vt:lpwstr>
  </property>
</Properties>
</file>