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732" r:id="rId5"/>
    <p:sldMasterId id="2147483648" r:id="rId6"/>
    <p:sldMasterId id="2147486352" r:id="rId7"/>
  </p:sldMasterIdLst>
  <p:notesMasterIdLst>
    <p:notesMasterId r:id="rId48"/>
  </p:notesMasterIdLst>
  <p:handoutMasterIdLst>
    <p:handoutMasterId r:id="rId49"/>
  </p:handoutMasterIdLst>
  <p:sldIdLst>
    <p:sldId id="257" r:id="rId8"/>
    <p:sldId id="573" r:id="rId9"/>
    <p:sldId id="256" r:id="rId10"/>
    <p:sldId id="260" r:id="rId11"/>
    <p:sldId id="261" r:id="rId12"/>
    <p:sldId id="1053" r:id="rId13"/>
    <p:sldId id="277" r:id="rId14"/>
    <p:sldId id="262" r:id="rId15"/>
    <p:sldId id="582" r:id="rId16"/>
    <p:sldId id="305" r:id="rId17"/>
    <p:sldId id="304" r:id="rId18"/>
    <p:sldId id="303" r:id="rId19"/>
    <p:sldId id="264" r:id="rId20"/>
    <p:sldId id="12023" r:id="rId21"/>
    <p:sldId id="11946" r:id="rId22"/>
    <p:sldId id="12060" r:id="rId23"/>
    <p:sldId id="12061" r:id="rId24"/>
    <p:sldId id="12062" r:id="rId25"/>
    <p:sldId id="12063" r:id="rId26"/>
    <p:sldId id="12064" r:id="rId27"/>
    <p:sldId id="12065" r:id="rId28"/>
    <p:sldId id="12066" r:id="rId29"/>
    <p:sldId id="12067" r:id="rId30"/>
    <p:sldId id="12068" r:id="rId31"/>
    <p:sldId id="12069" r:id="rId32"/>
    <p:sldId id="308" r:id="rId33"/>
    <p:sldId id="12049" r:id="rId34"/>
    <p:sldId id="12050" r:id="rId35"/>
    <p:sldId id="12051" r:id="rId36"/>
    <p:sldId id="12052" r:id="rId37"/>
    <p:sldId id="12053" r:id="rId38"/>
    <p:sldId id="12054" r:id="rId39"/>
    <p:sldId id="12055" r:id="rId40"/>
    <p:sldId id="12056" r:id="rId41"/>
    <p:sldId id="12057" r:id="rId42"/>
    <p:sldId id="12058" r:id="rId43"/>
    <p:sldId id="12059" r:id="rId44"/>
    <p:sldId id="274" r:id="rId45"/>
    <p:sldId id="507" r:id="rId46"/>
    <p:sldId id="506" r:id="rId47"/>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2C"/>
    <a:srgbClr val="003591"/>
    <a:srgbClr val="7DA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C6D313-49FD-4F45-AC38-48C9D37202B6}" v="12" dt="2022-12-02T14:34:45.9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86469" autoAdjust="0"/>
  </p:normalViewPr>
  <p:slideViewPr>
    <p:cSldViewPr snapToGrid="0">
      <p:cViewPr varScale="1">
        <p:scale>
          <a:sx n="91" d="100"/>
          <a:sy n="91" d="100"/>
        </p:scale>
        <p:origin x="72" y="408"/>
      </p:cViewPr>
      <p:guideLst/>
    </p:cSldViewPr>
  </p:slideViewPr>
  <p:outlineViewPr>
    <p:cViewPr>
      <p:scale>
        <a:sx n="33" d="100"/>
        <a:sy n="33" d="100"/>
      </p:scale>
      <p:origin x="0" y="-48418"/>
    </p:cViewPr>
  </p:outlin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tags" Target="tags/tag1.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Volle" userId="S::kva7@usnh.edu::56a017f8-fff7-4347-a03a-e4e7c9199847" providerId="AD" clId="Web-{0648DDA6-F283-2699-DA8B-ABFFFD50572D}"/>
    <pc:docChg chg="modSld">
      <pc:chgData name="Karen Volle" userId="S::kva7@usnh.edu::56a017f8-fff7-4347-a03a-e4e7c9199847" providerId="AD" clId="Web-{0648DDA6-F283-2699-DA8B-ABFFFD50572D}" dt="2022-08-25T18:38:57.087" v="24" actId="1076"/>
      <pc:docMkLst>
        <pc:docMk/>
      </pc:docMkLst>
      <pc:sldChg chg="modSp">
        <pc:chgData name="Karen Volle" userId="S::kva7@usnh.edu::56a017f8-fff7-4347-a03a-e4e7c9199847" providerId="AD" clId="Web-{0648DDA6-F283-2699-DA8B-ABFFFD50572D}" dt="2022-08-25T18:35:04.860" v="0" actId="1076"/>
        <pc:sldMkLst>
          <pc:docMk/>
          <pc:sldMk cId="1544049043" sldId="256"/>
        </pc:sldMkLst>
        <pc:spChg chg="mod">
          <ac:chgData name="Karen Volle" userId="S::kva7@usnh.edu::56a017f8-fff7-4347-a03a-e4e7c9199847" providerId="AD" clId="Web-{0648DDA6-F283-2699-DA8B-ABFFFD50572D}" dt="2022-08-25T18:35:04.860" v="0" actId="1076"/>
          <ac:spMkLst>
            <pc:docMk/>
            <pc:sldMk cId="1544049043" sldId="256"/>
            <ac:spMk id="3" creationId="{6901AE3E-DB21-4A95-985A-E2E6BBEC9F27}"/>
          </ac:spMkLst>
        </pc:spChg>
      </pc:sldChg>
      <pc:sldChg chg="addSp modSp">
        <pc:chgData name="Karen Volle" userId="S::kva7@usnh.edu::56a017f8-fff7-4347-a03a-e4e7c9199847" providerId="AD" clId="Web-{0648DDA6-F283-2699-DA8B-ABFFFD50572D}" dt="2022-08-25T18:38:57.087" v="24" actId="1076"/>
        <pc:sldMkLst>
          <pc:docMk/>
          <pc:sldMk cId="2538107748" sldId="308"/>
        </pc:sldMkLst>
        <pc:spChg chg="add mod">
          <ac:chgData name="Karen Volle" userId="S::kva7@usnh.edu::56a017f8-fff7-4347-a03a-e4e7c9199847" providerId="AD" clId="Web-{0648DDA6-F283-2699-DA8B-ABFFFD50572D}" dt="2022-08-25T18:38:42.227" v="22" actId="20577"/>
          <ac:spMkLst>
            <pc:docMk/>
            <pc:sldMk cId="2538107748" sldId="308"/>
            <ac:spMk id="3" creationId="{0C80CB56-72AF-65E2-40B8-220420CAAD66}"/>
          </ac:spMkLst>
        </pc:spChg>
        <pc:picChg chg="add mod">
          <ac:chgData name="Karen Volle" userId="S::kva7@usnh.edu::56a017f8-fff7-4347-a03a-e4e7c9199847" providerId="AD" clId="Web-{0648DDA6-F283-2699-DA8B-ABFFFD50572D}" dt="2022-08-25T18:38:57.087" v="24" actId="1076"/>
          <ac:picMkLst>
            <pc:docMk/>
            <pc:sldMk cId="2538107748" sldId="308"/>
            <ac:picMk id="6" creationId="{B05D834F-9A2E-3451-F299-C6BF8686F222}"/>
          </ac:picMkLst>
        </pc:picChg>
      </pc:sldChg>
      <pc:sldChg chg="modSp">
        <pc:chgData name="Karen Volle" userId="S::kva7@usnh.edu::56a017f8-fff7-4347-a03a-e4e7c9199847" providerId="AD" clId="Web-{0648DDA6-F283-2699-DA8B-ABFFFD50572D}" dt="2022-08-25T18:36:41.442" v="6" actId="20577"/>
        <pc:sldMkLst>
          <pc:docMk/>
          <pc:sldMk cId="2237022372" sldId="582"/>
        </pc:sldMkLst>
        <pc:spChg chg="mod">
          <ac:chgData name="Karen Volle" userId="S::kva7@usnh.edu::56a017f8-fff7-4347-a03a-e4e7c9199847" providerId="AD" clId="Web-{0648DDA6-F283-2699-DA8B-ABFFFD50572D}" dt="2022-08-25T18:36:41.442" v="6" actId="20577"/>
          <ac:spMkLst>
            <pc:docMk/>
            <pc:sldMk cId="2237022372" sldId="582"/>
            <ac:spMk id="3" creationId="{4B922925-3559-40AC-B514-4AFF24DE8FDB}"/>
          </ac:spMkLst>
        </pc:spChg>
      </pc:sldChg>
    </pc:docChg>
  </pc:docChgLst>
  <pc:docChgLst>
    <pc:chgData name="Karen Volle" userId="56a017f8-fff7-4347-a03a-e4e7c9199847" providerId="ADAL" clId="{F10FB014-93C8-4737-AFD3-DB83A6584313}"/>
    <pc:docChg chg="custSel delSld modSld">
      <pc:chgData name="Karen Volle" userId="56a017f8-fff7-4347-a03a-e4e7c9199847" providerId="ADAL" clId="{F10FB014-93C8-4737-AFD3-DB83A6584313}" dt="2022-11-15T14:09:35.686" v="108" actId="1076"/>
      <pc:docMkLst>
        <pc:docMk/>
      </pc:docMkLst>
      <pc:sldChg chg="modSp mod">
        <pc:chgData name="Karen Volle" userId="56a017f8-fff7-4347-a03a-e4e7c9199847" providerId="ADAL" clId="{F10FB014-93C8-4737-AFD3-DB83A6584313}" dt="2022-11-15T14:06:36.663" v="11" actId="20577"/>
        <pc:sldMkLst>
          <pc:docMk/>
          <pc:sldMk cId="2419022558" sldId="257"/>
        </pc:sldMkLst>
        <pc:spChg chg="mod">
          <ac:chgData name="Karen Volle" userId="56a017f8-fff7-4347-a03a-e4e7c9199847" providerId="ADAL" clId="{F10FB014-93C8-4737-AFD3-DB83A6584313}" dt="2022-11-15T14:06:36.663" v="11" actId="20577"/>
          <ac:spMkLst>
            <pc:docMk/>
            <pc:sldMk cId="2419022558" sldId="257"/>
            <ac:spMk id="3" creationId="{514675EA-F78D-48A7-B127-E5D3889F7E0D}"/>
          </ac:spMkLst>
        </pc:spChg>
      </pc:sldChg>
      <pc:sldChg chg="addSp delSp modSp mod">
        <pc:chgData name="Karen Volle" userId="56a017f8-fff7-4347-a03a-e4e7c9199847" providerId="ADAL" clId="{F10FB014-93C8-4737-AFD3-DB83A6584313}" dt="2022-11-15T14:09:35.686" v="108" actId="1076"/>
        <pc:sldMkLst>
          <pc:docMk/>
          <pc:sldMk cId="2538107748" sldId="308"/>
        </pc:sldMkLst>
        <pc:spChg chg="mod">
          <ac:chgData name="Karen Volle" userId="56a017f8-fff7-4347-a03a-e4e7c9199847" providerId="ADAL" clId="{F10FB014-93C8-4737-AFD3-DB83A6584313}" dt="2022-11-15T14:09:35.686" v="108" actId="1076"/>
          <ac:spMkLst>
            <pc:docMk/>
            <pc:sldMk cId="2538107748" sldId="308"/>
            <ac:spMk id="3" creationId="{0C80CB56-72AF-65E2-40B8-220420CAAD66}"/>
          </ac:spMkLst>
        </pc:spChg>
        <pc:picChg chg="add mod">
          <ac:chgData name="Karen Volle" userId="56a017f8-fff7-4347-a03a-e4e7c9199847" providerId="ADAL" clId="{F10FB014-93C8-4737-AFD3-DB83A6584313}" dt="2022-11-15T14:09:24.511" v="107" actId="1076"/>
          <ac:picMkLst>
            <pc:docMk/>
            <pc:sldMk cId="2538107748" sldId="308"/>
            <ac:picMk id="7" creationId="{3FE3D19E-9996-3239-E553-7BBB43288E6E}"/>
          </ac:picMkLst>
        </pc:picChg>
        <pc:picChg chg="del">
          <ac:chgData name="Karen Volle" userId="56a017f8-fff7-4347-a03a-e4e7c9199847" providerId="ADAL" clId="{F10FB014-93C8-4737-AFD3-DB83A6584313}" dt="2022-11-15T14:08:24.136" v="98" actId="478"/>
          <ac:picMkLst>
            <pc:docMk/>
            <pc:sldMk cId="2538107748" sldId="308"/>
            <ac:picMk id="8" creationId="{4E7A4E38-F0AC-9C81-8E24-0F61D0D65C15}"/>
          </ac:picMkLst>
        </pc:picChg>
      </pc:sldChg>
      <pc:sldChg chg="modSp mod">
        <pc:chgData name="Karen Volle" userId="56a017f8-fff7-4347-a03a-e4e7c9199847" providerId="ADAL" clId="{F10FB014-93C8-4737-AFD3-DB83A6584313}" dt="2022-11-15T14:06:48.787" v="23" actId="20577"/>
        <pc:sldMkLst>
          <pc:docMk/>
          <pc:sldMk cId="1301611488" sldId="573"/>
        </pc:sldMkLst>
        <pc:spChg chg="mod">
          <ac:chgData name="Karen Volle" userId="56a017f8-fff7-4347-a03a-e4e7c9199847" providerId="ADAL" clId="{F10FB014-93C8-4737-AFD3-DB83A6584313}" dt="2022-11-15T14:06:48.787" v="23" actId="20577"/>
          <ac:spMkLst>
            <pc:docMk/>
            <pc:sldMk cId="1301611488" sldId="573"/>
            <ac:spMk id="3" creationId="{514675EA-F78D-48A7-B127-E5D3889F7E0D}"/>
          </ac:spMkLst>
        </pc:spChg>
      </pc:sldChg>
      <pc:sldChg chg="modSp mod">
        <pc:chgData name="Karen Volle" userId="56a017f8-fff7-4347-a03a-e4e7c9199847" providerId="ADAL" clId="{F10FB014-93C8-4737-AFD3-DB83A6584313}" dt="2022-11-15T14:07:15.694" v="48" actId="20577"/>
        <pc:sldMkLst>
          <pc:docMk/>
          <pc:sldMk cId="2237022372" sldId="582"/>
        </pc:sldMkLst>
        <pc:spChg chg="mod">
          <ac:chgData name="Karen Volle" userId="56a017f8-fff7-4347-a03a-e4e7c9199847" providerId="ADAL" clId="{F10FB014-93C8-4737-AFD3-DB83A6584313}" dt="2022-11-15T14:07:15.694" v="48" actId="20577"/>
          <ac:spMkLst>
            <pc:docMk/>
            <pc:sldMk cId="2237022372" sldId="582"/>
            <ac:spMk id="3" creationId="{4B922925-3559-40AC-B514-4AFF24DE8FDB}"/>
          </ac:spMkLst>
        </pc:spChg>
      </pc:sldChg>
      <pc:sldChg chg="del">
        <pc:chgData name="Karen Volle" userId="56a017f8-fff7-4347-a03a-e4e7c9199847" providerId="ADAL" clId="{F10FB014-93C8-4737-AFD3-DB83A6584313}" dt="2022-11-15T14:07:49.081" v="49" actId="47"/>
        <pc:sldMkLst>
          <pc:docMk/>
          <pc:sldMk cId="1907940546" sldId="12037"/>
        </pc:sldMkLst>
      </pc:sldChg>
      <pc:sldChg chg="del">
        <pc:chgData name="Karen Volle" userId="56a017f8-fff7-4347-a03a-e4e7c9199847" providerId="ADAL" clId="{F10FB014-93C8-4737-AFD3-DB83A6584313}" dt="2022-11-15T14:07:49.081" v="49" actId="47"/>
        <pc:sldMkLst>
          <pc:docMk/>
          <pc:sldMk cId="1519287125" sldId="12038"/>
        </pc:sldMkLst>
      </pc:sldChg>
      <pc:sldChg chg="del">
        <pc:chgData name="Karen Volle" userId="56a017f8-fff7-4347-a03a-e4e7c9199847" providerId="ADAL" clId="{F10FB014-93C8-4737-AFD3-DB83A6584313}" dt="2022-11-15T14:07:49.081" v="49" actId="47"/>
        <pc:sldMkLst>
          <pc:docMk/>
          <pc:sldMk cId="3996933401" sldId="12039"/>
        </pc:sldMkLst>
      </pc:sldChg>
      <pc:sldChg chg="del">
        <pc:chgData name="Karen Volle" userId="56a017f8-fff7-4347-a03a-e4e7c9199847" providerId="ADAL" clId="{F10FB014-93C8-4737-AFD3-DB83A6584313}" dt="2022-11-15T14:07:49.081" v="49" actId="47"/>
        <pc:sldMkLst>
          <pc:docMk/>
          <pc:sldMk cId="297173985" sldId="12040"/>
        </pc:sldMkLst>
      </pc:sldChg>
      <pc:sldChg chg="del">
        <pc:chgData name="Karen Volle" userId="56a017f8-fff7-4347-a03a-e4e7c9199847" providerId="ADAL" clId="{F10FB014-93C8-4737-AFD3-DB83A6584313}" dt="2022-11-15T14:07:49.081" v="49" actId="47"/>
        <pc:sldMkLst>
          <pc:docMk/>
          <pc:sldMk cId="377011479" sldId="12041"/>
        </pc:sldMkLst>
      </pc:sldChg>
      <pc:sldChg chg="del">
        <pc:chgData name="Karen Volle" userId="56a017f8-fff7-4347-a03a-e4e7c9199847" providerId="ADAL" clId="{F10FB014-93C8-4737-AFD3-DB83A6584313}" dt="2022-11-15T14:07:49.081" v="49" actId="47"/>
        <pc:sldMkLst>
          <pc:docMk/>
          <pc:sldMk cId="3673980579" sldId="12042"/>
        </pc:sldMkLst>
      </pc:sldChg>
      <pc:sldChg chg="del">
        <pc:chgData name="Karen Volle" userId="56a017f8-fff7-4347-a03a-e4e7c9199847" providerId="ADAL" clId="{F10FB014-93C8-4737-AFD3-DB83A6584313}" dt="2022-11-15T14:07:49.081" v="49" actId="47"/>
        <pc:sldMkLst>
          <pc:docMk/>
          <pc:sldMk cId="4069904262" sldId="12043"/>
        </pc:sldMkLst>
      </pc:sldChg>
      <pc:sldChg chg="del">
        <pc:chgData name="Karen Volle" userId="56a017f8-fff7-4347-a03a-e4e7c9199847" providerId="ADAL" clId="{F10FB014-93C8-4737-AFD3-DB83A6584313}" dt="2022-11-15T14:07:49.081" v="49" actId="47"/>
        <pc:sldMkLst>
          <pc:docMk/>
          <pc:sldMk cId="2876007555" sldId="12044"/>
        </pc:sldMkLst>
      </pc:sldChg>
      <pc:sldChg chg="del">
        <pc:chgData name="Karen Volle" userId="56a017f8-fff7-4347-a03a-e4e7c9199847" providerId="ADAL" clId="{F10FB014-93C8-4737-AFD3-DB83A6584313}" dt="2022-11-15T14:07:49.081" v="49" actId="47"/>
        <pc:sldMkLst>
          <pc:docMk/>
          <pc:sldMk cId="1744427387" sldId="12045"/>
        </pc:sldMkLst>
      </pc:sldChg>
    </pc:docChg>
  </pc:docChgLst>
  <pc:docChgLst>
    <pc:chgData name="Andrew Houtenville" userId="aea22101-bd61-4dfe-a17f-14b576307e93" providerId="ADAL" clId="{4B747B50-F20B-411E-9B3B-C0D4170D2041}"/>
    <pc:docChg chg="custSel delSld modSld">
      <pc:chgData name="Andrew Houtenville" userId="aea22101-bd61-4dfe-a17f-14b576307e93" providerId="ADAL" clId="{4B747B50-F20B-411E-9B3B-C0D4170D2041}" dt="2022-09-02T13:36:13.584" v="142" actId="1076"/>
      <pc:docMkLst>
        <pc:docMk/>
      </pc:docMkLst>
      <pc:sldChg chg="del">
        <pc:chgData name="Andrew Houtenville" userId="aea22101-bd61-4dfe-a17f-14b576307e93" providerId="ADAL" clId="{4B747B50-F20B-411E-9B3B-C0D4170D2041}" dt="2022-09-02T13:21:37.551" v="1" actId="47"/>
        <pc:sldMkLst>
          <pc:docMk/>
          <pc:sldMk cId="671674791" sldId="11924"/>
        </pc:sldMkLst>
      </pc:sldChg>
      <pc:sldChg chg="addSp delSp modSp mod">
        <pc:chgData name="Andrew Houtenville" userId="aea22101-bd61-4dfe-a17f-14b576307e93" providerId="ADAL" clId="{4B747B50-F20B-411E-9B3B-C0D4170D2041}" dt="2022-09-02T13:28:38.113" v="124" actId="1038"/>
        <pc:sldMkLst>
          <pc:docMk/>
          <pc:sldMk cId="631228161" sldId="11940"/>
        </pc:sldMkLst>
        <pc:spChg chg="add mod">
          <ac:chgData name="Andrew Houtenville" userId="aea22101-bd61-4dfe-a17f-14b576307e93" providerId="ADAL" clId="{4B747B50-F20B-411E-9B3B-C0D4170D2041}" dt="2022-09-02T13:27:35.194" v="52"/>
          <ac:spMkLst>
            <pc:docMk/>
            <pc:sldMk cId="631228161" sldId="11940"/>
            <ac:spMk id="7" creationId="{CA532CF5-DD04-3809-2BD9-0EEB2E403884}"/>
          </ac:spMkLst>
        </pc:spChg>
        <pc:spChg chg="add mod">
          <ac:chgData name="Andrew Houtenville" userId="aea22101-bd61-4dfe-a17f-14b576307e93" providerId="ADAL" clId="{4B747B50-F20B-411E-9B3B-C0D4170D2041}" dt="2022-09-02T13:27:35.194" v="52"/>
          <ac:spMkLst>
            <pc:docMk/>
            <pc:sldMk cId="631228161" sldId="11940"/>
            <ac:spMk id="8" creationId="{4F079E04-1380-5431-2E40-8892AAFC9DEF}"/>
          </ac:spMkLst>
        </pc:spChg>
        <pc:grpChg chg="add mod">
          <ac:chgData name="Andrew Houtenville" userId="aea22101-bd61-4dfe-a17f-14b576307e93" providerId="ADAL" clId="{4B747B50-F20B-411E-9B3B-C0D4170D2041}" dt="2022-09-02T13:27:35.194" v="52"/>
          <ac:grpSpMkLst>
            <pc:docMk/>
            <pc:sldMk cId="631228161" sldId="11940"/>
            <ac:grpSpMk id="3" creationId="{ED19A127-9F65-427A-AA42-8EC7331DE278}"/>
          </ac:grpSpMkLst>
        </pc:grpChg>
        <pc:grpChg chg="add mod">
          <ac:chgData name="Andrew Houtenville" userId="aea22101-bd61-4dfe-a17f-14b576307e93" providerId="ADAL" clId="{4B747B50-F20B-411E-9B3B-C0D4170D2041}" dt="2022-09-02T13:27:35.194" v="52"/>
          <ac:grpSpMkLst>
            <pc:docMk/>
            <pc:sldMk cId="631228161" sldId="11940"/>
            <ac:grpSpMk id="6" creationId="{EE1407A6-0895-1A51-48C3-07BE4E8AAE79}"/>
          </ac:grpSpMkLst>
        </pc:grpChg>
        <pc:grpChg chg="add mod">
          <ac:chgData name="Andrew Houtenville" userId="aea22101-bd61-4dfe-a17f-14b576307e93" providerId="ADAL" clId="{4B747B50-F20B-411E-9B3B-C0D4170D2041}" dt="2022-09-02T13:27:35.194" v="52"/>
          <ac:grpSpMkLst>
            <pc:docMk/>
            <pc:sldMk cId="631228161" sldId="11940"/>
            <ac:grpSpMk id="11" creationId="{40E61B4D-1DF4-4AE3-4ECB-90E5617795E3}"/>
          </ac:grpSpMkLst>
        </pc:grpChg>
        <pc:graphicFrameChg chg="add mod">
          <ac:chgData name="Andrew Houtenville" userId="aea22101-bd61-4dfe-a17f-14b576307e93" providerId="ADAL" clId="{4B747B50-F20B-411E-9B3B-C0D4170D2041}" dt="2022-09-02T13:27:35.194" v="52"/>
          <ac:graphicFrameMkLst>
            <pc:docMk/>
            <pc:sldMk cId="631228161" sldId="11940"/>
            <ac:graphicFrameMk id="9" creationId="{17C177F9-64D6-D313-90E5-1F2F175214AB}"/>
          </ac:graphicFrameMkLst>
        </pc:graphicFrameChg>
        <pc:graphicFrameChg chg="add mod">
          <ac:chgData name="Andrew Houtenville" userId="aea22101-bd61-4dfe-a17f-14b576307e93" providerId="ADAL" clId="{4B747B50-F20B-411E-9B3B-C0D4170D2041}" dt="2022-09-02T13:27:35.194" v="52"/>
          <ac:graphicFrameMkLst>
            <pc:docMk/>
            <pc:sldMk cId="631228161" sldId="11940"/>
            <ac:graphicFrameMk id="10" creationId="{55D7B11F-59EA-1B51-98F2-5A34A1BD8022}"/>
          </ac:graphicFrameMkLst>
        </pc:graphicFrameChg>
        <pc:picChg chg="add del mod">
          <ac:chgData name="Andrew Houtenville" userId="aea22101-bd61-4dfe-a17f-14b576307e93" providerId="ADAL" clId="{4B747B50-F20B-411E-9B3B-C0D4170D2041}" dt="2022-09-02T13:27:51.336" v="81" actId="21"/>
          <ac:picMkLst>
            <pc:docMk/>
            <pc:sldMk cId="631228161" sldId="11940"/>
            <ac:picMk id="14" creationId="{D4FEF2F6-2B37-D7EC-1E65-69810E1DA390}"/>
          </ac:picMkLst>
        </pc:picChg>
        <pc:picChg chg="add mod">
          <ac:chgData name="Andrew Houtenville" userId="aea22101-bd61-4dfe-a17f-14b576307e93" providerId="ADAL" clId="{4B747B50-F20B-411E-9B3B-C0D4170D2041}" dt="2022-09-02T13:28:38.113" v="124" actId="1038"/>
          <ac:picMkLst>
            <pc:docMk/>
            <pc:sldMk cId="631228161" sldId="11940"/>
            <ac:picMk id="16" creationId="{56CA854C-7708-E596-EA71-CE1B28212C0F}"/>
          </ac:picMkLst>
        </pc:picChg>
        <pc:picChg chg="del">
          <ac:chgData name="Andrew Houtenville" userId="aea22101-bd61-4dfe-a17f-14b576307e93" providerId="ADAL" clId="{4B747B50-F20B-411E-9B3B-C0D4170D2041}" dt="2022-09-02T13:21:32.503" v="0" actId="478"/>
          <ac:picMkLst>
            <pc:docMk/>
            <pc:sldMk cId="631228161" sldId="11940"/>
            <ac:picMk id="34" creationId="{F8106176-6C9C-33A6-B82F-1F97142A25A9}"/>
          </ac:picMkLst>
        </pc:picChg>
        <pc:cxnChg chg="add mod">
          <ac:chgData name="Andrew Houtenville" userId="aea22101-bd61-4dfe-a17f-14b576307e93" providerId="ADAL" clId="{4B747B50-F20B-411E-9B3B-C0D4170D2041}" dt="2022-09-02T13:27:35.194" v="52"/>
          <ac:cxnSpMkLst>
            <pc:docMk/>
            <pc:sldMk cId="631228161" sldId="11940"/>
            <ac:cxnSpMk id="12" creationId="{42DB0C10-E9C8-CB8F-FBED-B0BE362A05BA}"/>
          </ac:cxnSpMkLst>
        </pc:cxnChg>
        <pc:cxnChg chg="add mod">
          <ac:chgData name="Andrew Houtenville" userId="aea22101-bd61-4dfe-a17f-14b576307e93" providerId="ADAL" clId="{4B747B50-F20B-411E-9B3B-C0D4170D2041}" dt="2022-09-02T13:27:35.194" v="52"/>
          <ac:cxnSpMkLst>
            <pc:docMk/>
            <pc:sldMk cId="631228161" sldId="11940"/>
            <ac:cxnSpMk id="13" creationId="{24AA882D-7485-B350-3ED9-447D116B0850}"/>
          </ac:cxnSpMkLst>
        </pc:cxnChg>
      </pc:sldChg>
      <pc:sldChg chg="addSp delSp modSp mod">
        <pc:chgData name="Andrew Houtenville" userId="aea22101-bd61-4dfe-a17f-14b576307e93" providerId="ADAL" clId="{4B747B50-F20B-411E-9B3B-C0D4170D2041}" dt="2022-09-02T13:27:56.137" v="83" actId="21"/>
        <pc:sldMkLst>
          <pc:docMk/>
          <pc:sldMk cId="4011066312" sldId="11946"/>
        </pc:sldMkLst>
        <pc:spChg chg="add mod">
          <ac:chgData name="Andrew Houtenville" userId="aea22101-bd61-4dfe-a17f-14b576307e93" providerId="ADAL" clId="{4B747B50-F20B-411E-9B3B-C0D4170D2041}" dt="2022-09-02T13:21:47.251" v="5"/>
          <ac:spMkLst>
            <pc:docMk/>
            <pc:sldMk cId="4011066312" sldId="11946"/>
            <ac:spMk id="7" creationId="{CA532CF5-DD04-3809-2BD9-0EEB2E403884}"/>
          </ac:spMkLst>
        </pc:spChg>
        <pc:spChg chg="add mod">
          <ac:chgData name="Andrew Houtenville" userId="aea22101-bd61-4dfe-a17f-14b576307e93" providerId="ADAL" clId="{4B747B50-F20B-411E-9B3B-C0D4170D2041}" dt="2022-09-02T13:21:47.251" v="5"/>
          <ac:spMkLst>
            <pc:docMk/>
            <pc:sldMk cId="4011066312" sldId="11946"/>
            <ac:spMk id="8" creationId="{4F079E04-1380-5431-2E40-8892AAFC9DEF}"/>
          </ac:spMkLst>
        </pc:spChg>
        <pc:grpChg chg="add mod">
          <ac:chgData name="Andrew Houtenville" userId="aea22101-bd61-4dfe-a17f-14b576307e93" providerId="ADAL" clId="{4B747B50-F20B-411E-9B3B-C0D4170D2041}" dt="2022-09-02T13:21:47.251" v="5"/>
          <ac:grpSpMkLst>
            <pc:docMk/>
            <pc:sldMk cId="4011066312" sldId="11946"/>
            <ac:grpSpMk id="3" creationId="{ED19A127-9F65-427A-AA42-8EC7331DE278}"/>
          </ac:grpSpMkLst>
        </pc:grpChg>
        <pc:grpChg chg="add mod">
          <ac:chgData name="Andrew Houtenville" userId="aea22101-bd61-4dfe-a17f-14b576307e93" providerId="ADAL" clId="{4B747B50-F20B-411E-9B3B-C0D4170D2041}" dt="2022-09-02T13:21:47.251" v="5"/>
          <ac:grpSpMkLst>
            <pc:docMk/>
            <pc:sldMk cId="4011066312" sldId="11946"/>
            <ac:grpSpMk id="6" creationId="{EE1407A6-0895-1A51-48C3-07BE4E8AAE79}"/>
          </ac:grpSpMkLst>
        </pc:grpChg>
        <pc:grpChg chg="add mod">
          <ac:chgData name="Andrew Houtenville" userId="aea22101-bd61-4dfe-a17f-14b576307e93" providerId="ADAL" clId="{4B747B50-F20B-411E-9B3B-C0D4170D2041}" dt="2022-09-02T13:21:47.251" v="5"/>
          <ac:grpSpMkLst>
            <pc:docMk/>
            <pc:sldMk cId="4011066312" sldId="11946"/>
            <ac:grpSpMk id="11" creationId="{40E61B4D-1DF4-4AE3-4ECB-90E5617795E3}"/>
          </ac:grpSpMkLst>
        </pc:grpChg>
        <pc:graphicFrameChg chg="add mod">
          <ac:chgData name="Andrew Houtenville" userId="aea22101-bd61-4dfe-a17f-14b576307e93" providerId="ADAL" clId="{4B747B50-F20B-411E-9B3B-C0D4170D2041}" dt="2022-09-02T13:21:47.251" v="5"/>
          <ac:graphicFrameMkLst>
            <pc:docMk/>
            <pc:sldMk cId="4011066312" sldId="11946"/>
            <ac:graphicFrameMk id="9" creationId="{17C177F9-64D6-D313-90E5-1F2F175214AB}"/>
          </ac:graphicFrameMkLst>
        </pc:graphicFrameChg>
        <pc:graphicFrameChg chg="add mod">
          <ac:chgData name="Andrew Houtenville" userId="aea22101-bd61-4dfe-a17f-14b576307e93" providerId="ADAL" clId="{4B747B50-F20B-411E-9B3B-C0D4170D2041}" dt="2022-09-02T13:21:47.251" v="5"/>
          <ac:graphicFrameMkLst>
            <pc:docMk/>
            <pc:sldMk cId="4011066312" sldId="11946"/>
            <ac:graphicFrameMk id="10" creationId="{55D7B11F-59EA-1B51-98F2-5A34A1BD8022}"/>
          </ac:graphicFrameMkLst>
        </pc:graphicFrameChg>
        <pc:picChg chg="add del mod">
          <ac:chgData name="Andrew Houtenville" userId="aea22101-bd61-4dfe-a17f-14b576307e93" providerId="ADAL" clId="{4B747B50-F20B-411E-9B3B-C0D4170D2041}" dt="2022-09-02T13:27:56.137" v="83" actId="21"/>
          <ac:picMkLst>
            <pc:docMk/>
            <pc:sldMk cId="4011066312" sldId="11946"/>
            <ac:picMk id="14" creationId="{429F402B-B7F3-9DA5-6A77-2F3282330F3B}"/>
          </ac:picMkLst>
        </pc:picChg>
        <pc:cxnChg chg="add mod">
          <ac:chgData name="Andrew Houtenville" userId="aea22101-bd61-4dfe-a17f-14b576307e93" providerId="ADAL" clId="{4B747B50-F20B-411E-9B3B-C0D4170D2041}" dt="2022-09-02T13:21:47.251" v="5"/>
          <ac:cxnSpMkLst>
            <pc:docMk/>
            <pc:sldMk cId="4011066312" sldId="11946"/>
            <ac:cxnSpMk id="12" creationId="{42DB0C10-E9C8-CB8F-FBED-B0BE362A05BA}"/>
          </ac:cxnSpMkLst>
        </pc:cxnChg>
        <pc:cxnChg chg="add mod">
          <ac:chgData name="Andrew Houtenville" userId="aea22101-bd61-4dfe-a17f-14b576307e93" providerId="ADAL" clId="{4B747B50-F20B-411E-9B3B-C0D4170D2041}" dt="2022-09-02T13:21:47.251" v="5"/>
          <ac:cxnSpMkLst>
            <pc:docMk/>
            <pc:sldMk cId="4011066312" sldId="11946"/>
            <ac:cxnSpMk id="13" creationId="{24AA882D-7485-B350-3ED9-447D116B0850}"/>
          </ac:cxnSpMkLst>
        </pc:cxnChg>
      </pc:sldChg>
      <pc:sldChg chg="addSp delSp modSp mod">
        <pc:chgData name="Andrew Houtenville" userId="aea22101-bd61-4dfe-a17f-14b576307e93" providerId="ADAL" clId="{4B747B50-F20B-411E-9B3B-C0D4170D2041}" dt="2022-09-02T13:36:13.584" v="142" actId="1076"/>
        <pc:sldMkLst>
          <pc:docMk/>
          <pc:sldMk cId="722153332" sldId="11947"/>
        </pc:sldMkLst>
        <pc:spChg chg="add mod">
          <ac:chgData name="Andrew Houtenville" userId="aea22101-bd61-4dfe-a17f-14b576307e93" providerId="ADAL" clId="{4B747B50-F20B-411E-9B3B-C0D4170D2041}" dt="2022-09-02T13:30:45.338" v="129"/>
          <ac:spMkLst>
            <pc:docMk/>
            <pc:sldMk cId="722153332" sldId="11947"/>
            <ac:spMk id="8" creationId="{5BA37875-AD96-4F6A-9E7D-51F79BEDCBBA}"/>
          </ac:spMkLst>
        </pc:spChg>
        <pc:spChg chg="add mod">
          <ac:chgData name="Andrew Houtenville" userId="aea22101-bd61-4dfe-a17f-14b576307e93" providerId="ADAL" clId="{4B747B50-F20B-411E-9B3B-C0D4170D2041}" dt="2022-09-02T13:30:56.020" v="133"/>
          <ac:spMkLst>
            <pc:docMk/>
            <pc:sldMk cId="722153332" sldId="11947"/>
            <ac:spMk id="16" creationId="{5BA37875-AD96-4F6A-9E7D-51F79BEDCBBA}"/>
          </ac:spMkLst>
        </pc:spChg>
        <pc:spChg chg="add mod">
          <ac:chgData name="Andrew Houtenville" userId="aea22101-bd61-4dfe-a17f-14b576307e93" providerId="ADAL" clId="{4B747B50-F20B-411E-9B3B-C0D4170D2041}" dt="2022-09-02T13:35:39.781" v="140"/>
          <ac:spMkLst>
            <pc:docMk/>
            <pc:sldMk cId="722153332" sldId="11947"/>
            <ac:spMk id="25" creationId="{C842EF3C-23BB-4E74-8252-E12CC77D083A}"/>
          </ac:spMkLst>
        </pc:spChg>
        <pc:grpChg chg="add mod">
          <ac:chgData name="Andrew Houtenville" userId="aea22101-bd61-4dfe-a17f-14b576307e93" providerId="ADAL" clId="{4B747B50-F20B-411E-9B3B-C0D4170D2041}" dt="2022-09-02T13:30:45.338" v="129"/>
          <ac:grpSpMkLst>
            <pc:docMk/>
            <pc:sldMk cId="722153332" sldId="11947"/>
            <ac:grpSpMk id="6" creationId="{2FC29CC6-1D12-A092-1CD6-3BB2DD3FD101}"/>
          </ac:grpSpMkLst>
        </pc:grpChg>
        <pc:grpChg chg="add mod">
          <ac:chgData name="Andrew Houtenville" userId="aea22101-bd61-4dfe-a17f-14b576307e93" providerId="ADAL" clId="{4B747B50-F20B-411E-9B3B-C0D4170D2041}" dt="2022-09-02T13:30:45.338" v="129"/>
          <ac:grpSpMkLst>
            <pc:docMk/>
            <pc:sldMk cId="722153332" sldId="11947"/>
            <ac:grpSpMk id="7" creationId="{1FB394B5-9256-4010-97C7-2DACB6D53B0B}"/>
          </ac:grpSpMkLst>
        </pc:grpChg>
        <pc:grpChg chg="add mod">
          <ac:chgData name="Andrew Houtenville" userId="aea22101-bd61-4dfe-a17f-14b576307e93" providerId="ADAL" clId="{4B747B50-F20B-411E-9B3B-C0D4170D2041}" dt="2022-09-02T13:30:45.338" v="129"/>
          <ac:grpSpMkLst>
            <pc:docMk/>
            <pc:sldMk cId="722153332" sldId="11947"/>
            <ac:grpSpMk id="11" creationId="{19975C20-CD26-C5D1-4B77-B283C5BCB128}"/>
          </ac:grpSpMkLst>
        </pc:grpChg>
        <pc:grpChg chg="add mod">
          <ac:chgData name="Andrew Houtenville" userId="aea22101-bd61-4dfe-a17f-14b576307e93" providerId="ADAL" clId="{4B747B50-F20B-411E-9B3B-C0D4170D2041}" dt="2022-09-02T13:30:56.020" v="133"/>
          <ac:grpSpMkLst>
            <pc:docMk/>
            <pc:sldMk cId="722153332" sldId="11947"/>
            <ac:grpSpMk id="14" creationId="{2FC29CC6-1D12-A092-1CD6-3BB2DD3FD101}"/>
          </ac:grpSpMkLst>
        </pc:grpChg>
        <pc:grpChg chg="add mod">
          <ac:chgData name="Andrew Houtenville" userId="aea22101-bd61-4dfe-a17f-14b576307e93" providerId="ADAL" clId="{4B747B50-F20B-411E-9B3B-C0D4170D2041}" dt="2022-09-02T13:30:56.020" v="133"/>
          <ac:grpSpMkLst>
            <pc:docMk/>
            <pc:sldMk cId="722153332" sldId="11947"/>
            <ac:grpSpMk id="15" creationId="{1FB394B5-9256-4010-97C7-2DACB6D53B0B}"/>
          </ac:grpSpMkLst>
        </pc:grpChg>
        <pc:grpChg chg="add mod">
          <ac:chgData name="Andrew Houtenville" userId="aea22101-bd61-4dfe-a17f-14b576307e93" providerId="ADAL" clId="{4B747B50-F20B-411E-9B3B-C0D4170D2041}" dt="2022-09-02T13:30:56.020" v="133"/>
          <ac:grpSpMkLst>
            <pc:docMk/>
            <pc:sldMk cId="722153332" sldId="11947"/>
            <ac:grpSpMk id="19" creationId="{19975C20-CD26-C5D1-4B77-B283C5BCB128}"/>
          </ac:grpSpMkLst>
        </pc:grpChg>
        <pc:grpChg chg="add mod">
          <ac:chgData name="Andrew Houtenville" userId="aea22101-bd61-4dfe-a17f-14b576307e93" providerId="ADAL" clId="{4B747B50-F20B-411E-9B3B-C0D4170D2041}" dt="2022-09-02T13:35:39.781" v="140"/>
          <ac:grpSpMkLst>
            <pc:docMk/>
            <pc:sldMk cId="722153332" sldId="11947"/>
            <ac:grpSpMk id="23" creationId="{1462CF0B-E740-F527-9748-DDEAF30E9A16}"/>
          </ac:grpSpMkLst>
        </pc:grpChg>
        <pc:grpChg chg="add mod">
          <ac:chgData name="Andrew Houtenville" userId="aea22101-bd61-4dfe-a17f-14b576307e93" providerId="ADAL" clId="{4B747B50-F20B-411E-9B3B-C0D4170D2041}" dt="2022-09-02T13:35:39.781" v="140"/>
          <ac:grpSpMkLst>
            <pc:docMk/>
            <pc:sldMk cId="722153332" sldId="11947"/>
            <ac:grpSpMk id="24" creationId="{CE4C2747-9E68-4ACE-9143-EA047B1728DC}"/>
          </ac:grpSpMkLst>
        </pc:grpChg>
        <pc:grpChg chg="add mod">
          <ac:chgData name="Andrew Houtenville" userId="aea22101-bd61-4dfe-a17f-14b576307e93" providerId="ADAL" clId="{4B747B50-F20B-411E-9B3B-C0D4170D2041}" dt="2022-09-02T13:35:39.781" v="140"/>
          <ac:grpSpMkLst>
            <pc:docMk/>
            <pc:sldMk cId="722153332" sldId="11947"/>
            <ac:grpSpMk id="28" creationId="{0C0472D1-4E85-A437-0447-E9EA7CDCE23B}"/>
          </ac:grpSpMkLst>
        </pc:grpChg>
        <pc:graphicFrameChg chg="add mod">
          <ac:chgData name="Andrew Houtenville" userId="aea22101-bd61-4dfe-a17f-14b576307e93" providerId="ADAL" clId="{4B747B50-F20B-411E-9B3B-C0D4170D2041}" dt="2022-09-02T13:30:45.338" v="129"/>
          <ac:graphicFrameMkLst>
            <pc:docMk/>
            <pc:sldMk cId="722153332" sldId="11947"/>
            <ac:graphicFrameMk id="9" creationId="{744364B4-7D5A-1355-4F53-2CF7AA11D547}"/>
          </ac:graphicFrameMkLst>
        </pc:graphicFrameChg>
        <pc:graphicFrameChg chg="add mod">
          <ac:chgData name="Andrew Houtenville" userId="aea22101-bd61-4dfe-a17f-14b576307e93" providerId="ADAL" clId="{4B747B50-F20B-411E-9B3B-C0D4170D2041}" dt="2022-09-02T13:30:45.338" v="129"/>
          <ac:graphicFrameMkLst>
            <pc:docMk/>
            <pc:sldMk cId="722153332" sldId="11947"/>
            <ac:graphicFrameMk id="10" creationId="{80354D53-BDD5-4BA0-525C-29DF5530B685}"/>
          </ac:graphicFrameMkLst>
        </pc:graphicFrameChg>
        <pc:graphicFrameChg chg="add mod">
          <ac:chgData name="Andrew Houtenville" userId="aea22101-bd61-4dfe-a17f-14b576307e93" providerId="ADAL" clId="{4B747B50-F20B-411E-9B3B-C0D4170D2041}" dt="2022-09-02T13:30:56.020" v="133"/>
          <ac:graphicFrameMkLst>
            <pc:docMk/>
            <pc:sldMk cId="722153332" sldId="11947"/>
            <ac:graphicFrameMk id="17" creationId="{744364B4-7D5A-1355-4F53-2CF7AA11D547}"/>
          </ac:graphicFrameMkLst>
        </pc:graphicFrameChg>
        <pc:graphicFrameChg chg="add mod">
          <ac:chgData name="Andrew Houtenville" userId="aea22101-bd61-4dfe-a17f-14b576307e93" providerId="ADAL" clId="{4B747B50-F20B-411E-9B3B-C0D4170D2041}" dt="2022-09-02T13:30:56.020" v="133"/>
          <ac:graphicFrameMkLst>
            <pc:docMk/>
            <pc:sldMk cId="722153332" sldId="11947"/>
            <ac:graphicFrameMk id="18" creationId="{80354D53-BDD5-4BA0-525C-29DF5530B685}"/>
          </ac:graphicFrameMkLst>
        </pc:graphicFrameChg>
        <pc:graphicFrameChg chg="add mod">
          <ac:chgData name="Andrew Houtenville" userId="aea22101-bd61-4dfe-a17f-14b576307e93" providerId="ADAL" clId="{4B747B50-F20B-411E-9B3B-C0D4170D2041}" dt="2022-09-02T13:35:39.781" v="140"/>
          <ac:graphicFrameMkLst>
            <pc:docMk/>
            <pc:sldMk cId="722153332" sldId="11947"/>
            <ac:graphicFrameMk id="26" creationId="{E2AE2032-E32C-7327-D871-50283F9EE055}"/>
          </ac:graphicFrameMkLst>
        </pc:graphicFrameChg>
        <pc:graphicFrameChg chg="add mod">
          <ac:chgData name="Andrew Houtenville" userId="aea22101-bd61-4dfe-a17f-14b576307e93" providerId="ADAL" clId="{4B747B50-F20B-411E-9B3B-C0D4170D2041}" dt="2022-09-02T13:35:39.781" v="140"/>
          <ac:graphicFrameMkLst>
            <pc:docMk/>
            <pc:sldMk cId="722153332" sldId="11947"/>
            <ac:graphicFrameMk id="27" creationId="{9EC82F56-6BA6-1D2A-EA1D-5EE89BE8D025}"/>
          </ac:graphicFrameMkLst>
        </pc:graphicFrameChg>
        <pc:picChg chg="del">
          <ac:chgData name="Andrew Houtenville" userId="aea22101-bd61-4dfe-a17f-14b576307e93" providerId="ADAL" clId="{4B747B50-F20B-411E-9B3B-C0D4170D2041}" dt="2022-09-02T13:29:00.225" v="125" actId="478"/>
          <ac:picMkLst>
            <pc:docMk/>
            <pc:sldMk cId="722153332" sldId="11947"/>
            <ac:picMk id="3" creationId="{3571A21C-15E3-139F-4262-D8A1579FC6CF}"/>
          </ac:picMkLst>
        </pc:picChg>
        <pc:picChg chg="add del mod">
          <ac:chgData name="Andrew Houtenville" userId="aea22101-bd61-4dfe-a17f-14b576307e93" providerId="ADAL" clId="{4B747B50-F20B-411E-9B3B-C0D4170D2041}" dt="2022-09-02T13:32:01.503" v="136" actId="478"/>
          <ac:picMkLst>
            <pc:docMk/>
            <pc:sldMk cId="722153332" sldId="11947"/>
            <ac:picMk id="22" creationId="{3E597276-0F10-481D-DCD1-82445F764838}"/>
          </ac:picMkLst>
        </pc:picChg>
        <pc:picChg chg="add mod">
          <ac:chgData name="Andrew Houtenville" userId="aea22101-bd61-4dfe-a17f-14b576307e93" providerId="ADAL" clId="{4B747B50-F20B-411E-9B3B-C0D4170D2041}" dt="2022-09-02T13:36:13.584" v="142" actId="1076"/>
          <ac:picMkLst>
            <pc:docMk/>
            <pc:sldMk cId="722153332" sldId="11947"/>
            <ac:picMk id="31" creationId="{0D18EFF2-08A7-3C95-76CD-1A6521CDD125}"/>
          </ac:picMkLst>
        </pc:picChg>
        <pc:cxnChg chg="add mod">
          <ac:chgData name="Andrew Houtenville" userId="aea22101-bd61-4dfe-a17f-14b576307e93" providerId="ADAL" clId="{4B747B50-F20B-411E-9B3B-C0D4170D2041}" dt="2022-09-02T13:30:45.338" v="129"/>
          <ac:cxnSpMkLst>
            <pc:docMk/>
            <pc:sldMk cId="722153332" sldId="11947"/>
            <ac:cxnSpMk id="12" creationId="{8D09C981-0B41-7178-A745-378C79F7A2C8}"/>
          </ac:cxnSpMkLst>
        </pc:cxnChg>
        <pc:cxnChg chg="add mod">
          <ac:chgData name="Andrew Houtenville" userId="aea22101-bd61-4dfe-a17f-14b576307e93" providerId="ADAL" clId="{4B747B50-F20B-411E-9B3B-C0D4170D2041}" dt="2022-09-02T13:30:45.338" v="129"/>
          <ac:cxnSpMkLst>
            <pc:docMk/>
            <pc:sldMk cId="722153332" sldId="11947"/>
            <ac:cxnSpMk id="13" creationId="{10CBF77D-BAA2-A1E6-660E-E2BE5D7E49E0}"/>
          </ac:cxnSpMkLst>
        </pc:cxnChg>
        <pc:cxnChg chg="add mod">
          <ac:chgData name="Andrew Houtenville" userId="aea22101-bd61-4dfe-a17f-14b576307e93" providerId="ADAL" clId="{4B747B50-F20B-411E-9B3B-C0D4170D2041}" dt="2022-09-02T13:30:56.020" v="133"/>
          <ac:cxnSpMkLst>
            <pc:docMk/>
            <pc:sldMk cId="722153332" sldId="11947"/>
            <ac:cxnSpMk id="20" creationId="{8D09C981-0B41-7178-A745-378C79F7A2C8}"/>
          </ac:cxnSpMkLst>
        </pc:cxnChg>
        <pc:cxnChg chg="add mod">
          <ac:chgData name="Andrew Houtenville" userId="aea22101-bd61-4dfe-a17f-14b576307e93" providerId="ADAL" clId="{4B747B50-F20B-411E-9B3B-C0D4170D2041}" dt="2022-09-02T13:30:56.020" v="133"/>
          <ac:cxnSpMkLst>
            <pc:docMk/>
            <pc:sldMk cId="722153332" sldId="11947"/>
            <ac:cxnSpMk id="21" creationId="{10CBF77D-BAA2-A1E6-660E-E2BE5D7E49E0}"/>
          </ac:cxnSpMkLst>
        </pc:cxnChg>
        <pc:cxnChg chg="add mod">
          <ac:chgData name="Andrew Houtenville" userId="aea22101-bd61-4dfe-a17f-14b576307e93" providerId="ADAL" clId="{4B747B50-F20B-411E-9B3B-C0D4170D2041}" dt="2022-09-02T13:35:39.781" v="140"/>
          <ac:cxnSpMkLst>
            <pc:docMk/>
            <pc:sldMk cId="722153332" sldId="11947"/>
            <ac:cxnSpMk id="29" creationId="{5D1FFC91-243B-E835-9181-DBB995F65419}"/>
          </ac:cxnSpMkLst>
        </pc:cxnChg>
        <pc:cxnChg chg="add mod">
          <ac:chgData name="Andrew Houtenville" userId="aea22101-bd61-4dfe-a17f-14b576307e93" providerId="ADAL" clId="{4B747B50-F20B-411E-9B3B-C0D4170D2041}" dt="2022-09-02T13:35:39.781" v="140"/>
          <ac:cxnSpMkLst>
            <pc:docMk/>
            <pc:sldMk cId="722153332" sldId="11947"/>
            <ac:cxnSpMk id="30" creationId="{515A6AA6-A9F3-D8EB-90FA-3DD3CB305DAB}"/>
          </ac:cxnSpMkLst>
        </pc:cxnChg>
      </pc:sldChg>
      <pc:sldChg chg="addSp modSp mod">
        <pc:chgData name="Andrew Houtenville" userId="aea22101-bd61-4dfe-a17f-14b576307e93" providerId="ADAL" clId="{4B747B50-F20B-411E-9B3B-C0D4170D2041}" dt="2022-09-02T13:28:10.720" v="103" actId="1038"/>
        <pc:sldMkLst>
          <pc:docMk/>
          <pc:sldMk cId="2491864597" sldId="12023"/>
        </pc:sldMkLst>
        <pc:picChg chg="add mod">
          <ac:chgData name="Andrew Houtenville" userId="aea22101-bd61-4dfe-a17f-14b576307e93" providerId="ADAL" clId="{4B747B50-F20B-411E-9B3B-C0D4170D2041}" dt="2022-09-02T13:28:10.720" v="103" actId="1038"/>
          <ac:picMkLst>
            <pc:docMk/>
            <pc:sldMk cId="2491864597" sldId="12023"/>
            <ac:picMk id="6" creationId="{D5B11DEE-5624-2831-F8C7-86DDEFEA916A}"/>
          </ac:picMkLst>
        </pc:picChg>
      </pc:sldChg>
    </pc:docChg>
  </pc:docChgLst>
  <pc:docChgLst>
    <pc:chgData name="Kate Filanoski" userId="5879a14f-9eb3-4e75-8352-1b2941159ca7" providerId="ADAL" clId="{A5DDCF3C-BA4A-4DBE-AC44-8A87841755B5}"/>
    <pc:docChg chg="undo redo custSel addSld delSld modSld addMainMaster modMainMaster">
      <pc:chgData name="Kate Filanoski" userId="5879a14f-9eb3-4e75-8352-1b2941159ca7" providerId="ADAL" clId="{A5DDCF3C-BA4A-4DBE-AC44-8A87841755B5}" dt="2022-09-07T21:35:28.494" v="252" actId="47"/>
      <pc:docMkLst>
        <pc:docMk/>
      </pc:docMkLst>
      <pc:sldChg chg="modSp mod">
        <pc:chgData name="Kate Filanoski" userId="5879a14f-9eb3-4e75-8352-1b2941159ca7" providerId="ADAL" clId="{A5DDCF3C-BA4A-4DBE-AC44-8A87841755B5}" dt="2022-09-07T21:06:33.771" v="29" actId="27636"/>
        <pc:sldMkLst>
          <pc:docMk/>
          <pc:sldMk cId="1544049043" sldId="256"/>
        </pc:sldMkLst>
        <pc:spChg chg="mod">
          <ac:chgData name="Kate Filanoski" userId="5879a14f-9eb3-4e75-8352-1b2941159ca7" providerId="ADAL" clId="{A5DDCF3C-BA4A-4DBE-AC44-8A87841755B5}" dt="2022-09-07T21:06:33.771" v="29" actId="27636"/>
          <ac:spMkLst>
            <pc:docMk/>
            <pc:sldMk cId="1544049043" sldId="256"/>
            <ac:spMk id="3" creationId="{6901AE3E-DB21-4A95-985A-E2E6BBEC9F27}"/>
          </ac:spMkLst>
        </pc:spChg>
      </pc:sldChg>
      <pc:sldChg chg="modSp mod">
        <pc:chgData name="Kate Filanoski" userId="5879a14f-9eb3-4e75-8352-1b2941159ca7" providerId="ADAL" clId="{A5DDCF3C-BA4A-4DBE-AC44-8A87841755B5}" dt="2022-09-07T21:04:11.051" v="17" actId="14100"/>
        <pc:sldMkLst>
          <pc:docMk/>
          <pc:sldMk cId="1031427237" sldId="12030"/>
        </pc:sldMkLst>
        <pc:spChg chg="mod">
          <ac:chgData name="Kate Filanoski" userId="5879a14f-9eb3-4e75-8352-1b2941159ca7" providerId="ADAL" clId="{A5DDCF3C-BA4A-4DBE-AC44-8A87841755B5}" dt="2022-09-07T21:04:11.051" v="17" actId="14100"/>
          <ac:spMkLst>
            <pc:docMk/>
            <pc:sldMk cId="1031427237" sldId="12030"/>
            <ac:spMk id="3" creationId="{0718E694-1A79-A93E-1689-C2226C61F716}"/>
          </ac:spMkLst>
        </pc:spChg>
      </pc:sldChg>
      <pc:sldChg chg="modSp mod">
        <pc:chgData name="Kate Filanoski" userId="5879a14f-9eb3-4e75-8352-1b2941159ca7" providerId="ADAL" clId="{A5DDCF3C-BA4A-4DBE-AC44-8A87841755B5}" dt="2022-09-07T21:04:31.771" v="20" actId="207"/>
        <pc:sldMkLst>
          <pc:docMk/>
          <pc:sldMk cId="2982982599" sldId="12032"/>
        </pc:sldMkLst>
        <pc:spChg chg="mod">
          <ac:chgData name="Kate Filanoski" userId="5879a14f-9eb3-4e75-8352-1b2941159ca7" providerId="ADAL" clId="{A5DDCF3C-BA4A-4DBE-AC44-8A87841755B5}" dt="2022-09-07T21:04:31.771" v="20" actId="207"/>
          <ac:spMkLst>
            <pc:docMk/>
            <pc:sldMk cId="2982982599" sldId="12032"/>
            <ac:spMk id="3" creationId="{07482402-D084-8C25-24D5-CE8696020A84}"/>
          </ac:spMkLst>
        </pc:spChg>
      </pc:sldChg>
      <pc:sldChg chg="modSp mod">
        <pc:chgData name="Kate Filanoski" userId="5879a14f-9eb3-4e75-8352-1b2941159ca7" providerId="ADAL" clId="{A5DDCF3C-BA4A-4DBE-AC44-8A87841755B5}" dt="2022-09-07T21:04:56.742" v="24" actId="1076"/>
        <pc:sldMkLst>
          <pc:docMk/>
          <pc:sldMk cId="2376942938" sldId="12033"/>
        </pc:sldMkLst>
        <pc:spChg chg="mod">
          <ac:chgData name="Kate Filanoski" userId="5879a14f-9eb3-4e75-8352-1b2941159ca7" providerId="ADAL" clId="{A5DDCF3C-BA4A-4DBE-AC44-8A87841755B5}" dt="2022-09-07T21:04:56.742" v="24" actId="1076"/>
          <ac:spMkLst>
            <pc:docMk/>
            <pc:sldMk cId="2376942938" sldId="12033"/>
            <ac:spMk id="3" creationId="{57B84F51-1515-5997-4B62-2073CA73B089}"/>
          </ac:spMkLst>
        </pc:spChg>
      </pc:sldChg>
      <pc:sldChg chg="modSp add mod">
        <pc:chgData name="Kate Filanoski" userId="5879a14f-9eb3-4e75-8352-1b2941159ca7" providerId="ADAL" clId="{A5DDCF3C-BA4A-4DBE-AC44-8A87841755B5}" dt="2022-09-07T20:50:57.905" v="12" actId="27636"/>
        <pc:sldMkLst>
          <pc:docMk/>
          <pc:sldMk cId="3262571951" sldId="12036"/>
        </pc:sldMkLst>
        <pc:spChg chg="mod">
          <ac:chgData name="Kate Filanoski" userId="5879a14f-9eb3-4e75-8352-1b2941159ca7" providerId="ADAL" clId="{A5DDCF3C-BA4A-4DBE-AC44-8A87841755B5}" dt="2022-09-07T20:50:57.905" v="12" actId="27636"/>
          <ac:spMkLst>
            <pc:docMk/>
            <pc:sldMk cId="3262571951" sldId="12036"/>
            <ac:spMk id="163" creationId="{00000000-0000-0000-0000-000000000000}"/>
          </ac:spMkLst>
        </pc:spChg>
        <pc:spChg chg="mod">
          <ac:chgData name="Kate Filanoski" userId="5879a14f-9eb3-4e75-8352-1b2941159ca7" providerId="ADAL" clId="{A5DDCF3C-BA4A-4DBE-AC44-8A87841755B5}" dt="2022-09-07T20:50:57.905" v="11" actId="27636"/>
          <ac:spMkLst>
            <pc:docMk/>
            <pc:sldMk cId="3262571951" sldId="12036"/>
            <ac:spMk id="164" creationId="{00000000-0000-0000-0000-000000000000}"/>
          </ac:spMkLst>
        </pc:spChg>
      </pc:sldChg>
      <pc:sldChg chg="addSp delSp modSp add mod modClrScheme chgLayout">
        <pc:chgData name="Kate Filanoski" userId="5879a14f-9eb3-4e75-8352-1b2941159ca7" providerId="ADAL" clId="{A5DDCF3C-BA4A-4DBE-AC44-8A87841755B5}" dt="2022-09-07T21:08:55.962" v="44"/>
        <pc:sldMkLst>
          <pc:docMk/>
          <pc:sldMk cId="1048677599" sldId="12037"/>
        </pc:sldMkLst>
        <pc:spChg chg="del mod ord">
          <ac:chgData name="Kate Filanoski" userId="5879a14f-9eb3-4e75-8352-1b2941159ca7" providerId="ADAL" clId="{A5DDCF3C-BA4A-4DBE-AC44-8A87841755B5}" dt="2022-09-07T21:08:33.144" v="42" actId="478"/>
          <ac:spMkLst>
            <pc:docMk/>
            <pc:sldMk cId="1048677599" sldId="12037"/>
            <ac:spMk id="2" creationId="{A6A3AEC2-51EB-C659-40DC-5712EBBBB498}"/>
          </ac:spMkLst>
        </pc:spChg>
        <pc:spChg chg="add del mod">
          <ac:chgData name="Kate Filanoski" userId="5879a14f-9eb3-4e75-8352-1b2941159ca7" providerId="ADAL" clId="{A5DDCF3C-BA4A-4DBE-AC44-8A87841755B5}" dt="2022-09-07T21:08:12.584" v="36"/>
          <ac:spMkLst>
            <pc:docMk/>
            <pc:sldMk cId="1048677599" sldId="12037"/>
            <ac:spMk id="3" creationId="{D7ED6099-168F-CE68-27E9-3095C8FEF261}"/>
          </ac:spMkLst>
        </pc:spChg>
        <pc:spChg chg="add del mod">
          <ac:chgData name="Kate Filanoski" userId="5879a14f-9eb3-4e75-8352-1b2941159ca7" providerId="ADAL" clId="{A5DDCF3C-BA4A-4DBE-AC44-8A87841755B5}" dt="2022-09-07T21:08:17.567" v="37"/>
          <ac:spMkLst>
            <pc:docMk/>
            <pc:sldMk cId="1048677599" sldId="12037"/>
            <ac:spMk id="4" creationId="{A17C332F-F183-C01B-C6EE-301B85D2DA6E}"/>
          </ac:spMkLst>
        </pc:spChg>
        <pc:spChg chg="add del mod ord">
          <ac:chgData name="Kate Filanoski" userId="5879a14f-9eb3-4e75-8352-1b2941159ca7" providerId="ADAL" clId="{A5DDCF3C-BA4A-4DBE-AC44-8A87841755B5}" dt="2022-09-07T21:08:25.922" v="40" actId="700"/>
          <ac:spMkLst>
            <pc:docMk/>
            <pc:sldMk cId="1048677599" sldId="12037"/>
            <ac:spMk id="5" creationId="{B00AB75F-1383-F4AF-EFF7-FF2DBD9B6931}"/>
          </ac:spMkLst>
        </pc:spChg>
        <pc:spChg chg="add del mod ord">
          <ac:chgData name="Kate Filanoski" userId="5879a14f-9eb3-4e75-8352-1b2941159ca7" providerId="ADAL" clId="{A5DDCF3C-BA4A-4DBE-AC44-8A87841755B5}" dt="2022-09-07T21:08:25.922" v="40" actId="700"/>
          <ac:spMkLst>
            <pc:docMk/>
            <pc:sldMk cId="1048677599" sldId="12037"/>
            <ac:spMk id="6" creationId="{D768E6EE-3F4F-A616-FFA7-6FCB65E1609D}"/>
          </ac:spMkLst>
        </pc:spChg>
        <pc:spChg chg="add mod">
          <ac:chgData name="Kate Filanoski" userId="5879a14f-9eb3-4e75-8352-1b2941159ca7" providerId="ADAL" clId="{A5DDCF3C-BA4A-4DBE-AC44-8A87841755B5}" dt="2022-09-07T21:08:55.962" v="44"/>
          <ac:spMkLst>
            <pc:docMk/>
            <pc:sldMk cId="1048677599" sldId="12037"/>
            <ac:spMk id="7" creationId="{8931DD39-DB5D-045D-6134-B83B58301718}"/>
          </ac:spMkLst>
        </pc:spChg>
      </pc:sldChg>
      <pc:sldChg chg="add">
        <pc:chgData name="Kate Filanoski" userId="5879a14f-9eb3-4e75-8352-1b2941159ca7" providerId="ADAL" clId="{A5DDCF3C-BA4A-4DBE-AC44-8A87841755B5}" dt="2022-09-07T20:50:57.820" v="1"/>
        <pc:sldMkLst>
          <pc:docMk/>
          <pc:sldMk cId="2659798947" sldId="12038"/>
        </pc:sldMkLst>
      </pc:sldChg>
      <pc:sldChg chg="addSp delSp modSp add mod chgLayout">
        <pc:chgData name="Kate Filanoski" userId="5879a14f-9eb3-4e75-8352-1b2941159ca7" providerId="ADAL" clId="{A5DDCF3C-BA4A-4DBE-AC44-8A87841755B5}" dt="2022-09-07T21:09:15.479" v="49" actId="27636"/>
        <pc:sldMkLst>
          <pc:docMk/>
          <pc:sldMk cId="1640096271" sldId="12039"/>
        </pc:sldMkLst>
        <pc:spChg chg="del mod ord">
          <ac:chgData name="Kate Filanoski" userId="5879a14f-9eb3-4e75-8352-1b2941159ca7" providerId="ADAL" clId="{A5DDCF3C-BA4A-4DBE-AC44-8A87841755B5}" dt="2022-09-07T21:09:13.388" v="47" actId="700"/>
          <ac:spMkLst>
            <pc:docMk/>
            <pc:sldMk cId="1640096271" sldId="12039"/>
            <ac:spMk id="2" creationId="{3EDD2A94-A858-6007-A9F1-5D00CB7A5B5D}"/>
          </ac:spMkLst>
        </pc:spChg>
        <pc:spChg chg="add mod ord">
          <ac:chgData name="Kate Filanoski" userId="5879a14f-9eb3-4e75-8352-1b2941159ca7" providerId="ADAL" clId="{A5DDCF3C-BA4A-4DBE-AC44-8A87841755B5}" dt="2022-09-07T21:09:15.479" v="49" actId="27636"/>
          <ac:spMkLst>
            <pc:docMk/>
            <pc:sldMk cId="1640096271" sldId="12039"/>
            <ac:spMk id="3" creationId="{CEBF34C7-24C1-6DB3-C183-83D64BC24D7D}"/>
          </ac:spMkLst>
        </pc:spChg>
      </pc:sldChg>
      <pc:sldChg chg="modSp add mod">
        <pc:chgData name="Kate Filanoski" userId="5879a14f-9eb3-4e75-8352-1b2941159ca7" providerId="ADAL" clId="{A5DDCF3C-BA4A-4DBE-AC44-8A87841755B5}" dt="2022-09-07T21:05:20.643" v="27" actId="1076"/>
        <pc:sldMkLst>
          <pc:docMk/>
          <pc:sldMk cId="180119424" sldId="12040"/>
        </pc:sldMkLst>
        <pc:spChg chg="mod">
          <ac:chgData name="Kate Filanoski" userId="5879a14f-9eb3-4e75-8352-1b2941159ca7" providerId="ADAL" clId="{A5DDCF3C-BA4A-4DBE-AC44-8A87841755B5}" dt="2022-09-07T21:05:13.212" v="25" actId="1076"/>
          <ac:spMkLst>
            <pc:docMk/>
            <pc:sldMk cId="180119424" sldId="12040"/>
            <ac:spMk id="299" creationId="{00000000-0000-0000-0000-000000000000}"/>
          </ac:spMkLst>
        </pc:spChg>
        <pc:picChg chg="mod">
          <ac:chgData name="Kate Filanoski" userId="5879a14f-9eb3-4e75-8352-1b2941159ca7" providerId="ADAL" clId="{A5DDCF3C-BA4A-4DBE-AC44-8A87841755B5}" dt="2022-09-07T21:05:20.643" v="27" actId="1076"/>
          <ac:picMkLst>
            <pc:docMk/>
            <pc:sldMk cId="180119424" sldId="12040"/>
            <ac:picMk id="300" creationId="{00000000-0000-0000-0000-000000000000}"/>
          </ac:picMkLst>
        </pc:picChg>
      </pc:sldChg>
      <pc:sldChg chg="add">
        <pc:chgData name="Kate Filanoski" userId="5879a14f-9eb3-4e75-8352-1b2941159ca7" providerId="ADAL" clId="{A5DDCF3C-BA4A-4DBE-AC44-8A87841755B5}" dt="2022-09-07T20:50:57.820" v="1"/>
        <pc:sldMkLst>
          <pc:docMk/>
          <pc:sldMk cId="1424482037" sldId="12041"/>
        </pc:sldMkLst>
      </pc:sldChg>
      <pc:sldChg chg="addSp delSp modSp add mod chgLayout">
        <pc:chgData name="Kate Filanoski" userId="5879a14f-9eb3-4e75-8352-1b2941159ca7" providerId="ADAL" clId="{A5DDCF3C-BA4A-4DBE-AC44-8A87841755B5}" dt="2022-09-07T21:11:23.642" v="69" actId="1076"/>
        <pc:sldMkLst>
          <pc:docMk/>
          <pc:sldMk cId="2238704567" sldId="12042"/>
        </pc:sldMkLst>
        <pc:spChg chg="del mod ord">
          <ac:chgData name="Kate Filanoski" userId="5879a14f-9eb3-4e75-8352-1b2941159ca7" providerId="ADAL" clId="{A5DDCF3C-BA4A-4DBE-AC44-8A87841755B5}" dt="2022-09-07T21:10:58.522" v="63" actId="700"/>
          <ac:spMkLst>
            <pc:docMk/>
            <pc:sldMk cId="2238704567" sldId="12042"/>
            <ac:spMk id="2" creationId="{A81EEE08-0752-6E4C-AB67-35EDA7038074}"/>
          </ac:spMkLst>
        </pc:spChg>
        <pc:spChg chg="del mod ord">
          <ac:chgData name="Kate Filanoski" userId="5879a14f-9eb3-4e75-8352-1b2941159ca7" providerId="ADAL" clId="{A5DDCF3C-BA4A-4DBE-AC44-8A87841755B5}" dt="2022-09-07T21:10:02.842" v="54" actId="700"/>
          <ac:spMkLst>
            <pc:docMk/>
            <pc:sldMk cId="2238704567" sldId="12042"/>
            <ac:spMk id="3" creationId="{B96FD1DA-171D-8049-93EE-500B05407BDC}"/>
          </ac:spMkLst>
        </pc:spChg>
        <pc:spChg chg="add mod ord">
          <ac:chgData name="Kate Filanoski" userId="5879a14f-9eb3-4e75-8352-1b2941159ca7" providerId="ADAL" clId="{A5DDCF3C-BA4A-4DBE-AC44-8A87841755B5}" dt="2022-09-07T21:11:23.642" v="69" actId="1076"/>
          <ac:spMkLst>
            <pc:docMk/>
            <pc:sldMk cId="2238704567" sldId="12042"/>
            <ac:spMk id="4" creationId="{0DF3D22D-6FB2-7BFA-10C4-A73AC8355737}"/>
          </ac:spMkLst>
        </pc:spChg>
        <pc:spChg chg="add mod ord">
          <ac:chgData name="Kate Filanoski" userId="5879a14f-9eb3-4e75-8352-1b2941159ca7" providerId="ADAL" clId="{A5DDCF3C-BA4A-4DBE-AC44-8A87841755B5}" dt="2022-09-07T21:11:00.742" v="64"/>
          <ac:spMkLst>
            <pc:docMk/>
            <pc:sldMk cId="2238704567" sldId="12042"/>
            <ac:spMk id="5" creationId="{8B399630-F5A0-47EE-4254-A8C948BF8132}"/>
          </ac:spMkLst>
        </pc:spChg>
      </pc:sldChg>
      <pc:sldChg chg="addSp delSp modSp add mod chgLayout">
        <pc:chgData name="Kate Filanoski" userId="5879a14f-9eb3-4e75-8352-1b2941159ca7" providerId="ADAL" clId="{A5DDCF3C-BA4A-4DBE-AC44-8A87841755B5}" dt="2022-09-07T21:11:35.416" v="72"/>
        <pc:sldMkLst>
          <pc:docMk/>
          <pc:sldMk cId="1920617569" sldId="12043"/>
        </pc:sldMkLst>
        <pc:spChg chg="del mod">
          <ac:chgData name="Kate Filanoski" userId="5879a14f-9eb3-4e75-8352-1b2941159ca7" providerId="ADAL" clId="{A5DDCF3C-BA4A-4DBE-AC44-8A87841755B5}" dt="2022-09-07T21:11:33.692" v="71" actId="700"/>
          <ac:spMkLst>
            <pc:docMk/>
            <pc:sldMk cId="1920617569" sldId="12043"/>
            <ac:spMk id="2" creationId="{A53BCA8D-A64C-BF7C-04B0-44062A856190}"/>
          </ac:spMkLst>
        </pc:spChg>
        <pc:spChg chg="add mod ord">
          <ac:chgData name="Kate Filanoski" userId="5879a14f-9eb3-4e75-8352-1b2941159ca7" providerId="ADAL" clId="{A5DDCF3C-BA4A-4DBE-AC44-8A87841755B5}" dt="2022-09-07T21:11:35.416" v="72"/>
          <ac:spMkLst>
            <pc:docMk/>
            <pc:sldMk cId="1920617569" sldId="12043"/>
            <ac:spMk id="3" creationId="{C9679619-7867-935F-DC33-DE320CB0C200}"/>
          </ac:spMkLst>
        </pc:spChg>
      </pc:sldChg>
      <pc:sldChg chg="modSp add mod">
        <pc:chgData name="Kate Filanoski" userId="5879a14f-9eb3-4e75-8352-1b2941159ca7" providerId="ADAL" clId="{A5DDCF3C-BA4A-4DBE-AC44-8A87841755B5}" dt="2022-09-07T21:12:03.885" v="73" actId="255"/>
        <pc:sldMkLst>
          <pc:docMk/>
          <pc:sldMk cId="1933671570" sldId="12044"/>
        </pc:sldMkLst>
        <pc:spChg chg="mod">
          <ac:chgData name="Kate Filanoski" userId="5879a14f-9eb3-4e75-8352-1b2941159ca7" providerId="ADAL" clId="{A5DDCF3C-BA4A-4DBE-AC44-8A87841755B5}" dt="2022-09-07T21:12:03.885" v="73" actId="255"/>
          <ac:spMkLst>
            <pc:docMk/>
            <pc:sldMk cId="1933671570" sldId="12044"/>
            <ac:spMk id="2" creationId="{77B67D92-27CF-CCDD-F629-C73F0AE5B5A6}"/>
          </ac:spMkLst>
        </pc:spChg>
      </pc:sldChg>
      <pc:sldChg chg="modSp add mod">
        <pc:chgData name="Kate Filanoski" userId="5879a14f-9eb3-4e75-8352-1b2941159ca7" providerId="ADAL" clId="{A5DDCF3C-BA4A-4DBE-AC44-8A87841755B5}" dt="2022-09-07T21:12:33.247" v="77" actId="1076"/>
        <pc:sldMkLst>
          <pc:docMk/>
          <pc:sldMk cId="3109576919" sldId="12045"/>
        </pc:sldMkLst>
        <pc:spChg chg="mod">
          <ac:chgData name="Kate Filanoski" userId="5879a14f-9eb3-4e75-8352-1b2941159ca7" providerId="ADAL" clId="{A5DDCF3C-BA4A-4DBE-AC44-8A87841755B5}" dt="2022-09-07T21:12:33.247" v="77" actId="1076"/>
          <ac:spMkLst>
            <pc:docMk/>
            <pc:sldMk cId="3109576919" sldId="12045"/>
            <ac:spMk id="2" creationId="{B5918966-7117-9C9B-E1E6-4935F316A1D0}"/>
          </ac:spMkLst>
        </pc:spChg>
      </pc:sldChg>
      <pc:sldChg chg="addSp delSp modSp add mod chgLayout">
        <pc:chgData name="Kate Filanoski" userId="5879a14f-9eb3-4e75-8352-1b2941159ca7" providerId="ADAL" clId="{A5DDCF3C-BA4A-4DBE-AC44-8A87841755B5}" dt="2022-09-07T21:13:03.922" v="84"/>
        <pc:sldMkLst>
          <pc:docMk/>
          <pc:sldMk cId="4205327584" sldId="12046"/>
        </pc:sldMkLst>
        <pc:spChg chg="del mod ord">
          <ac:chgData name="Kate Filanoski" userId="5879a14f-9eb3-4e75-8352-1b2941159ca7" providerId="ADAL" clId="{A5DDCF3C-BA4A-4DBE-AC44-8A87841755B5}" dt="2022-09-07T21:12:53.372" v="80" actId="700"/>
          <ac:spMkLst>
            <pc:docMk/>
            <pc:sldMk cId="4205327584" sldId="12046"/>
            <ac:spMk id="2" creationId="{42B70D34-7CF5-261E-9BA3-C74335B5F5E2}"/>
          </ac:spMkLst>
        </pc:spChg>
        <pc:spChg chg="del mod ord">
          <ac:chgData name="Kate Filanoski" userId="5879a14f-9eb3-4e75-8352-1b2941159ca7" providerId="ADAL" clId="{A5DDCF3C-BA4A-4DBE-AC44-8A87841755B5}" dt="2022-09-07T21:13:02.066" v="83" actId="700"/>
          <ac:spMkLst>
            <pc:docMk/>
            <pc:sldMk cId="4205327584" sldId="12046"/>
            <ac:spMk id="3" creationId="{22BF7DD7-88F2-EF0B-8BFC-D3EC681EAC7B}"/>
          </ac:spMkLst>
        </pc:spChg>
        <pc:spChg chg="add mod ord">
          <ac:chgData name="Kate Filanoski" userId="5879a14f-9eb3-4e75-8352-1b2941159ca7" providerId="ADAL" clId="{A5DDCF3C-BA4A-4DBE-AC44-8A87841755B5}" dt="2022-09-07T21:13:02.066" v="83" actId="700"/>
          <ac:spMkLst>
            <pc:docMk/>
            <pc:sldMk cId="4205327584" sldId="12046"/>
            <ac:spMk id="5" creationId="{E05F2C4F-1D9A-0497-DD5D-AE69DC83E79F}"/>
          </ac:spMkLst>
        </pc:spChg>
        <pc:spChg chg="add mod ord">
          <ac:chgData name="Kate Filanoski" userId="5879a14f-9eb3-4e75-8352-1b2941159ca7" providerId="ADAL" clId="{A5DDCF3C-BA4A-4DBE-AC44-8A87841755B5}" dt="2022-09-07T21:13:03.922" v="84"/>
          <ac:spMkLst>
            <pc:docMk/>
            <pc:sldMk cId="4205327584" sldId="12046"/>
            <ac:spMk id="6" creationId="{09009755-0C58-3E3A-2AEC-A5D4F7F32502}"/>
          </ac:spMkLst>
        </pc:spChg>
      </pc:sldChg>
      <pc:sldChg chg="modSp add mod">
        <pc:chgData name="Kate Filanoski" userId="5879a14f-9eb3-4e75-8352-1b2941159ca7" providerId="ADAL" clId="{A5DDCF3C-BA4A-4DBE-AC44-8A87841755B5}" dt="2022-09-07T21:13:17.432" v="85" actId="255"/>
        <pc:sldMkLst>
          <pc:docMk/>
          <pc:sldMk cId="2618652717" sldId="12047"/>
        </pc:sldMkLst>
        <pc:spChg chg="mod">
          <ac:chgData name="Kate Filanoski" userId="5879a14f-9eb3-4e75-8352-1b2941159ca7" providerId="ADAL" clId="{A5DDCF3C-BA4A-4DBE-AC44-8A87841755B5}" dt="2022-09-07T21:13:17.432" v="85" actId="255"/>
          <ac:spMkLst>
            <pc:docMk/>
            <pc:sldMk cId="2618652717" sldId="12047"/>
            <ac:spMk id="2" creationId="{73C36A79-17B8-BD95-6527-8E9EAD6D7F28}"/>
          </ac:spMkLst>
        </pc:spChg>
      </pc:sldChg>
      <pc:sldChg chg="modSp add mod">
        <pc:chgData name="Kate Filanoski" userId="5879a14f-9eb3-4e75-8352-1b2941159ca7" providerId="ADAL" clId="{A5DDCF3C-BA4A-4DBE-AC44-8A87841755B5}" dt="2022-09-07T21:14:04.782" v="86" actId="255"/>
        <pc:sldMkLst>
          <pc:docMk/>
          <pc:sldMk cId="1068976842" sldId="12048"/>
        </pc:sldMkLst>
        <pc:spChg chg="mod">
          <ac:chgData name="Kate Filanoski" userId="5879a14f-9eb3-4e75-8352-1b2941159ca7" providerId="ADAL" clId="{A5DDCF3C-BA4A-4DBE-AC44-8A87841755B5}" dt="2022-09-07T21:14:04.782" v="86" actId="255"/>
          <ac:spMkLst>
            <pc:docMk/>
            <pc:sldMk cId="1068976842" sldId="12048"/>
            <ac:spMk id="2" creationId="{2B16016E-CE6A-3F58-8483-695EA26DBE9D}"/>
          </ac:spMkLst>
        </pc:spChg>
      </pc:sldChg>
      <pc:sldChg chg="addSp delSp modSp add mod chgLayout">
        <pc:chgData name="Kate Filanoski" userId="5879a14f-9eb3-4e75-8352-1b2941159ca7" providerId="ADAL" clId="{A5DDCF3C-BA4A-4DBE-AC44-8A87841755B5}" dt="2022-09-07T21:14:34.212" v="92"/>
        <pc:sldMkLst>
          <pc:docMk/>
          <pc:sldMk cId="3863558011" sldId="12049"/>
        </pc:sldMkLst>
        <pc:spChg chg="del mod ord">
          <ac:chgData name="Kate Filanoski" userId="5879a14f-9eb3-4e75-8352-1b2941159ca7" providerId="ADAL" clId="{A5DDCF3C-BA4A-4DBE-AC44-8A87841755B5}" dt="2022-09-07T21:14:32.604" v="91" actId="700"/>
          <ac:spMkLst>
            <pc:docMk/>
            <pc:sldMk cId="3863558011" sldId="12049"/>
            <ac:spMk id="2" creationId="{77BF4C30-CEE8-A8A5-0899-C43BB06CA37C}"/>
          </ac:spMkLst>
        </pc:spChg>
        <pc:spChg chg="del mod">
          <ac:chgData name="Kate Filanoski" userId="5879a14f-9eb3-4e75-8352-1b2941159ca7" providerId="ADAL" clId="{A5DDCF3C-BA4A-4DBE-AC44-8A87841755B5}" dt="2022-09-07T21:14:14.662" v="88" actId="700"/>
          <ac:spMkLst>
            <pc:docMk/>
            <pc:sldMk cId="3863558011" sldId="12049"/>
            <ac:spMk id="3" creationId="{475D87E1-5497-C425-84A0-BF7E939F036B}"/>
          </ac:spMkLst>
        </pc:spChg>
        <pc:spChg chg="add mod ord">
          <ac:chgData name="Kate Filanoski" userId="5879a14f-9eb3-4e75-8352-1b2941159ca7" providerId="ADAL" clId="{A5DDCF3C-BA4A-4DBE-AC44-8A87841755B5}" dt="2022-09-07T21:14:32.604" v="91" actId="700"/>
          <ac:spMkLst>
            <pc:docMk/>
            <pc:sldMk cId="3863558011" sldId="12049"/>
            <ac:spMk id="4" creationId="{3A3196A4-3120-CEB8-7F24-CE43EC664E8C}"/>
          </ac:spMkLst>
        </pc:spChg>
        <pc:spChg chg="add mod ord">
          <ac:chgData name="Kate Filanoski" userId="5879a14f-9eb3-4e75-8352-1b2941159ca7" providerId="ADAL" clId="{A5DDCF3C-BA4A-4DBE-AC44-8A87841755B5}" dt="2022-09-07T21:14:34.212" v="92"/>
          <ac:spMkLst>
            <pc:docMk/>
            <pc:sldMk cId="3863558011" sldId="12049"/>
            <ac:spMk id="5" creationId="{1F9AB567-808F-FEC4-EE3B-5A2B7049B826}"/>
          </ac:spMkLst>
        </pc:spChg>
      </pc:sldChg>
      <pc:sldChg chg="addSp delSp modSp add mod chgLayout">
        <pc:chgData name="Kate Filanoski" userId="5879a14f-9eb3-4e75-8352-1b2941159ca7" providerId="ADAL" clId="{A5DDCF3C-BA4A-4DBE-AC44-8A87841755B5}" dt="2022-09-07T21:15:50.685" v="104" actId="1076"/>
        <pc:sldMkLst>
          <pc:docMk/>
          <pc:sldMk cId="4067958368" sldId="12050"/>
        </pc:sldMkLst>
        <pc:spChg chg="mod ord">
          <ac:chgData name="Kate Filanoski" userId="5879a14f-9eb3-4e75-8352-1b2941159ca7" providerId="ADAL" clId="{A5DDCF3C-BA4A-4DBE-AC44-8A87841755B5}" dt="2022-09-07T21:15:26.623" v="100" actId="255"/>
          <ac:spMkLst>
            <pc:docMk/>
            <pc:sldMk cId="4067958368" sldId="12050"/>
            <ac:spMk id="2" creationId="{DCDFF75F-C79B-BBCA-DF25-F14F89229DB5}"/>
          </ac:spMkLst>
        </pc:spChg>
        <pc:spChg chg="del mod">
          <ac:chgData name="Kate Filanoski" userId="5879a14f-9eb3-4e75-8352-1b2941159ca7" providerId="ADAL" clId="{A5DDCF3C-BA4A-4DBE-AC44-8A87841755B5}" dt="2022-09-07T21:14:46.041" v="94" actId="700"/>
          <ac:spMkLst>
            <pc:docMk/>
            <pc:sldMk cId="4067958368" sldId="12050"/>
            <ac:spMk id="3" creationId="{5FEEA37C-C2E6-AC07-3DBA-540D0C32005B}"/>
          </ac:spMkLst>
        </pc:spChg>
        <pc:spChg chg="add mod ord">
          <ac:chgData name="Kate Filanoski" userId="5879a14f-9eb3-4e75-8352-1b2941159ca7" providerId="ADAL" clId="{A5DDCF3C-BA4A-4DBE-AC44-8A87841755B5}" dt="2022-09-07T21:15:50.685" v="104" actId="1076"/>
          <ac:spMkLst>
            <pc:docMk/>
            <pc:sldMk cId="4067958368" sldId="12050"/>
            <ac:spMk id="4" creationId="{E70C4B92-0CA1-0F8C-2149-6DF0B471A63D}"/>
          </ac:spMkLst>
        </pc:spChg>
      </pc:sldChg>
      <pc:sldChg chg="modSp add mod">
        <pc:chgData name="Kate Filanoski" userId="5879a14f-9eb3-4e75-8352-1b2941159ca7" providerId="ADAL" clId="{A5DDCF3C-BA4A-4DBE-AC44-8A87841755B5}" dt="2022-09-07T21:15:57.432" v="105" actId="255"/>
        <pc:sldMkLst>
          <pc:docMk/>
          <pc:sldMk cId="3876699682" sldId="12051"/>
        </pc:sldMkLst>
        <pc:spChg chg="mod">
          <ac:chgData name="Kate Filanoski" userId="5879a14f-9eb3-4e75-8352-1b2941159ca7" providerId="ADAL" clId="{A5DDCF3C-BA4A-4DBE-AC44-8A87841755B5}" dt="2022-09-07T21:15:57.432" v="105" actId="255"/>
          <ac:spMkLst>
            <pc:docMk/>
            <pc:sldMk cId="3876699682" sldId="12051"/>
            <ac:spMk id="2" creationId="{FAF93DE8-17B0-AFF9-6E83-3220C37E275C}"/>
          </ac:spMkLst>
        </pc:spChg>
      </pc:sldChg>
      <pc:sldChg chg="addSp delSp modSp add mod chgLayout">
        <pc:chgData name="Kate Filanoski" userId="5879a14f-9eb3-4e75-8352-1b2941159ca7" providerId="ADAL" clId="{A5DDCF3C-BA4A-4DBE-AC44-8A87841755B5}" dt="2022-09-07T21:17:03.855" v="120" actId="255"/>
        <pc:sldMkLst>
          <pc:docMk/>
          <pc:sldMk cId="2673942099" sldId="12052"/>
        </pc:sldMkLst>
        <pc:spChg chg="mod ord">
          <ac:chgData name="Kate Filanoski" userId="5879a14f-9eb3-4e75-8352-1b2941159ca7" providerId="ADAL" clId="{A5DDCF3C-BA4A-4DBE-AC44-8A87841755B5}" dt="2022-09-07T21:17:03.855" v="120" actId="255"/>
          <ac:spMkLst>
            <pc:docMk/>
            <pc:sldMk cId="2673942099" sldId="12052"/>
            <ac:spMk id="2" creationId="{7DCAAA8E-3FC5-0F4E-8AF7-2C9D723E9D51}"/>
          </ac:spMkLst>
        </pc:spChg>
        <pc:spChg chg="del mod">
          <ac:chgData name="Kate Filanoski" userId="5879a14f-9eb3-4e75-8352-1b2941159ca7" providerId="ADAL" clId="{A5DDCF3C-BA4A-4DBE-AC44-8A87841755B5}" dt="2022-09-07T21:16:14.232" v="107" actId="700"/>
          <ac:spMkLst>
            <pc:docMk/>
            <pc:sldMk cId="2673942099" sldId="12052"/>
            <ac:spMk id="3" creationId="{B1863317-E6BD-AB4E-8532-5FD6A856AAA2}"/>
          </ac:spMkLst>
        </pc:spChg>
        <pc:spChg chg="add mod ord">
          <ac:chgData name="Kate Filanoski" userId="5879a14f-9eb3-4e75-8352-1b2941159ca7" providerId="ADAL" clId="{A5DDCF3C-BA4A-4DBE-AC44-8A87841755B5}" dt="2022-09-07T21:16:35.437" v="113" actId="1076"/>
          <ac:spMkLst>
            <pc:docMk/>
            <pc:sldMk cId="2673942099" sldId="12052"/>
            <ac:spMk id="4" creationId="{CB3EFC98-66F3-82DB-B879-6DDA84BD1E80}"/>
          </ac:spMkLst>
        </pc:spChg>
      </pc:sldChg>
      <pc:sldChg chg="addSp delSp modSp add mod chgLayout">
        <pc:chgData name="Kate Filanoski" userId="5879a14f-9eb3-4e75-8352-1b2941159ca7" providerId="ADAL" clId="{A5DDCF3C-BA4A-4DBE-AC44-8A87841755B5}" dt="2022-09-07T21:17:41.332" v="130" actId="255"/>
        <pc:sldMkLst>
          <pc:docMk/>
          <pc:sldMk cId="3723549254" sldId="12053"/>
        </pc:sldMkLst>
        <pc:spChg chg="mod ord">
          <ac:chgData name="Kate Filanoski" userId="5879a14f-9eb3-4e75-8352-1b2941159ca7" providerId="ADAL" clId="{A5DDCF3C-BA4A-4DBE-AC44-8A87841755B5}" dt="2022-09-07T21:17:41.332" v="130" actId="255"/>
          <ac:spMkLst>
            <pc:docMk/>
            <pc:sldMk cId="3723549254" sldId="12053"/>
            <ac:spMk id="2" creationId="{BFC1FD32-8C91-798B-F9C1-EEDC2AE4AC58}"/>
          </ac:spMkLst>
        </pc:spChg>
        <pc:spChg chg="del mod ord">
          <ac:chgData name="Kate Filanoski" userId="5879a14f-9eb3-4e75-8352-1b2941159ca7" providerId="ADAL" clId="{A5DDCF3C-BA4A-4DBE-AC44-8A87841755B5}" dt="2022-09-07T21:17:31.977" v="126" actId="700"/>
          <ac:spMkLst>
            <pc:docMk/>
            <pc:sldMk cId="3723549254" sldId="12053"/>
            <ac:spMk id="3" creationId="{8277B4A9-63B1-8B60-136C-D85B50D8B581}"/>
          </ac:spMkLst>
        </pc:spChg>
        <pc:spChg chg="add mod ord">
          <ac:chgData name="Kate Filanoski" userId="5879a14f-9eb3-4e75-8352-1b2941159ca7" providerId="ADAL" clId="{A5DDCF3C-BA4A-4DBE-AC44-8A87841755B5}" dt="2022-09-07T21:17:36.672" v="129" actId="20577"/>
          <ac:spMkLst>
            <pc:docMk/>
            <pc:sldMk cId="3723549254" sldId="12053"/>
            <ac:spMk id="4" creationId="{D87164CC-2578-26FC-7DB2-83F384C79B7F}"/>
          </ac:spMkLst>
        </pc:spChg>
      </pc:sldChg>
      <pc:sldChg chg="addSp delSp modSp add mod chgLayout">
        <pc:chgData name="Kate Filanoski" userId="5879a14f-9eb3-4e75-8352-1b2941159ca7" providerId="ADAL" clId="{A5DDCF3C-BA4A-4DBE-AC44-8A87841755B5}" dt="2022-09-07T21:18:23.433" v="138" actId="14100"/>
        <pc:sldMkLst>
          <pc:docMk/>
          <pc:sldMk cId="1651911724" sldId="12054"/>
        </pc:sldMkLst>
        <pc:spChg chg="mod ord">
          <ac:chgData name="Kate Filanoski" userId="5879a14f-9eb3-4e75-8352-1b2941159ca7" providerId="ADAL" clId="{A5DDCF3C-BA4A-4DBE-AC44-8A87841755B5}" dt="2022-09-07T21:18:23.433" v="138" actId="14100"/>
          <ac:spMkLst>
            <pc:docMk/>
            <pc:sldMk cId="1651911724" sldId="12054"/>
            <ac:spMk id="2" creationId="{62CC52B1-4593-1A44-9C2F-D1B84970AD6F}"/>
          </ac:spMkLst>
        </pc:spChg>
        <pc:spChg chg="del mod">
          <ac:chgData name="Kate Filanoski" userId="5879a14f-9eb3-4e75-8352-1b2941159ca7" providerId="ADAL" clId="{A5DDCF3C-BA4A-4DBE-AC44-8A87841755B5}" dt="2022-09-07T21:17:53.972" v="132" actId="700"/>
          <ac:spMkLst>
            <pc:docMk/>
            <pc:sldMk cId="1651911724" sldId="12054"/>
            <ac:spMk id="3" creationId="{C0D98242-EC8D-A74D-8408-89E84C9C5A45}"/>
          </ac:spMkLst>
        </pc:spChg>
        <pc:spChg chg="add mod ord">
          <ac:chgData name="Kate Filanoski" userId="5879a14f-9eb3-4e75-8352-1b2941159ca7" providerId="ADAL" clId="{A5DDCF3C-BA4A-4DBE-AC44-8A87841755B5}" dt="2022-09-07T21:18:06.837" v="136" actId="404"/>
          <ac:spMkLst>
            <pc:docMk/>
            <pc:sldMk cId="1651911724" sldId="12054"/>
            <ac:spMk id="4" creationId="{A233E113-304C-150E-5C48-7913E5BCF539}"/>
          </ac:spMkLst>
        </pc:spChg>
      </pc:sldChg>
      <pc:sldChg chg="add">
        <pc:chgData name="Kate Filanoski" userId="5879a14f-9eb3-4e75-8352-1b2941159ca7" providerId="ADAL" clId="{A5DDCF3C-BA4A-4DBE-AC44-8A87841755B5}" dt="2022-09-07T20:50:57.820" v="1"/>
        <pc:sldMkLst>
          <pc:docMk/>
          <pc:sldMk cId="414692644" sldId="12055"/>
        </pc:sldMkLst>
      </pc:sldChg>
      <pc:sldChg chg="addSp delSp modSp add mod chgLayout">
        <pc:chgData name="Kate Filanoski" userId="5879a14f-9eb3-4e75-8352-1b2941159ca7" providerId="ADAL" clId="{A5DDCF3C-BA4A-4DBE-AC44-8A87841755B5}" dt="2022-09-07T21:18:51.073" v="144" actId="255"/>
        <pc:sldMkLst>
          <pc:docMk/>
          <pc:sldMk cId="2451775333" sldId="12056"/>
        </pc:sldMkLst>
        <pc:spChg chg="mod ord">
          <ac:chgData name="Kate Filanoski" userId="5879a14f-9eb3-4e75-8352-1b2941159ca7" providerId="ADAL" clId="{A5DDCF3C-BA4A-4DBE-AC44-8A87841755B5}" dt="2022-09-07T21:18:51.073" v="144" actId="255"/>
          <ac:spMkLst>
            <pc:docMk/>
            <pc:sldMk cId="2451775333" sldId="12056"/>
            <ac:spMk id="2" creationId="{C3220758-B3DF-C7EA-3EF0-1E31DFF9AE79}"/>
          </ac:spMkLst>
        </pc:spChg>
        <pc:spChg chg="del mod">
          <ac:chgData name="Kate Filanoski" userId="5879a14f-9eb3-4e75-8352-1b2941159ca7" providerId="ADAL" clId="{A5DDCF3C-BA4A-4DBE-AC44-8A87841755B5}" dt="2022-09-07T21:18:42.662" v="140" actId="700"/>
          <ac:spMkLst>
            <pc:docMk/>
            <pc:sldMk cId="2451775333" sldId="12056"/>
            <ac:spMk id="3" creationId="{DB71A1C8-AE85-75FD-A746-333EF6978EF0}"/>
          </ac:spMkLst>
        </pc:spChg>
        <pc:spChg chg="add mod ord">
          <ac:chgData name="Kate Filanoski" userId="5879a14f-9eb3-4e75-8352-1b2941159ca7" providerId="ADAL" clId="{A5DDCF3C-BA4A-4DBE-AC44-8A87841755B5}" dt="2022-09-07T21:18:46.523" v="143" actId="20577"/>
          <ac:spMkLst>
            <pc:docMk/>
            <pc:sldMk cId="2451775333" sldId="12056"/>
            <ac:spMk id="4" creationId="{7EA1E58C-D44F-711F-4929-C6284C4C5E98}"/>
          </ac:spMkLst>
        </pc:spChg>
      </pc:sldChg>
      <pc:sldChg chg="addSp delSp modSp add mod chgLayout">
        <pc:chgData name="Kate Filanoski" userId="5879a14f-9eb3-4e75-8352-1b2941159ca7" providerId="ADAL" clId="{A5DDCF3C-BA4A-4DBE-AC44-8A87841755B5}" dt="2022-09-07T21:19:22.473" v="151" actId="14100"/>
        <pc:sldMkLst>
          <pc:docMk/>
          <pc:sldMk cId="1414507517" sldId="12057"/>
        </pc:sldMkLst>
        <pc:spChg chg="mod ord">
          <ac:chgData name="Kate Filanoski" userId="5879a14f-9eb3-4e75-8352-1b2941159ca7" providerId="ADAL" clId="{A5DDCF3C-BA4A-4DBE-AC44-8A87841755B5}" dt="2022-09-07T21:19:22.473" v="151" actId="14100"/>
          <ac:spMkLst>
            <pc:docMk/>
            <pc:sldMk cId="1414507517" sldId="12057"/>
            <ac:spMk id="2" creationId="{9FB929E3-7A38-C0A4-8CB3-0DBFA2902D4E}"/>
          </ac:spMkLst>
        </pc:spChg>
        <pc:spChg chg="del mod">
          <ac:chgData name="Kate Filanoski" userId="5879a14f-9eb3-4e75-8352-1b2941159ca7" providerId="ADAL" clId="{A5DDCF3C-BA4A-4DBE-AC44-8A87841755B5}" dt="2022-09-07T21:19:04.532" v="146" actId="700"/>
          <ac:spMkLst>
            <pc:docMk/>
            <pc:sldMk cId="1414507517" sldId="12057"/>
            <ac:spMk id="3" creationId="{9BDFACD6-08C9-F163-4C09-246B3DC63585}"/>
          </ac:spMkLst>
        </pc:spChg>
        <pc:spChg chg="add mod ord">
          <ac:chgData name="Kate Filanoski" userId="5879a14f-9eb3-4e75-8352-1b2941159ca7" providerId="ADAL" clId="{A5DDCF3C-BA4A-4DBE-AC44-8A87841755B5}" dt="2022-09-07T21:19:08.642" v="149" actId="20577"/>
          <ac:spMkLst>
            <pc:docMk/>
            <pc:sldMk cId="1414507517" sldId="12057"/>
            <ac:spMk id="4" creationId="{62C3F8C4-577F-AF20-7406-1128C7FF72A1}"/>
          </ac:spMkLst>
        </pc:spChg>
      </pc:sldChg>
      <pc:sldChg chg="addSp delSp modSp add mod chgLayout">
        <pc:chgData name="Kate Filanoski" userId="5879a14f-9eb3-4e75-8352-1b2941159ca7" providerId="ADAL" clId="{A5DDCF3C-BA4A-4DBE-AC44-8A87841755B5}" dt="2022-09-07T21:19:44.022" v="157" actId="255"/>
        <pc:sldMkLst>
          <pc:docMk/>
          <pc:sldMk cId="3224622471" sldId="12058"/>
        </pc:sldMkLst>
        <pc:spChg chg="mod ord">
          <ac:chgData name="Kate Filanoski" userId="5879a14f-9eb3-4e75-8352-1b2941159ca7" providerId="ADAL" clId="{A5DDCF3C-BA4A-4DBE-AC44-8A87841755B5}" dt="2022-09-07T21:19:44.022" v="157" actId="255"/>
          <ac:spMkLst>
            <pc:docMk/>
            <pc:sldMk cId="3224622471" sldId="12058"/>
            <ac:spMk id="2" creationId="{E7DB7CC5-264F-512C-5FE5-4875C3B5BEBE}"/>
          </ac:spMkLst>
        </pc:spChg>
        <pc:spChg chg="del mod">
          <ac:chgData name="Kate Filanoski" userId="5879a14f-9eb3-4e75-8352-1b2941159ca7" providerId="ADAL" clId="{A5DDCF3C-BA4A-4DBE-AC44-8A87841755B5}" dt="2022-09-07T21:19:35.472" v="153" actId="700"/>
          <ac:spMkLst>
            <pc:docMk/>
            <pc:sldMk cId="3224622471" sldId="12058"/>
            <ac:spMk id="3" creationId="{1C89DF22-A721-AC33-7E22-992E6AC452F7}"/>
          </ac:spMkLst>
        </pc:spChg>
        <pc:spChg chg="add mod ord">
          <ac:chgData name="Kate Filanoski" userId="5879a14f-9eb3-4e75-8352-1b2941159ca7" providerId="ADAL" clId="{A5DDCF3C-BA4A-4DBE-AC44-8A87841755B5}" dt="2022-09-07T21:19:39.123" v="156" actId="20577"/>
          <ac:spMkLst>
            <pc:docMk/>
            <pc:sldMk cId="3224622471" sldId="12058"/>
            <ac:spMk id="5" creationId="{E9DB7B98-63F6-6E26-7463-AC8CBFD4F0BC}"/>
          </ac:spMkLst>
        </pc:spChg>
      </pc:sldChg>
      <pc:sldChg chg="addSp delSp modSp add mod chgLayout">
        <pc:chgData name="Kate Filanoski" userId="5879a14f-9eb3-4e75-8352-1b2941159ca7" providerId="ADAL" clId="{A5DDCF3C-BA4A-4DBE-AC44-8A87841755B5}" dt="2022-09-07T21:20:03.473" v="161" actId="255"/>
        <pc:sldMkLst>
          <pc:docMk/>
          <pc:sldMk cId="4294011246" sldId="12059"/>
        </pc:sldMkLst>
        <pc:spChg chg="mod ord">
          <ac:chgData name="Kate Filanoski" userId="5879a14f-9eb3-4e75-8352-1b2941159ca7" providerId="ADAL" clId="{A5DDCF3C-BA4A-4DBE-AC44-8A87841755B5}" dt="2022-09-07T21:20:03.473" v="161" actId="255"/>
          <ac:spMkLst>
            <pc:docMk/>
            <pc:sldMk cId="4294011246" sldId="12059"/>
            <ac:spMk id="2" creationId="{F0DD7D5D-B8A7-C71D-1476-243FF0CC134C}"/>
          </ac:spMkLst>
        </pc:spChg>
        <pc:spChg chg="del mod">
          <ac:chgData name="Kate Filanoski" userId="5879a14f-9eb3-4e75-8352-1b2941159ca7" providerId="ADAL" clId="{A5DDCF3C-BA4A-4DBE-AC44-8A87841755B5}" dt="2022-09-07T21:19:55.753" v="159" actId="700"/>
          <ac:spMkLst>
            <pc:docMk/>
            <pc:sldMk cId="4294011246" sldId="12059"/>
            <ac:spMk id="3" creationId="{A6DDDE8A-1DD6-A375-5BEC-16BF3F0257DE}"/>
          </ac:spMkLst>
        </pc:spChg>
        <pc:spChg chg="add mod ord">
          <ac:chgData name="Kate Filanoski" userId="5879a14f-9eb3-4e75-8352-1b2941159ca7" providerId="ADAL" clId="{A5DDCF3C-BA4A-4DBE-AC44-8A87841755B5}" dt="2022-09-07T21:19:57.742" v="160"/>
          <ac:spMkLst>
            <pc:docMk/>
            <pc:sldMk cId="4294011246" sldId="12059"/>
            <ac:spMk id="4" creationId="{6FED8FD3-CB4A-3F47-369A-2EF4C030F9D7}"/>
          </ac:spMkLst>
        </pc:spChg>
      </pc:sldChg>
      <pc:sldChg chg="addSp delSp modSp add mod chgLayout">
        <pc:chgData name="Kate Filanoski" userId="5879a14f-9eb3-4e75-8352-1b2941159ca7" providerId="ADAL" clId="{A5DDCF3C-BA4A-4DBE-AC44-8A87841755B5}" dt="2022-09-07T21:20:25.943" v="168" actId="14100"/>
        <pc:sldMkLst>
          <pc:docMk/>
          <pc:sldMk cId="2654285396" sldId="12060"/>
        </pc:sldMkLst>
        <pc:spChg chg="mod ord">
          <ac:chgData name="Kate Filanoski" userId="5879a14f-9eb3-4e75-8352-1b2941159ca7" providerId="ADAL" clId="{A5DDCF3C-BA4A-4DBE-AC44-8A87841755B5}" dt="2022-09-07T21:20:25.943" v="168" actId="14100"/>
          <ac:spMkLst>
            <pc:docMk/>
            <pc:sldMk cId="2654285396" sldId="12060"/>
            <ac:spMk id="2" creationId="{5F519DF5-6866-4B8C-0CE4-858E16D1B9A5}"/>
          </ac:spMkLst>
        </pc:spChg>
        <pc:spChg chg="del mod">
          <ac:chgData name="Kate Filanoski" userId="5879a14f-9eb3-4e75-8352-1b2941159ca7" providerId="ADAL" clId="{A5DDCF3C-BA4A-4DBE-AC44-8A87841755B5}" dt="2022-09-07T21:20:12.612" v="163" actId="700"/>
          <ac:spMkLst>
            <pc:docMk/>
            <pc:sldMk cId="2654285396" sldId="12060"/>
            <ac:spMk id="3" creationId="{87894B45-8085-6441-6CAA-61FD6FAA7787}"/>
          </ac:spMkLst>
        </pc:spChg>
        <pc:spChg chg="add mod ord">
          <ac:chgData name="Kate Filanoski" userId="5879a14f-9eb3-4e75-8352-1b2941159ca7" providerId="ADAL" clId="{A5DDCF3C-BA4A-4DBE-AC44-8A87841755B5}" dt="2022-09-07T21:20:15.703" v="166" actId="20577"/>
          <ac:spMkLst>
            <pc:docMk/>
            <pc:sldMk cId="2654285396" sldId="12060"/>
            <ac:spMk id="5" creationId="{4B95FDCA-832B-447C-FA05-A6D4D4E3AC45}"/>
          </ac:spMkLst>
        </pc:spChg>
      </pc:sldChg>
      <pc:sldChg chg="addSp delSp modSp add mod chgLayout">
        <pc:chgData name="Kate Filanoski" userId="5879a14f-9eb3-4e75-8352-1b2941159ca7" providerId="ADAL" clId="{A5DDCF3C-BA4A-4DBE-AC44-8A87841755B5}" dt="2022-09-07T21:20:55.567" v="174" actId="255"/>
        <pc:sldMkLst>
          <pc:docMk/>
          <pc:sldMk cId="3291308363" sldId="12061"/>
        </pc:sldMkLst>
        <pc:spChg chg="mod ord">
          <ac:chgData name="Kate Filanoski" userId="5879a14f-9eb3-4e75-8352-1b2941159ca7" providerId="ADAL" clId="{A5DDCF3C-BA4A-4DBE-AC44-8A87841755B5}" dt="2022-09-07T21:20:55.567" v="174" actId="255"/>
          <ac:spMkLst>
            <pc:docMk/>
            <pc:sldMk cId="3291308363" sldId="12061"/>
            <ac:spMk id="2" creationId="{9514EE41-FED5-E968-E2E7-95837D94E7D3}"/>
          </ac:spMkLst>
        </pc:spChg>
        <pc:spChg chg="del mod">
          <ac:chgData name="Kate Filanoski" userId="5879a14f-9eb3-4e75-8352-1b2941159ca7" providerId="ADAL" clId="{A5DDCF3C-BA4A-4DBE-AC44-8A87841755B5}" dt="2022-09-07T21:20:45.483" v="170" actId="700"/>
          <ac:spMkLst>
            <pc:docMk/>
            <pc:sldMk cId="3291308363" sldId="12061"/>
            <ac:spMk id="3" creationId="{673A9071-3E3D-F2D4-C09F-4EEE025220CD}"/>
          </ac:spMkLst>
        </pc:spChg>
        <pc:spChg chg="add mod ord">
          <ac:chgData name="Kate Filanoski" userId="5879a14f-9eb3-4e75-8352-1b2941159ca7" providerId="ADAL" clId="{A5DDCF3C-BA4A-4DBE-AC44-8A87841755B5}" dt="2022-09-07T21:20:48.643" v="173" actId="20577"/>
          <ac:spMkLst>
            <pc:docMk/>
            <pc:sldMk cId="3291308363" sldId="12061"/>
            <ac:spMk id="4" creationId="{AF1656CC-4AD8-55EC-84FE-05D8547C84A4}"/>
          </ac:spMkLst>
        </pc:spChg>
      </pc:sldChg>
      <pc:sldChg chg="addSp delSp modSp add mod chgLayout">
        <pc:chgData name="Kate Filanoski" userId="5879a14f-9eb3-4e75-8352-1b2941159ca7" providerId="ADAL" clId="{A5DDCF3C-BA4A-4DBE-AC44-8A87841755B5}" dt="2022-09-07T21:21:25.253" v="181" actId="255"/>
        <pc:sldMkLst>
          <pc:docMk/>
          <pc:sldMk cId="2394116927" sldId="12062"/>
        </pc:sldMkLst>
        <pc:spChg chg="mod ord">
          <ac:chgData name="Kate Filanoski" userId="5879a14f-9eb3-4e75-8352-1b2941159ca7" providerId="ADAL" clId="{A5DDCF3C-BA4A-4DBE-AC44-8A87841755B5}" dt="2022-09-07T21:21:25.253" v="181" actId="255"/>
          <ac:spMkLst>
            <pc:docMk/>
            <pc:sldMk cId="2394116927" sldId="12062"/>
            <ac:spMk id="2" creationId="{92E32D57-8857-945E-4C24-9AC1D4FB5689}"/>
          </ac:spMkLst>
        </pc:spChg>
        <pc:spChg chg="del mod">
          <ac:chgData name="Kate Filanoski" userId="5879a14f-9eb3-4e75-8352-1b2941159ca7" providerId="ADAL" clId="{A5DDCF3C-BA4A-4DBE-AC44-8A87841755B5}" dt="2022-09-07T21:21:08.072" v="176" actId="700"/>
          <ac:spMkLst>
            <pc:docMk/>
            <pc:sldMk cId="2394116927" sldId="12062"/>
            <ac:spMk id="3" creationId="{7B54488D-B323-77FF-A16C-BC0C22BFE337}"/>
          </ac:spMkLst>
        </pc:spChg>
        <pc:spChg chg="add mod ord">
          <ac:chgData name="Kate Filanoski" userId="5879a14f-9eb3-4e75-8352-1b2941159ca7" providerId="ADAL" clId="{A5DDCF3C-BA4A-4DBE-AC44-8A87841755B5}" dt="2022-09-07T21:21:19.285" v="180" actId="20577"/>
          <ac:spMkLst>
            <pc:docMk/>
            <pc:sldMk cId="2394116927" sldId="12062"/>
            <ac:spMk id="6" creationId="{80FFBCB9-12C4-4F5C-BA62-E62AC33AC6AF}"/>
          </ac:spMkLst>
        </pc:spChg>
      </pc:sldChg>
      <pc:sldChg chg="modSp add mod">
        <pc:chgData name="Kate Filanoski" userId="5879a14f-9eb3-4e75-8352-1b2941159ca7" providerId="ADAL" clId="{A5DDCF3C-BA4A-4DBE-AC44-8A87841755B5}" dt="2022-09-07T21:21:38.203" v="182" actId="255"/>
        <pc:sldMkLst>
          <pc:docMk/>
          <pc:sldMk cId="441559330" sldId="12063"/>
        </pc:sldMkLst>
        <pc:spChg chg="mod">
          <ac:chgData name="Kate Filanoski" userId="5879a14f-9eb3-4e75-8352-1b2941159ca7" providerId="ADAL" clId="{A5DDCF3C-BA4A-4DBE-AC44-8A87841755B5}" dt="2022-09-07T21:21:38.203" v="182" actId="255"/>
          <ac:spMkLst>
            <pc:docMk/>
            <pc:sldMk cId="441559330" sldId="12063"/>
            <ac:spMk id="2" creationId="{11BE609B-6BF1-6948-B0AB-CED0DF91A222}"/>
          </ac:spMkLst>
        </pc:spChg>
      </pc:sldChg>
      <pc:sldChg chg="addSp delSp modSp add mod chgLayout">
        <pc:chgData name="Kate Filanoski" userId="5879a14f-9eb3-4e75-8352-1b2941159ca7" providerId="ADAL" clId="{A5DDCF3C-BA4A-4DBE-AC44-8A87841755B5}" dt="2022-09-07T21:22:56.313" v="192" actId="15"/>
        <pc:sldMkLst>
          <pc:docMk/>
          <pc:sldMk cId="1869099892" sldId="12064"/>
        </pc:sldMkLst>
        <pc:spChg chg="add mod ord">
          <ac:chgData name="Kate Filanoski" userId="5879a14f-9eb3-4e75-8352-1b2941159ca7" providerId="ADAL" clId="{A5DDCF3C-BA4A-4DBE-AC44-8A87841755B5}" dt="2022-09-07T21:22:56.313" v="192" actId="15"/>
          <ac:spMkLst>
            <pc:docMk/>
            <pc:sldMk cId="1869099892" sldId="12064"/>
            <ac:spMk id="2" creationId="{E8213393-0E7B-44D1-9404-83408C045093}"/>
          </ac:spMkLst>
        </pc:spChg>
        <pc:spChg chg="mod ord">
          <ac:chgData name="Kate Filanoski" userId="5879a14f-9eb3-4e75-8352-1b2941159ca7" providerId="ADAL" clId="{A5DDCF3C-BA4A-4DBE-AC44-8A87841755B5}" dt="2022-09-07T21:21:52.662" v="185" actId="700"/>
          <ac:spMkLst>
            <pc:docMk/>
            <pc:sldMk cId="1869099892" sldId="12064"/>
            <ac:spMk id="448" creationId="{00000000-0000-0000-0000-000000000000}"/>
          </ac:spMkLst>
        </pc:spChg>
        <pc:spChg chg="del mod">
          <ac:chgData name="Kate Filanoski" userId="5879a14f-9eb3-4e75-8352-1b2941159ca7" providerId="ADAL" clId="{A5DDCF3C-BA4A-4DBE-AC44-8A87841755B5}" dt="2022-09-07T21:21:52.662" v="185" actId="700"/>
          <ac:spMkLst>
            <pc:docMk/>
            <pc:sldMk cId="1869099892" sldId="12064"/>
            <ac:spMk id="449" creationId="{00000000-0000-0000-0000-000000000000}"/>
          </ac:spMkLst>
        </pc:spChg>
      </pc:sldChg>
      <pc:sldChg chg="addSp delSp modSp add mod chgLayout">
        <pc:chgData name="Kate Filanoski" userId="5879a14f-9eb3-4e75-8352-1b2941159ca7" providerId="ADAL" clId="{A5DDCF3C-BA4A-4DBE-AC44-8A87841755B5}" dt="2022-09-07T21:23:30.373" v="195"/>
        <pc:sldMkLst>
          <pc:docMk/>
          <pc:sldMk cId="412273961" sldId="12065"/>
        </pc:sldMkLst>
        <pc:spChg chg="add mod ord">
          <ac:chgData name="Kate Filanoski" userId="5879a14f-9eb3-4e75-8352-1b2941159ca7" providerId="ADAL" clId="{A5DDCF3C-BA4A-4DBE-AC44-8A87841755B5}" dt="2022-09-07T21:23:30.373" v="195"/>
          <ac:spMkLst>
            <pc:docMk/>
            <pc:sldMk cId="412273961" sldId="12065"/>
            <ac:spMk id="2" creationId="{CCBB8D69-9E99-7FCF-7699-F7374F2DE26F}"/>
          </ac:spMkLst>
        </pc:spChg>
        <pc:spChg chg="mod ord">
          <ac:chgData name="Kate Filanoski" userId="5879a14f-9eb3-4e75-8352-1b2941159ca7" providerId="ADAL" clId="{A5DDCF3C-BA4A-4DBE-AC44-8A87841755B5}" dt="2022-09-07T21:23:28.753" v="194" actId="700"/>
          <ac:spMkLst>
            <pc:docMk/>
            <pc:sldMk cId="412273961" sldId="12065"/>
            <ac:spMk id="463" creationId="{00000000-0000-0000-0000-000000000000}"/>
          </ac:spMkLst>
        </pc:spChg>
        <pc:spChg chg="del mod">
          <ac:chgData name="Kate Filanoski" userId="5879a14f-9eb3-4e75-8352-1b2941159ca7" providerId="ADAL" clId="{A5DDCF3C-BA4A-4DBE-AC44-8A87841755B5}" dt="2022-09-07T21:23:28.753" v="194" actId="700"/>
          <ac:spMkLst>
            <pc:docMk/>
            <pc:sldMk cId="412273961" sldId="12065"/>
            <ac:spMk id="464" creationId="{00000000-0000-0000-0000-000000000000}"/>
          </ac:spMkLst>
        </pc:spChg>
      </pc:sldChg>
      <pc:sldChg chg="add del">
        <pc:chgData name="Kate Filanoski" userId="5879a14f-9eb3-4e75-8352-1b2941159ca7" providerId="ADAL" clId="{A5DDCF3C-BA4A-4DBE-AC44-8A87841755B5}" dt="2022-09-07T21:35:21.474" v="251" actId="47"/>
        <pc:sldMkLst>
          <pc:docMk/>
          <pc:sldMk cId="434591633" sldId="12066"/>
        </pc:sldMkLst>
      </pc:sldChg>
      <pc:sldChg chg="modSp add mod">
        <pc:chgData name="Kate Filanoski" userId="5879a14f-9eb3-4e75-8352-1b2941159ca7" providerId="ADAL" clId="{A5DDCF3C-BA4A-4DBE-AC44-8A87841755B5}" dt="2022-09-07T21:23:53.783" v="196" actId="255"/>
        <pc:sldMkLst>
          <pc:docMk/>
          <pc:sldMk cId="4035083040" sldId="12067"/>
        </pc:sldMkLst>
        <pc:spChg chg="mod">
          <ac:chgData name="Kate Filanoski" userId="5879a14f-9eb3-4e75-8352-1b2941159ca7" providerId="ADAL" clId="{A5DDCF3C-BA4A-4DBE-AC44-8A87841755B5}" dt="2022-09-07T21:23:53.783" v="196" actId="255"/>
          <ac:spMkLst>
            <pc:docMk/>
            <pc:sldMk cId="4035083040" sldId="12067"/>
            <ac:spMk id="272" creationId="{00000000-0000-0000-0000-000000000000}"/>
          </ac:spMkLst>
        </pc:spChg>
      </pc:sldChg>
      <pc:sldChg chg="addSp delSp modSp add del mod chgLayout">
        <pc:chgData name="Kate Filanoski" userId="5879a14f-9eb3-4e75-8352-1b2941159ca7" providerId="ADAL" clId="{A5DDCF3C-BA4A-4DBE-AC44-8A87841755B5}" dt="2022-09-07T21:35:28.494" v="252" actId="47"/>
        <pc:sldMkLst>
          <pc:docMk/>
          <pc:sldMk cId="2190082362" sldId="12068"/>
        </pc:sldMkLst>
        <pc:spChg chg="mod ord">
          <ac:chgData name="Kate Filanoski" userId="5879a14f-9eb3-4e75-8352-1b2941159ca7" providerId="ADAL" clId="{A5DDCF3C-BA4A-4DBE-AC44-8A87841755B5}" dt="2022-09-07T21:28:51.923" v="244" actId="255"/>
          <ac:spMkLst>
            <pc:docMk/>
            <pc:sldMk cId="2190082362" sldId="12068"/>
            <ac:spMk id="2" creationId="{0F239A01-436C-4E48-9820-DB5E71AB0411}"/>
          </ac:spMkLst>
        </pc:spChg>
        <pc:spChg chg="add del mod">
          <ac:chgData name="Kate Filanoski" userId="5879a14f-9eb3-4e75-8352-1b2941159ca7" providerId="ADAL" clId="{A5DDCF3C-BA4A-4DBE-AC44-8A87841755B5}" dt="2022-09-07T21:28:01.673" v="232" actId="700"/>
          <ac:spMkLst>
            <pc:docMk/>
            <pc:sldMk cId="2190082362" sldId="12068"/>
            <ac:spMk id="3" creationId="{5C56BA39-984E-6348-B171-DE0DC80CCB21}"/>
          </ac:spMkLst>
        </pc:spChg>
        <pc:spChg chg="add del mod ord">
          <ac:chgData name="Kate Filanoski" userId="5879a14f-9eb3-4e75-8352-1b2941159ca7" providerId="ADAL" clId="{A5DDCF3C-BA4A-4DBE-AC44-8A87841755B5}" dt="2022-09-07T21:27:39.193" v="224" actId="700"/>
          <ac:spMkLst>
            <pc:docMk/>
            <pc:sldMk cId="2190082362" sldId="12068"/>
            <ac:spMk id="5" creationId="{107CA684-0168-F67B-CDBB-3058032AD189}"/>
          </ac:spMkLst>
        </pc:spChg>
        <pc:spChg chg="add del mod ord">
          <ac:chgData name="Kate Filanoski" userId="5879a14f-9eb3-4e75-8352-1b2941159ca7" providerId="ADAL" clId="{A5DDCF3C-BA4A-4DBE-AC44-8A87841755B5}" dt="2022-09-07T21:27:39.193" v="224" actId="700"/>
          <ac:spMkLst>
            <pc:docMk/>
            <pc:sldMk cId="2190082362" sldId="12068"/>
            <ac:spMk id="6" creationId="{48FDAED6-460E-AD0E-D1DD-D29BCB27BFF0}"/>
          </ac:spMkLst>
        </pc:spChg>
        <pc:spChg chg="add mod ord">
          <ac:chgData name="Kate Filanoski" userId="5879a14f-9eb3-4e75-8352-1b2941159ca7" providerId="ADAL" clId="{A5DDCF3C-BA4A-4DBE-AC44-8A87841755B5}" dt="2022-09-07T21:28:07.123" v="234" actId="14100"/>
          <ac:spMkLst>
            <pc:docMk/>
            <pc:sldMk cId="2190082362" sldId="12068"/>
            <ac:spMk id="7" creationId="{449650DE-5DF4-2992-74B3-88BC926283FF}"/>
          </ac:spMkLst>
        </pc:spChg>
      </pc:sldChg>
      <pc:sldChg chg="addSp delSp modSp add del mod chgLayout">
        <pc:chgData name="Kate Filanoski" userId="5879a14f-9eb3-4e75-8352-1b2941159ca7" providerId="ADAL" clId="{A5DDCF3C-BA4A-4DBE-AC44-8A87841755B5}" dt="2022-09-07T21:35:28.494" v="252" actId="47"/>
        <pc:sldMkLst>
          <pc:docMk/>
          <pc:sldMk cId="3336501199" sldId="12069"/>
        </pc:sldMkLst>
        <pc:spChg chg="mod ord">
          <ac:chgData name="Kate Filanoski" userId="5879a14f-9eb3-4e75-8352-1b2941159ca7" providerId="ADAL" clId="{A5DDCF3C-BA4A-4DBE-AC44-8A87841755B5}" dt="2022-09-07T21:28:45.913" v="243" actId="255"/>
          <ac:spMkLst>
            <pc:docMk/>
            <pc:sldMk cId="3336501199" sldId="12069"/>
            <ac:spMk id="2" creationId="{01990EEC-0877-1043-942F-3633A09476F8}"/>
          </ac:spMkLst>
        </pc:spChg>
        <pc:spChg chg="del mod">
          <ac:chgData name="Kate Filanoski" userId="5879a14f-9eb3-4e75-8352-1b2941159ca7" providerId="ADAL" clId="{A5DDCF3C-BA4A-4DBE-AC44-8A87841755B5}" dt="2022-09-07T21:28:24.862" v="236" actId="700"/>
          <ac:spMkLst>
            <pc:docMk/>
            <pc:sldMk cId="3336501199" sldId="12069"/>
            <ac:spMk id="3" creationId="{14A084F7-C3D7-7E4E-85C2-57ADAED0277D}"/>
          </ac:spMkLst>
        </pc:spChg>
        <pc:spChg chg="add mod ord">
          <ac:chgData name="Kate Filanoski" userId="5879a14f-9eb3-4e75-8352-1b2941159ca7" providerId="ADAL" clId="{A5DDCF3C-BA4A-4DBE-AC44-8A87841755B5}" dt="2022-09-07T21:28:40.318" v="242" actId="14100"/>
          <ac:spMkLst>
            <pc:docMk/>
            <pc:sldMk cId="3336501199" sldId="12069"/>
            <ac:spMk id="5" creationId="{CA5AECCD-A486-C5A2-4FF8-72D5ECCE46CE}"/>
          </ac:spMkLst>
        </pc:spChg>
      </pc:sldChg>
      <pc:sldChg chg="addSp delSp modSp add del mod chgLayout">
        <pc:chgData name="Kate Filanoski" userId="5879a14f-9eb3-4e75-8352-1b2941159ca7" providerId="ADAL" clId="{A5DDCF3C-BA4A-4DBE-AC44-8A87841755B5}" dt="2022-09-07T21:35:28.494" v="252" actId="47"/>
        <pc:sldMkLst>
          <pc:docMk/>
          <pc:sldMk cId="4058967135" sldId="12070"/>
        </pc:sldMkLst>
        <pc:spChg chg="mod ord">
          <ac:chgData name="Kate Filanoski" userId="5879a14f-9eb3-4e75-8352-1b2941159ca7" providerId="ADAL" clId="{A5DDCF3C-BA4A-4DBE-AC44-8A87841755B5}" dt="2022-09-07T21:29:10.823" v="247" actId="700"/>
          <ac:spMkLst>
            <pc:docMk/>
            <pc:sldMk cId="4058967135" sldId="12070"/>
            <ac:spMk id="2" creationId="{BB96C076-E71B-B24D-8C0E-28474B48C08E}"/>
          </ac:spMkLst>
        </pc:spChg>
        <pc:spChg chg="del mod">
          <ac:chgData name="Kate Filanoski" userId="5879a14f-9eb3-4e75-8352-1b2941159ca7" providerId="ADAL" clId="{A5DDCF3C-BA4A-4DBE-AC44-8A87841755B5}" dt="2022-09-07T21:29:10.823" v="247" actId="700"/>
          <ac:spMkLst>
            <pc:docMk/>
            <pc:sldMk cId="4058967135" sldId="12070"/>
            <ac:spMk id="3" creationId="{6A491725-2DE1-3B4F-9F23-AEF285CF9B6C}"/>
          </ac:spMkLst>
        </pc:spChg>
        <pc:spChg chg="add mod ord">
          <ac:chgData name="Kate Filanoski" userId="5879a14f-9eb3-4e75-8352-1b2941159ca7" providerId="ADAL" clId="{A5DDCF3C-BA4A-4DBE-AC44-8A87841755B5}" dt="2022-09-07T21:29:24.143" v="250" actId="14100"/>
          <ac:spMkLst>
            <pc:docMk/>
            <pc:sldMk cId="4058967135" sldId="12070"/>
            <ac:spMk id="4" creationId="{7CBC3880-E2F2-D5F0-C119-EC690DEA409E}"/>
          </ac:spMkLst>
        </pc:spChg>
      </pc:sldChg>
      <pc:sldMasterChg chg="modSp add addSldLayout modSldLayout">
        <pc:chgData name="Kate Filanoski" userId="5879a14f-9eb3-4e75-8352-1b2941159ca7" providerId="ADAL" clId="{A5DDCF3C-BA4A-4DBE-AC44-8A87841755B5}" dt="2022-09-07T21:27:47.093" v="231" actId="14100"/>
        <pc:sldMasterMkLst>
          <pc:docMk/>
          <pc:sldMasterMk cId="0" sldId="2147483648"/>
        </pc:sldMasterMkLst>
        <pc:spChg chg="mod">
          <ac:chgData name="Kate Filanoski" userId="5879a14f-9eb3-4e75-8352-1b2941159ca7" providerId="ADAL" clId="{A5DDCF3C-BA4A-4DBE-AC44-8A87841755B5}" dt="2022-09-07T21:06:33.684" v="28" actId="255"/>
          <ac:spMkLst>
            <pc:docMk/>
            <pc:sldMasterMk cId="0" sldId="2147483648"/>
            <ac:spMk id="3" creationId="{00000000-0000-0000-0000-000000000000}"/>
          </ac:spMkLst>
        </pc:spChg>
        <pc:sldLayoutChg chg="add">
          <pc:chgData name="Kate Filanoski" userId="5879a14f-9eb3-4e75-8352-1b2941159ca7" providerId="ADAL" clId="{A5DDCF3C-BA4A-4DBE-AC44-8A87841755B5}" dt="2022-09-07T20:50:57.820" v="0" actId="27028"/>
          <pc:sldLayoutMkLst>
            <pc:docMk/>
            <pc:sldMasterMk cId="0" sldId="2147483648"/>
            <pc:sldLayoutMk cId="0" sldId="2147483651"/>
          </pc:sldLayoutMkLst>
        </pc:sldLayoutChg>
        <pc:sldLayoutChg chg="addSp delSp modSp add mod">
          <pc:chgData name="Kate Filanoski" userId="5879a14f-9eb3-4e75-8352-1b2941159ca7" providerId="ADAL" clId="{A5DDCF3C-BA4A-4DBE-AC44-8A87841755B5}" dt="2022-09-07T21:27:47.093" v="231" actId="14100"/>
          <pc:sldLayoutMkLst>
            <pc:docMk/>
            <pc:sldMasterMk cId="0" sldId="2147483648"/>
            <pc:sldLayoutMk cId="0" sldId="2147483654"/>
          </pc:sldLayoutMkLst>
          <pc:spChg chg="add del">
            <ac:chgData name="Kate Filanoski" userId="5879a14f-9eb3-4e75-8352-1b2941159ca7" providerId="ADAL" clId="{A5DDCF3C-BA4A-4DBE-AC44-8A87841755B5}" dt="2022-09-07T21:27:47.093" v="230" actId="11529"/>
            <ac:spMkLst>
              <pc:docMk/>
              <pc:sldMasterMk cId="0" sldId="2147483648"/>
              <pc:sldLayoutMk cId="0" sldId="2147483654"/>
              <ac:spMk id="2" creationId="{C99A51F9-F0A8-DC20-52EA-7CDF9165E8B9}"/>
            </ac:spMkLst>
          </pc:spChg>
          <pc:spChg chg="add del mod">
            <ac:chgData name="Kate Filanoski" userId="5879a14f-9eb3-4e75-8352-1b2941159ca7" providerId="ADAL" clId="{A5DDCF3C-BA4A-4DBE-AC44-8A87841755B5}" dt="2022-09-07T21:27:47.093" v="230" actId="11529"/>
            <ac:spMkLst>
              <pc:docMk/>
              <pc:sldMasterMk cId="0" sldId="2147483648"/>
              <pc:sldLayoutMk cId="0" sldId="2147483654"/>
              <ac:spMk id="3" creationId="{B5B070E3-352B-F6A4-CB89-BE9257845F29}"/>
            </ac:spMkLst>
          </pc:spChg>
          <pc:spChg chg="mod">
            <ac:chgData name="Kate Filanoski" userId="5879a14f-9eb3-4e75-8352-1b2941159ca7" providerId="ADAL" clId="{A5DDCF3C-BA4A-4DBE-AC44-8A87841755B5}" dt="2022-09-07T21:27:47.093" v="231" actId="14100"/>
            <ac:spMkLst>
              <pc:docMk/>
              <pc:sldMasterMk cId="0" sldId="2147483648"/>
              <pc:sldLayoutMk cId="0" sldId="2147483654"/>
              <ac:spMk id="57" creationId="{00000000-0000-0000-0000-000000000000}"/>
            </ac:spMkLst>
          </pc:spChg>
        </pc:sldLayoutChg>
        <pc:sldLayoutChg chg="addSp delSp modSp add mod">
          <pc:chgData name="Kate Filanoski" userId="5879a14f-9eb3-4e75-8352-1b2941159ca7" providerId="ADAL" clId="{A5DDCF3C-BA4A-4DBE-AC44-8A87841755B5}" dt="2022-09-07T21:24:56.843" v="203" actId="11529"/>
          <pc:sldLayoutMkLst>
            <pc:docMk/>
            <pc:sldMasterMk cId="0" sldId="2147483648"/>
            <pc:sldLayoutMk cId="0" sldId="2147483657"/>
          </pc:sldLayoutMkLst>
          <pc:spChg chg="add del">
            <ac:chgData name="Kate Filanoski" userId="5879a14f-9eb3-4e75-8352-1b2941159ca7" providerId="ADAL" clId="{A5DDCF3C-BA4A-4DBE-AC44-8A87841755B5}" dt="2022-09-07T21:24:56.843" v="203" actId="11529"/>
            <ac:spMkLst>
              <pc:docMk/>
              <pc:sldMasterMk cId="0" sldId="2147483648"/>
              <pc:sldLayoutMk cId="0" sldId="2147483657"/>
              <ac:spMk id="2" creationId="{974B7EBE-E1CA-B209-25BC-C4B6073A51F7}"/>
            </ac:spMkLst>
          </pc:spChg>
          <pc:spChg chg="add del mod">
            <ac:chgData name="Kate Filanoski" userId="5879a14f-9eb3-4e75-8352-1b2941159ca7" providerId="ADAL" clId="{A5DDCF3C-BA4A-4DBE-AC44-8A87841755B5}" dt="2022-09-07T21:24:56.843" v="203" actId="11529"/>
            <ac:spMkLst>
              <pc:docMk/>
              <pc:sldMasterMk cId="0" sldId="2147483648"/>
              <pc:sldLayoutMk cId="0" sldId="2147483657"/>
              <ac:spMk id="3" creationId="{C1CED489-3CEA-D38E-D60F-1FBDEF76B8CE}"/>
            </ac:spMkLst>
          </pc:spChg>
          <pc:spChg chg="add del">
            <ac:chgData name="Kate Filanoski" userId="5879a14f-9eb3-4e75-8352-1b2941159ca7" providerId="ADAL" clId="{A5DDCF3C-BA4A-4DBE-AC44-8A87841755B5}" dt="2022-09-07T21:24:56.423" v="202" actId="478"/>
            <ac:spMkLst>
              <pc:docMk/>
              <pc:sldMasterMk cId="0" sldId="2147483648"/>
              <pc:sldLayoutMk cId="0" sldId="2147483657"/>
              <ac:spMk id="85" creationId="{00000000-0000-0000-0000-000000000000}"/>
            </ac:spMkLst>
          </pc:spChg>
        </pc:sldLayoutChg>
        <pc:sldLayoutChg chg="modSp add">
          <pc:chgData name="Kate Filanoski" userId="5879a14f-9eb3-4e75-8352-1b2941159ca7" providerId="ADAL" clId="{A5DDCF3C-BA4A-4DBE-AC44-8A87841755B5}" dt="2022-09-07T21:07:23.651" v="33" actId="255"/>
          <pc:sldLayoutMkLst>
            <pc:docMk/>
            <pc:sldMasterMk cId="0" sldId="2147483648"/>
            <pc:sldLayoutMk cId="0" sldId="2147483658"/>
          </pc:sldLayoutMkLst>
          <pc:spChg chg="mod">
            <ac:chgData name="Kate Filanoski" userId="5879a14f-9eb3-4e75-8352-1b2941159ca7" providerId="ADAL" clId="{A5DDCF3C-BA4A-4DBE-AC44-8A87841755B5}" dt="2022-09-07T21:07:23.651" v="33" actId="255"/>
            <ac:spMkLst>
              <pc:docMk/>
              <pc:sldMasterMk cId="0" sldId="2147483648"/>
              <pc:sldLayoutMk cId="0" sldId="2147483658"/>
              <ac:spMk id="93" creationId="{00000000-0000-0000-0000-000000000000}"/>
            </ac:spMkLst>
          </pc:spChg>
          <pc:spChg chg="mod">
            <ac:chgData name="Kate Filanoski" userId="5879a14f-9eb3-4e75-8352-1b2941159ca7" providerId="ADAL" clId="{A5DDCF3C-BA4A-4DBE-AC44-8A87841755B5}" dt="2022-09-07T21:07:05.757" v="30" actId="255"/>
            <ac:spMkLst>
              <pc:docMk/>
              <pc:sldMasterMk cId="0" sldId="2147483648"/>
              <pc:sldLayoutMk cId="0" sldId="2147483658"/>
              <ac:spMk id="94" creationId="{00000000-0000-0000-0000-000000000000}"/>
            </ac:spMkLst>
          </pc:spChg>
        </pc:sldLayoutChg>
        <pc:sldLayoutChg chg="add">
          <pc:chgData name="Kate Filanoski" userId="5879a14f-9eb3-4e75-8352-1b2941159ca7" providerId="ADAL" clId="{A5DDCF3C-BA4A-4DBE-AC44-8A87841755B5}" dt="2022-09-07T20:50:57.820" v="0" actId="27028"/>
          <pc:sldLayoutMkLst>
            <pc:docMk/>
            <pc:sldMasterMk cId="0" sldId="2147483648"/>
            <pc:sldLayoutMk cId="0" sldId="2147483659"/>
          </pc:sldLayoutMkLst>
        </pc:sldLayoutChg>
        <pc:sldLayoutChg chg="add">
          <pc:chgData name="Kate Filanoski" userId="5879a14f-9eb3-4e75-8352-1b2941159ca7" providerId="ADAL" clId="{A5DDCF3C-BA4A-4DBE-AC44-8A87841755B5}" dt="2022-09-07T20:50:57.820" v="0" actId="27028"/>
          <pc:sldLayoutMkLst>
            <pc:docMk/>
            <pc:sldMasterMk cId="0" sldId="2147483648"/>
            <pc:sldLayoutMk cId="0" sldId="2147483660"/>
          </pc:sldLayoutMkLst>
        </pc:sldLayoutChg>
        <pc:sldLayoutChg chg="modSp add">
          <pc:chgData name="Kate Filanoski" userId="5879a14f-9eb3-4e75-8352-1b2941159ca7" providerId="ADAL" clId="{A5DDCF3C-BA4A-4DBE-AC44-8A87841755B5}" dt="2022-09-07T21:07:34.071" v="34" actId="255"/>
          <pc:sldLayoutMkLst>
            <pc:docMk/>
            <pc:sldMasterMk cId="0" sldId="2147483648"/>
            <pc:sldLayoutMk cId="620543003" sldId="2147483666"/>
          </pc:sldLayoutMkLst>
          <pc:spChg chg="mod">
            <ac:chgData name="Kate Filanoski" userId="5879a14f-9eb3-4e75-8352-1b2941159ca7" providerId="ADAL" clId="{A5DDCF3C-BA4A-4DBE-AC44-8A87841755B5}" dt="2022-09-07T21:07:34.071" v="34" actId="255"/>
            <ac:spMkLst>
              <pc:docMk/>
              <pc:sldMasterMk cId="0" sldId="2147483648"/>
              <pc:sldLayoutMk cId="620543003" sldId="2147483666"/>
              <ac:spMk id="12" creationId="{00000000-0000-0000-0000-000000000000}"/>
            </ac:spMkLst>
          </pc:spChg>
        </pc:sldLayoutChg>
      </pc:sldMasterChg>
    </pc:docChg>
  </pc:docChgLst>
  <pc:docChgLst>
    <pc:chgData name="Andrew Houtenville" userId="aea22101-bd61-4dfe-a17f-14b576307e93" providerId="ADAL" clId="{FAC6D313-49FD-4F45-AC38-48C9D37202B6}"/>
    <pc:docChg chg="custSel delSld modSld">
      <pc:chgData name="Andrew Houtenville" userId="aea22101-bd61-4dfe-a17f-14b576307e93" providerId="ADAL" clId="{FAC6D313-49FD-4F45-AC38-48C9D37202B6}" dt="2022-12-02T14:34:51.759" v="220" actId="1037"/>
      <pc:docMkLst>
        <pc:docMk/>
      </pc:docMkLst>
      <pc:sldChg chg="del">
        <pc:chgData name="Andrew Houtenville" userId="aea22101-bd61-4dfe-a17f-14b576307e93" providerId="ADAL" clId="{FAC6D313-49FD-4F45-AC38-48C9D37202B6}" dt="2022-12-02T14:29:06.397" v="0" actId="47"/>
        <pc:sldMkLst>
          <pc:docMk/>
          <pc:sldMk cId="631228161" sldId="11940"/>
        </pc:sldMkLst>
      </pc:sldChg>
      <pc:sldChg chg="addSp delSp modSp mod">
        <pc:chgData name="Andrew Houtenville" userId="aea22101-bd61-4dfe-a17f-14b576307e93" providerId="ADAL" clId="{FAC6D313-49FD-4F45-AC38-48C9D37202B6}" dt="2022-12-02T14:34:51.759" v="220" actId="1037"/>
        <pc:sldMkLst>
          <pc:docMk/>
          <pc:sldMk cId="4011066312" sldId="11946"/>
        </pc:sldMkLst>
        <pc:spChg chg="add mod">
          <ac:chgData name="Andrew Houtenville" userId="aea22101-bd61-4dfe-a17f-14b576307e93" providerId="ADAL" clId="{FAC6D313-49FD-4F45-AC38-48C9D37202B6}" dt="2022-12-02T14:34:45.806" v="174"/>
          <ac:spMkLst>
            <pc:docMk/>
            <pc:sldMk cId="4011066312" sldId="11946"/>
            <ac:spMk id="7" creationId="{C842EF3C-23BB-4E74-8252-E12CC77D083A}"/>
          </ac:spMkLst>
        </pc:spChg>
        <pc:grpChg chg="add mod">
          <ac:chgData name="Andrew Houtenville" userId="aea22101-bd61-4dfe-a17f-14b576307e93" providerId="ADAL" clId="{FAC6D313-49FD-4F45-AC38-48C9D37202B6}" dt="2022-12-02T14:34:45.806" v="174"/>
          <ac:grpSpMkLst>
            <pc:docMk/>
            <pc:sldMk cId="4011066312" sldId="11946"/>
            <ac:grpSpMk id="3" creationId="{1462CF0B-E740-F527-9748-DDEAF30E9A16}"/>
          </ac:grpSpMkLst>
        </pc:grpChg>
        <pc:grpChg chg="add mod">
          <ac:chgData name="Andrew Houtenville" userId="aea22101-bd61-4dfe-a17f-14b576307e93" providerId="ADAL" clId="{FAC6D313-49FD-4F45-AC38-48C9D37202B6}" dt="2022-12-02T14:34:45.806" v="174"/>
          <ac:grpSpMkLst>
            <pc:docMk/>
            <pc:sldMk cId="4011066312" sldId="11946"/>
            <ac:grpSpMk id="6" creationId="{CE4C2747-9E68-4ACE-9143-EA047B1728DC}"/>
          </ac:grpSpMkLst>
        </pc:grpChg>
        <pc:grpChg chg="add mod">
          <ac:chgData name="Andrew Houtenville" userId="aea22101-bd61-4dfe-a17f-14b576307e93" providerId="ADAL" clId="{FAC6D313-49FD-4F45-AC38-48C9D37202B6}" dt="2022-12-02T14:34:45.806" v="174"/>
          <ac:grpSpMkLst>
            <pc:docMk/>
            <pc:sldMk cId="4011066312" sldId="11946"/>
            <ac:grpSpMk id="10" creationId="{0C0472D1-4E85-A437-0447-E9EA7CDCE23B}"/>
          </ac:grpSpMkLst>
        </pc:grpChg>
        <pc:graphicFrameChg chg="add mod">
          <ac:chgData name="Andrew Houtenville" userId="aea22101-bd61-4dfe-a17f-14b576307e93" providerId="ADAL" clId="{FAC6D313-49FD-4F45-AC38-48C9D37202B6}" dt="2022-12-02T14:34:45.806" v="174"/>
          <ac:graphicFrameMkLst>
            <pc:docMk/>
            <pc:sldMk cId="4011066312" sldId="11946"/>
            <ac:graphicFrameMk id="8" creationId="{E2AE2032-E32C-7327-D871-50283F9EE055}"/>
          </ac:graphicFrameMkLst>
        </pc:graphicFrameChg>
        <pc:graphicFrameChg chg="add mod">
          <ac:chgData name="Andrew Houtenville" userId="aea22101-bd61-4dfe-a17f-14b576307e93" providerId="ADAL" clId="{FAC6D313-49FD-4F45-AC38-48C9D37202B6}" dt="2022-12-02T14:34:45.806" v="174"/>
          <ac:graphicFrameMkLst>
            <pc:docMk/>
            <pc:sldMk cId="4011066312" sldId="11946"/>
            <ac:graphicFrameMk id="9" creationId="{9EC82F56-6BA6-1D2A-EA1D-5EE89BE8D025}"/>
          </ac:graphicFrameMkLst>
        </pc:graphicFrameChg>
        <pc:picChg chg="add del mod">
          <ac:chgData name="Andrew Houtenville" userId="aea22101-bd61-4dfe-a17f-14b576307e93" providerId="ADAL" clId="{FAC6D313-49FD-4F45-AC38-48C9D37202B6}" dt="2022-12-02T14:34:33.984" v="170" actId="478"/>
          <ac:picMkLst>
            <pc:docMk/>
            <pc:sldMk cId="4011066312" sldId="11946"/>
            <ac:picMk id="13" creationId="{4631E525-30DB-E627-195A-2B4BA340C849}"/>
          </ac:picMkLst>
        </pc:picChg>
        <pc:picChg chg="add mod">
          <ac:chgData name="Andrew Houtenville" userId="aea22101-bd61-4dfe-a17f-14b576307e93" providerId="ADAL" clId="{FAC6D313-49FD-4F45-AC38-48C9D37202B6}" dt="2022-12-02T14:34:51.759" v="220" actId="1037"/>
          <ac:picMkLst>
            <pc:docMk/>
            <pc:sldMk cId="4011066312" sldId="11946"/>
            <ac:picMk id="14" creationId="{2259D9D4-11E6-9C77-5262-E63DE0E2BF68}"/>
          </ac:picMkLst>
        </pc:picChg>
        <pc:cxnChg chg="add mod">
          <ac:chgData name="Andrew Houtenville" userId="aea22101-bd61-4dfe-a17f-14b576307e93" providerId="ADAL" clId="{FAC6D313-49FD-4F45-AC38-48C9D37202B6}" dt="2022-12-02T14:34:45.806" v="174"/>
          <ac:cxnSpMkLst>
            <pc:docMk/>
            <pc:sldMk cId="4011066312" sldId="11946"/>
            <ac:cxnSpMk id="11" creationId="{5D1FFC91-243B-E835-9181-DBB995F65419}"/>
          </ac:cxnSpMkLst>
        </pc:cxnChg>
        <pc:cxnChg chg="add mod">
          <ac:chgData name="Andrew Houtenville" userId="aea22101-bd61-4dfe-a17f-14b576307e93" providerId="ADAL" clId="{FAC6D313-49FD-4F45-AC38-48C9D37202B6}" dt="2022-12-02T14:34:45.806" v="174"/>
          <ac:cxnSpMkLst>
            <pc:docMk/>
            <pc:sldMk cId="4011066312" sldId="11946"/>
            <ac:cxnSpMk id="12" creationId="{515A6AA6-A9F3-D8EB-90FA-3DD3CB305DAB}"/>
          </ac:cxnSpMkLst>
        </pc:cxnChg>
      </pc:sldChg>
      <pc:sldChg chg="delSp del mod">
        <pc:chgData name="Andrew Houtenville" userId="aea22101-bd61-4dfe-a17f-14b576307e93" providerId="ADAL" clId="{FAC6D313-49FD-4F45-AC38-48C9D37202B6}" dt="2022-12-02T14:30:42.358" v="2" actId="47"/>
        <pc:sldMkLst>
          <pc:docMk/>
          <pc:sldMk cId="722153332" sldId="11947"/>
        </pc:sldMkLst>
        <pc:picChg chg="del">
          <ac:chgData name="Andrew Houtenville" userId="aea22101-bd61-4dfe-a17f-14b576307e93" providerId="ADAL" clId="{FAC6D313-49FD-4F45-AC38-48C9D37202B6}" dt="2022-12-02T14:30:36.773" v="1" actId="478"/>
          <ac:picMkLst>
            <pc:docMk/>
            <pc:sldMk cId="722153332" sldId="11947"/>
            <ac:picMk id="22" creationId="{7081DB23-D226-3C85-C7BD-32EEEAC1EA8D}"/>
          </ac:picMkLst>
        </pc:picChg>
      </pc:sldChg>
      <pc:sldChg chg="addSp delSp modSp mod">
        <pc:chgData name="Andrew Houtenville" userId="aea22101-bd61-4dfe-a17f-14b576307e93" providerId="ADAL" clId="{FAC6D313-49FD-4F45-AC38-48C9D37202B6}" dt="2022-12-02T14:34:30.607" v="169" actId="1037"/>
        <pc:sldMkLst>
          <pc:docMk/>
          <pc:sldMk cId="2491864597" sldId="12023"/>
        </pc:sldMkLst>
        <pc:spChg chg="add mod">
          <ac:chgData name="Andrew Houtenville" userId="aea22101-bd61-4dfe-a17f-14b576307e93" providerId="ADAL" clId="{FAC6D313-49FD-4F45-AC38-48C9D37202B6}" dt="2022-12-02T14:34:24.874" v="131"/>
          <ac:spMkLst>
            <pc:docMk/>
            <pc:sldMk cId="2491864597" sldId="12023"/>
            <ac:spMk id="7" creationId="{5BA37875-AD96-4F6A-9E7D-51F79BEDCBBA}"/>
          </ac:spMkLst>
        </pc:spChg>
        <pc:grpChg chg="add mod">
          <ac:chgData name="Andrew Houtenville" userId="aea22101-bd61-4dfe-a17f-14b576307e93" providerId="ADAL" clId="{FAC6D313-49FD-4F45-AC38-48C9D37202B6}" dt="2022-12-02T14:34:24.874" v="131"/>
          <ac:grpSpMkLst>
            <pc:docMk/>
            <pc:sldMk cId="2491864597" sldId="12023"/>
            <ac:grpSpMk id="3" creationId="{2FC29CC6-1D12-A092-1CD6-3BB2DD3FD101}"/>
          </ac:grpSpMkLst>
        </pc:grpChg>
        <pc:grpChg chg="add mod">
          <ac:chgData name="Andrew Houtenville" userId="aea22101-bd61-4dfe-a17f-14b576307e93" providerId="ADAL" clId="{FAC6D313-49FD-4F45-AC38-48C9D37202B6}" dt="2022-12-02T14:34:24.874" v="131"/>
          <ac:grpSpMkLst>
            <pc:docMk/>
            <pc:sldMk cId="2491864597" sldId="12023"/>
            <ac:grpSpMk id="6" creationId="{1FB394B5-9256-4010-97C7-2DACB6D53B0B}"/>
          </ac:grpSpMkLst>
        </pc:grpChg>
        <pc:grpChg chg="add mod">
          <ac:chgData name="Andrew Houtenville" userId="aea22101-bd61-4dfe-a17f-14b576307e93" providerId="ADAL" clId="{FAC6D313-49FD-4F45-AC38-48C9D37202B6}" dt="2022-12-02T14:34:24.874" v="131"/>
          <ac:grpSpMkLst>
            <pc:docMk/>
            <pc:sldMk cId="2491864597" sldId="12023"/>
            <ac:grpSpMk id="10" creationId="{19975C20-CD26-C5D1-4B77-B283C5BCB128}"/>
          </ac:grpSpMkLst>
        </pc:grpChg>
        <pc:graphicFrameChg chg="add mod">
          <ac:chgData name="Andrew Houtenville" userId="aea22101-bd61-4dfe-a17f-14b576307e93" providerId="ADAL" clId="{FAC6D313-49FD-4F45-AC38-48C9D37202B6}" dt="2022-12-02T14:34:24.874" v="131"/>
          <ac:graphicFrameMkLst>
            <pc:docMk/>
            <pc:sldMk cId="2491864597" sldId="12023"/>
            <ac:graphicFrameMk id="8" creationId="{744364B4-7D5A-1355-4F53-2CF7AA11D547}"/>
          </ac:graphicFrameMkLst>
        </pc:graphicFrameChg>
        <pc:graphicFrameChg chg="add mod">
          <ac:chgData name="Andrew Houtenville" userId="aea22101-bd61-4dfe-a17f-14b576307e93" providerId="ADAL" clId="{FAC6D313-49FD-4F45-AC38-48C9D37202B6}" dt="2022-12-02T14:34:24.874" v="131"/>
          <ac:graphicFrameMkLst>
            <pc:docMk/>
            <pc:sldMk cId="2491864597" sldId="12023"/>
            <ac:graphicFrameMk id="9" creationId="{80354D53-BDD5-4BA0-525C-29DF5530B685}"/>
          </ac:graphicFrameMkLst>
        </pc:graphicFrameChg>
        <pc:picChg chg="add del mod">
          <ac:chgData name="Andrew Houtenville" userId="aea22101-bd61-4dfe-a17f-14b576307e93" providerId="ADAL" clId="{FAC6D313-49FD-4F45-AC38-48C9D37202B6}" dt="2022-12-02T14:34:19.678" v="127" actId="478"/>
          <ac:picMkLst>
            <pc:docMk/>
            <pc:sldMk cId="2491864597" sldId="12023"/>
            <ac:picMk id="13" creationId="{0071DC1C-D22B-A54A-6F44-B738C515A646}"/>
          </ac:picMkLst>
        </pc:picChg>
        <pc:picChg chg="add mod">
          <ac:chgData name="Andrew Houtenville" userId="aea22101-bd61-4dfe-a17f-14b576307e93" providerId="ADAL" clId="{FAC6D313-49FD-4F45-AC38-48C9D37202B6}" dt="2022-12-02T14:34:30.607" v="169" actId="1037"/>
          <ac:picMkLst>
            <pc:docMk/>
            <pc:sldMk cId="2491864597" sldId="12023"/>
            <ac:picMk id="14" creationId="{BD65959D-02AF-0399-9937-629A1CAA1BA7}"/>
          </ac:picMkLst>
        </pc:picChg>
        <pc:cxnChg chg="add mod">
          <ac:chgData name="Andrew Houtenville" userId="aea22101-bd61-4dfe-a17f-14b576307e93" providerId="ADAL" clId="{FAC6D313-49FD-4F45-AC38-48C9D37202B6}" dt="2022-12-02T14:34:24.874" v="131"/>
          <ac:cxnSpMkLst>
            <pc:docMk/>
            <pc:sldMk cId="2491864597" sldId="12023"/>
            <ac:cxnSpMk id="11" creationId="{8D09C981-0B41-7178-A745-378C79F7A2C8}"/>
          </ac:cxnSpMkLst>
        </pc:cxnChg>
        <pc:cxnChg chg="add mod">
          <ac:chgData name="Andrew Houtenville" userId="aea22101-bd61-4dfe-a17f-14b576307e93" providerId="ADAL" clId="{FAC6D313-49FD-4F45-AC38-48C9D37202B6}" dt="2022-12-02T14:34:24.874" v="131"/>
          <ac:cxnSpMkLst>
            <pc:docMk/>
            <pc:sldMk cId="2491864597" sldId="12023"/>
            <ac:cxnSpMk id="12" creationId="{10CBF77D-BAA2-A1E6-660E-E2BE5D7E49E0}"/>
          </ac:cxnSpMkLst>
        </pc:cxnChg>
      </pc:sldChg>
      <pc:sldChg chg="del">
        <pc:chgData name="Andrew Houtenville" userId="aea22101-bd61-4dfe-a17f-14b576307e93" providerId="ADAL" clId="{FAC6D313-49FD-4F45-AC38-48C9D37202B6}" dt="2022-12-02T14:29:06.397" v="0" actId="47"/>
        <pc:sldMkLst>
          <pc:docMk/>
          <pc:sldMk cId="1029436298" sldId="12035"/>
        </pc:sldMkLst>
      </pc:sldChg>
      <pc:sldChg chg="del">
        <pc:chgData name="Andrew Houtenville" userId="aea22101-bd61-4dfe-a17f-14b576307e93" providerId="ADAL" clId="{FAC6D313-49FD-4F45-AC38-48C9D37202B6}" dt="2022-12-02T14:29:06.397" v="0" actId="47"/>
        <pc:sldMkLst>
          <pc:docMk/>
          <pc:sldMk cId="2002911605" sldId="12047"/>
        </pc:sldMkLst>
      </pc:sldChg>
      <pc:sldChg chg="del">
        <pc:chgData name="Andrew Houtenville" userId="aea22101-bd61-4dfe-a17f-14b576307e93" providerId="ADAL" clId="{FAC6D313-49FD-4F45-AC38-48C9D37202B6}" dt="2022-12-02T14:29:06.397" v="0" actId="47"/>
        <pc:sldMkLst>
          <pc:docMk/>
          <pc:sldMk cId="1752922732" sldId="12048"/>
        </pc:sldMkLst>
      </pc:sldChg>
    </pc:docChg>
  </pc:docChgLst>
  <pc:docChgLst>
    <pc:chgData name="Karen Volle" userId="56a017f8-fff7-4347-a03a-e4e7c9199847" providerId="ADAL" clId="{A1A87591-9EE2-4F08-BA79-625D6526D519}"/>
    <pc:docChg chg="custSel addSld delSld modSld delMainMaster">
      <pc:chgData name="Karen Volle" userId="56a017f8-fff7-4347-a03a-e4e7c9199847" providerId="ADAL" clId="{A1A87591-9EE2-4F08-BA79-625D6526D519}" dt="2022-11-03T23:11:43.034" v="144" actId="47"/>
      <pc:docMkLst>
        <pc:docMk/>
      </pc:docMkLst>
      <pc:sldChg chg="modSp mod">
        <pc:chgData name="Karen Volle" userId="56a017f8-fff7-4347-a03a-e4e7c9199847" providerId="ADAL" clId="{A1A87591-9EE2-4F08-BA79-625D6526D519}" dt="2022-10-31T13:24:30.949" v="129" actId="27636"/>
        <pc:sldMkLst>
          <pc:docMk/>
          <pc:sldMk cId="1544049043" sldId="256"/>
        </pc:sldMkLst>
        <pc:spChg chg="mod">
          <ac:chgData name="Karen Volle" userId="56a017f8-fff7-4347-a03a-e4e7c9199847" providerId="ADAL" clId="{A1A87591-9EE2-4F08-BA79-625D6526D519}" dt="2022-10-31T13:24:30.949" v="129" actId="27636"/>
          <ac:spMkLst>
            <pc:docMk/>
            <pc:sldMk cId="1544049043" sldId="256"/>
            <ac:spMk id="3" creationId="{6901AE3E-DB21-4A95-985A-E2E6BBEC9F27}"/>
          </ac:spMkLst>
        </pc:spChg>
      </pc:sldChg>
      <pc:sldChg chg="modSp mod">
        <pc:chgData name="Karen Volle" userId="56a017f8-fff7-4347-a03a-e4e7c9199847" providerId="ADAL" clId="{A1A87591-9EE2-4F08-BA79-625D6526D519}" dt="2022-10-31T13:20:05.750" v="22" actId="20577"/>
        <pc:sldMkLst>
          <pc:docMk/>
          <pc:sldMk cId="2419022558" sldId="257"/>
        </pc:sldMkLst>
        <pc:spChg chg="mod">
          <ac:chgData name="Karen Volle" userId="56a017f8-fff7-4347-a03a-e4e7c9199847" providerId="ADAL" clId="{A1A87591-9EE2-4F08-BA79-625D6526D519}" dt="2022-10-31T13:20:05.750" v="22" actId="20577"/>
          <ac:spMkLst>
            <pc:docMk/>
            <pc:sldMk cId="2419022558" sldId="257"/>
            <ac:spMk id="3" creationId="{514675EA-F78D-48A7-B127-E5D3889F7E0D}"/>
          </ac:spMkLst>
        </pc:spChg>
      </pc:sldChg>
      <pc:sldChg chg="addSp delSp modSp mod">
        <pc:chgData name="Karen Volle" userId="56a017f8-fff7-4347-a03a-e4e7c9199847" providerId="ADAL" clId="{A1A87591-9EE2-4F08-BA79-625D6526D519}" dt="2022-10-31T13:24:45.564" v="134" actId="1076"/>
        <pc:sldMkLst>
          <pc:docMk/>
          <pc:sldMk cId="2538107748" sldId="308"/>
        </pc:sldMkLst>
        <pc:spChg chg="mod">
          <ac:chgData name="Karen Volle" userId="56a017f8-fff7-4347-a03a-e4e7c9199847" providerId="ADAL" clId="{A1A87591-9EE2-4F08-BA79-625D6526D519}" dt="2022-10-31T13:24:17.288" v="126" actId="20577"/>
          <ac:spMkLst>
            <pc:docMk/>
            <pc:sldMk cId="2538107748" sldId="308"/>
            <ac:spMk id="3" creationId="{0C80CB56-72AF-65E2-40B8-220420CAAD66}"/>
          </ac:spMkLst>
        </pc:spChg>
        <pc:picChg chg="del">
          <ac:chgData name="Karen Volle" userId="56a017f8-fff7-4347-a03a-e4e7c9199847" providerId="ADAL" clId="{A1A87591-9EE2-4F08-BA79-625D6526D519}" dt="2022-10-31T13:24:19.619" v="127" actId="478"/>
          <ac:picMkLst>
            <pc:docMk/>
            <pc:sldMk cId="2538107748" sldId="308"/>
            <ac:picMk id="6" creationId="{B05D834F-9A2E-3451-F299-C6BF8686F222}"/>
          </ac:picMkLst>
        </pc:picChg>
        <pc:picChg chg="add mod">
          <ac:chgData name="Karen Volle" userId="56a017f8-fff7-4347-a03a-e4e7c9199847" providerId="ADAL" clId="{A1A87591-9EE2-4F08-BA79-625D6526D519}" dt="2022-10-31T13:24:45.564" v="134" actId="1076"/>
          <ac:picMkLst>
            <pc:docMk/>
            <pc:sldMk cId="2538107748" sldId="308"/>
            <ac:picMk id="8" creationId="{4E7A4E38-F0AC-9C81-8E24-0F61D0D65C15}"/>
          </ac:picMkLst>
        </pc:picChg>
      </pc:sldChg>
      <pc:sldChg chg="modSp mod">
        <pc:chgData name="Karen Volle" userId="56a017f8-fff7-4347-a03a-e4e7c9199847" providerId="ADAL" clId="{A1A87591-9EE2-4F08-BA79-625D6526D519}" dt="2022-11-03T23:08:31.875" v="137" actId="6549"/>
        <pc:sldMkLst>
          <pc:docMk/>
          <pc:sldMk cId="1301611488" sldId="573"/>
        </pc:sldMkLst>
        <pc:spChg chg="mod">
          <ac:chgData name="Karen Volle" userId="56a017f8-fff7-4347-a03a-e4e7c9199847" providerId="ADAL" clId="{A1A87591-9EE2-4F08-BA79-625D6526D519}" dt="2022-11-03T23:08:31.875" v="137" actId="6549"/>
          <ac:spMkLst>
            <pc:docMk/>
            <pc:sldMk cId="1301611488" sldId="573"/>
            <ac:spMk id="3" creationId="{514675EA-F78D-48A7-B127-E5D3889F7E0D}"/>
          </ac:spMkLst>
        </pc:spChg>
      </pc:sldChg>
      <pc:sldChg chg="modSp mod">
        <pc:chgData name="Karen Volle" userId="56a017f8-fff7-4347-a03a-e4e7c9199847" providerId="ADAL" clId="{A1A87591-9EE2-4F08-BA79-625D6526D519}" dt="2022-10-31T13:23:32.611" v="87" actId="20577"/>
        <pc:sldMkLst>
          <pc:docMk/>
          <pc:sldMk cId="2237022372" sldId="582"/>
        </pc:sldMkLst>
        <pc:spChg chg="mod">
          <ac:chgData name="Karen Volle" userId="56a017f8-fff7-4347-a03a-e4e7c9199847" providerId="ADAL" clId="{A1A87591-9EE2-4F08-BA79-625D6526D519}" dt="2022-10-31T13:23:32.611" v="87" actId="20577"/>
          <ac:spMkLst>
            <pc:docMk/>
            <pc:sldMk cId="2237022372" sldId="582"/>
            <ac:spMk id="3" creationId="{4B922925-3559-40AC-B514-4AFF24DE8FDB}"/>
          </ac:spMkLst>
        </pc:spChg>
      </pc:sldChg>
      <pc:sldChg chg="del">
        <pc:chgData name="Karen Volle" userId="56a017f8-fff7-4347-a03a-e4e7c9199847" providerId="ADAL" clId="{A1A87591-9EE2-4F08-BA79-625D6526D519}" dt="2022-11-03T23:11:43.034" v="144" actId="47"/>
        <pc:sldMkLst>
          <pc:docMk/>
          <pc:sldMk cId="2398512940" sldId="12024"/>
        </pc:sldMkLst>
      </pc:sldChg>
      <pc:sldChg chg="del">
        <pc:chgData name="Karen Volle" userId="56a017f8-fff7-4347-a03a-e4e7c9199847" providerId="ADAL" clId="{A1A87591-9EE2-4F08-BA79-625D6526D519}" dt="2022-11-03T23:10:05.257" v="138" actId="47"/>
        <pc:sldMkLst>
          <pc:docMk/>
          <pc:sldMk cId="1055502580" sldId="12025"/>
        </pc:sldMkLst>
      </pc:sldChg>
      <pc:sldChg chg="del">
        <pc:chgData name="Karen Volle" userId="56a017f8-fff7-4347-a03a-e4e7c9199847" providerId="ADAL" clId="{A1A87591-9EE2-4F08-BA79-625D6526D519}" dt="2022-11-03T23:10:05.257" v="138" actId="47"/>
        <pc:sldMkLst>
          <pc:docMk/>
          <pc:sldMk cId="827381181" sldId="12026"/>
        </pc:sldMkLst>
      </pc:sldChg>
      <pc:sldChg chg="del">
        <pc:chgData name="Karen Volle" userId="56a017f8-fff7-4347-a03a-e4e7c9199847" providerId="ADAL" clId="{A1A87591-9EE2-4F08-BA79-625D6526D519}" dt="2022-11-03T23:10:05.257" v="138" actId="47"/>
        <pc:sldMkLst>
          <pc:docMk/>
          <pc:sldMk cId="1819560776" sldId="12027"/>
        </pc:sldMkLst>
      </pc:sldChg>
      <pc:sldChg chg="del">
        <pc:chgData name="Karen Volle" userId="56a017f8-fff7-4347-a03a-e4e7c9199847" providerId="ADAL" clId="{A1A87591-9EE2-4F08-BA79-625D6526D519}" dt="2022-11-03T23:10:05.257" v="138" actId="47"/>
        <pc:sldMkLst>
          <pc:docMk/>
          <pc:sldMk cId="1019062303" sldId="12028"/>
        </pc:sldMkLst>
      </pc:sldChg>
      <pc:sldChg chg="del">
        <pc:chgData name="Karen Volle" userId="56a017f8-fff7-4347-a03a-e4e7c9199847" providerId="ADAL" clId="{A1A87591-9EE2-4F08-BA79-625D6526D519}" dt="2022-11-03T23:10:05.257" v="138" actId="47"/>
        <pc:sldMkLst>
          <pc:docMk/>
          <pc:sldMk cId="2289945517" sldId="12029"/>
        </pc:sldMkLst>
      </pc:sldChg>
      <pc:sldChg chg="del">
        <pc:chgData name="Karen Volle" userId="56a017f8-fff7-4347-a03a-e4e7c9199847" providerId="ADAL" clId="{A1A87591-9EE2-4F08-BA79-625D6526D519}" dt="2022-11-03T23:10:05.257" v="138" actId="47"/>
        <pc:sldMkLst>
          <pc:docMk/>
          <pc:sldMk cId="1031427237" sldId="12030"/>
        </pc:sldMkLst>
      </pc:sldChg>
      <pc:sldChg chg="del">
        <pc:chgData name="Karen Volle" userId="56a017f8-fff7-4347-a03a-e4e7c9199847" providerId="ADAL" clId="{A1A87591-9EE2-4F08-BA79-625D6526D519}" dt="2022-11-03T23:10:05.257" v="138" actId="47"/>
        <pc:sldMkLst>
          <pc:docMk/>
          <pc:sldMk cId="3733771044" sldId="12031"/>
        </pc:sldMkLst>
      </pc:sldChg>
      <pc:sldChg chg="del">
        <pc:chgData name="Karen Volle" userId="56a017f8-fff7-4347-a03a-e4e7c9199847" providerId="ADAL" clId="{A1A87591-9EE2-4F08-BA79-625D6526D519}" dt="2022-11-03T23:10:05.257" v="138" actId="47"/>
        <pc:sldMkLst>
          <pc:docMk/>
          <pc:sldMk cId="2982982599" sldId="12032"/>
        </pc:sldMkLst>
      </pc:sldChg>
      <pc:sldChg chg="del">
        <pc:chgData name="Karen Volle" userId="56a017f8-fff7-4347-a03a-e4e7c9199847" providerId="ADAL" clId="{A1A87591-9EE2-4F08-BA79-625D6526D519}" dt="2022-11-03T23:10:05.257" v="138" actId="47"/>
        <pc:sldMkLst>
          <pc:docMk/>
          <pc:sldMk cId="2376942938" sldId="12033"/>
        </pc:sldMkLst>
      </pc:sldChg>
      <pc:sldChg chg="del">
        <pc:chgData name="Karen Volle" userId="56a017f8-fff7-4347-a03a-e4e7c9199847" providerId="ADAL" clId="{A1A87591-9EE2-4F08-BA79-625D6526D519}" dt="2022-10-31T13:20:27.628" v="26" actId="47"/>
        <pc:sldMkLst>
          <pc:docMk/>
          <pc:sldMk cId="818641058" sldId="12034"/>
        </pc:sldMkLst>
      </pc:sldChg>
      <pc:sldChg chg="add">
        <pc:chgData name="Karen Volle" userId="56a017f8-fff7-4347-a03a-e4e7c9199847" providerId="ADAL" clId="{A1A87591-9EE2-4F08-BA79-625D6526D519}" dt="2022-11-03T23:11:24.764" v="140"/>
        <pc:sldMkLst>
          <pc:docMk/>
          <pc:sldMk cId="1689347815" sldId="12036"/>
        </pc:sldMkLst>
      </pc:sldChg>
      <pc:sldChg chg="del">
        <pc:chgData name="Karen Volle" userId="56a017f8-fff7-4347-a03a-e4e7c9199847" providerId="ADAL" clId="{A1A87591-9EE2-4F08-BA79-625D6526D519}" dt="2022-10-31T13:25:19.279" v="135" actId="47"/>
        <pc:sldMkLst>
          <pc:docMk/>
          <pc:sldMk cId="3262571951" sldId="12036"/>
        </pc:sldMkLst>
      </pc:sldChg>
      <pc:sldChg chg="del">
        <pc:chgData name="Karen Volle" userId="56a017f8-fff7-4347-a03a-e4e7c9199847" providerId="ADAL" clId="{A1A87591-9EE2-4F08-BA79-625D6526D519}" dt="2022-10-31T13:25:19.279" v="135" actId="47"/>
        <pc:sldMkLst>
          <pc:docMk/>
          <pc:sldMk cId="1048677599" sldId="12037"/>
        </pc:sldMkLst>
      </pc:sldChg>
      <pc:sldChg chg="add">
        <pc:chgData name="Karen Volle" userId="56a017f8-fff7-4347-a03a-e4e7c9199847" providerId="ADAL" clId="{A1A87591-9EE2-4F08-BA79-625D6526D519}" dt="2022-11-03T23:11:24.764" v="140"/>
        <pc:sldMkLst>
          <pc:docMk/>
          <pc:sldMk cId="1907940546" sldId="12037"/>
        </pc:sldMkLst>
      </pc:sldChg>
      <pc:sldChg chg="modSp add mod">
        <pc:chgData name="Karen Volle" userId="56a017f8-fff7-4347-a03a-e4e7c9199847" providerId="ADAL" clId="{A1A87591-9EE2-4F08-BA79-625D6526D519}" dt="2022-11-03T23:11:24.810" v="141" actId="27636"/>
        <pc:sldMkLst>
          <pc:docMk/>
          <pc:sldMk cId="1519287125" sldId="12038"/>
        </pc:sldMkLst>
        <pc:spChg chg="mod">
          <ac:chgData name="Karen Volle" userId="56a017f8-fff7-4347-a03a-e4e7c9199847" providerId="ADAL" clId="{A1A87591-9EE2-4F08-BA79-625D6526D519}" dt="2022-11-03T23:11:24.810" v="141" actId="27636"/>
          <ac:spMkLst>
            <pc:docMk/>
            <pc:sldMk cId="1519287125" sldId="12038"/>
            <ac:spMk id="3" creationId="{B7A41F1A-48E0-9684-3CE9-857B97AD4F1F}"/>
          </ac:spMkLst>
        </pc:spChg>
      </pc:sldChg>
      <pc:sldChg chg="del">
        <pc:chgData name="Karen Volle" userId="56a017f8-fff7-4347-a03a-e4e7c9199847" providerId="ADAL" clId="{A1A87591-9EE2-4F08-BA79-625D6526D519}" dt="2022-10-31T13:25:19.279" v="135" actId="47"/>
        <pc:sldMkLst>
          <pc:docMk/>
          <pc:sldMk cId="2659798947" sldId="12038"/>
        </pc:sldMkLst>
      </pc:sldChg>
      <pc:sldChg chg="del">
        <pc:chgData name="Karen Volle" userId="56a017f8-fff7-4347-a03a-e4e7c9199847" providerId="ADAL" clId="{A1A87591-9EE2-4F08-BA79-625D6526D519}" dt="2022-10-31T13:25:19.279" v="135" actId="47"/>
        <pc:sldMkLst>
          <pc:docMk/>
          <pc:sldMk cId="1640096271" sldId="12039"/>
        </pc:sldMkLst>
      </pc:sldChg>
      <pc:sldChg chg="modSp add mod">
        <pc:chgData name="Karen Volle" userId="56a017f8-fff7-4347-a03a-e4e7c9199847" providerId="ADAL" clId="{A1A87591-9EE2-4F08-BA79-625D6526D519}" dt="2022-11-03T23:11:24.874" v="142" actId="27636"/>
        <pc:sldMkLst>
          <pc:docMk/>
          <pc:sldMk cId="3996933401" sldId="12039"/>
        </pc:sldMkLst>
        <pc:spChg chg="mod">
          <ac:chgData name="Karen Volle" userId="56a017f8-fff7-4347-a03a-e4e7c9199847" providerId="ADAL" clId="{A1A87591-9EE2-4F08-BA79-625D6526D519}" dt="2022-11-03T23:11:24.874" v="142" actId="27636"/>
          <ac:spMkLst>
            <pc:docMk/>
            <pc:sldMk cId="3996933401" sldId="12039"/>
            <ac:spMk id="3" creationId="{9CC7287A-641D-C88D-183A-9A5874E61565}"/>
          </ac:spMkLst>
        </pc:spChg>
      </pc:sldChg>
      <pc:sldChg chg="del">
        <pc:chgData name="Karen Volle" userId="56a017f8-fff7-4347-a03a-e4e7c9199847" providerId="ADAL" clId="{A1A87591-9EE2-4F08-BA79-625D6526D519}" dt="2022-10-31T13:25:19.279" v="135" actId="47"/>
        <pc:sldMkLst>
          <pc:docMk/>
          <pc:sldMk cId="180119424" sldId="12040"/>
        </pc:sldMkLst>
      </pc:sldChg>
      <pc:sldChg chg="add">
        <pc:chgData name="Karen Volle" userId="56a017f8-fff7-4347-a03a-e4e7c9199847" providerId="ADAL" clId="{A1A87591-9EE2-4F08-BA79-625D6526D519}" dt="2022-11-03T23:11:24.764" v="140"/>
        <pc:sldMkLst>
          <pc:docMk/>
          <pc:sldMk cId="297173985" sldId="12040"/>
        </pc:sldMkLst>
      </pc:sldChg>
      <pc:sldChg chg="modSp add mod">
        <pc:chgData name="Karen Volle" userId="56a017f8-fff7-4347-a03a-e4e7c9199847" providerId="ADAL" clId="{A1A87591-9EE2-4F08-BA79-625D6526D519}" dt="2022-11-03T23:11:24.911" v="143" actId="27636"/>
        <pc:sldMkLst>
          <pc:docMk/>
          <pc:sldMk cId="377011479" sldId="12041"/>
        </pc:sldMkLst>
        <pc:spChg chg="mod">
          <ac:chgData name="Karen Volle" userId="56a017f8-fff7-4347-a03a-e4e7c9199847" providerId="ADAL" clId="{A1A87591-9EE2-4F08-BA79-625D6526D519}" dt="2022-11-03T23:11:24.911" v="143" actId="27636"/>
          <ac:spMkLst>
            <pc:docMk/>
            <pc:sldMk cId="377011479" sldId="12041"/>
            <ac:spMk id="3" creationId="{EF97144E-91DC-73A4-C758-9CE5CF1D8E8F}"/>
          </ac:spMkLst>
        </pc:spChg>
      </pc:sldChg>
      <pc:sldChg chg="del">
        <pc:chgData name="Karen Volle" userId="56a017f8-fff7-4347-a03a-e4e7c9199847" providerId="ADAL" clId="{A1A87591-9EE2-4F08-BA79-625D6526D519}" dt="2022-10-31T13:25:19.279" v="135" actId="47"/>
        <pc:sldMkLst>
          <pc:docMk/>
          <pc:sldMk cId="1424482037" sldId="12041"/>
        </pc:sldMkLst>
      </pc:sldChg>
      <pc:sldChg chg="del">
        <pc:chgData name="Karen Volle" userId="56a017f8-fff7-4347-a03a-e4e7c9199847" providerId="ADAL" clId="{A1A87591-9EE2-4F08-BA79-625D6526D519}" dt="2022-10-31T13:25:19.279" v="135" actId="47"/>
        <pc:sldMkLst>
          <pc:docMk/>
          <pc:sldMk cId="2238704567" sldId="12042"/>
        </pc:sldMkLst>
      </pc:sldChg>
      <pc:sldChg chg="add">
        <pc:chgData name="Karen Volle" userId="56a017f8-fff7-4347-a03a-e4e7c9199847" providerId="ADAL" clId="{A1A87591-9EE2-4F08-BA79-625D6526D519}" dt="2022-11-03T23:11:24.764" v="140"/>
        <pc:sldMkLst>
          <pc:docMk/>
          <pc:sldMk cId="3673980579" sldId="12042"/>
        </pc:sldMkLst>
      </pc:sldChg>
      <pc:sldChg chg="del">
        <pc:chgData name="Karen Volle" userId="56a017f8-fff7-4347-a03a-e4e7c9199847" providerId="ADAL" clId="{A1A87591-9EE2-4F08-BA79-625D6526D519}" dt="2022-10-31T13:25:19.279" v="135" actId="47"/>
        <pc:sldMkLst>
          <pc:docMk/>
          <pc:sldMk cId="1920617569" sldId="12043"/>
        </pc:sldMkLst>
      </pc:sldChg>
      <pc:sldChg chg="add">
        <pc:chgData name="Karen Volle" userId="56a017f8-fff7-4347-a03a-e4e7c9199847" providerId="ADAL" clId="{A1A87591-9EE2-4F08-BA79-625D6526D519}" dt="2022-11-03T23:11:24.764" v="140"/>
        <pc:sldMkLst>
          <pc:docMk/>
          <pc:sldMk cId="4069904262" sldId="12043"/>
        </pc:sldMkLst>
      </pc:sldChg>
      <pc:sldChg chg="del">
        <pc:chgData name="Karen Volle" userId="56a017f8-fff7-4347-a03a-e4e7c9199847" providerId="ADAL" clId="{A1A87591-9EE2-4F08-BA79-625D6526D519}" dt="2022-10-31T13:25:19.279" v="135" actId="47"/>
        <pc:sldMkLst>
          <pc:docMk/>
          <pc:sldMk cId="1933671570" sldId="12044"/>
        </pc:sldMkLst>
      </pc:sldChg>
      <pc:sldChg chg="add">
        <pc:chgData name="Karen Volle" userId="56a017f8-fff7-4347-a03a-e4e7c9199847" providerId="ADAL" clId="{A1A87591-9EE2-4F08-BA79-625D6526D519}" dt="2022-11-03T23:11:24.764" v="140"/>
        <pc:sldMkLst>
          <pc:docMk/>
          <pc:sldMk cId="2876007555" sldId="12044"/>
        </pc:sldMkLst>
      </pc:sldChg>
      <pc:sldChg chg="add">
        <pc:chgData name="Karen Volle" userId="56a017f8-fff7-4347-a03a-e4e7c9199847" providerId="ADAL" clId="{A1A87591-9EE2-4F08-BA79-625D6526D519}" dt="2022-11-03T23:11:24.764" v="140"/>
        <pc:sldMkLst>
          <pc:docMk/>
          <pc:sldMk cId="1744427387" sldId="12045"/>
        </pc:sldMkLst>
      </pc:sldChg>
      <pc:sldChg chg="del">
        <pc:chgData name="Karen Volle" userId="56a017f8-fff7-4347-a03a-e4e7c9199847" providerId="ADAL" clId="{A1A87591-9EE2-4F08-BA79-625D6526D519}" dt="2022-10-31T13:25:19.279" v="135" actId="47"/>
        <pc:sldMkLst>
          <pc:docMk/>
          <pc:sldMk cId="3109576919" sldId="12045"/>
        </pc:sldMkLst>
      </pc:sldChg>
      <pc:sldChg chg="del">
        <pc:chgData name="Karen Volle" userId="56a017f8-fff7-4347-a03a-e4e7c9199847" providerId="ADAL" clId="{A1A87591-9EE2-4F08-BA79-625D6526D519}" dt="2022-10-31T13:25:19.279" v="135" actId="47"/>
        <pc:sldMkLst>
          <pc:docMk/>
          <pc:sldMk cId="4205327584" sldId="12046"/>
        </pc:sldMkLst>
      </pc:sldChg>
      <pc:sldChg chg="del">
        <pc:chgData name="Karen Volle" userId="56a017f8-fff7-4347-a03a-e4e7c9199847" providerId="ADAL" clId="{A1A87591-9EE2-4F08-BA79-625D6526D519}" dt="2022-10-31T13:25:19.279" v="135" actId="47"/>
        <pc:sldMkLst>
          <pc:docMk/>
          <pc:sldMk cId="2618652717" sldId="12047"/>
        </pc:sldMkLst>
      </pc:sldChg>
      <pc:sldChg chg="del">
        <pc:chgData name="Karen Volle" userId="56a017f8-fff7-4347-a03a-e4e7c9199847" providerId="ADAL" clId="{A1A87591-9EE2-4F08-BA79-625D6526D519}" dt="2022-10-31T13:25:19.279" v="135" actId="47"/>
        <pc:sldMkLst>
          <pc:docMk/>
          <pc:sldMk cId="1068976842" sldId="12048"/>
        </pc:sldMkLst>
      </pc:sldChg>
      <pc:sldChg chg="del">
        <pc:chgData name="Karen Volle" userId="56a017f8-fff7-4347-a03a-e4e7c9199847" providerId="ADAL" clId="{A1A87591-9EE2-4F08-BA79-625D6526D519}" dt="2022-10-31T13:25:19.279" v="135" actId="47"/>
        <pc:sldMkLst>
          <pc:docMk/>
          <pc:sldMk cId="3863558011" sldId="12049"/>
        </pc:sldMkLst>
      </pc:sldChg>
      <pc:sldChg chg="del">
        <pc:chgData name="Karen Volle" userId="56a017f8-fff7-4347-a03a-e4e7c9199847" providerId="ADAL" clId="{A1A87591-9EE2-4F08-BA79-625D6526D519}" dt="2022-10-31T13:25:19.279" v="135" actId="47"/>
        <pc:sldMkLst>
          <pc:docMk/>
          <pc:sldMk cId="4067958368" sldId="12050"/>
        </pc:sldMkLst>
      </pc:sldChg>
      <pc:sldChg chg="del">
        <pc:chgData name="Karen Volle" userId="56a017f8-fff7-4347-a03a-e4e7c9199847" providerId="ADAL" clId="{A1A87591-9EE2-4F08-BA79-625D6526D519}" dt="2022-10-31T13:25:19.279" v="135" actId="47"/>
        <pc:sldMkLst>
          <pc:docMk/>
          <pc:sldMk cId="3876699682" sldId="12051"/>
        </pc:sldMkLst>
      </pc:sldChg>
      <pc:sldChg chg="del">
        <pc:chgData name="Karen Volle" userId="56a017f8-fff7-4347-a03a-e4e7c9199847" providerId="ADAL" clId="{A1A87591-9EE2-4F08-BA79-625D6526D519}" dt="2022-10-31T13:25:19.279" v="135" actId="47"/>
        <pc:sldMkLst>
          <pc:docMk/>
          <pc:sldMk cId="2673942099" sldId="12052"/>
        </pc:sldMkLst>
      </pc:sldChg>
      <pc:sldChg chg="del">
        <pc:chgData name="Karen Volle" userId="56a017f8-fff7-4347-a03a-e4e7c9199847" providerId="ADAL" clId="{A1A87591-9EE2-4F08-BA79-625D6526D519}" dt="2022-10-31T13:25:19.279" v="135" actId="47"/>
        <pc:sldMkLst>
          <pc:docMk/>
          <pc:sldMk cId="3723549254" sldId="12053"/>
        </pc:sldMkLst>
      </pc:sldChg>
      <pc:sldChg chg="del">
        <pc:chgData name="Karen Volle" userId="56a017f8-fff7-4347-a03a-e4e7c9199847" providerId="ADAL" clId="{A1A87591-9EE2-4F08-BA79-625D6526D519}" dt="2022-10-31T13:25:19.279" v="135" actId="47"/>
        <pc:sldMkLst>
          <pc:docMk/>
          <pc:sldMk cId="1651911724" sldId="12054"/>
        </pc:sldMkLst>
      </pc:sldChg>
      <pc:sldChg chg="del">
        <pc:chgData name="Karen Volle" userId="56a017f8-fff7-4347-a03a-e4e7c9199847" providerId="ADAL" clId="{A1A87591-9EE2-4F08-BA79-625D6526D519}" dt="2022-10-31T13:25:19.279" v="135" actId="47"/>
        <pc:sldMkLst>
          <pc:docMk/>
          <pc:sldMk cId="414692644" sldId="12055"/>
        </pc:sldMkLst>
      </pc:sldChg>
      <pc:sldChg chg="del">
        <pc:chgData name="Karen Volle" userId="56a017f8-fff7-4347-a03a-e4e7c9199847" providerId="ADAL" clId="{A1A87591-9EE2-4F08-BA79-625D6526D519}" dt="2022-10-31T13:25:19.279" v="135" actId="47"/>
        <pc:sldMkLst>
          <pc:docMk/>
          <pc:sldMk cId="2451775333" sldId="12056"/>
        </pc:sldMkLst>
      </pc:sldChg>
      <pc:sldChg chg="del">
        <pc:chgData name="Karen Volle" userId="56a017f8-fff7-4347-a03a-e4e7c9199847" providerId="ADAL" clId="{A1A87591-9EE2-4F08-BA79-625D6526D519}" dt="2022-10-31T13:25:19.279" v="135" actId="47"/>
        <pc:sldMkLst>
          <pc:docMk/>
          <pc:sldMk cId="1414507517" sldId="12057"/>
        </pc:sldMkLst>
      </pc:sldChg>
      <pc:sldChg chg="del">
        <pc:chgData name="Karen Volle" userId="56a017f8-fff7-4347-a03a-e4e7c9199847" providerId="ADAL" clId="{A1A87591-9EE2-4F08-BA79-625D6526D519}" dt="2022-10-31T13:25:19.279" v="135" actId="47"/>
        <pc:sldMkLst>
          <pc:docMk/>
          <pc:sldMk cId="3224622471" sldId="12058"/>
        </pc:sldMkLst>
      </pc:sldChg>
      <pc:sldChg chg="del">
        <pc:chgData name="Karen Volle" userId="56a017f8-fff7-4347-a03a-e4e7c9199847" providerId="ADAL" clId="{A1A87591-9EE2-4F08-BA79-625D6526D519}" dt="2022-10-31T13:25:19.279" v="135" actId="47"/>
        <pc:sldMkLst>
          <pc:docMk/>
          <pc:sldMk cId="4294011246" sldId="12059"/>
        </pc:sldMkLst>
      </pc:sldChg>
      <pc:sldChg chg="del">
        <pc:chgData name="Karen Volle" userId="56a017f8-fff7-4347-a03a-e4e7c9199847" providerId="ADAL" clId="{A1A87591-9EE2-4F08-BA79-625D6526D519}" dt="2022-10-31T13:25:19.279" v="135" actId="47"/>
        <pc:sldMkLst>
          <pc:docMk/>
          <pc:sldMk cId="2654285396" sldId="12060"/>
        </pc:sldMkLst>
      </pc:sldChg>
      <pc:sldChg chg="del">
        <pc:chgData name="Karen Volle" userId="56a017f8-fff7-4347-a03a-e4e7c9199847" providerId="ADAL" clId="{A1A87591-9EE2-4F08-BA79-625D6526D519}" dt="2022-10-31T13:25:19.279" v="135" actId="47"/>
        <pc:sldMkLst>
          <pc:docMk/>
          <pc:sldMk cId="3291308363" sldId="12061"/>
        </pc:sldMkLst>
      </pc:sldChg>
      <pc:sldChg chg="del">
        <pc:chgData name="Karen Volle" userId="56a017f8-fff7-4347-a03a-e4e7c9199847" providerId="ADAL" clId="{A1A87591-9EE2-4F08-BA79-625D6526D519}" dt="2022-10-31T13:25:19.279" v="135" actId="47"/>
        <pc:sldMkLst>
          <pc:docMk/>
          <pc:sldMk cId="2394116927" sldId="12062"/>
        </pc:sldMkLst>
      </pc:sldChg>
      <pc:sldChg chg="del">
        <pc:chgData name="Karen Volle" userId="56a017f8-fff7-4347-a03a-e4e7c9199847" providerId="ADAL" clId="{A1A87591-9EE2-4F08-BA79-625D6526D519}" dt="2022-10-31T13:25:19.279" v="135" actId="47"/>
        <pc:sldMkLst>
          <pc:docMk/>
          <pc:sldMk cId="441559330" sldId="12063"/>
        </pc:sldMkLst>
      </pc:sldChg>
      <pc:sldChg chg="del">
        <pc:chgData name="Karen Volle" userId="56a017f8-fff7-4347-a03a-e4e7c9199847" providerId="ADAL" clId="{A1A87591-9EE2-4F08-BA79-625D6526D519}" dt="2022-10-31T13:25:19.279" v="135" actId="47"/>
        <pc:sldMkLst>
          <pc:docMk/>
          <pc:sldMk cId="1869099892" sldId="12064"/>
        </pc:sldMkLst>
      </pc:sldChg>
      <pc:sldChg chg="del">
        <pc:chgData name="Karen Volle" userId="56a017f8-fff7-4347-a03a-e4e7c9199847" providerId="ADAL" clId="{A1A87591-9EE2-4F08-BA79-625D6526D519}" dt="2022-10-31T13:25:19.279" v="135" actId="47"/>
        <pc:sldMkLst>
          <pc:docMk/>
          <pc:sldMk cId="412273961" sldId="12065"/>
        </pc:sldMkLst>
      </pc:sldChg>
      <pc:sldChg chg="del">
        <pc:chgData name="Karen Volle" userId="56a017f8-fff7-4347-a03a-e4e7c9199847" providerId="ADAL" clId="{A1A87591-9EE2-4F08-BA79-625D6526D519}" dt="2022-10-31T13:25:19.279" v="135" actId="47"/>
        <pc:sldMkLst>
          <pc:docMk/>
          <pc:sldMk cId="4035083040" sldId="12067"/>
        </pc:sldMkLst>
      </pc:sldChg>
      <pc:sldMasterChg chg="del delSldLayout">
        <pc:chgData name="Karen Volle" userId="56a017f8-fff7-4347-a03a-e4e7c9199847" providerId="ADAL" clId="{A1A87591-9EE2-4F08-BA79-625D6526D519}" dt="2022-10-31T13:25:19.279" v="135" actId="47"/>
        <pc:sldMasterMkLst>
          <pc:docMk/>
          <pc:sldMasterMk cId="0" sldId="2147483648"/>
        </pc:sldMasterMkLst>
        <pc:sldLayoutChg chg="del">
          <pc:chgData name="Karen Volle" userId="56a017f8-fff7-4347-a03a-e4e7c9199847" providerId="ADAL" clId="{A1A87591-9EE2-4F08-BA79-625D6526D519}" dt="2022-10-31T13:25:19.279" v="135" actId="47"/>
          <pc:sldLayoutMkLst>
            <pc:docMk/>
            <pc:sldMasterMk cId="0" sldId="2147483648"/>
            <pc:sldLayoutMk cId="0" sldId="2147483651"/>
          </pc:sldLayoutMkLst>
        </pc:sldLayoutChg>
        <pc:sldLayoutChg chg="del">
          <pc:chgData name="Karen Volle" userId="56a017f8-fff7-4347-a03a-e4e7c9199847" providerId="ADAL" clId="{A1A87591-9EE2-4F08-BA79-625D6526D519}" dt="2022-10-31T13:25:19.279" v="135" actId="47"/>
          <pc:sldLayoutMkLst>
            <pc:docMk/>
            <pc:sldMasterMk cId="0" sldId="2147483648"/>
            <pc:sldLayoutMk cId="0" sldId="2147483654"/>
          </pc:sldLayoutMkLst>
        </pc:sldLayoutChg>
        <pc:sldLayoutChg chg="del">
          <pc:chgData name="Karen Volle" userId="56a017f8-fff7-4347-a03a-e4e7c9199847" providerId="ADAL" clId="{A1A87591-9EE2-4F08-BA79-625D6526D519}" dt="2022-10-31T13:25:19.279" v="135" actId="47"/>
          <pc:sldLayoutMkLst>
            <pc:docMk/>
            <pc:sldMasterMk cId="0" sldId="2147483648"/>
            <pc:sldLayoutMk cId="0" sldId="2147483657"/>
          </pc:sldLayoutMkLst>
        </pc:sldLayoutChg>
        <pc:sldLayoutChg chg="del">
          <pc:chgData name="Karen Volle" userId="56a017f8-fff7-4347-a03a-e4e7c9199847" providerId="ADAL" clId="{A1A87591-9EE2-4F08-BA79-625D6526D519}" dt="2022-10-31T13:25:19.279" v="135" actId="47"/>
          <pc:sldLayoutMkLst>
            <pc:docMk/>
            <pc:sldMasterMk cId="0" sldId="2147483648"/>
            <pc:sldLayoutMk cId="0" sldId="2147483658"/>
          </pc:sldLayoutMkLst>
        </pc:sldLayoutChg>
        <pc:sldLayoutChg chg="del">
          <pc:chgData name="Karen Volle" userId="56a017f8-fff7-4347-a03a-e4e7c9199847" providerId="ADAL" clId="{A1A87591-9EE2-4F08-BA79-625D6526D519}" dt="2022-10-31T13:25:19.279" v="135" actId="47"/>
          <pc:sldLayoutMkLst>
            <pc:docMk/>
            <pc:sldMasterMk cId="0" sldId="2147483648"/>
            <pc:sldLayoutMk cId="0" sldId="2147483659"/>
          </pc:sldLayoutMkLst>
        </pc:sldLayoutChg>
        <pc:sldLayoutChg chg="del">
          <pc:chgData name="Karen Volle" userId="56a017f8-fff7-4347-a03a-e4e7c9199847" providerId="ADAL" clId="{A1A87591-9EE2-4F08-BA79-625D6526D519}" dt="2022-10-31T13:25:19.279" v="135" actId="47"/>
          <pc:sldLayoutMkLst>
            <pc:docMk/>
            <pc:sldMasterMk cId="0" sldId="2147483648"/>
            <pc:sldLayoutMk cId="0" sldId="2147483660"/>
          </pc:sldLayoutMkLst>
        </pc:sldLayoutChg>
        <pc:sldLayoutChg chg="del">
          <pc:chgData name="Karen Volle" userId="56a017f8-fff7-4347-a03a-e4e7c9199847" providerId="ADAL" clId="{A1A87591-9EE2-4F08-BA79-625D6526D519}" dt="2022-10-31T13:25:19.279" v="135" actId="47"/>
          <pc:sldLayoutMkLst>
            <pc:docMk/>
            <pc:sldMasterMk cId="0" sldId="2147483648"/>
            <pc:sldLayoutMk cId="620543003" sldId="2147483666"/>
          </pc:sldLayoutMkLst>
        </pc:sldLayoutChg>
      </pc:sldMasterChg>
    </pc:docChg>
  </pc:docChgLst>
  <pc:docChgLst>
    <pc:chgData name="Andrew Houtenville" userId="aea22101-bd61-4dfe-a17f-14b576307e93" providerId="ADAL" clId="{184D54E5-F95E-40B6-A681-E931BC3C642D}"/>
    <pc:docChg chg="undo custSel addSld delSld modSld">
      <pc:chgData name="Andrew Houtenville" userId="aea22101-bd61-4dfe-a17f-14b576307e93" providerId="ADAL" clId="{184D54E5-F95E-40B6-A681-E931BC3C642D}" dt="2022-11-04T15:22:58.548" v="629" actId="20577"/>
      <pc:docMkLst>
        <pc:docMk/>
      </pc:docMkLst>
      <pc:sldChg chg="modSp mod">
        <pc:chgData name="Andrew Houtenville" userId="aea22101-bd61-4dfe-a17f-14b576307e93" providerId="ADAL" clId="{184D54E5-F95E-40B6-A681-E931BC3C642D}" dt="2022-11-04T14:51:09.271" v="5" actId="20577"/>
        <pc:sldMkLst>
          <pc:docMk/>
          <pc:sldMk cId="538596775" sldId="262"/>
        </pc:sldMkLst>
        <pc:spChg chg="mod">
          <ac:chgData name="Andrew Houtenville" userId="aea22101-bd61-4dfe-a17f-14b576307e93" providerId="ADAL" clId="{184D54E5-F95E-40B6-A681-E931BC3C642D}" dt="2022-11-04T14:51:09.271" v="5" actId="20577"/>
          <ac:spMkLst>
            <pc:docMk/>
            <pc:sldMk cId="538596775" sldId="262"/>
            <ac:spMk id="2" creationId="{069B8CA7-1ABB-449E-840E-639A7A1C80F1}"/>
          </ac:spMkLst>
        </pc:spChg>
      </pc:sldChg>
      <pc:sldChg chg="addSp delSp modSp mod">
        <pc:chgData name="Andrew Houtenville" userId="aea22101-bd61-4dfe-a17f-14b576307e93" providerId="ADAL" clId="{184D54E5-F95E-40B6-A681-E931BC3C642D}" dt="2022-11-04T15:21:48.838" v="600" actId="1076"/>
        <pc:sldMkLst>
          <pc:docMk/>
          <pc:sldMk cId="631228161" sldId="11940"/>
        </pc:sldMkLst>
        <pc:spChg chg="add mod">
          <ac:chgData name="Andrew Houtenville" userId="aea22101-bd61-4dfe-a17f-14b576307e93" providerId="ADAL" clId="{184D54E5-F95E-40B6-A681-E931BC3C642D}" dt="2022-11-04T15:10:56.821" v="540"/>
          <ac:spMkLst>
            <pc:docMk/>
            <pc:sldMk cId="631228161" sldId="11940"/>
            <ac:spMk id="6" creationId="{CEC6C38B-1453-10B1-9F66-AAC525E8CD3F}"/>
          </ac:spMkLst>
        </pc:spChg>
        <pc:spChg chg="add mod">
          <ac:chgData name="Andrew Houtenville" userId="aea22101-bd61-4dfe-a17f-14b576307e93" providerId="ADAL" clId="{184D54E5-F95E-40B6-A681-E931BC3C642D}" dt="2022-11-04T15:10:56.821" v="540"/>
          <ac:spMkLst>
            <pc:docMk/>
            <pc:sldMk cId="631228161" sldId="11940"/>
            <ac:spMk id="7" creationId="{694A52D4-6B95-43FC-A2BC-88A25E59EAE1}"/>
          </ac:spMkLst>
        </pc:spChg>
        <pc:spChg chg="add mod">
          <ac:chgData name="Andrew Houtenville" userId="aea22101-bd61-4dfe-a17f-14b576307e93" providerId="ADAL" clId="{184D54E5-F95E-40B6-A681-E931BC3C642D}" dt="2022-11-04T15:10:56.821" v="540"/>
          <ac:spMkLst>
            <pc:docMk/>
            <pc:sldMk cId="631228161" sldId="11940"/>
            <ac:spMk id="9" creationId="{8EE448F3-1BCE-5634-57FC-321C9A243F24}"/>
          </ac:spMkLst>
        </pc:spChg>
        <pc:spChg chg="add mod">
          <ac:chgData name="Andrew Houtenville" userId="aea22101-bd61-4dfe-a17f-14b576307e93" providerId="ADAL" clId="{184D54E5-F95E-40B6-A681-E931BC3C642D}" dt="2022-11-04T15:11:32.049" v="546"/>
          <ac:spMkLst>
            <pc:docMk/>
            <pc:sldMk cId="631228161" sldId="11940"/>
            <ac:spMk id="18" creationId="{CEC6C38B-1453-10B1-9F66-AAC525E8CD3F}"/>
          </ac:spMkLst>
        </pc:spChg>
        <pc:spChg chg="add mod">
          <ac:chgData name="Andrew Houtenville" userId="aea22101-bd61-4dfe-a17f-14b576307e93" providerId="ADAL" clId="{184D54E5-F95E-40B6-A681-E931BC3C642D}" dt="2022-11-04T15:11:32.049" v="546"/>
          <ac:spMkLst>
            <pc:docMk/>
            <pc:sldMk cId="631228161" sldId="11940"/>
            <ac:spMk id="19" creationId="{694A52D4-6B95-43FC-A2BC-88A25E59EAE1}"/>
          </ac:spMkLst>
        </pc:spChg>
        <pc:spChg chg="add mod">
          <ac:chgData name="Andrew Houtenville" userId="aea22101-bd61-4dfe-a17f-14b576307e93" providerId="ADAL" clId="{184D54E5-F95E-40B6-A681-E931BC3C642D}" dt="2022-11-04T15:11:32.049" v="546"/>
          <ac:spMkLst>
            <pc:docMk/>
            <pc:sldMk cId="631228161" sldId="11940"/>
            <ac:spMk id="21" creationId="{8EE448F3-1BCE-5634-57FC-321C9A243F24}"/>
          </ac:spMkLst>
        </pc:spChg>
        <pc:spChg chg="add mod">
          <ac:chgData name="Andrew Houtenville" userId="aea22101-bd61-4dfe-a17f-14b576307e93" providerId="ADAL" clId="{184D54E5-F95E-40B6-A681-E931BC3C642D}" dt="2022-11-04T15:12:53.693" v="550"/>
          <ac:spMkLst>
            <pc:docMk/>
            <pc:sldMk cId="631228161" sldId="11940"/>
            <ac:spMk id="29" creationId="{CEC6C38B-1453-10B1-9F66-AAC525E8CD3F}"/>
          </ac:spMkLst>
        </pc:spChg>
        <pc:spChg chg="add mod">
          <ac:chgData name="Andrew Houtenville" userId="aea22101-bd61-4dfe-a17f-14b576307e93" providerId="ADAL" clId="{184D54E5-F95E-40B6-A681-E931BC3C642D}" dt="2022-11-04T15:12:53.693" v="550"/>
          <ac:spMkLst>
            <pc:docMk/>
            <pc:sldMk cId="631228161" sldId="11940"/>
            <ac:spMk id="30" creationId="{694A52D4-6B95-43FC-A2BC-88A25E59EAE1}"/>
          </ac:spMkLst>
        </pc:spChg>
        <pc:spChg chg="add mod">
          <ac:chgData name="Andrew Houtenville" userId="aea22101-bd61-4dfe-a17f-14b576307e93" providerId="ADAL" clId="{184D54E5-F95E-40B6-A681-E931BC3C642D}" dt="2022-11-04T15:12:53.693" v="550"/>
          <ac:spMkLst>
            <pc:docMk/>
            <pc:sldMk cId="631228161" sldId="11940"/>
            <ac:spMk id="32" creationId="{8EE448F3-1BCE-5634-57FC-321C9A243F24}"/>
          </ac:spMkLst>
        </pc:spChg>
        <pc:spChg chg="add mod">
          <ac:chgData name="Andrew Houtenville" userId="aea22101-bd61-4dfe-a17f-14b576307e93" providerId="ADAL" clId="{184D54E5-F95E-40B6-A681-E931BC3C642D}" dt="2022-11-04T15:18:44.162" v="582"/>
          <ac:spMkLst>
            <pc:docMk/>
            <pc:sldMk cId="631228161" sldId="11940"/>
            <ac:spMk id="41" creationId="{67B7C483-F0E4-CF4B-D212-F7379A7DF9ED}"/>
          </ac:spMkLst>
        </pc:spChg>
        <pc:spChg chg="add mod">
          <ac:chgData name="Andrew Houtenville" userId="aea22101-bd61-4dfe-a17f-14b576307e93" providerId="ADAL" clId="{184D54E5-F95E-40B6-A681-E931BC3C642D}" dt="2022-11-04T15:21:38.979" v="598"/>
          <ac:spMkLst>
            <pc:docMk/>
            <pc:sldMk cId="631228161" sldId="11940"/>
            <ac:spMk id="50" creationId="{67B7C483-F0E4-CF4B-D212-F7379A7DF9ED}"/>
          </ac:spMkLst>
        </pc:spChg>
        <pc:grpChg chg="add mod">
          <ac:chgData name="Andrew Houtenville" userId="aea22101-bd61-4dfe-a17f-14b576307e93" providerId="ADAL" clId="{184D54E5-F95E-40B6-A681-E931BC3C642D}" dt="2022-11-04T15:10:56.821" v="540"/>
          <ac:grpSpMkLst>
            <pc:docMk/>
            <pc:sldMk cId="631228161" sldId="11940"/>
            <ac:grpSpMk id="3" creationId="{493903BE-7CCE-4C00-B44E-9FBE9FA2FA2E}"/>
          </ac:grpSpMkLst>
        </pc:grpChg>
        <pc:grpChg chg="add mod">
          <ac:chgData name="Andrew Houtenville" userId="aea22101-bd61-4dfe-a17f-14b576307e93" providerId="ADAL" clId="{184D54E5-F95E-40B6-A681-E931BC3C642D}" dt="2022-11-04T15:10:56.821" v="540"/>
          <ac:grpSpMkLst>
            <pc:docMk/>
            <pc:sldMk cId="631228161" sldId="11940"/>
            <ac:grpSpMk id="8" creationId="{5BAC24FB-AB1E-A64D-1F35-59043D628AF1}"/>
          </ac:grpSpMkLst>
        </pc:grpChg>
        <pc:grpChg chg="add mod">
          <ac:chgData name="Andrew Houtenville" userId="aea22101-bd61-4dfe-a17f-14b576307e93" providerId="ADAL" clId="{184D54E5-F95E-40B6-A681-E931BC3C642D}" dt="2022-11-04T15:10:56.821" v="540"/>
          <ac:grpSpMkLst>
            <pc:docMk/>
            <pc:sldMk cId="631228161" sldId="11940"/>
            <ac:grpSpMk id="12" creationId="{CCEC4050-A6B7-CEDB-6541-7D3D20BB5702}"/>
          </ac:grpSpMkLst>
        </pc:grpChg>
        <pc:grpChg chg="add mod">
          <ac:chgData name="Andrew Houtenville" userId="aea22101-bd61-4dfe-a17f-14b576307e93" providerId="ADAL" clId="{184D54E5-F95E-40B6-A681-E931BC3C642D}" dt="2022-11-04T15:11:32.049" v="546"/>
          <ac:grpSpMkLst>
            <pc:docMk/>
            <pc:sldMk cId="631228161" sldId="11940"/>
            <ac:grpSpMk id="16" creationId="{493903BE-7CCE-4C00-B44E-9FBE9FA2FA2E}"/>
          </ac:grpSpMkLst>
        </pc:grpChg>
        <pc:grpChg chg="add mod">
          <ac:chgData name="Andrew Houtenville" userId="aea22101-bd61-4dfe-a17f-14b576307e93" providerId="ADAL" clId="{184D54E5-F95E-40B6-A681-E931BC3C642D}" dt="2022-11-04T15:11:32.049" v="546"/>
          <ac:grpSpMkLst>
            <pc:docMk/>
            <pc:sldMk cId="631228161" sldId="11940"/>
            <ac:grpSpMk id="20" creationId="{5BAC24FB-AB1E-A64D-1F35-59043D628AF1}"/>
          </ac:grpSpMkLst>
        </pc:grpChg>
        <pc:grpChg chg="add mod">
          <ac:chgData name="Andrew Houtenville" userId="aea22101-bd61-4dfe-a17f-14b576307e93" providerId="ADAL" clId="{184D54E5-F95E-40B6-A681-E931BC3C642D}" dt="2022-11-04T15:11:32.049" v="546"/>
          <ac:grpSpMkLst>
            <pc:docMk/>
            <pc:sldMk cId="631228161" sldId="11940"/>
            <ac:grpSpMk id="24" creationId="{CCEC4050-A6B7-CEDB-6541-7D3D20BB5702}"/>
          </ac:grpSpMkLst>
        </pc:grpChg>
        <pc:grpChg chg="add mod">
          <ac:chgData name="Andrew Houtenville" userId="aea22101-bd61-4dfe-a17f-14b576307e93" providerId="ADAL" clId="{184D54E5-F95E-40B6-A681-E931BC3C642D}" dt="2022-11-04T15:12:53.693" v="550"/>
          <ac:grpSpMkLst>
            <pc:docMk/>
            <pc:sldMk cId="631228161" sldId="11940"/>
            <ac:grpSpMk id="27" creationId="{8A3BAB83-9B6F-6E6C-0F79-307143ECA4BE}"/>
          </ac:grpSpMkLst>
        </pc:grpChg>
        <pc:grpChg chg="add mod">
          <ac:chgData name="Andrew Houtenville" userId="aea22101-bd61-4dfe-a17f-14b576307e93" providerId="ADAL" clId="{184D54E5-F95E-40B6-A681-E931BC3C642D}" dt="2022-11-04T15:12:53.693" v="550"/>
          <ac:grpSpMkLst>
            <pc:docMk/>
            <pc:sldMk cId="631228161" sldId="11940"/>
            <ac:grpSpMk id="28" creationId="{493903BE-7CCE-4C00-B44E-9FBE9FA2FA2E}"/>
          </ac:grpSpMkLst>
        </pc:grpChg>
        <pc:grpChg chg="add mod">
          <ac:chgData name="Andrew Houtenville" userId="aea22101-bd61-4dfe-a17f-14b576307e93" providerId="ADAL" clId="{184D54E5-F95E-40B6-A681-E931BC3C642D}" dt="2022-11-04T15:12:53.693" v="550"/>
          <ac:grpSpMkLst>
            <pc:docMk/>
            <pc:sldMk cId="631228161" sldId="11940"/>
            <ac:grpSpMk id="31" creationId="{5BAC24FB-AB1E-A64D-1F35-59043D628AF1}"/>
          </ac:grpSpMkLst>
        </pc:grpChg>
        <pc:grpChg chg="add mod">
          <ac:chgData name="Andrew Houtenville" userId="aea22101-bd61-4dfe-a17f-14b576307e93" providerId="ADAL" clId="{184D54E5-F95E-40B6-A681-E931BC3C642D}" dt="2022-11-04T15:12:53.693" v="550"/>
          <ac:grpSpMkLst>
            <pc:docMk/>
            <pc:sldMk cId="631228161" sldId="11940"/>
            <ac:grpSpMk id="35" creationId="{CCEC4050-A6B7-CEDB-6541-7D3D20BB5702}"/>
          </ac:grpSpMkLst>
        </pc:grpChg>
        <pc:grpChg chg="add mod">
          <ac:chgData name="Andrew Houtenville" userId="aea22101-bd61-4dfe-a17f-14b576307e93" providerId="ADAL" clId="{184D54E5-F95E-40B6-A681-E931BC3C642D}" dt="2022-11-04T15:18:44.162" v="582"/>
          <ac:grpSpMkLst>
            <pc:docMk/>
            <pc:sldMk cId="631228161" sldId="11940"/>
            <ac:grpSpMk id="39" creationId="{C526FEA2-EB1B-4D05-AE80-BE91DB5A7C02}"/>
          </ac:grpSpMkLst>
        </pc:grpChg>
        <pc:grpChg chg="add mod">
          <ac:chgData name="Andrew Houtenville" userId="aea22101-bd61-4dfe-a17f-14b576307e93" providerId="ADAL" clId="{184D54E5-F95E-40B6-A681-E931BC3C642D}" dt="2022-11-04T15:18:44.162" v="582"/>
          <ac:grpSpMkLst>
            <pc:docMk/>
            <pc:sldMk cId="631228161" sldId="11940"/>
            <ac:grpSpMk id="40" creationId="{7221B80B-F8AD-D137-61FD-125A53A9025C}"/>
          </ac:grpSpMkLst>
        </pc:grpChg>
        <pc:grpChg chg="add mod">
          <ac:chgData name="Andrew Houtenville" userId="aea22101-bd61-4dfe-a17f-14b576307e93" providerId="ADAL" clId="{184D54E5-F95E-40B6-A681-E931BC3C642D}" dt="2022-11-04T15:18:44.162" v="582"/>
          <ac:grpSpMkLst>
            <pc:docMk/>
            <pc:sldMk cId="631228161" sldId="11940"/>
            <ac:grpSpMk id="44" creationId="{6227057E-1587-BF93-E9E7-20BEE1A5C337}"/>
          </ac:grpSpMkLst>
        </pc:grpChg>
        <pc:grpChg chg="add mod">
          <ac:chgData name="Andrew Houtenville" userId="aea22101-bd61-4dfe-a17f-14b576307e93" providerId="ADAL" clId="{184D54E5-F95E-40B6-A681-E931BC3C642D}" dt="2022-11-04T15:21:38.979" v="598"/>
          <ac:grpSpMkLst>
            <pc:docMk/>
            <pc:sldMk cId="631228161" sldId="11940"/>
            <ac:grpSpMk id="48" creationId="{C526FEA2-EB1B-4D05-AE80-BE91DB5A7C02}"/>
          </ac:grpSpMkLst>
        </pc:grpChg>
        <pc:grpChg chg="add mod">
          <ac:chgData name="Andrew Houtenville" userId="aea22101-bd61-4dfe-a17f-14b576307e93" providerId="ADAL" clId="{184D54E5-F95E-40B6-A681-E931BC3C642D}" dt="2022-11-04T15:21:38.979" v="598"/>
          <ac:grpSpMkLst>
            <pc:docMk/>
            <pc:sldMk cId="631228161" sldId="11940"/>
            <ac:grpSpMk id="49" creationId="{7221B80B-F8AD-D137-61FD-125A53A9025C}"/>
          </ac:grpSpMkLst>
        </pc:grpChg>
        <pc:grpChg chg="add mod">
          <ac:chgData name="Andrew Houtenville" userId="aea22101-bd61-4dfe-a17f-14b576307e93" providerId="ADAL" clId="{184D54E5-F95E-40B6-A681-E931BC3C642D}" dt="2022-11-04T15:21:38.979" v="598"/>
          <ac:grpSpMkLst>
            <pc:docMk/>
            <pc:sldMk cId="631228161" sldId="11940"/>
            <ac:grpSpMk id="53" creationId="{6227057E-1587-BF93-E9E7-20BEE1A5C337}"/>
          </ac:grpSpMkLst>
        </pc:grpChg>
        <pc:graphicFrameChg chg="add mod">
          <ac:chgData name="Andrew Houtenville" userId="aea22101-bd61-4dfe-a17f-14b576307e93" providerId="ADAL" clId="{184D54E5-F95E-40B6-A681-E931BC3C642D}" dt="2022-11-04T15:10:56.821" v="540"/>
          <ac:graphicFrameMkLst>
            <pc:docMk/>
            <pc:sldMk cId="631228161" sldId="11940"/>
            <ac:graphicFrameMk id="10" creationId="{608E75E6-D7B1-4B52-3416-BFFAB12BB741}"/>
          </ac:graphicFrameMkLst>
        </pc:graphicFrameChg>
        <pc:graphicFrameChg chg="add mod">
          <ac:chgData name="Andrew Houtenville" userId="aea22101-bd61-4dfe-a17f-14b576307e93" providerId="ADAL" clId="{184D54E5-F95E-40B6-A681-E931BC3C642D}" dt="2022-11-04T15:10:56.821" v="540"/>
          <ac:graphicFrameMkLst>
            <pc:docMk/>
            <pc:sldMk cId="631228161" sldId="11940"/>
            <ac:graphicFrameMk id="11" creationId="{D165ADB2-68BE-77F7-21E4-E5F0E43610DE}"/>
          </ac:graphicFrameMkLst>
        </pc:graphicFrameChg>
        <pc:graphicFrameChg chg="add mod">
          <ac:chgData name="Andrew Houtenville" userId="aea22101-bd61-4dfe-a17f-14b576307e93" providerId="ADAL" clId="{184D54E5-F95E-40B6-A681-E931BC3C642D}" dt="2022-11-04T15:11:32.049" v="546"/>
          <ac:graphicFrameMkLst>
            <pc:docMk/>
            <pc:sldMk cId="631228161" sldId="11940"/>
            <ac:graphicFrameMk id="22" creationId="{608E75E6-D7B1-4B52-3416-BFFAB12BB741}"/>
          </ac:graphicFrameMkLst>
        </pc:graphicFrameChg>
        <pc:graphicFrameChg chg="add mod">
          <ac:chgData name="Andrew Houtenville" userId="aea22101-bd61-4dfe-a17f-14b576307e93" providerId="ADAL" clId="{184D54E5-F95E-40B6-A681-E931BC3C642D}" dt="2022-11-04T15:11:32.049" v="546"/>
          <ac:graphicFrameMkLst>
            <pc:docMk/>
            <pc:sldMk cId="631228161" sldId="11940"/>
            <ac:graphicFrameMk id="23" creationId="{D165ADB2-68BE-77F7-21E4-E5F0E43610DE}"/>
          </ac:graphicFrameMkLst>
        </pc:graphicFrameChg>
        <pc:graphicFrameChg chg="add mod">
          <ac:chgData name="Andrew Houtenville" userId="aea22101-bd61-4dfe-a17f-14b576307e93" providerId="ADAL" clId="{184D54E5-F95E-40B6-A681-E931BC3C642D}" dt="2022-11-04T15:12:53.693" v="550"/>
          <ac:graphicFrameMkLst>
            <pc:docMk/>
            <pc:sldMk cId="631228161" sldId="11940"/>
            <ac:graphicFrameMk id="33" creationId="{608E75E6-D7B1-4B52-3416-BFFAB12BB741}"/>
          </ac:graphicFrameMkLst>
        </pc:graphicFrameChg>
        <pc:graphicFrameChg chg="add mod">
          <ac:chgData name="Andrew Houtenville" userId="aea22101-bd61-4dfe-a17f-14b576307e93" providerId="ADAL" clId="{184D54E5-F95E-40B6-A681-E931BC3C642D}" dt="2022-11-04T15:12:53.693" v="550"/>
          <ac:graphicFrameMkLst>
            <pc:docMk/>
            <pc:sldMk cId="631228161" sldId="11940"/>
            <ac:graphicFrameMk id="34" creationId="{D165ADB2-68BE-77F7-21E4-E5F0E43610DE}"/>
          </ac:graphicFrameMkLst>
        </pc:graphicFrameChg>
        <pc:graphicFrameChg chg="add mod">
          <ac:chgData name="Andrew Houtenville" userId="aea22101-bd61-4dfe-a17f-14b576307e93" providerId="ADAL" clId="{184D54E5-F95E-40B6-A681-E931BC3C642D}" dt="2022-11-04T15:18:44.162" v="582"/>
          <ac:graphicFrameMkLst>
            <pc:docMk/>
            <pc:sldMk cId="631228161" sldId="11940"/>
            <ac:graphicFrameMk id="42" creationId="{E7BAA083-1A44-C2A6-B46F-12E0C04D0589}"/>
          </ac:graphicFrameMkLst>
        </pc:graphicFrameChg>
        <pc:graphicFrameChg chg="add mod">
          <ac:chgData name="Andrew Houtenville" userId="aea22101-bd61-4dfe-a17f-14b576307e93" providerId="ADAL" clId="{184D54E5-F95E-40B6-A681-E931BC3C642D}" dt="2022-11-04T15:18:44.162" v="582"/>
          <ac:graphicFrameMkLst>
            <pc:docMk/>
            <pc:sldMk cId="631228161" sldId="11940"/>
            <ac:graphicFrameMk id="43" creationId="{EBF348DD-8E2B-7378-BBB2-1463D4AF59AB}"/>
          </ac:graphicFrameMkLst>
        </pc:graphicFrameChg>
        <pc:graphicFrameChg chg="add mod">
          <ac:chgData name="Andrew Houtenville" userId="aea22101-bd61-4dfe-a17f-14b576307e93" providerId="ADAL" clId="{184D54E5-F95E-40B6-A681-E931BC3C642D}" dt="2022-11-04T15:21:38.979" v="598"/>
          <ac:graphicFrameMkLst>
            <pc:docMk/>
            <pc:sldMk cId="631228161" sldId="11940"/>
            <ac:graphicFrameMk id="51" creationId="{E7BAA083-1A44-C2A6-B46F-12E0C04D0589}"/>
          </ac:graphicFrameMkLst>
        </pc:graphicFrameChg>
        <pc:graphicFrameChg chg="add mod">
          <ac:chgData name="Andrew Houtenville" userId="aea22101-bd61-4dfe-a17f-14b576307e93" providerId="ADAL" clId="{184D54E5-F95E-40B6-A681-E931BC3C642D}" dt="2022-11-04T15:21:38.979" v="598"/>
          <ac:graphicFrameMkLst>
            <pc:docMk/>
            <pc:sldMk cId="631228161" sldId="11940"/>
            <ac:graphicFrameMk id="52" creationId="{EBF348DD-8E2B-7378-BBB2-1463D4AF59AB}"/>
          </ac:graphicFrameMkLst>
        </pc:graphicFrameChg>
        <pc:picChg chg="add del">
          <ac:chgData name="Andrew Houtenville" userId="aea22101-bd61-4dfe-a17f-14b576307e93" providerId="ADAL" clId="{184D54E5-F95E-40B6-A681-E931BC3C642D}" dt="2022-11-04T15:11:02.406" v="542" actId="478"/>
          <ac:picMkLst>
            <pc:docMk/>
            <pc:sldMk cId="631228161" sldId="11940"/>
            <ac:picMk id="15" creationId="{CA2A7AC2-6CF5-9C84-A042-80481FBDDDB3}"/>
          </ac:picMkLst>
        </pc:picChg>
        <pc:picChg chg="del">
          <ac:chgData name="Andrew Houtenville" userId="aea22101-bd61-4dfe-a17f-14b576307e93" providerId="ADAL" clId="{184D54E5-F95E-40B6-A681-E931BC3C642D}" dt="2022-11-04T15:05:42.089" v="524" actId="478"/>
          <ac:picMkLst>
            <pc:docMk/>
            <pc:sldMk cId="631228161" sldId="11940"/>
            <ac:picMk id="17" creationId="{CFA0FA3E-2477-38CC-E67B-ABF993C14385}"/>
          </ac:picMkLst>
        </pc:picChg>
        <pc:picChg chg="add del mod">
          <ac:chgData name="Andrew Houtenville" userId="aea22101-bd61-4dfe-a17f-14b576307e93" providerId="ADAL" clId="{184D54E5-F95E-40B6-A681-E931BC3C642D}" dt="2022-11-04T15:18:40.884" v="578" actId="478"/>
          <ac:picMkLst>
            <pc:docMk/>
            <pc:sldMk cId="631228161" sldId="11940"/>
            <ac:picMk id="38" creationId="{23552B32-05A7-2B69-76E9-8F78E00CD4D9}"/>
          </ac:picMkLst>
        </pc:picChg>
        <pc:picChg chg="add del mod">
          <ac:chgData name="Andrew Houtenville" userId="aea22101-bd61-4dfe-a17f-14b576307e93" providerId="ADAL" clId="{184D54E5-F95E-40B6-A681-E931BC3C642D}" dt="2022-11-04T15:21:35.269" v="594" actId="478"/>
          <ac:picMkLst>
            <pc:docMk/>
            <pc:sldMk cId="631228161" sldId="11940"/>
            <ac:picMk id="47" creationId="{A97D477D-A260-A5FB-6E53-F121195C6B53}"/>
          </ac:picMkLst>
        </pc:picChg>
        <pc:picChg chg="add mod">
          <ac:chgData name="Andrew Houtenville" userId="aea22101-bd61-4dfe-a17f-14b576307e93" providerId="ADAL" clId="{184D54E5-F95E-40B6-A681-E931BC3C642D}" dt="2022-11-04T15:21:48.838" v="600" actId="1076"/>
          <ac:picMkLst>
            <pc:docMk/>
            <pc:sldMk cId="631228161" sldId="11940"/>
            <ac:picMk id="56" creationId="{F0DFC3C5-1DA4-329D-D7F2-E6BAF2B60D63}"/>
          </ac:picMkLst>
        </pc:picChg>
        <pc:cxnChg chg="add mod">
          <ac:chgData name="Andrew Houtenville" userId="aea22101-bd61-4dfe-a17f-14b576307e93" providerId="ADAL" clId="{184D54E5-F95E-40B6-A681-E931BC3C642D}" dt="2022-11-04T15:10:56.821" v="540"/>
          <ac:cxnSpMkLst>
            <pc:docMk/>
            <pc:sldMk cId="631228161" sldId="11940"/>
            <ac:cxnSpMk id="13" creationId="{8BDB82FA-C97E-1071-0F33-2B27365A90FE}"/>
          </ac:cxnSpMkLst>
        </pc:cxnChg>
        <pc:cxnChg chg="add mod">
          <ac:chgData name="Andrew Houtenville" userId="aea22101-bd61-4dfe-a17f-14b576307e93" providerId="ADAL" clId="{184D54E5-F95E-40B6-A681-E931BC3C642D}" dt="2022-11-04T15:10:56.821" v="540"/>
          <ac:cxnSpMkLst>
            <pc:docMk/>
            <pc:sldMk cId="631228161" sldId="11940"/>
            <ac:cxnSpMk id="14" creationId="{A69AEC06-1585-65AC-E7E3-0EF535618330}"/>
          </ac:cxnSpMkLst>
        </pc:cxnChg>
        <pc:cxnChg chg="add mod">
          <ac:chgData name="Andrew Houtenville" userId="aea22101-bd61-4dfe-a17f-14b576307e93" providerId="ADAL" clId="{184D54E5-F95E-40B6-A681-E931BC3C642D}" dt="2022-11-04T15:11:32.049" v="546"/>
          <ac:cxnSpMkLst>
            <pc:docMk/>
            <pc:sldMk cId="631228161" sldId="11940"/>
            <ac:cxnSpMk id="25" creationId="{8BDB82FA-C97E-1071-0F33-2B27365A90FE}"/>
          </ac:cxnSpMkLst>
        </pc:cxnChg>
        <pc:cxnChg chg="add mod">
          <ac:chgData name="Andrew Houtenville" userId="aea22101-bd61-4dfe-a17f-14b576307e93" providerId="ADAL" clId="{184D54E5-F95E-40B6-A681-E931BC3C642D}" dt="2022-11-04T15:11:32.049" v="546"/>
          <ac:cxnSpMkLst>
            <pc:docMk/>
            <pc:sldMk cId="631228161" sldId="11940"/>
            <ac:cxnSpMk id="26" creationId="{A69AEC06-1585-65AC-E7E3-0EF535618330}"/>
          </ac:cxnSpMkLst>
        </pc:cxnChg>
        <pc:cxnChg chg="add mod">
          <ac:chgData name="Andrew Houtenville" userId="aea22101-bd61-4dfe-a17f-14b576307e93" providerId="ADAL" clId="{184D54E5-F95E-40B6-A681-E931BC3C642D}" dt="2022-11-04T15:12:53.693" v="550"/>
          <ac:cxnSpMkLst>
            <pc:docMk/>
            <pc:sldMk cId="631228161" sldId="11940"/>
            <ac:cxnSpMk id="36" creationId="{8BDB82FA-C97E-1071-0F33-2B27365A90FE}"/>
          </ac:cxnSpMkLst>
        </pc:cxnChg>
        <pc:cxnChg chg="add mod">
          <ac:chgData name="Andrew Houtenville" userId="aea22101-bd61-4dfe-a17f-14b576307e93" providerId="ADAL" clId="{184D54E5-F95E-40B6-A681-E931BC3C642D}" dt="2022-11-04T15:12:53.693" v="550"/>
          <ac:cxnSpMkLst>
            <pc:docMk/>
            <pc:sldMk cId="631228161" sldId="11940"/>
            <ac:cxnSpMk id="37" creationId="{A69AEC06-1585-65AC-E7E3-0EF535618330}"/>
          </ac:cxnSpMkLst>
        </pc:cxnChg>
        <pc:cxnChg chg="add mod">
          <ac:chgData name="Andrew Houtenville" userId="aea22101-bd61-4dfe-a17f-14b576307e93" providerId="ADAL" clId="{184D54E5-F95E-40B6-A681-E931BC3C642D}" dt="2022-11-04T15:18:44.162" v="582"/>
          <ac:cxnSpMkLst>
            <pc:docMk/>
            <pc:sldMk cId="631228161" sldId="11940"/>
            <ac:cxnSpMk id="45" creationId="{733774AC-A67B-0581-0EA5-0E338A92D344}"/>
          </ac:cxnSpMkLst>
        </pc:cxnChg>
        <pc:cxnChg chg="add mod">
          <ac:chgData name="Andrew Houtenville" userId="aea22101-bd61-4dfe-a17f-14b576307e93" providerId="ADAL" clId="{184D54E5-F95E-40B6-A681-E931BC3C642D}" dt="2022-11-04T15:18:44.162" v="582"/>
          <ac:cxnSpMkLst>
            <pc:docMk/>
            <pc:sldMk cId="631228161" sldId="11940"/>
            <ac:cxnSpMk id="46" creationId="{D33945F3-6430-F15D-5DBB-906BF75AD51F}"/>
          </ac:cxnSpMkLst>
        </pc:cxnChg>
        <pc:cxnChg chg="add mod">
          <ac:chgData name="Andrew Houtenville" userId="aea22101-bd61-4dfe-a17f-14b576307e93" providerId="ADAL" clId="{184D54E5-F95E-40B6-A681-E931BC3C642D}" dt="2022-11-04T15:21:38.979" v="598"/>
          <ac:cxnSpMkLst>
            <pc:docMk/>
            <pc:sldMk cId="631228161" sldId="11940"/>
            <ac:cxnSpMk id="54" creationId="{733774AC-A67B-0581-0EA5-0E338A92D344}"/>
          </ac:cxnSpMkLst>
        </pc:cxnChg>
        <pc:cxnChg chg="add mod">
          <ac:chgData name="Andrew Houtenville" userId="aea22101-bd61-4dfe-a17f-14b576307e93" providerId="ADAL" clId="{184D54E5-F95E-40B6-A681-E931BC3C642D}" dt="2022-11-04T15:21:38.979" v="598"/>
          <ac:cxnSpMkLst>
            <pc:docMk/>
            <pc:sldMk cId="631228161" sldId="11940"/>
            <ac:cxnSpMk id="55" creationId="{D33945F3-6430-F15D-5DBB-906BF75AD51F}"/>
          </ac:cxnSpMkLst>
        </pc:cxnChg>
      </pc:sldChg>
      <pc:sldChg chg="addSp delSp modSp mod">
        <pc:chgData name="Andrew Houtenville" userId="aea22101-bd61-4dfe-a17f-14b576307e93" providerId="ADAL" clId="{184D54E5-F95E-40B6-A681-E931BC3C642D}" dt="2022-11-04T15:13:54.118" v="577" actId="1076"/>
        <pc:sldMkLst>
          <pc:docMk/>
          <pc:sldMk cId="722153332" sldId="11947"/>
        </pc:sldMkLst>
        <pc:spChg chg="add mod">
          <ac:chgData name="Andrew Houtenville" userId="aea22101-bd61-4dfe-a17f-14b576307e93" providerId="ADAL" clId="{184D54E5-F95E-40B6-A681-E931BC3C642D}" dt="2022-11-04T15:05:29.998" v="521"/>
          <ac:spMkLst>
            <pc:docMk/>
            <pc:sldMk cId="722153332" sldId="11947"/>
            <ac:spMk id="7" creationId="{C842EF3C-23BB-4E74-8252-E12CC77D083A}"/>
          </ac:spMkLst>
        </pc:spChg>
        <pc:spChg chg="add mod">
          <ac:chgData name="Andrew Houtenville" userId="aea22101-bd61-4dfe-a17f-14b576307e93" providerId="ADAL" clId="{184D54E5-F95E-40B6-A681-E931BC3C642D}" dt="2022-11-04T15:07:05.339" v="530"/>
          <ac:spMkLst>
            <pc:docMk/>
            <pc:sldMk cId="722153332" sldId="11947"/>
            <ac:spMk id="16" creationId="{C842EF3C-23BB-4E74-8252-E12CC77D083A}"/>
          </ac:spMkLst>
        </pc:spChg>
        <pc:grpChg chg="add mod">
          <ac:chgData name="Andrew Houtenville" userId="aea22101-bd61-4dfe-a17f-14b576307e93" providerId="ADAL" clId="{184D54E5-F95E-40B6-A681-E931BC3C642D}" dt="2022-11-04T15:05:29.998" v="521"/>
          <ac:grpSpMkLst>
            <pc:docMk/>
            <pc:sldMk cId="722153332" sldId="11947"/>
            <ac:grpSpMk id="3" creationId="{1462CF0B-E740-F527-9748-DDEAF30E9A16}"/>
          </ac:grpSpMkLst>
        </pc:grpChg>
        <pc:grpChg chg="add mod">
          <ac:chgData name="Andrew Houtenville" userId="aea22101-bd61-4dfe-a17f-14b576307e93" providerId="ADAL" clId="{184D54E5-F95E-40B6-A681-E931BC3C642D}" dt="2022-11-04T15:05:29.998" v="521"/>
          <ac:grpSpMkLst>
            <pc:docMk/>
            <pc:sldMk cId="722153332" sldId="11947"/>
            <ac:grpSpMk id="6" creationId="{CE4C2747-9E68-4ACE-9143-EA047B1728DC}"/>
          </ac:grpSpMkLst>
        </pc:grpChg>
        <pc:grpChg chg="add mod">
          <ac:chgData name="Andrew Houtenville" userId="aea22101-bd61-4dfe-a17f-14b576307e93" providerId="ADAL" clId="{184D54E5-F95E-40B6-A681-E931BC3C642D}" dt="2022-11-04T15:05:29.998" v="521"/>
          <ac:grpSpMkLst>
            <pc:docMk/>
            <pc:sldMk cId="722153332" sldId="11947"/>
            <ac:grpSpMk id="10" creationId="{0C0472D1-4E85-A437-0447-E9EA7CDCE23B}"/>
          </ac:grpSpMkLst>
        </pc:grpChg>
        <pc:grpChg chg="add mod">
          <ac:chgData name="Andrew Houtenville" userId="aea22101-bd61-4dfe-a17f-14b576307e93" providerId="ADAL" clId="{184D54E5-F95E-40B6-A681-E931BC3C642D}" dt="2022-11-04T15:07:05.339" v="530"/>
          <ac:grpSpMkLst>
            <pc:docMk/>
            <pc:sldMk cId="722153332" sldId="11947"/>
            <ac:grpSpMk id="14" creationId="{1462CF0B-E740-F527-9748-DDEAF30E9A16}"/>
          </ac:grpSpMkLst>
        </pc:grpChg>
        <pc:grpChg chg="add mod">
          <ac:chgData name="Andrew Houtenville" userId="aea22101-bd61-4dfe-a17f-14b576307e93" providerId="ADAL" clId="{184D54E5-F95E-40B6-A681-E931BC3C642D}" dt="2022-11-04T15:07:05.339" v="530"/>
          <ac:grpSpMkLst>
            <pc:docMk/>
            <pc:sldMk cId="722153332" sldId="11947"/>
            <ac:grpSpMk id="15" creationId="{CE4C2747-9E68-4ACE-9143-EA047B1728DC}"/>
          </ac:grpSpMkLst>
        </pc:grpChg>
        <pc:grpChg chg="add mod">
          <ac:chgData name="Andrew Houtenville" userId="aea22101-bd61-4dfe-a17f-14b576307e93" providerId="ADAL" clId="{184D54E5-F95E-40B6-A681-E931BC3C642D}" dt="2022-11-04T15:07:05.339" v="530"/>
          <ac:grpSpMkLst>
            <pc:docMk/>
            <pc:sldMk cId="722153332" sldId="11947"/>
            <ac:grpSpMk id="19" creationId="{0C0472D1-4E85-A437-0447-E9EA7CDCE23B}"/>
          </ac:grpSpMkLst>
        </pc:grpChg>
        <pc:graphicFrameChg chg="add mod">
          <ac:chgData name="Andrew Houtenville" userId="aea22101-bd61-4dfe-a17f-14b576307e93" providerId="ADAL" clId="{184D54E5-F95E-40B6-A681-E931BC3C642D}" dt="2022-11-04T15:05:29.998" v="521"/>
          <ac:graphicFrameMkLst>
            <pc:docMk/>
            <pc:sldMk cId="722153332" sldId="11947"/>
            <ac:graphicFrameMk id="8" creationId="{E2AE2032-E32C-7327-D871-50283F9EE055}"/>
          </ac:graphicFrameMkLst>
        </pc:graphicFrameChg>
        <pc:graphicFrameChg chg="add mod">
          <ac:chgData name="Andrew Houtenville" userId="aea22101-bd61-4dfe-a17f-14b576307e93" providerId="ADAL" clId="{184D54E5-F95E-40B6-A681-E931BC3C642D}" dt="2022-11-04T15:05:29.998" v="521"/>
          <ac:graphicFrameMkLst>
            <pc:docMk/>
            <pc:sldMk cId="722153332" sldId="11947"/>
            <ac:graphicFrameMk id="9" creationId="{9EC82F56-6BA6-1D2A-EA1D-5EE89BE8D025}"/>
          </ac:graphicFrameMkLst>
        </pc:graphicFrameChg>
        <pc:graphicFrameChg chg="add mod">
          <ac:chgData name="Andrew Houtenville" userId="aea22101-bd61-4dfe-a17f-14b576307e93" providerId="ADAL" clId="{184D54E5-F95E-40B6-A681-E931BC3C642D}" dt="2022-11-04T15:07:05.339" v="530"/>
          <ac:graphicFrameMkLst>
            <pc:docMk/>
            <pc:sldMk cId="722153332" sldId="11947"/>
            <ac:graphicFrameMk id="17" creationId="{E2AE2032-E32C-7327-D871-50283F9EE055}"/>
          </ac:graphicFrameMkLst>
        </pc:graphicFrameChg>
        <pc:graphicFrameChg chg="add mod">
          <ac:chgData name="Andrew Houtenville" userId="aea22101-bd61-4dfe-a17f-14b576307e93" providerId="ADAL" clId="{184D54E5-F95E-40B6-A681-E931BC3C642D}" dt="2022-11-04T15:07:05.339" v="530"/>
          <ac:graphicFrameMkLst>
            <pc:docMk/>
            <pc:sldMk cId="722153332" sldId="11947"/>
            <ac:graphicFrameMk id="18" creationId="{9EC82F56-6BA6-1D2A-EA1D-5EE89BE8D025}"/>
          </ac:graphicFrameMkLst>
        </pc:graphicFrameChg>
        <pc:picChg chg="add del">
          <ac:chgData name="Andrew Houtenville" userId="aea22101-bd61-4dfe-a17f-14b576307e93" providerId="ADAL" clId="{184D54E5-F95E-40B6-A681-E931BC3C642D}" dt="2022-11-04T15:07:02.053" v="526" actId="478"/>
          <ac:picMkLst>
            <pc:docMk/>
            <pc:sldMk cId="722153332" sldId="11947"/>
            <ac:picMk id="13" creationId="{3B897432-123B-FCF1-49E3-05094E1F083E}"/>
          </ac:picMkLst>
        </pc:picChg>
        <pc:picChg chg="add mod">
          <ac:chgData name="Andrew Houtenville" userId="aea22101-bd61-4dfe-a17f-14b576307e93" providerId="ADAL" clId="{184D54E5-F95E-40B6-A681-E931BC3C642D}" dt="2022-11-04T15:13:54.118" v="577" actId="1076"/>
          <ac:picMkLst>
            <pc:docMk/>
            <pc:sldMk cId="722153332" sldId="11947"/>
            <ac:picMk id="22" creationId="{7081DB23-D226-3C85-C7BD-32EEEAC1EA8D}"/>
          </ac:picMkLst>
        </pc:picChg>
        <pc:picChg chg="del">
          <ac:chgData name="Andrew Houtenville" userId="aea22101-bd61-4dfe-a17f-14b576307e93" providerId="ADAL" clId="{184D54E5-F95E-40B6-A681-E931BC3C642D}" dt="2022-11-04T15:05:18.551" v="517" actId="478"/>
          <ac:picMkLst>
            <pc:docMk/>
            <pc:sldMk cId="722153332" sldId="11947"/>
            <ac:picMk id="31" creationId="{0D18EFF2-08A7-3C95-76CD-1A6521CDD125}"/>
          </ac:picMkLst>
        </pc:picChg>
        <pc:cxnChg chg="add mod">
          <ac:chgData name="Andrew Houtenville" userId="aea22101-bd61-4dfe-a17f-14b576307e93" providerId="ADAL" clId="{184D54E5-F95E-40B6-A681-E931BC3C642D}" dt="2022-11-04T15:05:29.998" v="521"/>
          <ac:cxnSpMkLst>
            <pc:docMk/>
            <pc:sldMk cId="722153332" sldId="11947"/>
            <ac:cxnSpMk id="11" creationId="{5D1FFC91-243B-E835-9181-DBB995F65419}"/>
          </ac:cxnSpMkLst>
        </pc:cxnChg>
        <pc:cxnChg chg="add mod">
          <ac:chgData name="Andrew Houtenville" userId="aea22101-bd61-4dfe-a17f-14b576307e93" providerId="ADAL" clId="{184D54E5-F95E-40B6-A681-E931BC3C642D}" dt="2022-11-04T15:05:29.998" v="521"/>
          <ac:cxnSpMkLst>
            <pc:docMk/>
            <pc:sldMk cId="722153332" sldId="11947"/>
            <ac:cxnSpMk id="12" creationId="{515A6AA6-A9F3-D8EB-90FA-3DD3CB305DAB}"/>
          </ac:cxnSpMkLst>
        </pc:cxnChg>
        <pc:cxnChg chg="add mod">
          <ac:chgData name="Andrew Houtenville" userId="aea22101-bd61-4dfe-a17f-14b576307e93" providerId="ADAL" clId="{184D54E5-F95E-40B6-A681-E931BC3C642D}" dt="2022-11-04T15:07:05.339" v="530"/>
          <ac:cxnSpMkLst>
            <pc:docMk/>
            <pc:sldMk cId="722153332" sldId="11947"/>
            <ac:cxnSpMk id="20" creationId="{5D1FFC91-243B-E835-9181-DBB995F65419}"/>
          </ac:cxnSpMkLst>
        </pc:cxnChg>
        <pc:cxnChg chg="add mod">
          <ac:chgData name="Andrew Houtenville" userId="aea22101-bd61-4dfe-a17f-14b576307e93" providerId="ADAL" clId="{184D54E5-F95E-40B6-A681-E931BC3C642D}" dt="2022-11-04T15:07:05.339" v="530"/>
          <ac:cxnSpMkLst>
            <pc:docMk/>
            <pc:sldMk cId="722153332" sldId="11947"/>
            <ac:cxnSpMk id="21" creationId="{515A6AA6-A9F3-D8EB-90FA-3DD3CB305DAB}"/>
          </ac:cxnSpMkLst>
        </pc:cxnChg>
      </pc:sldChg>
      <pc:sldChg chg="delSp mod">
        <pc:chgData name="Andrew Houtenville" userId="aea22101-bd61-4dfe-a17f-14b576307e93" providerId="ADAL" clId="{184D54E5-F95E-40B6-A681-E931BC3C642D}" dt="2022-11-04T15:05:40.150" v="523" actId="478"/>
        <pc:sldMkLst>
          <pc:docMk/>
          <pc:sldMk cId="2491864597" sldId="12023"/>
        </pc:sldMkLst>
        <pc:picChg chg="del">
          <ac:chgData name="Andrew Houtenville" userId="aea22101-bd61-4dfe-a17f-14b576307e93" providerId="ADAL" clId="{184D54E5-F95E-40B6-A681-E931BC3C642D}" dt="2022-11-04T15:05:40.150" v="523" actId="478"/>
          <ac:picMkLst>
            <pc:docMk/>
            <pc:sldMk cId="2491864597" sldId="12023"/>
            <ac:picMk id="17" creationId="{54CDAD81-A35B-3A8F-2F8B-FCCF533CEE65}"/>
          </ac:picMkLst>
        </pc:picChg>
      </pc:sldChg>
      <pc:sldChg chg="addSp delSp modSp mod">
        <pc:chgData name="Andrew Houtenville" userId="aea22101-bd61-4dfe-a17f-14b576307e93" providerId="ADAL" clId="{184D54E5-F95E-40B6-A681-E931BC3C642D}" dt="2022-11-04T15:22:03.830" v="603" actId="478"/>
        <pc:sldMkLst>
          <pc:docMk/>
          <pc:sldMk cId="1029436298" sldId="12035"/>
        </pc:sldMkLst>
        <pc:spChg chg="add mod">
          <ac:chgData name="Andrew Houtenville" userId="aea22101-bd61-4dfe-a17f-14b576307e93" providerId="ADAL" clId="{184D54E5-F95E-40B6-A681-E931BC3C642D}" dt="2022-11-04T15:07:19.667" v="535"/>
          <ac:spMkLst>
            <pc:docMk/>
            <pc:sldMk cId="1029436298" sldId="12035"/>
            <ac:spMk id="7" creationId="{5BA37875-AD96-4F6A-9E7D-51F79BEDCBBA}"/>
          </ac:spMkLst>
        </pc:spChg>
        <pc:grpChg chg="add mod">
          <ac:chgData name="Andrew Houtenville" userId="aea22101-bd61-4dfe-a17f-14b576307e93" providerId="ADAL" clId="{184D54E5-F95E-40B6-A681-E931BC3C642D}" dt="2022-11-04T15:07:19.667" v="535"/>
          <ac:grpSpMkLst>
            <pc:docMk/>
            <pc:sldMk cId="1029436298" sldId="12035"/>
            <ac:grpSpMk id="3" creationId="{2FC29CC6-1D12-A092-1CD6-3BB2DD3FD101}"/>
          </ac:grpSpMkLst>
        </pc:grpChg>
        <pc:grpChg chg="add mod">
          <ac:chgData name="Andrew Houtenville" userId="aea22101-bd61-4dfe-a17f-14b576307e93" providerId="ADAL" clId="{184D54E5-F95E-40B6-A681-E931BC3C642D}" dt="2022-11-04T15:07:19.667" v="535"/>
          <ac:grpSpMkLst>
            <pc:docMk/>
            <pc:sldMk cId="1029436298" sldId="12035"/>
            <ac:grpSpMk id="6" creationId="{1FB394B5-9256-4010-97C7-2DACB6D53B0B}"/>
          </ac:grpSpMkLst>
        </pc:grpChg>
        <pc:grpChg chg="add mod">
          <ac:chgData name="Andrew Houtenville" userId="aea22101-bd61-4dfe-a17f-14b576307e93" providerId="ADAL" clId="{184D54E5-F95E-40B6-A681-E931BC3C642D}" dt="2022-11-04T15:07:19.667" v="535"/>
          <ac:grpSpMkLst>
            <pc:docMk/>
            <pc:sldMk cId="1029436298" sldId="12035"/>
            <ac:grpSpMk id="10" creationId="{19975C20-CD26-C5D1-4B77-B283C5BCB128}"/>
          </ac:grpSpMkLst>
        </pc:grpChg>
        <pc:graphicFrameChg chg="add mod">
          <ac:chgData name="Andrew Houtenville" userId="aea22101-bd61-4dfe-a17f-14b576307e93" providerId="ADAL" clId="{184D54E5-F95E-40B6-A681-E931BC3C642D}" dt="2022-11-04T15:07:19.667" v="535"/>
          <ac:graphicFrameMkLst>
            <pc:docMk/>
            <pc:sldMk cId="1029436298" sldId="12035"/>
            <ac:graphicFrameMk id="8" creationId="{744364B4-7D5A-1355-4F53-2CF7AA11D547}"/>
          </ac:graphicFrameMkLst>
        </pc:graphicFrameChg>
        <pc:graphicFrameChg chg="add mod">
          <ac:chgData name="Andrew Houtenville" userId="aea22101-bd61-4dfe-a17f-14b576307e93" providerId="ADAL" clId="{184D54E5-F95E-40B6-A681-E931BC3C642D}" dt="2022-11-04T15:07:19.667" v="535"/>
          <ac:graphicFrameMkLst>
            <pc:docMk/>
            <pc:sldMk cId="1029436298" sldId="12035"/>
            <ac:graphicFrameMk id="9" creationId="{80354D53-BDD5-4BA0-525C-29DF5530B685}"/>
          </ac:graphicFrameMkLst>
        </pc:graphicFrameChg>
        <pc:picChg chg="del">
          <ac:chgData name="Andrew Houtenville" userId="aea22101-bd61-4dfe-a17f-14b576307e93" providerId="ADAL" clId="{184D54E5-F95E-40B6-A681-E931BC3C642D}" dt="2022-11-04T15:05:44.229" v="525" actId="478"/>
          <ac:picMkLst>
            <pc:docMk/>
            <pc:sldMk cId="1029436298" sldId="12035"/>
            <ac:picMk id="13" creationId="{0BE6F2B5-0EDD-2AA4-63E2-372D47F514C9}"/>
          </ac:picMkLst>
        </pc:picChg>
        <pc:picChg chg="add del mod">
          <ac:chgData name="Andrew Houtenville" userId="aea22101-bd61-4dfe-a17f-14b576307e93" providerId="ADAL" clId="{184D54E5-F95E-40B6-A681-E931BC3C642D}" dt="2022-11-04T15:22:03.830" v="603" actId="478"/>
          <ac:picMkLst>
            <pc:docMk/>
            <pc:sldMk cId="1029436298" sldId="12035"/>
            <ac:picMk id="14" creationId="{201BA474-B002-82A9-B58C-1D5EA17B6F3E}"/>
          </ac:picMkLst>
        </pc:picChg>
        <pc:cxnChg chg="add mod">
          <ac:chgData name="Andrew Houtenville" userId="aea22101-bd61-4dfe-a17f-14b576307e93" providerId="ADAL" clId="{184D54E5-F95E-40B6-A681-E931BC3C642D}" dt="2022-11-04T15:07:19.667" v="535"/>
          <ac:cxnSpMkLst>
            <pc:docMk/>
            <pc:sldMk cId="1029436298" sldId="12035"/>
            <ac:cxnSpMk id="11" creationId="{8D09C981-0B41-7178-A745-378C79F7A2C8}"/>
          </ac:cxnSpMkLst>
        </pc:cxnChg>
        <pc:cxnChg chg="add mod">
          <ac:chgData name="Andrew Houtenville" userId="aea22101-bd61-4dfe-a17f-14b576307e93" providerId="ADAL" clId="{184D54E5-F95E-40B6-A681-E931BC3C642D}" dt="2022-11-04T15:07:19.667" v="535"/>
          <ac:cxnSpMkLst>
            <pc:docMk/>
            <pc:sldMk cId="1029436298" sldId="12035"/>
            <ac:cxnSpMk id="12" creationId="{10CBF77D-BAA2-A1E6-660E-E2BE5D7E49E0}"/>
          </ac:cxnSpMkLst>
        </pc:cxnChg>
      </pc:sldChg>
      <pc:sldChg chg="add del">
        <pc:chgData name="Andrew Houtenville" userId="aea22101-bd61-4dfe-a17f-14b576307e93" providerId="ADAL" clId="{184D54E5-F95E-40B6-A681-E931BC3C642D}" dt="2022-11-04T14:51:22.607" v="7"/>
        <pc:sldMkLst>
          <pc:docMk/>
          <pc:sldMk cId="2216711529" sldId="12046"/>
        </pc:sldMkLst>
      </pc:sldChg>
      <pc:sldChg chg="addSp delSp modSp add mod">
        <pc:chgData name="Andrew Houtenville" userId="aea22101-bd61-4dfe-a17f-14b576307e93" providerId="ADAL" clId="{184D54E5-F95E-40B6-A681-E931BC3C642D}" dt="2022-11-04T15:04:50.327" v="516" actId="120"/>
        <pc:sldMkLst>
          <pc:docMk/>
          <pc:sldMk cId="3307342967" sldId="12046"/>
        </pc:sldMkLst>
        <pc:spChg chg="mod">
          <ac:chgData name="Andrew Houtenville" userId="aea22101-bd61-4dfe-a17f-14b576307e93" providerId="ADAL" clId="{184D54E5-F95E-40B6-A681-E931BC3C642D}" dt="2022-11-04T14:59:31.886" v="237" actId="6549"/>
          <ac:spMkLst>
            <pc:docMk/>
            <pc:sldMk cId="3307342967" sldId="12046"/>
            <ac:spMk id="2" creationId="{069B8CA7-1ABB-449E-840E-639A7A1C80F1}"/>
          </ac:spMkLst>
        </pc:spChg>
        <pc:spChg chg="mod">
          <ac:chgData name="Andrew Houtenville" userId="aea22101-bd61-4dfe-a17f-14b576307e93" providerId="ADAL" clId="{184D54E5-F95E-40B6-A681-E931BC3C642D}" dt="2022-11-04T15:04:50.327" v="516" actId="120"/>
          <ac:spMkLst>
            <pc:docMk/>
            <pc:sldMk cId="3307342967" sldId="12046"/>
            <ac:spMk id="3" creationId="{4B922925-3559-40AC-B514-4AFF24DE8FDB}"/>
          </ac:spMkLst>
        </pc:spChg>
        <pc:picChg chg="add del mod">
          <ac:chgData name="Andrew Houtenville" userId="aea22101-bd61-4dfe-a17f-14b576307e93" providerId="ADAL" clId="{184D54E5-F95E-40B6-A681-E931BC3C642D}" dt="2022-11-04T15:00:05.862" v="242" actId="478"/>
          <ac:picMkLst>
            <pc:docMk/>
            <pc:sldMk cId="3307342967" sldId="12046"/>
            <ac:picMk id="1026" creationId="{871FA50C-EA70-527F-E5EC-B2E4E0320518}"/>
          </ac:picMkLst>
        </pc:picChg>
      </pc:sldChg>
      <pc:sldChg chg="addSp modSp add mod">
        <pc:chgData name="Andrew Houtenville" userId="aea22101-bd61-4dfe-a17f-14b576307e93" providerId="ADAL" clId="{184D54E5-F95E-40B6-A681-E931BC3C642D}" dt="2022-11-04T15:20:38.852" v="593" actId="1076"/>
        <pc:sldMkLst>
          <pc:docMk/>
          <pc:sldMk cId="2002911605" sldId="12047"/>
        </pc:sldMkLst>
        <pc:spChg chg="add mod">
          <ac:chgData name="Andrew Houtenville" userId="aea22101-bd61-4dfe-a17f-14b576307e93" providerId="ADAL" clId="{184D54E5-F95E-40B6-A681-E931BC3C642D}" dt="2022-11-04T15:19:52.112" v="588"/>
          <ac:spMkLst>
            <pc:docMk/>
            <pc:sldMk cId="2002911605" sldId="12047"/>
            <ac:spMk id="7" creationId="{67B7C483-F0E4-CF4B-D212-F7379A7DF9ED}"/>
          </ac:spMkLst>
        </pc:spChg>
        <pc:grpChg chg="add mod">
          <ac:chgData name="Andrew Houtenville" userId="aea22101-bd61-4dfe-a17f-14b576307e93" providerId="ADAL" clId="{184D54E5-F95E-40B6-A681-E931BC3C642D}" dt="2022-11-04T15:19:52.112" v="588"/>
          <ac:grpSpMkLst>
            <pc:docMk/>
            <pc:sldMk cId="2002911605" sldId="12047"/>
            <ac:grpSpMk id="3" creationId="{C526FEA2-EB1B-4D05-AE80-BE91DB5A7C02}"/>
          </ac:grpSpMkLst>
        </pc:grpChg>
        <pc:grpChg chg="add mod">
          <ac:chgData name="Andrew Houtenville" userId="aea22101-bd61-4dfe-a17f-14b576307e93" providerId="ADAL" clId="{184D54E5-F95E-40B6-A681-E931BC3C642D}" dt="2022-11-04T15:19:52.112" v="588"/>
          <ac:grpSpMkLst>
            <pc:docMk/>
            <pc:sldMk cId="2002911605" sldId="12047"/>
            <ac:grpSpMk id="6" creationId="{7221B80B-F8AD-D137-61FD-125A53A9025C}"/>
          </ac:grpSpMkLst>
        </pc:grpChg>
        <pc:grpChg chg="add mod">
          <ac:chgData name="Andrew Houtenville" userId="aea22101-bd61-4dfe-a17f-14b576307e93" providerId="ADAL" clId="{184D54E5-F95E-40B6-A681-E931BC3C642D}" dt="2022-11-04T15:19:52.112" v="588"/>
          <ac:grpSpMkLst>
            <pc:docMk/>
            <pc:sldMk cId="2002911605" sldId="12047"/>
            <ac:grpSpMk id="10" creationId="{6227057E-1587-BF93-E9E7-20BEE1A5C337}"/>
          </ac:grpSpMkLst>
        </pc:grpChg>
        <pc:graphicFrameChg chg="add mod">
          <ac:chgData name="Andrew Houtenville" userId="aea22101-bd61-4dfe-a17f-14b576307e93" providerId="ADAL" clId="{184D54E5-F95E-40B6-A681-E931BC3C642D}" dt="2022-11-04T15:19:52.112" v="588"/>
          <ac:graphicFrameMkLst>
            <pc:docMk/>
            <pc:sldMk cId="2002911605" sldId="12047"/>
            <ac:graphicFrameMk id="8" creationId="{E7BAA083-1A44-C2A6-B46F-12E0C04D0589}"/>
          </ac:graphicFrameMkLst>
        </pc:graphicFrameChg>
        <pc:graphicFrameChg chg="add mod">
          <ac:chgData name="Andrew Houtenville" userId="aea22101-bd61-4dfe-a17f-14b576307e93" providerId="ADAL" clId="{184D54E5-F95E-40B6-A681-E931BC3C642D}" dt="2022-11-04T15:19:52.112" v="588"/>
          <ac:graphicFrameMkLst>
            <pc:docMk/>
            <pc:sldMk cId="2002911605" sldId="12047"/>
            <ac:graphicFrameMk id="9" creationId="{EBF348DD-8E2B-7378-BBB2-1463D4AF59AB}"/>
          </ac:graphicFrameMkLst>
        </pc:graphicFrameChg>
        <pc:picChg chg="add mod">
          <ac:chgData name="Andrew Houtenville" userId="aea22101-bd61-4dfe-a17f-14b576307e93" providerId="ADAL" clId="{184D54E5-F95E-40B6-A681-E931BC3C642D}" dt="2022-11-04T15:20:38.852" v="593" actId="1076"/>
          <ac:picMkLst>
            <pc:docMk/>
            <pc:sldMk cId="2002911605" sldId="12047"/>
            <ac:picMk id="13" creationId="{B4E25642-8BF0-911F-1B50-2D9A54AD7581}"/>
          </ac:picMkLst>
        </pc:picChg>
        <pc:cxnChg chg="add mod">
          <ac:chgData name="Andrew Houtenville" userId="aea22101-bd61-4dfe-a17f-14b576307e93" providerId="ADAL" clId="{184D54E5-F95E-40B6-A681-E931BC3C642D}" dt="2022-11-04T15:19:52.112" v="588"/>
          <ac:cxnSpMkLst>
            <pc:docMk/>
            <pc:sldMk cId="2002911605" sldId="12047"/>
            <ac:cxnSpMk id="11" creationId="{733774AC-A67B-0581-0EA5-0E338A92D344}"/>
          </ac:cxnSpMkLst>
        </pc:cxnChg>
        <pc:cxnChg chg="add mod">
          <ac:chgData name="Andrew Houtenville" userId="aea22101-bd61-4dfe-a17f-14b576307e93" providerId="ADAL" clId="{184D54E5-F95E-40B6-A681-E931BC3C642D}" dt="2022-11-04T15:19:52.112" v="588"/>
          <ac:cxnSpMkLst>
            <pc:docMk/>
            <pc:sldMk cId="2002911605" sldId="12047"/>
            <ac:cxnSpMk id="12" creationId="{D33945F3-6430-F15D-5DBB-906BF75AD51F}"/>
          </ac:cxnSpMkLst>
        </pc:cxnChg>
      </pc:sldChg>
      <pc:sldChg chg="add del">
        <pc:chgData name="Andrew Houtenville" userId="aea22101-bd61-4dfe-a17f-14b576307e93" providerId="ADAL" clId="{184D54E5-F95E-40B6-A681-E931BC3C642D}" dt="2022-11-04T15:22:05.929" v="604"/>
        <pc:sldMkLst>
          <pc:docMk/>
          <pc:sldMk cId="100222609" sldId="12048"/>
        </pc:sldMkLst>
      </pc:sldChg>
      <pc:sldChg chg="addSp modSp add mod">
        <pc:chgData name="Andrew Houtenville" userId="aea22101-bd61-4dfe-a17f-14b576307e93" providerId="ADAL" clId="{184D54E5-F95E-40B6-A681-E931BC3C642D}" dt="2022-11-04T15:22:58.548" v="629" actId="20577"/>
        <pc:sldMkLst>
          <pc:docMk/>
          <pc:sldMk cId="1752922732" sldId="12048"/>
        </pc:sldMkLst>
        <pc:spChg chg="add mod">
          <ac:chgData name="Andrew Houtenville" userId="aea22101-bd61-4dfe-a17f-14b576307e93" providerId="ADAL" clId="{184D54E5-F95E-40B6-A681-E931BC3C642D}" dt="2022-11-04T15:22:58.548" v="629" actId="20577"/>
          <ac:spMkLst>
            <pc:docMk/>
            <pc:sldMk cId="1752922732" sldId="12048"/>
            <ac:spMk id="3" creationId="{7BABD659-1019-DFD2-3DFE-8E0E85C48B03}"/>
          </ac:spMkLst>
        </pc:spChg>
      </pc:sldChg>
    </pc:docChg>
  </pc:docChgLst>
  <pc:docChgLst>
    <pc:chgData name="Karen Volle" userId="S::kva7@usnh.edu::56a017f8-fff7-4347-a03a-e4e7c9199847" providerId="AD" clId="Web-{877F1F9C-C927-68CB-73AD-35AD82A1F935}"/>
    <pc:docChg chg="delSld">
      <pc:chgData name="Karen Volle" userId="S::kva7@usnh.edu::56a017f8-fff7-4347-a03a-e4e7c9199847" providerId="AD" clId="Web-{877F1F9C-C927-68CB-73AD-35AD82A1F935}" dt="2022-08-22T15:50:14.323" v="9"/>
      <pc:docMkLst>
        <pc:docMk/>
      </pc:docMkLst>
      <pc:sldChg chg="del">
        <pc:chgData name="Karen Volle" userId="S::kva7@usnh.edu::56a017f8-fff7-4347-a03a-e4e7c9199847" providerId="AD" clId="Web-{877F1F9C-C927-68CB-73AD-35AD82A1F935}" dt="2022-08-22T15:50:14.323" v="9"/>
        <pc:sldMkLst>
          <pc:docMk/>
          <pc:sldMk cId="1055502580" sldId="12013"/>
        </pc:sldMkLst>
      </pc:sldChg>
      <pc:sldChg chg="del">
        <pc:chgData name="Karen Volle" userId="S::kva7@usnh.edu::56a017f8-fff7-4347-a03a-e4e7c9199847" providerId="AD" clId="Web-{877F1F9C-C927-68CB-73AD-35AD82A1F935}" dt="2022-08-22T15:50:14.323" v="8"/>
        <pc:sldMkLst>
          <pc:docMk/>
          <pc:sldMk cId="2272530357" sldId="12014"/>
        </pc:sldMkLst>
      </pc:sldChg>
      <pc:sldChg chg="del">
        <pc:chgData name="Karen Volle" userId="S::kva7@usnh.edu::56a017f8-fff7-4347-a03a-e4e7c9199847" providerId="AD" clId="Web-{877F1F9C-C927-68CB-73AD-35AD82A1F935}" dt="2022-08-22T15:50:14.307" v="7"/>
        <pc:sldMkLst>
          <pc:docMk/>
          <pc:sldMk cId="3945623764" sldId="12015"/>
        </pc:sldMkLst>
      </pc:sldChg>
      <pc:sldChg chg="del">
        <pc:chgData name="Karen Volle" userId="S::kva7@usnh.edu::56a017f8-fff7-4347-a03a-e4e7c9199847" providerId="AD" clId="Web-{877F1F9C-C927-68CB-73AD-35AD82A1F935}" dt="2022-08-22T15:50:14.307" v="6"/>
        <pc:sldMkLst>
          <pc:docMk/>
          <pc:sldMk cId="1236492908" sldId="12016"/>
        </pc:sldMkLst>
      </pc:sldChg>
      <pc:sldChg chg="del">
        <pc:chgData name="Karen Volle" userId="S::kva7@usnh.edu::56a017f8-fff7-4347-a03a-e4e7c9199847" providerId="AD" clId="Web-{877F1F9C-C927-68CB-73AD-35AD82A1F935}" dt="2022-08-22T15:50:14.307" v="5"/>
        <pc:sldMkLst>
          <pc:docMk/>
          <pc:sldMk cId="3765689925" sldId="12017"/>
        </pc:sldMkLst>
      </pc:sldChg>
      <pc:sldChg chg="del">
        <pc:chgData name="Karen Volle" userId="S::kva7@usnh.edu::56a017f8-fff7-4347-a03a-e4e7c9199847" providerId="AD" clId="Web-{877F1F9C-C927-68CB-73AD-35AD82A1F935}" dt="2022-08-22T15:50:14.307" v="4"/>
        <pc:sldMkLst>
          <pc:docMk/>
          <pc:sldMk cId="1139469833" sldId="12018"/>
        </pc:sldMkLst>
      </pc:sldChg>
      <pc:sldChg chg="del">
        <pc:chgData name="Karen Volle" userId="S::kva7@usnh.edu::56a017f8-fff7-4347-a03a-e4e7c9199847" providerId="AD" clId="Web-{877F1F9C-C927-68CB-73AD-35AD82A1F935}" dt="2022-08-22T15:50:14.307" v="3"/>
        <pc:sldMkLst>
          <pc:docMk/>
          <pc:sldMk cId="3992007302" sldId="12019"/>
        </pc:sldMkLst>
      </pc:sldChg>
      <pc:sldChg chg="del">
        <pc:chgData name="Karen Volle" userId="S::kva7@usnh.edu::56a017f8-fff7-4347-a03a-e4e7c9199847" providerId="AD" clId="Web-{877F1F9C-C927-68CB-73AD-35AD82A1F935}" dt="2022-08-22T15:50:14.307" v="2"/>
        <pc:sldMkLst>
          <pc:docMk/>
          <pc:sldMk cId="752050501" sldId="12020"/>
        </pc:sldMkLst>
      </pc:sldChg>
      <pc:sldChg chg="del">
        <pc:chgData name="Karen Volle" userId="S::kva7@usnh.edu::56a017f8-fff7-4347-a03a-e4e7c9199847" providerId="AD" clId="Web-{877F1F9C-C927-68CB-73AD-35AD82A1F935}" dt="2022-08-22T15:50:14.307" v="1"/>
        <pc:sldMkLst>
          <pc:docMk/>
          <pc:sldMk cId="3820442143" sldId="12021"/>
        </pc:sldMkLst>
      </pc:sldChg>
      <pc:sldChg chg="del">
        <pc:chgData name="Karen Volle" userId="S::kva7@usnh.edu::56a017f8-fff7-4347-a03a-e4e7c9199847" providerId="AD" clId="Web-{877F1F9C-C927-68CB-73AD-35AD82A1F935}" dt="2022-08-22T15:50:14.307" v="0"/>
        <pc:sldMkLst>
          <pc:docMk/>
          <pc:sldMk cId="345404997" sldId="12022"/>
        </pc:sldMkLst>
      </pc:sldChg>
    </pc:docChg>
  </pc:docChgLst>
  <pc:docChgLst>
    <pc:chgData name="Karen Volle" userId="56a017f8-fff7-4347-a03a-e4e7c9199847" providerId="ADAL" clId="{AFA9540F-D250-4B4C-B175-35B86697ED9B}"/>
    <pc:docChg chg="undo custSel addSld delSld modSld addMainMaster">
      <pc:chgData name="Karen Volle" userId="56a017f8-fff7-4347-a03a-e4e7c9199847" providerId="ADAL" clId="{AFA9540F-D250-4B4C-B175-35B86697ED9B}" dt="2022-12-02T13:58:05.808" v="59" actId="47"/>
      <pc:docMkLst>
        <pc:docMk/>
      </pc:docMkLst>
      <pc:sldChg chg="modSp mod">
        <pc:chgData name="Karen Volle" userId="56a017f8-fff7-4347-a03a-e4e7c9199847" providerId="ADAL" clId="{AFA9540F-D250-4B4C-B175-35B86697ED9B}" dt="2022-12-01T14:21:48.409" v="15" actId="20577"/>
        <pc:sldMkLst>
          <pc:docMk/>
          <pc:sldMk cId="1377615727" sldId="261"/>
        </pc:sldMkLst>
        <pc:spChg chg="mod">
          <ac:chgData name="Karen Volle" userId="56a017f8-fff7-4347-a03a-e4e7c9199847" providerId="ADAL" clId="{AFA9540F-D250-4B4C-B175-35B86697ED9B}" dt="2022-12-01T14:21:48.409" v="15" actId="20577"/>
          <ac:spMkLst>
            <pc:docMk/>
            <pc:sldMk cId="1377615727" sldId="261"/>
            <ac:spMk id="3" creationId="{0D5B6EF4-241B-4449-8E37-9ABA41C398CB}"/>
          </ac:spMkLst>
        </pc:spChg>
      </pc:sldChg>
      <pc:sldChg chg="modSp mod">
        <pc:chgData name="Karen Volle" userId="56a017f8-fff7-4347-a03a-e4e7c9199847" providerId="ADAL" clId="{AFA9540F-D250-4B4C-B175-35B86697ED9B}" dt="2022-12-01T14:22:33.036" v="51" actId="20577"/>
        <pc:sldMkLst>
          <pc:docMk/>
          <pc:sldMk cId="2972209448" sldId="264"/>
        </pc:sldMkLst>
        <pc:spChg chg="mod">
          <ac:chgData name="Karen Volle" userId="56a017f8-fff7-4347-a03a-e4e7c9199847" providerId="ADAL" clId="{AFA9540F-D250-4B4C-B175-35B86697ED9B}" dt="2022-12-01T14:22:33.036" v="51" actId="20577"/>
          <ac:spMkLst>
            <pc:docMk/>
            <pc:sldMk cId="2972209448" sldId="264"/>
            <ac:spMk id="3" creationId="{53E1CC08-6C74-4EE9-8526-A4845D26EE2A}"/>
          </ac:spMkLst>
        </pc:spChg>
      </pc:sldChg>
      <pc:sldChg chg="modSp mod">
        <pc:chgData name="Karen Volle" userId="56a017f8-fff7-4347-a03a-e4e7c9199847" providerId="ADAL" clId="{AFA9540F-D250-4B4C-B175-35B86697ED9B}" dt="2022-12-01T14:22:05.348" v="28" actId="20577"/>
        <pc:sldMkLst>
          <pc:docMk/>
          <pc:sldMk cId="2237022372" sldId="582"/>
        </pc:sldMkLst>
        <pc:spChg chg="mod">
          <ac:chgData name="Karen Volle" userId="56a017f8-fff7-4347-a03a-e4e7c9199847" providerId="ADAL" clId="{AFA9540F-D250-4B4C-B175-35B86697ED9B}" dt="2022-12-01T14:22:05.348" v="28" actId="20577"/>
          <ac:spMkLst>
            <pc:docMk/>
            <pc:sldMk cId="2237022372" sldId="582"/>
            <ac:spMk id="3" creationId="{4B922925-3559-40AC-B514-4AFF24DE8FDB}"/>
          </ac:spMkLst>
        </pc:spChg>
      </pc:sldChg>
      <pc:sldChg chg="add del">
        <pc:chgData name="Karen Volle" userId="56a017f8-fff7-4347-a03a-e4e7c9199847" providerId="ADAL" clId="{AFA9540F-D250-4B4C-B175-35B86697ED9B}" dt="2022-12-02T13:58:05.808" v="59" actId="47"/>
        <pc:sldMkLst>
          <pc:docMk/>
          <pc:sldMk cId="1689347815" sldId="12036"/>
        </pc:sldMkLst>
      </pc:sldChg>
      <pc:sldChg chg="del">
        <pc:chgData name="Karen Volle" userId="56a017f8-fff7-4347-a03a-e4e7c9199847" providerId="ADAL" clId="{AFA9540F-D250-4B4C-B175-35B86697ED9B}" dt="2022-12-01T14:21:14.387" v="2" actId="2696"/>
        <pc:sldMkLst>
          <pc:docMk/>
          <pc:sldMk cId="3307342967" sldId="12046"/>
        </pc:sldMkLst>
      </pc:sldChg>
      <pc:sldChg chg="add">
        <pc:chgData name="Karen Volle" userId="56a017f8-fff7-4347-a03a-e4e7c9199847" providerId="ADAL" clId="{AFA9540F-D250-4B4C-B175-35B86697ED9B}" dt="2022-12-01T14:18:28.415" v="1"/>
        <pc:sldMkLst>
          <pc:docMk/>
          <pc:sldMk cId="4235051397" sldId="12049"/>
        </pc:sldMkLst>
      </pc:sldChg>
      <pc:sldChg chg="add">
        <pc:chgData name="Karen Volle" userId="56a017f8-fff7-4347-a03a-e4e7c9199847" providerId="ADAL" clId="{AFA9540F-D250-4B4C-B175-35B86697ED9B}" dt="2022-12-01T14:18:28.415" v="1"/>
        <pc:sldMkLst>
          <pc:docMk/>
          <pc:sldMk cId="3246910267" sldId="12050"/>
        </pc:sldMkLst>
      </pc:sldChg>
      <pc:sldChg chg="add">
        <pc:chgData name="Karen Volle" userId="56a017f8-fff7-4347-a03a-e4e7c9199847" providerId="ADAL" clId="{AFA9540F-D250-4B4C-B175-35B86697ED9B}" dt="2022-12-01T14:18:28.415" v="1"/>
        <pc:sldMkLst>
          <pc:docMk/>
          <pc:sldMk cId="1331081688" sldId="12051"/>
        </pc:sldMkLst>
      </pc:sldChg>
      <pc:sldChg chg="add">
        <pc:chgData name="Karen Volle" userId="56a017f8-fff7-4347-a03a-e4e7c9199847" providerId="ADAL" clId="{AFA9540F-D250-4B4C-B175-35B86697ED9B}" dt="2022-12-01T14:18:28.415" v="1"/>
        <pc:sldMkLst>
          <pc:docMk/>
          <pc:sldMk cId="358497919" sldId="12052"/>
        </pc:sldMkLst>
      </pc:sldChg>
      <pc:sldChg chg="add">
        <pc:chgData name="Karen Volle" userId="56a017f8-fff7-4347-a03a-e4e7c9199847" providerId="ADAL" clId="{AFA9540F-D250-4B4C-B175-35B86697ED9B}" dt="2022-12-01T14:18:28.415" v="1"/>
        <pc:sldMkLst>
          <pc:docMk/>
          <pc:sldMk cId="3607018332" sldId="12053"/>
        </pc:sldMkLst>
      </pc:sldChg>
      <pc:sldChg chg="add">
        <pc:chgData name="Karen Volle" userId="56a017f8-fff7-4347-a03a-e4e7c9199847" providerId="ADAL" clId="{AFA9540F-D250-4B4C-B175-35B86697ED9B}" dt="2022-12-01T14:18:28.415" v="1"/>
        <pc:sldMkLst>
          <pc:docMk/>
          <pc:sldMk cId="4017797253" sldId="12054"/>
        </pc:sldMkLst>
      </pc:sldChg>
      <pc:sldChg chg="add">
        <pc:chgData name="Karen Volle" userId="56a017f8-fff7-4347-a03a-e4e7c9199847" providerId="ADAL" clId="{AFA9540F-D250-4B4C-B175-35B86697ED9B}" dt="2022-12-01T14:18:28.415" v="1"/>
        <pc:sldMkLst>
          <pc:docMk/>
          <pc:sldMk cId="1017882712" sldId="12055"/>
        </pc:sldMkLst>
      </pc:sldChg>
      <pc:sldChg chg="add">
        <pc:chgData name="Karen Volle" userId="56a017f8-fff7-4347-a03a-e4e7c9199847" providerId="ADAL" clId="{AFA9540F-D250-4B4C-B175-35B86697ED9B}" dt="2022-12-01T14:18:28.415" v="1"/>
        <pc:sldMkLst>
          <pc:docMk/>
          <pc:sldMk cId="1326630272" sldId="12056"/>
        </pc:sldMkLst>
      </pc:sldChg>
      <pc:sldChg chg="add">
        <pc:chgData name="Karen Volle" userId="56a017f8-fff7-4347-a03a-e4e7c9199847" providerId="ADAL" clId="{AFA9540F-D250-4B4C-B175-35B86697ED9B}" dt="2022-12-01T14:18:28.415" v="1"/>
        <pc:sldMkLst>
          <pc:docMk/>
          <pc:sldMk cId="1637583449" sldId="12057"/>
        </pc:sldMkLst>
      </pc:sldChg>
      <pc:sldChg chg="add">
        <pc:chgData name="Karen Volle" userId="56a017f8-fff7-4347-a03a-e4e7c9199847" providerId="ADAL" clId="{AFA9540F-D250-4B4C-B175-35B86697ED9B}" dt="2022-12-01T14:18:28.415" v="1"/>
        <pc:sldMkLst>
          <pc:docMk/>
          <pc:sldMk cId="1232892210" sldId="12058"/>
        </pc:sldMkLst>
      </pc:sldChg>
      <pc:sldChg chg="add">
        <pc:chgData name="Karen Volle" userId="56a017f8-fff7-4347-a03a-e4e7c9199847" providerId="ADAL" clId="{AFA9540F-D250-4B4C-B175-35B86697ED9B}" dt="2022-12-01T14:18:28.415" v="1"/>
        <pc:sldMkLst>
          <pc:docMk/>
          <pc:sldMk cId="1494552007" sldId="12059"/>
        </pc:sldMkLst>
      </pc:sldChg>
      <pc:sldChg chg="add">
        <pc:chgData name="Karen Volle" userId="56a017f8-fff7-4347-a03a-e4e7c9199847" providerId="ADAL" clId="{AFA9540F-D250-4B4C-B175-35B86697ED9B}" dt="2022-12-02T13:57:43.692" v="53"/>
        <pc:sldMkLst>
          <pc:docMk/>
          <pc:sldMk cId="2848528680" sldId="12060"/>
        </pc:sldMkLst>
      </pc:sldChg>
      <pc:sldChg chg="add">
        <pc:chgData name="Karen Volle" userId="56a017f8-fff7-4347-a03a-e4e7c9199847" providerId="ADAL" clId="{AFA9540F-D250-4B4C-B175-35B86697ED9B}" dt="2022-12-02T13:57:43.692" v="53"/>
        <pc:sldMkLst>
          <pc:docMk/>
          <pc:sldMk cId="1907940546" sldId="12061"/>
        </pc:sldMkLst>
      </pc:sldChg>
      <pc:sldChg chg="modSp add mod">
        <pc:chgData name="Karen Volle" userId="56a017f8-fff7-4347-a03a-e4e7c9199847" providerId="ADAL" clId="{AFA9540F-D250-4B4C-B175-35B86697ED9B}" dt="2022-12-02T13:57:43.875" v="56" actId="27636"/>
        <pc:sldMkLst>
          <pc:docMk/>
          <pc:sldMk cId="1284430620" sldId="12062"/>
        </pc:sldMkLst>
        <pc:spChg chg="mod">
          <ac:chgData name="Karen Volle" userId="56a017f8-fff7-4347-a03a-e4e7c9199847" providerId="ADAL" clId="{AFA9540F-D250-4B4C-B175-35B86697ED9B}" dt="2022-12-02T13:57:43.875" v="56" actId="27636"/>
          <ac:spMkLst>
            <pc:docMk/>
            <pc:sldMk cId="1284430620" sldId="12062"/>
            <ac:spMk id="2" creationId="{2EA281CF-CF76-4A00-CC5C-201FEE537E52}"/>
          </ac:spMkLst>
        </pc:spChg>
      </pc:sldChg>
      <pc:sldChg chg="add">
        <pc:chgData name="Karen Volle" userId="56a017f8-fff7-4347-a03a-e4e7c9199847" providerId="ADAL" clId="{AFA9540F-D250-4B4C-B175-35B86697ED9B}" dt="2022-12-02T13:57:43.692" v="53"/>
        <pc:sldMkLst>
          <pc:docMk/>
          <pc:sldMk cId="1062754690" sldId="12063"/>
        </pc:sldMkLst>
      </pc:sldChg>
      <pc:sldChg chg="add">
        <pc:chgData name="Karen Volle" userId="56a017f8-fff7-4347-a03a-e4e7c9199847" providerId="ADAL" clId="{AFA9540F-D250-4B4C-B175-35B86697ED9B}" dt="2022-12-02T13:57:43.692" v="53"/>
        <pc:sldMkLst>
          <pc:docMk/>
          <pc:sldMk cId="612120752" sldId="12064"/>
        </pc:sldMkLst>
      </pc:sldChg>
      <pc:sldChg chg="add">
        <pc:chgData name="Karen Volle" userId="56a017f8-fff7-4347-a03a-e4e7c9199847" providerId="ADAL" clId="{AFA9540F-D250-4B4C-B175-35B86697ED9B}" dt="2022-12-02T13:57:43.692" v="53"/>
        <pc:sldMkLst>
          <pc:docMk/>
          <pc:sldMk cId="1866429893" sldId="12065"/>
        </pc:sldMkLst>
      </pc:sldChg>
      <pc:sldChg chg="add">
        <pc:chgData name="Karen Volle" userId="56a017f8-fff7-4347-a03a-e4e7c9199847" providerId="ADAL" clId="{AFA9540F-D250-4B4C-B175-35B86697ED9B}" dt="2022-12-02T13:57:43.692" v="53"/>
        <pc:sldMkLst>
          <pc:docMk/>
          <pc:sldMk cId="3021295318" sldId="12066"/>
        </pc:sldMkLst>
      </pc:sldChg>
      <pc:sldChg chg="add">
        <pc:chgData name="Karen Volle" userId="56a017f8-fff7-4347-a03a-e4e7c9199847" providerId="ADAL" clId="{AFA9540F-D250-4B4C-B175-35B86697ED9B}" dt="2022-12-02T13:57:43.692" v="53"/>
        <pc:sldMkLst>
          <pc:docMk/>
          <pc:sldMk cId="2855125061" sldId="12067"/>
        </pc:sldMkLst>
      </pc:sldChg>
      <pc:sldChg chg="modSp add mod">
        <pc:chgData name="Karen Volle" userId="56a017f8-fff7-4347-a03a-e4e7c9199847" providerId="ADAL" clId="{AFA9540F-D250-4B4C-B175-35B86697ED9B}" dt="2022-12-02T13:57:43.840" v="54" actId="27636"/>
        <pc:sldMkLst>
          <pc:docMk/>
          <pc:sldMk cId="1100085056" sldId="12068"/>
        </pc:sldMkLst>
        <pc:spChg chg="mod">
          <ac:chgData name="Karen Volle" userId="56a017f8-fff7-4347-a03a-e4e7c9199847" providerId="ADAL" clId="{AFA9540F-D250-4B4C-B175-35B86697ED9B}" dt="2022-12-02T13:57:43.840" v="54" actId="27636"/>
          <ac:spMkLst>
            <pc:docMk/>
            <pc:sldMk cId="1100085056" sldId="12068"/>
            <ac:spMk id="3" creationId="{BBEBF792-1098-388A-471E-900FB321BC32}"/>
          </ac:spMkLst>
        </pc:spChg>
      </pc:sldChg>
      <pc:sldChg chg="modSp add mod">
        <pc:chgData name="Karen Volle" userId="56a017f8-fff7-4347-a03a-e4e7c9199847" providerId="ADAL" clId="{AFA9540F-D250-4B4C-B175-35B86697ED9B}" dt="2022-12-02T13:57:43.866" v="55" actId="27636"/>
        <pc:sldMkLst>
          <pc:docMk/>
          <pc:sldMk cId="944907703" sldId="12069"/>
        </pc:sldMkLst>
        <pc:spChg chg="mod">
          <ac:chgData name="Karen Volle" userId="56a017f8-fff7-4347-a03a-e4e7c9199847" providerId="ADAL" clId="{AFA9540F-D250-4B4C-B175-35B86697ED9B}" dt="2022-12-02T13:57:43.866" v="55" actId="27636"/>
          <ac:spMkLst>
            <pc:docMk/>
            <pc:sldMk cId="944907703" sldId="12069"/>
            <ac:spMk id="3" creationId="{51A924CD-8532-4058-F39E-4F1B573BE4AC}"/>
          </ac:spMkLst>
        </pc:spChg>
      </pc:sldChg>
      <pc:sldMasterChg chg="add addSldLayout">
        <pc:chgData name="Karen Volle" userId="56a017f8-fff7-4347-a03a-e4e7c9199847" providerId="ADAL" clId="{AFA9540F-D250-4B4C-B175-35B86697ED9B}" dt="2022-12-01T14:18:28.407" v="0" actId="27028"/>
        <pc:sldMasterMkLst>
          <pc:docMk/>
          <pc:sldMasterMk cId="0" sldId="2147483648"/>
        </pc:sldMasterMkLst>
        <pc:sldLayoutChg chg="add">
          <pc:chgData name="Karen Volle" userId="56a017f8-fff7-4347-a03a-e4e7c9199847" providerId="ADAL" clId="{AFA9540F-D250-4B4C-B175-35B86697ED9B}" dt="2022-12-01T14:18:28.407" v="0" actId="27028"/>
          <pc:sldLayoutMkLst>
            <pc:docMk/>
            <pc:sldMasterMk cId="0" sldId="2147483648"/>
            <pc:sldLayoutMk cId="1998393041" sldId="2147485122"/>
          </pc:sldLayoutMkLst>
        </pc:sldLayoutChg>
      </pc:sldMasterChg>
      <pc:sldMasterChg chg="add addSldLayout">
        <pc:chgData name="Karen Volle" userId="56a017f8-fff7-4347-a03a-e4e7c9199847" providerId="ADAL" clId="{AFA9540F-D250-4B4C-B175-35B86697ED9B}" dt="2022-12-01T14:18:28.407" v="0" actId="27028"/>
        <pc:sldMasterMkLst>
          <pc:docMk/>
          <pc:sldMasterMk cId="1393658803" sldId="2147486352"/>
        </pc:sldMasterMkLst>
        <pc:sldLayoutChg chg="add">
          <pc:chgData name="Karen Volle" userId="56a017f8-fff7-4347-a03a-e4e7c9199847" providerId="ADAL" clId="{AFA9540F-D250-4B4C-B175-35B86697ED9B}" dt="2022-12-01T14:18:28.407" v="0" actId="27028"/>
          <pc:sldLayoutMkLst>
            <pc:docMk/>
            <pc:sldMasterMk cId="1393658803" sldId="2147486352"/>
            <pc:sldLayoutMk cId="1045459323" sldId="2147486353"/>
          </pc:sldLayoutMkLst>
        </pc:sldLayoutChg>
        <pc:sldLayoutChg chg="add">
          <pc:chgData name="Karen Volle" userId="56a017f8-fff7-4347-a03a-e4e7c9199847" providerId="ADAL" clId="{AFA9540F-D250-4B4C-B175-35B86697ED9B}" dt="2022-12-01T14:18:28.407" v="0" actId="27028"/>
          <pc:sldLayoutMkLst>
            <pc:docMk/>
            <pc:sldMasterMk cId="1393658803" sldId="2147486352"/>
            <pc:sldLayoutMk cId="3855998627" sldId="2147486354"/>
          </pc:sldLayoutMkLst>
        </pc:sldLayoutChg>
      </pc:sldMasterChg>
    </pc:docChg>
  </pc:docChgLst>
  <pc:docChgLst>
    <pc:chgData name="Karen Volle" userId="56a017f8-fff7-4347-a03a-e4e7c9199847" providerId="ADAL" clId="{7379CD36-8262-4301-83E3-303A1B5B6CDE}"/>
    <pc:docChg chg="custSel addSld delSld modSld">
      <pc:chgData name="Karen Volle" userId="56a017f8-fff7-4347-a03a-e4e7c9199847" providerId="ADAL" clId="{7379CD36-8262-4301-83E3-303A1B5B6CDE}" dt="2022-09-01T20:03:28.044" v="3" actId="47"/>
      <pc:docMkLst>
        <pc:docMk/>
      </pc:docMkLst>
      <pc:sldChg chg="del">
        <pc:chgData name="Karen Volle" userId="56a017f8-fff7-4347-a03a-e4e7c9199847" providerId="ADAL" clId="{7379CD36-8262-4301-83E3-303A1B5B6CDE}" dt="2022-09-01T20:03:28.044" v="3" actId="47"/>
        <pc:sldMkLst>
          <pc:docMk/>
          <pc:sldMk cId="1689347815" sldId="12012"/>
        </pc:sldMkLst>
      </pc:sldChg>
      <pc:sldChg chg="add">
        <pc:chgData name="Karen Volle" userId="56a017f8-fff7-4347-a03a-e4e7c9199847" providerId="ADAL" clId="{7379CD36-8262-4301-83E3-303A1B5B6CDE}" dt="2022-09-01T20:03:05.688" v="1"/>
        <pc:sldMkLst>
          <pc:docMk/>
          <pc:sldMk cId="2398512940" sldId="12024"/>
        </pc:sldMkLst>
      </pc:sldChg>
      <pc:sldChg chg="add">
        <pc:chgData name="Karen Volle" userId="56a017f8-fff7-4347-a03a-e4e7c9199847" providerId="ADAL" clId="{7379CD36-8262-4301-83E3-303A1B5B6CDE}" dt="2022-09-01T20:03:05.688" v="1"/>
        <pc:sldMkLst>
          <pc:docMk/>
          <pc:sldMk cId="1055502580" sldId="12025"/>
        </pc:sldMkLst>
      </pc:sldChg>
      <pc:sldChg chg="add">
        <pc:chgData name="Karen Volle" userId="56a017f8-fff7-4347-a03a-e4e7c9199847" providerId="ADAL" clId="{7379CD36-8262-4301-83E3-303A1B5B6CDE}" dt="2022-09-01T20:03:05.688" v="1"/>
        <pc:sldMkLst>
          <pc:docMk/>
          <pc:sldMk cId="827381181" sldId="12026"/>
        </pc:sldMkLst>
      </pc:sldChg>
      <pc:sldChg chg="add">
        <pc:chgData name="Karen Volle" userId="56a017f8-fff7-4347-a03a-e4e7c9199847" providerId="ADAL" clId="{7379CD36-8262-4301-83E3-303A1B5B6CDE}" dt="2022-09-01T20:03:05.688" v="1"/>
        <pc:sldMkLst>
          <pc:docMk/>
          <pc:sldMk cId="1819560776" sldId="12027"/>
        </pc:sldMkLst>
      </pc:sldChg>
      <pc:sldChg chg="add">
        <pc:chgData name="Karen Volle" userId="56a017f8-fff7-4347-a03a-e4e7c9199847" providerId="ADAL" clId="{7379CD36-8262-4301-83E3-303A1B5B6CDE}" dt="2022-09-01T20:03:05.688" v="1"/>
        <pc:sldMkLst>
          <pc:docMk/>
          <pc:sldMk cId="1019062303" sldId="12028"/>
        </pc:sldMkLst>
      </pc:sldChg>
      <pc:sldChg chg="add">
        <pc:chgData name="Karen Volle" userId="56a017f8-fff7-4347-a03a-e4e7c9199847" providerId="ADAL" clId="{7379CD36-8262-4301-83E3-303A1B5B6CDE}" dt="2022-09-01T20:03:05.688" v="1"/>
        <pc:sldMkLst>
          <pc:docMk/>
          <pc:sldMk cId="2289945517" sldId="12029"/>
        </pc:sldMkLst>
      </pc:sldChg>
      <pc:sldChg chg="add">
        <pc:chgData name="Karen Volle" userId="56a017f8-fff7-4347-a03a-e4e7c9199847" providerId="ADAL" clId="{7379CD36-8262-4301-83E3-303A1B5B6CDE}" dt="2022-09-01T20:03:05.688" v="1"/>
        <pc:sldMkLst>
          <pc:docMk/>
          <pc:sldMk cId="1031427237" sldId="12030"/>
        </pc:sldMkLst>
      </pc:sldChg>
      <pc:sldChg chg="add">
        <pc:chgData name="Karen Volle" userId="56a017f8-fff7-4347-a03a-e4e7c9199847" providerId="ADAL" clId="{7379CD36-8262-4301-83E3-303A1B5B6CDE}" dt="2022-09-01T20:03:05.688" v="1"/>
        <pc:sldMkLst>
          <pc:docMk/>
          <pc:sldMk cId="3733771044" sldId="12031"/>
        </pc:sldMkLst>
      </pc:sldChg>
      <pc:sldChg chg="modSp add mod">
        <pc:chgData name="Karen Volle" userId="56a017f8-fff7-4347-a03a-e4e7c9199847" providerId="ADAL" clId="{7379CD36-8262-4301-83E3-303A1B5B6CDE}" dt="2022-09-01T20:03:05.811" v="2" actId="27636"/>
        <pc:sldMkLst>
          <pc:docMk/>
          <pc:sldMk cId="2982982599" sldId="12032"/>
        </pc:sldMkLst>
        <pc:spChg chg="mod">
          <ac:chgData name="Karen Volle" userId="56a017f8-fff7-4347-a03a-e4e7c9199847" providerId="ADAL" clId="{7379CD36-8262-4301-83E3-303A1B5B6CDE}" dt="2022-09-01T20:03:05.811" v="2" actId="27636"/>
          <ac:spMkLst>
            <pc:docMk/>
            <pc:sldMk cId="2982982599" sldId="12032"/>
            <ac:spMk id="3" creationId="{07482402-D084-8C25-24D5-CE8696020A84}"/>
          </ac:spMkLst>
        </pc:spChg>
      </pc:sldChg>
      <pc:sldChg chg="add">
        <pc:chgData name="Karen Volle" userId="56a017f8-fff7-4347-a03a-e4e7c9199847" providerId="ADAL" clId="{7379CD36-8262-4301-83E3-303A1B5B6CDE}" dt="2022-09-01T20:03:05.688" v="1"/>
        <pc:sldMkLst>
          <pc:docMk/>
          <pc:sldMk cId="2376942938" sldId="12033"/>
        </pc:sldMkLst>
      </pc:sldChg>
    </pc:docChg>
  </pc:docChgLst>
  <pc:docChgLst>
    <pc:chgData name="Andrew Houtenville" userId="aea22101-bd61-4dfe-a17f-14b576307e93" providerId="ADAL" clId="{C6BD9DAE-FE34-40AB-B163-81B4123F4356}"/>
    <pc:docChg chg="undo redo custSel addSld delSld modSld sldOrd">
      <pc:chgData name="Andrew Houtenville" userId="aea22101-bd61-4dfe-a17f-14b576307e93" providerId="ADAL" clId="{C6BD9DAE-FE34-40AB-B163-81B4123F4356}" dt="2022-09-02T13:58:18.254" v="265" actId="1076"/>
      <pc:docMkLst>
        <pc:docMk/>
      </pc:docMkLst>
      <pc:sldChg chg="modSp mod">
        <pc:chgData name="Andrew Houtenville" userId="aea22101-bd61-4dfe-a17f-14b576307e93" providerId="ADAL" clId="{C6BD9DAE-FE34-40AB-B163-81B4123F4356}" dt="2022-09-02T13:47:12.612" v="182" actId="1036"/>
        <pc:sldMkLst>
          <pc:docMk/>
          <pc:sldMk cId="538596775" sldId="262"/>
        </pc:sldMkLst>
        <pc:spChg chg="mod">
          <ac:chgData name="Andrew Houtenville" userId="aea22101-bd61-4dfe-a17f-14b576307e93" providerId="ADAL" clId="{C6BD9DAE-FE34-40AB-B163-81B4123F4356}" dt="2022-09-02T13:47:12.612" v="182" actId="1036"/>
          <ac:spMkLst>
            <pc:docMk/>
            <pc:sldMk cId="538596775" sldId="262"/>
            <ac:spMk id="3" creationId="{4B922925-3559-40AC-B514-4AFF24DE8FDB}"/>
          </ac:spMkLst>
        </pc:spChg>
      </pc:sldChg>
      <pc:sldChg chg="modSp mod">
        <pc:chgData name="Andrew Houtenville" userId="aea22101-bd61-4dfe-a17f-14b576307e93" providerId="ADAL" clId="{C6BD9DAE-FE34-40AB-B163-81B4123F4356}" dt="2022-09-02T13:49:37.943" v="243" actId="255"/>
        <pc:sldMkLst>
          <pc:docMk/>
          <pc:sldMk cId="2237022372" sldId="582"/>
        </pc:sldMkLst>
        <pc:spChg chg="mod">
          <ac:chgData name="Andrew Houtenville" userId="aea22101-bd61-4dfe-a17f-14b576307e93" providerId="ADAL" clId="{C6BD9DAE-FE34-40AB-B163-81B4123F4356}" dt="2022-09-02T13:49:37.943" v="243" actId="255"/>
          <ac:spMkLst>
            <pc:docMk/>
            <pc:sldMk cId="2237022372" sldId="582"/>
            <ac:spMk id="3" creationId="{4B922925-3559-40AC-B514-4AFF24DE8FDB}"/>
          </ac:spMkLst>
        </pc:spChg>
      </pc:sldChg>
      <pc:sldChg chg="modSp del mod">
        <pc:chgData name="Andrew Houtenville" userId="aea22101-bd61-4dfe-a17f-14b576307e93" providerId="ADAL" clId="{C6BD9DAE-FE34-40AB-B163-81B4123F4356}" dt="2022-09-02T13:44:06.668" v="104" actId="47"/>
        <pc:sldMkLst>
          <pc:docMk/>
          <pc:sldMk cId="1893950666" sldId="11887"/>
        </pc:sldMkLst>
        <pc:picChg chg="mod">
          <ac:chgData name="Andrew Houtenville" userId="aea22101-bd61-4dfe-a17f-14b576307e93" providerId="ADAL" clId="{C6BD9DAE-FE34-40AB-B163-81B4123F4356}" dt="2022-09-02T13:43:19.794" v="99" actId="1076"/>
          <ac:picMkLst>
            <pc:docMk/>
            <pc:sldMk cId="1893950666" sldId="11887"/>
            <ac:picMk id="8" creationId="{86A8BB47-F222-4A71-9FA5-FA2A4D0F1005}"/>
          </ac:picMkLst>
        </pc:picChg>
      </pc:sldChg>
      <pc:sldChg chg="addSp delSp modSp mod">
        <pc:chgData name="Andrew Houtenville" userId="aea22101-bd61-4dfe-a17f-14b576307e93" providerId="ADAL" clId="{C6BD9DAE-FE34-40AB-B163-81B4123F4356}" dt="2022-09-02T13:57:33.827" v="258" actId="1076"/>
        <pc:sldMkLst>
          <pc:docMk/>
          <pc:sldMk cId="631228161" sldId="11940"/>
        </pc:sldMkLst>
        <pc:spChg chg="add mod">
          <ac:chgData name="Andrew Houtenville" userId="aea22101-bd61-4dfe-a17f-14b576307e93" providerId="ADAL" clId="{C6BD9DAE-FE34-40AB-B163-81B4123F4356}" dt="2022-09-02T13:57:25.113" v="256"/>
          <ac:spMkLst>
            <pc:docMk/>
            <pc:sldMk cId="631228161" sldId="11940"/>
            <ac:spMk id="7" creationId="{9FEC5798-B319-4903-9E35-35BF7A4BBB2C}"/>
          </ac:spMkLst>
        </pc:spChg>
        <pc:spChg chg="add mod">
          <ac:chgData name="Andrew Houtenville" userId="aea22101-bd61-4dfe-a17f-14b576307e93" providerId="ADAL" clId="{C6BD9DAE-FE34-40AB-B163-81B4123F4356}" dt="2022-09-02T13:57:25.113" v="256"/>
          <ac:spMkLst>
            <pc:docMk/>
            <pc:sldMk cId="631228161" sldId="11940"/>
            <ac:spMk id="8" creationId="{C9D0FCFD-DC1F-4438-AF93-C932118FCA19}"/>
          </ac:spMkLst>
        </pc:spChg>
        <pc:spChg chg="add mod">
          <ac:chgData name="Andrew Houtenville" userId="aea22101-bd61-4dfe-a17f-14b576307e93" providerId="ADAL" clId="{C6BD9DAE-FE34-40AB-B163-81B4123F4356}" dt="2022-09-02T13:57:25.113" v="256"/>
          <ac:spMkLst>
            <pc:docMk/>
            <pc:sldMk cId="631228161" sldId="11940"/>
            <ac:spMk id="10" creationId="{D324C260-DD66-725B-7DE6-79779A32BB3E}"/>
          </ac:spMkLst>
        </pc:spChg>
        <pc:grpChg chg="add mod">
          <ac:chgData name="Andrew Houtenville" userId="aea22101-bd61-4dfe-a17f-14b576307e93" providerId="ADAL" clId="{C6BD9DAE-FE34-40AB-B163-81B4123F4356}" dt="2022-09-02T13:57:25.113" v="256"/>
          <ac:grpSpMkLst>
            <pc:docMk/>
            <pc:sldMk cId="631228161" sldId="11940"/>
            <ac:grpSpMk id="3" creationId="{C70603CE-2476-D789-5B76-692BD4837F26}"/>
          </ac:grpSpMkLst>
        </pc:grpChg>
        <pc:grpChg chg="add mod">
          <ac:chgData name="Andrew Houtenville" userId="aea22101-bd61-4dfe-a17f-14b576307e93" providerId="ADAL" clId="{C6BD9DAE-FE34-40AB-B163-81B4123F4356}" dt="2022-09-02T13:57:25.113" v="256"/>
          <ac:grpSpMkLst>
            <pc:docMk/>
            <pc:sldMk cId="631228161" sldId="11940"/>
            <ac:grpSpMk id="6" creationId="{E85166A5-E80C-4215-B8E0-712B6DCF6ECA}"/>
          </ac:grpSpMkLst>
        </pc:grpChg>
        <pc:grpChg chg="add mod">
          <ac:chgData name="Andrew Houtenville" userId="aea22101-bd61-4dfe-a17f-14b576307e93" providerId="ADAL" clId="{C6BD9DAE-FE34-40AB-B163-81B4123F4356}" dt="2022-09-02T13:57:25.113" v="256"/>
          <ac:grpSpMkLst>
            <pc:docMk/>
            <pc:sldMk cId="631228161" sldId="11940"/>
            <ac:grpSpMk id="9" creationId="{AA35F9FA-CC99-BCEA-AF2D-45B53353E17C}"/>
          </ac:grpSpMkLst>
        </pc:grpChg>
        <pc:grpChg chg="add mod">
          <ac:chgData name="Andrew Houtenville" userId="aea22101-bd61-4dfe-a17f-14b576307e93" providerId="ADAL" clId="{C6BD9DAE-FE34-40AB-B163-81B4123F4356}" dt="2022-09-02T13:57:25.113" v="256"/>
          <ac:grpSpMkLst>
            <pc:docMk/>
            <pc:sldMk cId="631228161" sldId="11940"/>
            <ac:grpSpMk id="13" creationId="{AF85E437-C873-C4D7-3FBA-3C91385B7341}"/>
          </ac:grpSpMkLst>
        </pc:grpChg>
        <pc:graphicFrameChg chg="add mod">
          <ac:chgData name="Andrew Houtenville" userId="aea22101-bd61-4dfe-a17f-14b576307e93" providerId="ADAL" clId="{C6BD9DAE-FE34-40AB-B163-81B4123F4356}" dt="2022-09-02T13:57:25.113" v="256"/>
          <ac:graphicFrameMkLst>
            <pc:docMk/>
            <pc:sldMk cId="631228161" sldId="11940"/>
            <ac:graphicFrameMk id="11" creationId="{C1AB8581-F259-696A-0736-2F80F37B5730}"/>
          </ac:graphicFrameMkLst>
        </pc:graphicFrameChg>
        <pc:graphicFrameChg chg="add mod">
          <ac:chgData name="Andrew Houtenville" userId="aea22101-bd61-4dfe-a17f-14b576307e93" providerId="ADAL" clId="{C6BD9DAE-FE34-40AB-B163-81B4123F4356}" dt="2022-09-02T13:57:25.113" v="256"/>
          <ac:graphicFrameMkLst>
            <pc:docMk/>
            <pc:sldMk cId="631228161" sldId="11940"/>
            <ac:graphicFrameMk id="12" creationId="{2252720A-97D9-07AA-F031-7FCF3D5FE0F6}"/>
          </ac:graphicFrameMkLst>
        </pc:graphicFrameChg>
        <pc:picChg chg="del">
          <ac:chgData name="Andrew Houtenville" userId="aea22101-bd61-4dfe-a17f-14b576307e93" providerId="ADAL" clId="{C6BD9DAE-FE34-40AB-B163-81B4123F4356}" dt="2022-09-02T13:57:21.472" v="252" actId="478"/>
          <ac:picMkLst>
            <pc:docMk/>
            <pc:sldMk cId="631228161" sldId="11940"/>
            <ac:picMk id="16" creationId="{56CA854C-7708-E596-EA71-CE1B28212C0F}"/>
          </ac:picMkLst>
        </pc:picChg>
        <pc:picChg chg="add mod">
          <ac:chgData name="Andrew Houtenville" userId="aea22101-bd61-4dfe-a17f-14b576307e93" providerId="ADAL" clId="{C6BD9DAE-FE34-40AB-B163-81B4123F4356}" dt="2022-09-02T13:57:33.827" v="258" actId="1076"/>
          <ac:picMkLst>
            <pc:docMk/>
            <pc:sldMk cId="631228161" sldId="11940"/>
            <ac:picMk id="17" creationId="{CFA0FA3E-2477-38CC-E67B-ABF993C14385}"/>
          </ac:picMkLst>
        </pc:picChg>
        <pc:cxnChg chg="add mod">
          <ac:chgData name="Andrew Houtenville" userId="aea22101-bd61-4dfe-a17f-14b576307e93" providerId="ADAL" clId="{C6BD9DAE-FE34-40AB-B163-81B4123F4356}" dt="2022-09-02T13:57:25.113" v="256"/>
          <ac:cxnSpMkLst>
            <pc:docMk/>
            <pc:sldMk cId="631228161" sldId="11940"/>
            <ac:cxnSpMk id="14" creationId="{FC631071-EAB5-BF66-0962-FACAE7151F90}"/>
          </ac:cxnSpMkLst>
        </pc:cxnChg>
        <pc:cxnChg chg="add mod">
          <ac:chgData name="Andrew Houtenville" userId="aea22101-bd61-4dfe-a17f-14b576307e93" providerId="ADAL" clId="{C6BD9DAE-FE34-40AB-B163-81B4123F4356}" dt="2022-09-02T13:57:25.113" v="256"/>
          <ac:cxnSpMkLst>
            <pc:docMk/>
            <pc:sldMk cId="631228161" sldId="11940"/>
            <ac:cxnSpMk id="15" creationId="{1181C8C7-E47A-F04F-6553-86DF01ADBA09}"/>
          </ac:cxnSpMkLst>
        </pc:cxnChg>
      </pc:sldChg>
      <pc:sldChg chg="addSp delSp modSp mod">
        <pc:chgData name="Andrew Houtenville" userId="aea22101-bd61-4dfe-a17f-14b576307e93" providerId="ADAL" clId="{C6BD9DAE-FE34-40AB-B163-81B4123F4356}" dt="2022-09-02T13:53:58.940" v="250" actId="1076"/>
        <pc:sldMkLst>
          <pc:docMk/>
          <pc:sldMk cId="2491864597" sldId="12023"/>
        </pc:sldMkLst>
        <pc:spChg chg="add mod">
          <ac:chgData name="Andrew Houtenville" userId="aea22101-bd61-4dfe-a17f-14b576307e93" providerId="ADAL" clId="{C6BD9DAE-FE34-40AB-B163-81B4123F4356}" dt="2022-09-02T13:53:18.008" v="248"/>
          <ac:spMkLst>
            <pc:docMk/>
            <pc:sldMk cId="2491864597" sldId="12023"/>
            <ac:spMk id="8" creationId="{3A6783A9-2725-9D31-7192-1F9AD0672BA1}"/>
          </ac:spMkLst>
        </pc:spChg>
        <pc:spChg chg="add mod">
          <ac:chgData name="Andrew Houtenville" userId="aea22101-bd61-4dfe-a17f-14b576307e93" providerId="ADAL" clId="{C6BD9DAE-FE34-40AB-B163-81B4123F4356}" dt="2022-09-02T13:53:18.008" v="248"/>
          <ac:spMkLst>
            <pc:docMk/>
            <pc:sldMk cId="2491864597" sldId="12023"/>
            <ac:spMk id="9" creationId="{F9866558-B75A-4B94-ACC9-FD4A96DA8CCB}"/>
          </ac:spMkLst>
        </pc:spChg>
        <pc:spChg chg="add mod">
          <ac:chgData name="Andrew Houtenville" userId="aea22101-bd61-4dfe-a17f-14b576307e93" providerId="ADAL" clId="{C6BD9DAE-FE34-40AB-B163-81B4123F4356}" dt="2022-09-02T13:53:18.008" v="248"/>
          <ac:spMkLst>
            <pc:docMk/>
            <pc:sldMk cId="2491864597" sldId="12023"/>
            <ac:spMk id="11" creationId="{D324C260-DD66-725B-7DE6-79779A32BB3E}"/>
          </ac:spMkLst>
        </pc:spChg>
        <pc:grpChg chg="add mod">
          <ac:chgData name="Andrew Houtenville" userId="aea22101-bd61-4dfe-a17f-14b576307e93" providerId="ADAL" clId="{C6BD9DAE-FE34-40AB-B163-81B4123F4356}" dt="2022-09-02T13:53:18.008" v="248"/>
          <ac:grpSpMkLst>
            <pc:docMk/>
            <pc:sldMk cId="2491864597" sldId="12023"/>
            <ac:grpSpMk id="3" creationId="{48E854CC-E957-B60D-97FF-56A888DFA066}"/>
          </ac:grpSpMkLst>
        </pc:grpChg>
        <pc:grpChg chg="add mod">
          <ac:chgData name="Andrew Houtenville" userId="aea22101-bd61-4dfe-a17f-14b576307e93" providerId="ADAL" clId="{C6BD9DAE-FE34-40AB-B163-81B4123F4356}" dt="2022-09-02T13:53:18.008" v="248"/>
          <ac:grpSpMkLst>
            <pc:docMk/>
            <pc:sldMk cId="2491864597" sldId="12023"/>
            <ac:grpSpMk id="7" creationId="{E85166A5-E80C-4215-B8E0-712B6DCF6ECA}"/>
          </ac:grpSpMkLst>
        </pc:grpChg>
        <pc:grpChg chg="add mod">
          <ac:chgData name="Andrew Houtenville" userId="aea22101-bd61-4dfe-a17f-14b576307e93" providerId="ADAL" clId="{C6BD9DAE-FE34-40AB-B163-81B4123F4356}" dt="2022-09-02T13:53:18.008" v="248"/>
          <ac:grpSpMkLst>
            <pc:docMk/>
            <pc:sldMk cId="2491864597" sldId="12023"/>
            <ac:grpSpMk id="10" creationId="{AA35F9FA-CC99-BCEA-AF2D-45B53353E17C}"/>
          </ac:grpSpMkLst>
        </pc:grpChg>
        <pc:grpChg chg="add mod">
          <ac:chgData name="Andrew Houtenville" userId="aea22101-bd61-4dfe-a17f-14b576307e93" providerId="ADAL" clId="{C6BD9DAE-FE34-40AB-B163-81B4123F4356}" dt="2022-09-02T13:53:18.008" v="248"/>
          <ac:grpSpMkLst>
            <pc:docMk/>
            <pc:sldMk cId="2491864597" sldId="12023"/>
            <ac:grpSpMk id="14" creationId="{AF85E437-C873-C4D7-3FBA-3C91385B7341}"/>
          </ac:grpSpMkLst>
        </pc:grpChg>
        <pc:graphicFrameChg chg="add mod">
          <ac:chgData name="Andrew Houtenville" userId="aea22101-bd61-4dfe-a17f-14b576307e93" providerId="ADAL" clId="{C6BD9DAE-FE34-40AB-B163-81B4123F4356}" dt="2022-09-02T13:53:18.008" v="248"/>
          <ac:graphicFrameMkLst>
            <pc:docMk/>
            <pc:sldMk cId="2491864597" sldId="12023"/>
            <ac:graphicFrameMk id="12" creationId="{C1AB8581-F259-696A-0736-2F80F37B5730}"/>
          </ac:graphicFrameMkLst>
        </pc:graphicFrameChg>
        <pc:graphicFrameChg chg="add mod">
          <ac:chgData name="Andrew Houtenville" userId="aea22101-bd61-4dfe-a17f-14b576307e93" providerId="ADAL" clId="{C6BD9DAE-FE34-40AB-B163-81B4123F4356}" dt="2022-09-02T13:53:18.008" v="248"/>
          <ac:graphicFrameMkLst>
            <pc:docMk/>
            <pc:sldMk cId="2491864597" sldId="12023"/>
            <ac:graphicFrameMk id="13" creationId="{2252720A-97D9-07AA-F031-7FCF3D5FE0F6}"/>
          </ac:graphicFrameMkLst>
        </pc:graphicFrameChg>
        <pc:picChg chg="del">
          <ac:chgData name="Andrew Houtenville" userId="aea22101-bd61-4dfe-a17f-14b576307e93" providerId="ADAL" clId="{C6BD9DAE-FE34-40AB-B163-81B4123F4356}" dt="2022-09-02T13:53:14.100" v="244" actId="478"/>
          <ac:picMkLst>
            <pc:docMk/>
            <pc:sldMk cId="2491864597" sldId="12023"/>
            <ac:picMk id="6" creationId="{D5B11DEE-5624-2831-F8C7-86DDEFEA916A}"/>
          </ac:picMkLst>
        </pc:picChg>
        <pc:picChg chg="add mod">
          <ac:chgData name="Andrew Houtenville" userId="aea22101-bd61-4dfe-a17f-14b576307e93" providerId="ADAL" clId="{C6BD9DAE-FE34-40AB-B163-81B4123F4356}" dt="2022-09-02T13:53:58.940" v="250" actId="1076"/>
          <ac:picMkLst>
            <pc:docMk/>
            <pc:sldMk cId="2491864597" sldId="12023"/>
            <ac:picMk id="17" creationId="{54CDAD81-A35B-3A8F-2F8B-FCCF533CEE65}"/>
          </ac:picMkLst>
        </pc:picChg>
        <pc:cxnChg chg="add mod">
          <ac:chgData name="Andrew Houtenville" userId="aea22101-bd61-4dfe-a17f-14b576307e93" providerId="ADAL" clId="{C6BD9DAE-FE34-40AB-B163-81B4123F4356}" dt="2022-09-02T13:53:18.008" v="248"/>
          <ac:cxnSpMkLst>
            <pc:docMk/>
            <pc:sldMk cId="2491864597" sldId="12023"/>
            <ac:cxnSpMk id="15" creationId="{FC631071-EAB5-BF66-0962-FACAE7151F90}"/>
          </ac:cxnSpMkLst>
        </pc:cxnChg>
        <pc:cxnChg chg="add mod">
          <ac:chgData name="Andrew Houtenville" userId="aea22101-bd61-4dfe-a17f-14b576307e93" providerId="ADAL" clId="{C6BD9DAE-FE34-40AB-B163-81B4123F4356}" dt="2022-09-02T13:53:18.008" v="248"/>
          <ac:cxnSpMkLst>
            <pc:docMk/>
            <pc:sldMk cId="2491864597" sldId="12023"/>
            <ac:cxnSpMk id="16" creationId="{1181C8C7-E47A-F04F-6553-86DF01ADBA09}"/>
          </ac:cxnSpMkLst>
        </pc:cxnChg>
      </pc:sldChg>
      <pc:sldChg chg="addSp delSp modSp add mod ord">
        <pc:chgData name="Andrew Houtenville" userId="aea22101-bd61-4dfe-a17f-14b576307e93" providerId="ADAL" clId="{C6BD9DAE-FE34-40AB-B163-81B4123F4356}" dt="2022-09-02T13:48:21.284" v="236"/>
        <pc:sldMkLst>
          <pc:docMk/>
          <pc:sldMk cId="818641058" sldId="12034"/>
        </pc:sldMkLst>
        <pc:spChg chg="add mod">
          <ac:chgData name="Andrew Houtenville" userId="aea22101-bd61-4dfe-a17f-14b576307e93" providerId="ADAL" clId="{C6BD9DAE-FE34-40AB-B163-81B4123F4356}" dt="2022-09-02T13:40:06.166" v="15" actId="164"/>
          <ac:spMkLst>
            <pc:docMk/>
            <pc:sldMk cId="818641058" sldId="12034"/>
            <ac:spMk id="2" creationId="{8EA2F59D-346A-BF19-1A77-2616AF6F26A8}"/>
          </ac:spMkLst>
        </pc:spChg>
        <pc:spChg chg="add del mod">
          <ac:chgData name="Andrew Houtenville" userId="aea22101-bd61-4dfe-a17f-14b576307e93" providerId="ADAL" clId="{C6BD9DAE-FE34-40AB-B163-81B4123F4356}" dt="2022-09-02T13:46:16.918" v="153" actId="1038"/>
          <ac:spMkLst>
            <pc:docMk/>
            <pc:sldMk cId="818641058" sldId="12034"/>
            <ac:spMk id="3" creationId="{1E9BFE24-B735-4B7E-9906-DCB7103581A7}"/>
          </ac:spMkLst>
        </pc:spChg>
        <pc:spChg chg="add del">
          <ac:chgData name="Andrew Houtenville" userId="aea22101-bd61-4dfe-a17f-14b576307e93" providerId="ADAL" clId="{C6BD9DAE-FE34-40AB-B163-81B4123F4356}" dt="2022-09-02T13:42:07.393" v="92" actId="478"/>
          <ac:spMkLst>
            <pc:docMk/>
            <pc:sldMk cId="818641058" sldId="12034"/>
            <ac:spMk id="7" creationId="{5E1FAF20-F8E5-4036-9188-2008BC0C76AC}"/>
          </ac:spMkLst>
        </pc:spChg>
        <pc:spChg chg="add mod">
          <ac:chgData name="Andrew Houtenville" userId="aea22101-bd61-4dfe-a17f-14b576307e93" providerId="ADAL" clId="{C6BD9DAE-FE34-40AB-B163-81B4123F4356}" dt="2022-09-02T13:40:06.166" v="15" actId="164"/>
          <ac:spMkLst>
            <pc:docMk/>
            <pc:sldMk cId="818641058" sldId="12034"/>
            <ac:spMk id="8" creationId="{061AE8F8-D993-C818-D75E-EF8BD9BF682A}"/>
          </ac:spMkLst>
        </pc:spChg>
        <pc:spChg chg="mod">
          <ac:chgData name="Andrew Houtenville" userId="aea22101-bd61-4dfe-a17f-14b576307e93" providerId="ADAL" clId="{C6BD9DAE-FE34-40AB-B163-81B4123F4356}" dt="2022-09-02T13:48:19.444" v="232" actId="20577"/>
          <ac:spMkLst>
            <pc:docMk/>
            <pc:sldMk cId="818641058" sldId="12034"/>
            <ac:spMk id="14" creationId="{2F447278-09FB-472B-8591-3F7EFFA9A0BB}"/>
          </ac:spMkLst>
        </pc:spChg>
        <pc:spChg chg="add del mod">
          <ac:chgData name="Andrew Houtenville" userId="aea22101-bd61-4dfe-a17f-14b576307e93" providerId="ADAL" clId="{C6BD9DAE-FE34-40AB-B163-81B4123F4356}" dt="2022-09-02T13:40:02.710" v="13" actId="478"/>
          <ac:spMkLst>
            <pc:docMk/>
            <pc:sldMk cId="818641058" sldId="12034"/>
            <ac:spMk id="16" creationId="{2C17C307-880A-DDE5-F54A-85462904A9A3}"/>
          </ac:spMkLst>
        </pc:spChg>
        <pc:spChg chg="add del">
          <ac:chgData name="Andrew Houtenville" userId="aea22101-bd61-4dfe-a17f-14b576307e93" providerId="ADAL" clId="{C6BD9DAE-FE34-40AB-B163-81B4123F4356}" dt="2022-09-02T13:42:37.809" v="93" actId="478"/>
          <ac:spMkLst>
            <pc:docMk/>
            <pc:sldMk cId="818641058" sldId="12034"/>
            <ac:spMk id="17" creationId="{E328B99D-94AC-4429-87A3-BE7EC45C5247}"/>
          </ac:spMkLst>
        </pc:spChg>
        <pc:spChg chg="add del mod">
          <ac:chgData name="Andrew Houtenville" userId="aea22101-bd61-4dfe-a17f-14b576307e93" providerId="ADAL" clId="{C6BD9DAE-FE34-40AB-B163-81B4123F4356}" dt="2022-09-02T13:48:21.284" v="236"/>
          <ac:spMkLst>
            <pc:docMk/>
            <pc:sldMk cId="818641058" sldId="12034"/>
            <ac:spMk id="22" creationId="{FAF1ADF8-FFBB-3FE0-F73E-7436B72EF6C6}"/>
          </ac:spMkLst>
        </pc:spChg>
        <pc:grpChg chg="add mod">
          <ac:chgData name="Andrew Houtenville" userId="aea22101-bd61-4dfe-a17f-14b576307e93" providerId="ADAL" clId="{C6BD9DAE-FE34-40AB-B163-81B4123F4356}" dt="2022-09-02T13:40:06.166" v="15" actId="164"/>
          <ac:grpSpMkLst>
            <pc:docMk/>
            <pc:sldMk cId="818641058" sldId="12034"/>
            <ac:grpSpMk id="10" creationId="{C6F9F818-EAA8-B6CE-649A-AE98A615F35A}"/>
          </ac:grpSpMkLst>
        </pc:grpChg>
        <pc:picChg chg="add del">
          <ac:chgData name="Andrew Houtenville" userId="aea22101-bd61-4dfe-a17f-14b576307e93" providerId="ADAL" clId="{C6BD9DAE-FE34-40AB-B163-81B4123F4356}" dt="2022-09-02T13:42:37.809" v="93" actId="478"/>
          <ac:picMkLst>
            <pc:docMk/>
            <pc:sldMk cId="818641058" sldId="12034"/>
            <ac:picMk id="9" creationId="{E82F6EFD-CF39-48D0-9A06-E0CB65BCB0CF}"/>
          </ac:picMkLst>
        </pc:picChg>
        <pc:picChg chg="add del">
          <ac:chgData name="Andrew Houtenville" userId="aea22101-bd61-4dfe-a17f-14b576307e93" providerId="ADAL" clId="{C6BD9DAE-FE34-40AB-B163-81B4123F4356}" dt="2022-09-02T13:42:37.809" v="93" actId="478"/>
          <ac:picMkLst>
            <pc:docMk/>
            <pc:sldMk cId="818641058" sldId="12034"/>
            <ac:picMk id="11" creationId="{3176547C-24D8-4981-9F29-DA8BC831FAE6}"/>
          </ac:picMkLst>
        </pc:picChg>
        <pc:picChg chg="add del">
          <ac:chgData name="Andrew Houtenville" userId="aea22101-bd61-4dfe-a17f-14b576307e93" providerId="ADAL" clId="{C6BD9DAE-FE34-40AB-B163-81B4123F4356}" dt="2022-09-02T13:42:37.809" v="93" actId="478"/>
          <ac:picMkLst>
            <pc:docMk/>
            <pc:sldMk cId="818641058" sldId="12034"/>
            <ac:picMk id="13" creationId="{98B98A50-3F09-4A70-AA65-A2F9BB02D24F}"/>
          </ac:picMkLst>
        </pc:picChg>
        <pc:picChg chg="add del">
          <ac:chgData name="Andrew Houtenville" userId="aea22101-bd61-4dfe-a17f-14b576307e93" providerId="ADAL" clId="{C6BD9DAE-FE34-40AB-B163-81B4123F4356}" dt="2022-09-02T13:42:37.809" v="93" actId="478"/>
          <ac:picMkLst>
            <pc:docMk/>
            <pc:sldMk cId="818641058" sldId="12034"/>
            <ac:picMk id="15" creationId="{5CD99D1C-DB3C-4B76-9B5A-310D12B40AC9}"/>
          </ac:picMkLst>
        </pc:picChg>
        <pc:picChg chg="add del">
          <ac:chgData name="Andrew Houtenville" userId="aea22101-bd61-4dfe-a17f-14b576307e93" providerId="ADAL" clId="{C6BD9DAE-FE34-40AB-B163-81B4123F4356}" dt="2022-09-02T13:44:45.072" v="107" actId="478"/>
          <ac:picMkLst>
            <pc:docMk/>
            <pc:sldMk cId="818641058" sldId="12034"/>
            <ac:picMk id="19" creationId="{61CDF7B4-48B0-396E-FCCD-18F95E752013}"/>
          </ac:picMkLst>
        </pc:picChg>
        <pc:picChg chg="add">
          <ac:chgData name="Andrew Houtenville" userId="aea22101-bd61-4dfe-a17f-14b576307e93" providerId="ADAL" clId="{C6BD9DAE-FE34-40AB-B163-81B4123F4356}" dt="2022-09-02T13:46:28.557" v="154" actId="22"/>
          <ac:picMkLst>
            <pc:docMk/>
            <pc:sldMk cId="818641058" sldId="12034"/>
            <ac:picMk id="21" creationId="{12AFE46E-CE7A-BA9F-3AE2-A9FBCDE7572D}"/>
          </ac:picMkLst>
        </pc:picChg>
      </pc:sldChg>
      <pc:sldChg chg="addSp delSp modSp add mod">
        <pc:chgData name="Andrew Houtenville" userId="aea22101-bd61-4dfe-a17f-14b576307e93" providerId="ADAL" clId="{C6BD9DAE-FE34-40AB-B163-81B4123F4356}" dt="2022-09-02T13:58:18.254" v="265" actId="1076"/>
        <pc:sldMkLst>
          <pc:docMk/>
          <pc:sldMk cId="1029436298" sldId="12035"/>
        </pc:sldMkLst>
        <pc:spChg chg="add mod">
          <ac:chgData name="Andrew Houtenville" userId="aea22101-bd61-4dfe-a17f-14b576307e93" providerId="ADAL" clId="{C6BD9DAE-FE34-40AB-B163-81B4123F4356}" dt="2022-09-02T13:58:05.638" v="263"/>
          <ac:spMkLst>
            <pc:docMk/>
            <pc:sldMk cId="1029436298" sldId="12035"/>
            <ac:spMk id="7" creationId="{5BA37875-AD96-4F6A-9E7D-51F79BEDCBBA}"/>
          </ac:spMkLst>
        </pc:spChg>
        <pc:grpChg chg="add mod">
          <ac:chgData name="Andrew Houtenville" userId="aea22101-bd61-4dfe-a17f-14b576307e93" providerId="ADAL" clId="{C6BD9DAE-FE34-40AB-B163-81B4123F4356}" dt="2022-09-02T13:58:05.638" v="263"/>
          <ac:grpSpMkLst>
            <pc:docMk/>
            <pc:sldMk cId="1029436298" sldId="12035"/>
            <ac:grpSpMk id="3" creationId="{2FC29CC6-1D12-A092-1CD6-3BB2DD3FD101}"/>
          </ac:grpSpMkLst>
        </pc:grpChg>
        <pc:grpChg chg="add mod">
          <ac:chgData name="Andrew Houtenville" userId="aea22101-bd61-4dfe-a17f-14b576307e93" providerId="ADAL" clId="{C6BD9DAE-FE34-40AB-B163-81B4123F4356}" dt="2022-09-02T13:58:05.638" v="263"/>
          <ac:grpSpMkLst>
            <pc:docMk/>
            <pc:sldMk cId="1029436298" sldId="12035"/>
            <ac:grpSpMk id="6" creationId="{1FB394B5-9256-4010-97C7-2DACB6D53B0B}"/>
          </ac:grpSpMkLst>
        </pc:grpChg>
        <pc:grpChg chg="add mod">
          <ac:chgData name="Andrew Houtenville" userId="aea22101-bd61-4dfe-a17f-14b576307e93" providerId="ADAL" clId="{C6BD9DAE-FE34-40AB-B163-81B4123F4356}" dt="2022-09-02T13:58:05.638" v="263"/>
          <ac:grpSpMkLst>
            <pc:docMk/>
            <pc:sldMk cId="1029436298" sldId="12035"/>
            <ac:grpSpMk id="10" creationId="{19975C20-CD26-C5D1-4B77-B283C5BCB128}"/>
          </ac:grpSpMkLst>
        </pc:grpChg>
        <pc:graphicFrameChg chg="add mod">
          <ac:chgData name="Andrew Houtenville" userId="aea22101-bd61-4dfe-a17f-14b576307e93" providerId="ADAL" clId="{C6BD9DAE-FE34-40AB-B163-81B4123F4356}" dt="2022-09-02T13:58:05.638" v="263"/>
          <ac:graphicFrameMkLst>
            <pc:docMk/>
            <pc:sldMk cId="1029436298" sldId="12035"/>
            <ac:graphicFrameMk id="8" creationId="{744364B4-7D5A-1355-4F53-2CF7AA11D547}"/>
          </ac:graphicFrameMkLst>
        </pc:graphicFrameChg>
        <pc:graphicFrameChg chg="add mod">
          <ac:chgData name="Andrew Houtenville" userId="aea22101-bd61-4dfe-a17f-14b576307e93" providerId="ADAL" clId="{C6BD9DAE-FE34-40AB-B163-81B4123F4356}" dt="2022-09-02T13:58:05.638" v="263"/>
          <ac:graphicFrameMkLst>
            <pc:docMk/>
            <pc:sldMk cId="1029436298" sldId="12035"/>
            <ac:graphicFrameMk id="9" creationId="{80354D53-BDD5-4BA0-525C-29DF5530B685}"/>
          </ac:graphicFrameMkLst>
        </pc:graphicFrameChg>
        <pc:picChg chg="add mod">
          <ac:chgData name="Andrew Houtenville" userId="aea22101-bd61-4dfe-a17f-14b576307e93" providerId="ADAL" clId="{C6BD9DAE-FE34-40AB-B163-81B4123F4356}" dt="2022-09-02T13:58:18.254" v="265" actId="1076"/>
          <ac:picMkLst>
            <pc:docMk/>
            <pc:sldMk cId="1029436298" sldId="12035"/>
            <ac:picMk id="13" creationId="{0BE6F2B5-0EDD-2AA4-63E2-372D47F514C9}"/>
          </ac:picMkLst>
        </pc:picChg>
        <pc:picChg chg="del">
          <ac:chgData name="Andrew Houtenville" userId="aea22101-bd61-4dfe-a17f-14b576307e93" providerId="ADAL" clId="{C6BD9DAE-FE34-40AB-B163-81B4123F4356}" dt="2022-09-02T13:57:40.853" v="259" actId="478"/>
          <ac:picMkLst>
            <pc:docMk/>
            <pc:sldMk cId="1029436298" sldId="12035"/>
            <ac:picMk id="16" creationId="{56CA854C-7708-E596-EA71-CE1B28212C0F}"/>
          </ac:picMkLst>
        </pc:picChg>
        <pc:cxnChg chg="add mod">
          <ac:chgData name="Andrew Houtenville" userId="aea22101-bd61-4dfe-a17f-14b576307e93" providerId="ADAL" clId="{C6BD9DAE-FE34-40AB-B163-81B4123F4356}" dt="2022-09-02T13:58:05.638" v="263"/>
          <ac:cxnSpMkLst>
            <pc:docMk/>
            <pc:sldMk cId="1029436298" sldId="12035"/>
            <ac:cxnSpMk id="11" creationId="{8D09C981-0B41-7178-A745-378C79F7A2C8}"/>
          </ac:cxnSpMkLst>
        </pc:cxnChg>
        <pc:cxnChg chg="add mod">
          <ac:chgData name="Andrew Houtenville" userId="aea22101-bd61-4dfe-a17f-14b576307e93" providerId="ADAL" clId="{C6BD9DAE-FE34-40AB-B163-81B4123F4356}" dt="2022-09-02T13:58:05.638" v="263"/>
          <ac:cxnSpMkLst>
            <pc:docMk/>
            <pc:sldMk cId="1029436298" sldId="12035"/>
            <ac:cxnSpMk id="12" creationId="{10CBF77D-BAA2-A1E6-660E-E2BE5D7E49E0}"/>
          </ac:cxnSpMkLst>
        </pc:cxnChg>
      </pc:sldChg>
      <pc:sldChg chg="modSp add del mod">
        <pc:chgData name="Andrew Houtenville" userId="aea22101-bd61-4dfe-a17f-14b576307e93" providerId="ADAL" clId="{C6BD9DAE-FE34-40AB-B163-81B4123F4356}" dt="2022-09-02T13:47:14.931" v="184" actId="47"/>
        <pc:sldMkLst>
          <pc:docMk/>
          <pc:sldMk cId="2734038926" sldId="12035"/>
        </pc:sldMkLst>
        <pc:spChg chg="mod">
          <ac:chgData name="Andrew Houtenville" userId="aea22101-bd61-4dfe-a17f-14b576307e93" providerId="ADAL" clId="{C6BD9DAE-FE34-40AB-B163-81B4123F4356}" dt="2022-09-02T13:44:40.030" v="106" actId="6549"/>
          <ac:spMkLst>
            <pc:docMk/>
            <pc:sldMk cId="2734038926" sldId="12035"/>
            <ac:spMk id="14" creationId="{2F447278-09FB-472B-8591-3F7EFFA9A0B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544A1A-C5FE-68A6-D094-C69F19668E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79A1F11-6428-0C9A-94D7-71E3702A59F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D2D5D5-F309-41D4-8968-4674772EF4F6}" type="datetimeFigureOut">
              <a:rPr lang="en-US" smtClean="0"/>
              <a:t>12/2/2022</a:t>
            </a:fld>
            <a:endParaRPr lang="en-US"/>
          </a:p>
        </p:txBody>
      </p:sp>
      <p:sp>
        <p:nvSpPr>
          <p:cNvPr id="4" name="Footer Placeholder 3">
            <a:extLst>
              <a:ext uri="{FF2B5EF4-FFF2-40B4-BE49-F238E27FC236}">
                <a16:creationId xmlns:a16="http://schemas.microsoft.com/office/drawing/2014/main" id="{1E47A033-8D73-6973-3D5D-3A8B047230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511302F-172C-1985-D7F0-CB7B9B85C6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02A4EA-4485-4D72-B69B-9BBC0A5C95C2}" type="slidenum">
              <a:rPr lang="en-US" smtClean="0"/>
              <a:t>‹#›</a:t>
            </a:fld>
            <a:endParaRPr lang="en-US"/>
          </a:p>
        </p:txBody>
      </p:sp>
    </p:spTree>
    <p:extLst>
      <p:ext uri="{BB962C8B-B14F-4D97-AF65-F5344CB8AC3E}">
        <p14:creationId xmlns:p14="http://schemas.microsoft.com/office/powerpoint/2010/main" val="3827017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BB324-DAB0-439B-93D7-6F3A05583552}" type="datetimeFigureOut">
              <a:rPr lang="en-US" smtClean="0"/>
              <a:t>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83497-73C4-47F8-A748-2E4F1A1B6711}" type="slidenum">
              <a:rPr lang="en-US" smtClean="0"/>
              <a:t>‹#›</a:t>
            </a:fld>
            <a:endParaRPr lang="en-US"/>
          </a:p>
        </p:txBody>
      </p:sp>
    </p:spTree>
    <p:extLst>
      <p:ext uri="{BB962C8B-B14F-4D97-AF65-F5344CB8AC3E}">
        <p14:creationId xmlns:p14="http://schemas.microsoft.com/office/powerpoint/2010/main" val="402711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26</a:t>
            </a:fld>
            <a:endParaRPr lang="en-US"/>
          </a:p>
        </p:txBody>
      </p:sp>
    </p:spTree>
    <p:extLst>
      <p:ext uri="{BB962C8B-B14F-4D97-AF65-F5344CB8AC3E}">
        <p14:creationId xmlns:p14="http://schemas.microsoft.com/office/powerpoint/2010/main" val="1247584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7AFE0-C3BB-4BF7-A311-B60AE9D8AD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298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B29C693B-8B3B-21F1-34DA-5FBFED344B52}"/>
              </a:ext>
            </a:extLst>
          </p:cNvPr>
          <p:cNvSpPr>
            <a:spLocks noGrp="1" noRot="1" noChangeAspect="1" noChangeArrowheads="1" noTextEdit="1"/>
          </p:cNvSpPr>
          <p:nvPr>
            <p:ph type="sldImg"/>
          </p:nvPr>
        </p:nvSpPr>
        <p:spPr>
          <a:xfrm>
            <a:off x="409575" y="698500"/>
            <a:ext cx="6203950" cy="3490913"/>
          </a:xfrm>
          <a:ln/>
        </p:spPr>
      </p:sp>
      <p:sp>
        <p:nvSpPr>
          <p:cNvPr id="19459" name="Notes Placeholder 2">
            <a:extLst>
              <a:ext uri="{FF2B5EF4-FFF2-40B4-BE49-F238E27FC236}">
                <a16:creationId xmlns:a16="http://schemas.microsoft.com/office/drawing/2014/main" id="{047C233B-712D-6397-4CAF-3A1E4AFDD3C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9460" name="Slide Number Placeholder 3">
            <a:extLst>
              <a:ext uri="{FF2B5EF4-FFF2-40B4-BE49-F238E27FC236}">
                <a16:creationId xmlns:a16="http://schemas.microsoft.com/office/drawing/2014/main" id="{BDEB8477-C836-70A4-1903-A42FF0581E5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50888" indent="-28733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54113" indent="-2301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17663" indent="-2301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79625" indent="-2301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36825" indent="-2301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94025" indent="-2301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51225" indent="-2301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08425" indent="-2301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638DE89-2892-4819-8D66-C93A66C767A1}" type="slidenum">
              <a:rPr lang="en-US" altLang="en-US" smtClean="0">
                <a:solidFill>
                  <a:srgbClr val="000000"/>
                </a:solidFill>
              </a:rPr>
              <a:pPr>
                <a:spcBef>
                  <a:spcPct val="0"/>
                </a:spcBef>
              </a:pPr>
              <a:t>28</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B29C693B-8B3B-21F1-34DA-5FBFED344B52}"/>
              </a:ext>
            </a:extLst>
          </p:cNvPr>
          <p:cNvSpPr>
            <a:spLocks noGrp="1" noRot="1" noChangeAspect="1" noChangeArrowheads="1" noTextEdit="1"/>
          </p:cNvSpPr>
          <p:nvPr>
            <p:ph type="sldImg"/>
          </p:nvPr>
        </p:nvSpPr>
        <p:spPr>
          <a:xfrm>
            <a:off x="409575" y="698500"/>
            <a:ext cx="6203950" cy="3490913"/>
          </a:xfrm>
          <a:ln/>
        </p:spPr>
      </p:sp>
      <p:sp>
        <p:nvSpPr>
          <p:cNvPr id="19459" name="Notes Placeholder 2">
            <a:extLst>
              <a:ext uri="{FF2B5EF4-FFF2-40B4-BE49-F238E27FC236}">
                <a16:creationId xmlns:a16="http://schemas.microsoft.com/office/drawing/2014/main" id="{047C233B-712D-6397-4CAF-3A1E4AFDD3C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a:extLst>
              <a:ext uri="{FF2B5EF4-FFF2-40B4-BE49-F238E27FC236}">
                <a16:creationId xmlns:a16="http://schemas.microsoft.com/office/drawing/2014/main" id="{BDEB8477-C836-70A4-1903-A42FF0581E5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50888" indent="-28733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54113" indent="-2301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17663" indent="-2301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79625" indent="-2301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36825" indent="-2301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94025" indent="-2301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51225" indent="-2301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08425" indent="-2301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638DE89-2892-4819-8D66-C93A66C767A1}" type="slidenum">
              <a:rPr lang="en-US" altLang="en-US" smtClean="0">
                <a:solidFill>
                  <a:srgbClr val="000000"/>
                </a:solidFill>
              </a:rPr>
              <a:pPr>
                <a:spcBef>
                  <a:spcPct val="0"/>
                </a:spcBef>
              </a:pPr>
              <a:t>29</a:t>
            </a:fld>
            <a:endParaRPr lang="en-US" altLang="en-US">
              <a:solidFill>
                <a:srgbClr val="000000"/>
              </a:solidFill>
            </a:endParaRPr>
          </a:p>
        </p:txBody>
      </p:sp>
    </p:spTree>
    <p:extLst>
      <p:ext uri="{BB962C8B-B14F-4D97-AF65-F5344CB8AC3E}">
        <p14:creationId xmlns:p14="http://schemas.microsoft.com/office/powerpoint/2010/main" val="3993032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B29C693B-8B3B-21F1-34DA-5FBFED344B52}"/>
              </a:ext>
            </a:extLst>
          </p:cNvPr>
          <p:cNvSpPr>
            <a:spLocks noGrp="1" noRot="1" noChangeAspect="1" noChangeArrowheads="1" noTextEdit="1"/>
          </p:cNvSpPr>
          <p:nvPr>
            <p:ph type="sldImg"/>
          </p:nvPr>
        </p:nvSpPr>
        <p:spPr>
          <a:xfrm>
            <a:off x="409575" y="698500"/>
            <a:ext cx="6203950" cy="3490913"/>
          </a:xfrm>
          <a:ln/>
        </p:spPr>
      </p:sp>
      <p:sp>
        <p:nvSpPr>
          <p:cNvPr id="19459" name="Notes Placeholder 2">
            <a:extLst>
              <a:ext uri="{FF2B5EF4-FFF2-40B4-BE49-F238E27FC236}">
                <a16:creationId xmlns:a16="http://schemas.microsoft.com/office/drawing/2014/main" id="{047C233B-712D-6397-4CAF-3A1E4AFDD3C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a:extLst>
              <a:ext uri="{FF2B5EF4-FFF2-40B4-BE49-F238E27FC236}">
                <a16:creationId xmlns:a16="http://schemas.microsoft.com/office/drawing/2014/main" id="{BDEB8477-C836-70A4-1903-A42FF0581E5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50888" indent="-28733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54113" indent="-2301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17663" indent="-2301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79625" indent="-2301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36825" indent="-2301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94025" indent="-2301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51225" indent="-2301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08425" indent="-2301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638DE89-2892-4819-8D66-C93A66C767A1}" type="slidenum">
              <a:rPr lang="en-US" altLang="en-US" smtClean="0">
                <a:solidFill>
                  <a:srgbClr val="000000"/>
                </a:solidFill>
              </a:rPr>
              <a:pPr>
                <a:spcBef>
                  <a:spcPct val="0"/>
                </a:spcBef>
              </a:pPr>
              <a:t>30</a:t>
            </a:fld>
            <a:endParaRPr lang="en-US" altLang="en-US">
              <a:solidFill>
                <a:srgbClr val="000000"/>
              </a:solidFill>
            </a:endParaRPr>
          </a:p>
        </p:txBody>
      </p:sp>
    </p:spTree>
    <p:extLst>
      <p:ext uri="{BB962C8B-B14F-4D97-AF65-F5344CB8AC3E}">
        <p14:creationId xmlns:p14="http://schemas.microsoft.com/office/powerpoint/2010/main" val="2562243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7AFE0-C3BB-4BF7-A311-B60AE9D8AD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951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7AFE0-C3BB-4BF7-A311-B60AE9D8AD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137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55D752E-F111-F545-BC2A-6573DCBBD65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94699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7AFE0-C3BB-4BF7-A311-B60AE9D8AD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962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7AFE0-C3BB-4BF7-A311-B60AE9D8AD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8005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gif"/><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dirty="0" err="1"/>
              <a:t>nTIDE</a:t>
            </a:r>
            <a:r>
              <a:rPr lang="en-US" dirty="0"/>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Kessler Foundation, AUCD,</a:t>
            </a:r>
            <a:br>
              <a:rPr lang="en-US" dirty="0"/>
            </a:br>
            <a:r>
              <a:rPr lang="en-US" dirty="0"/>
              <a:t>University of New Hampshire Institute on Disability</a:t>
            </a:r>
            <a:br>
              <a:rPr lang="en-US" dirty="0"/>
            </a:br>
            <a:r>
              <a:rPr lang="en-US" dirty="0"/>
              <a:t>Episode #</a:t>
            </a:r>
            <a:br>
              <a:rPr lang="en-US" dirty="0"/>
            </a:br>
            <a:r>
              <a:rPr lang="en-US" dirty="0"/>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0" y="1997822"/>
            <a:ext cx="5055752" cy="3035992"/>
          </a:xfrm>
          <a:prstGeom prst="rect">
            <a:avLst/>
          </a:prstGeom>
        </p:spPr>
      </p:pic>
      <p:pic>
        <p:nvPicPr>
          <p:cNvPr id="5" name="Picture 4" descr="Institute on Disability/UCED">
            <a:extLst>
              <a:ext uri="{FF2B5EF4-FFF2-40B4-BE49-F238E27FC236}">
                <a16:creationId xmlns:a16="http://schemas.microsoft.com/office/drawing/2014/main" id="{8C6F161C-69F2-4916-B6B8-F22E87F0C0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82844" y="5301149"/>
            <a:ext cx="2243496" cy="620541"/>
          </a:xfrm>
          <a:prstGeom prst="rect">
            <a:avLst/>
          </a:prstGeom>
        </p:spPr>
      </p:pic>
      <p:pic>
        <p:nvPicPr>
          <p:cNvPr id="7" name="Picture 6" descr="Kessler Foundation">
            <a:extLst>
              <a:ext uri="{FF2B5EF4-FFF2-40B4-BE49-F238E27FC236}">
                <a16:creationId xmlns:a16="http://schemas.microsoft.com/office/drawing/2014/main" id="{68BC836B-45DB-4DBC-978E-226027990B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920" r="28503" b="37974"/>
          <a:stretch/>
        </p:blipFill>
        <p:spPr>
          <a:xfrm>
            <a:off x="5848783" y="5340763"/>
            <a:ext cx="1915952" cy="541312"/>
          </a:xfrm>
          <a:prstGeom prst="rect">
            <a:avLst/>
          </a:prstGeom>
        </p:spPr>
      </p:pic>
      <p:pic>
        <p:nvPicPr>
          <p:cNvPr id="9" name="Picture 8" descr="A close up of a sign&#10;&#10;Description automatically generated">
            <a:extLst>
              <a:ext uri="{FF2B5EF4-FFF2-40B4-BE49-F238E27FC236}">
                <a16:creationId xmlns:a16="http://schemas.microsoft.com/office/drawing/2014/main" id="{AFD654AF-88F2-4AE1-A572-BA715FC5D4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4449" y="5333180"/>
            <a:ext cx="1547470" cy="556479"/>
          </a:xfrm>
          <a:prstGeom prst="rect">
            <a:avLst/>
          </a:prstGeom>
        </p:spPr>
      </p:pic>
    </p:spTree>
    <p:extLst>
      <p:ext uri="{BB962C8B-B14F-4D97-AF65-F5344CB8AC3E}">
        <p14:creationId xmlns:p14="http://schemas.microsoft.com/office/powerpoint/2010/main" val="246255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84889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711375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770124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d_Questions">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490463-F03D-4306-8545-812ED6F14E0F}"/>
              </a:ext>
            </a:extLst>
          </p:cNvPr>
          <p:cNvSpPr/>
          <p:nvPr userDrawn="1"/>
        </p:nvSpPr>
        <p:spPr>
          <a:xfrm>
            <a:off x="0" y="-6706"/>
            <a:ext cx="12192000" cy="685800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66CED25-0B13-4F41-B7AD-46AA7966844B}"/>
              </a:ext>
            </a:extLst>
          </p:cNvPr>
          <p:cNvSpPr>
            <a:spLocks noChangeAspect="1"/>
          </p:cNvSpPr>
          <p:nvPr userDrawn="1"/>
        </p:nvSpPr>
        <p:spPr>
          <a:xfrm>
            <a:off x="0" y="-6706"/>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logo&#10;&#10;Description automatically generated">
            <a:extLst>
              <a:ext uri="{FF2B5EF4-FFF2-40B4-BE49-F238E27FC236}">
                <a16:creationId xmlns:a16="http://schemas.microsoft.com/office/drawing/2014/main" id="{C3C3BFDB-AAA1-4EFD-866D-7CA171286B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6515" y="6183887"/>
            <a:ext cx="1574399" cy="402336"/>
          </a:xfrm>
          <a:prstGeom prst="rect">
            <a:avLst/>
          </a:prstGeom>
        </p:spPr>
      </p:pic>
      <p:sp>
        <p:nvSpPr>
          <p:cNvPr id="14" name="Title 1">
            <a:extLst>
              <a:ext uri="{FF2B5EF4-FFF2-40B4-BE49-F238E27FC236}">
                <a16:creationId xmlns:a16="http://schemas.microsoft.com/office/drawing/2014/main" id="{6DC3D4B8-7FA4-42A1-907B-3A08340260A6}"/>
              </a:ext>
            </a:extLst>
          </p:cNvPr>
          <p:cNvSpPr>
            <a:spLocks noGrp="1"/>
          </p:cNvSpPr>
          <p:nvPr>
            <p:ph type="title" hasCustomPrompt="1"/>
          </p:nvPr>
        </p:nvSpPr>
        <p:spPr>
          <a:xfrm>
            <a:off x="838200" y="3097609"/>
            <a:ext cx="10515600" cy="662782"/>
          </a:xfrm>
        </p:spPr>
        <p:txBody>
          <a:bodyPr lIns="0" tIns="0" rIns="0" bIns="0">
            <a:noAutofit/>
          </a:bodyPr>
          <a:lstStyle>
            <a:lvl1pPr algn="ctr">
              <a:defRPr sz="2800" b="1">
                <a:solidFill>
                  <a:schemeClr val="bg1"/>
                </a:solidFill>
              </a:defRPr>
            </a:lvl1pPr>
          </a:lstStyle>
          <a:p>
            <a:pPr lvl="0"/>
            <a:r>
              <a:rPr lang="en-US" dirty="0"/>
              <a:t>Questions?</a:t>
            </a:r>
          </a:p>
        </p:txBody>
      </p:sp>
      <p:cxnSp>
        <p:nvCxnSpPr>
          <p:cNvPr id="12" name="Straight Connector 11">
            <a:extLst>
              <a:ext uri="{FF2B5EF4-FFF2-40B4-BE49-F238E27FC236}">
                <a16:creationId xmlns:a16="http://schemas.microsoft.com/office/drawing/2014/main" id="{9699BC34-2765-4BE4-AA23-FD6B28B4AFFB}"/>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spTree>
    <p:extLst>
      <p:ext uri="{BB962C8B-B14F-4D97-AF65-F5344CB8AC3E}">
        <p14:creationId xmlns:p14="http://schemas.microsoft.com/office/powerpoint/2010/main" val="3739955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f_1 Column Text, Graphic, or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8200" y="365760"/>
            <a:ext cx="10515600" cy="1325880"/>
          </a:xfrm>
        </p:spPr>
        <p:txBody>
          <a:bodyPr lIns="0" tIns="0" rIns="0" bIns="0"/>
          <a:lstStyle/>
          <a:p>
            <a:r>
              <a:rPr lang="en-US" dirty="0"/>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841248" y="1801368"/>
            <a:ext cx="10512552" cy="3918712"/>
          </a:xfrm>
        </p:spPr>
        <p:txBody>
          <a:bodyPr/>
          <a:lstStyle>
            <a:lvl1pPr>
              <a:defRPr/>
            </a:lvl1pPr>
          </a:lstStyle>
          <a:p>
            <a:pPr lvl="0"/>
            <a:r>
              <a:rPr lang="en-US" dirty="0"/>
              <a:t>Click to insert text</a:t>
            </a:r>
            <a:r>
              <a:rPr lang="en-US"/>
              <a:t>, graphic, or table</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838200" y="5829808"/>
            <a:ext cx="10512552" cy="256032"/>
          </a:xfrm>
        </p:spPr>
        <p:txBody>
          <a:bodyPr lIns="0">
            <a:normAutofit/>
          </a:bodyPr>
          <a:lstStyle>
            <a:lvl1pPr marL="0" indent="0">
              <a:buNone/>
              <a:defRPr sz="1200" b="0">
                <a:solidFill>
                  <a:schemeClr val="accent1"/>
                </a:solidFill>
              </a:defRPr>
            </a:lvl1pPr>
          </a:lstStyle>
          <a:p>
            <a:pPr lvl="0"/>
            <a:r>
              <a:rPr lang="en-US" dirty="0"/>
              <a:t>Click to insert notes or caption for graphic or table.</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247120" y="6163056"/>
            <a:ext cx="521208" cy="685800"/>
          </a:xfrm>
        </p:spPr>
        <p:txBody>
          <a:bodyPr lIns="0" tIns="0" rIns="0" bIns="0"/>
          <a:lstStyle/>
          <a:p>
            <a:fld id="{CD6D25CF-0D6E-4844-B79B-06FF722D38A1}" type="slidenum">
              <a:rPr lang="en-US" smtClean="0"/>
              <a:t>‹#›</a:t>
            </a:fld>
            <a:endParaRPr lang="en-US" dirty="0"/>
          </a:p>
        </p:txBody>
      </p:sp>
      <p:cxnSp>
        <p:nvCxnSpPr>
          <p:cNvPr id="10" name="Straight Connector 9">
            <a:extLst>
              <a:ext uri="{FF2B5EF4-FFF2-40B4-BE49-F238E27FC236}">
                <a16:creationId xmlns:a16="http://schemas.microsoft.com/office/drawing/2014/main" id="{D12EB119-9A21-4481-B108-1DC12AA66B68}"/>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sp>
        <p:nvSpPr>
          <p:cNvPr id="11" name="Rectangle 6">
            <a:extLst>
              <a:ext uri="{FF2B5EF4-FFF2-40B4-BE49-F238E27FC236}">
                <a16:creationId xmlns:a16="http://schemas.microsoft.com/office/drawing/2014/main" id="{EE951EFE-BB5F-44C3-97CE-B7646C344835}"/>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EED1B8F-8472-424A-976C-37544934D0A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6515" y="6165347"/>
            <a:ext cx="1636284" cy="401464"/>
          </a:xfrm>
          <a:prstGeom prst="rect">
            <a:avLst/>
          </a:prstGeom>
        </p:spPr>
      </p:pic>
    </p:spTree>
    <p:extLst>
      <p:ext uri="{BB962C8B-B14F-4D97-AF65-F5344CB8AC3E}">
        <p14:creationId xmlns:p14="http://schemas.microsoft.com/office/powerpoint/2010/main" val="1583197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a_Cover No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4A388E-B06A-4D79-8E16-C48CCA2FED40}"/>
              </a:ext>
            </a:extLst>
          </p:cNvPr>
          <p:cNvSpPr/>
          <p:nvPr userDrawn="1"/>
        </p:nvSpPr>
        <p:spPr>
          <a:xfrm>
            <a:off x="0" y="0"/>
            <a:ext cx="121920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0AEF5E-43BE-4982-AF11-23553FB996F4}"/>
              </a:ext>
            </a:extLst>
          </p:cNvPr>
          <p:cNvSpPr>
            <a:spLocks noGrp="1"/>
          </p:cNvSpPr>
          <p:nvPr>
            <p:ph type="ctrTitle" hasCustomPrompt="1"/>
          </p:nvPr>
        </p:nvSpPr>
        <p:spPr>
          <a:xfrm>
            <a:off x="1600198" y="1828800"/>
            <a:ext cx="7312051" cy="1600200"/>
          </a:xfrm>
        </p:spPr>
        <p:txBody>
          <a:bodyPr lIns="0" tIns="0" rIns="0" bIns="0" anchor="b">
            <a:normAutofit/>
          </a:bodyPr>
          <a:lstStyle>
            <a:lvl1pPr algn="l">
              <a:defRPr sz="4800"/>
            </a:lvl1pPr>
          </a:lstStyle>
          <a:p>
            <a:r>
              <a:rPr lang="en-US" dirty="0"/>
              <a:t>Click to Edit Title</a:t>
            </a:r>
          </a:p>
        </p:txBody>
      </p:sp>
      <p:sp>
        <p:nvSpPr>
          <p:cNvPr id="3" name="Subtitle 2">
            <a:extLst>
              <a:ext uri="{FF2B5EF4-FFF2-40B4-BE49-F238E27FC236}">
                <a16:creationId xmlns:a16="http://schemas.microsoft.com/office/drawing/2014/main" id="{41B8EF85-CEDF-41E4-ACAE-55398170CCC7}"/>
              </a:ext>
            </a:extLst>
          </p:cNvPr>
          <p:cNvSpPr>
            <a:spLocks noGrp="1"/>
          </p:cNvSpPr>
          <p:nvPr>
            <p:ph type="subTitle" idx="1" hasCustomPrompt="1"/>
          </p:nvPr>
        </p:nvSpPr>
        <p:spPr>
          <a:xfrm>
            <a:off x="1600199" y="3657598"/>
            <a:ext cx="7312049" cy="777240"/>
          </a:xfrm>
        </p:spPr>
        <p:txBody>
          <a:bodyPr lIns="0" tIns="0" rIns="0" bIns="0">
            <a:normAutofit/>
          </a:bodyPr>
          <a:lstStyle>
            <a:lvl1pPr marL="0" indent="0" algn="l">
              <a:buNone/>
              <a:tabLst>
                <a:tab pos="2627313" algn="l"/>
              </a:tabLst>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7" name="Rectangle 6">
            <a:extLst>
              <a:ext uri="{FF2B5EF4-FFF2-40B4-BE49-F238E27FC236}">
                <a16:creationId xmlns:a16="http://schemas.microsoft.com/office/drawing/2014/main" id="{E32A52A6-D66B-4BC5-9D99-278AABEA09F6}"/>
              </a:ext>
            </a:extLst>
          </p:cNvPr>
          <p:cNvSpPr>
            <a:spLocks/>
          </p:cNvSpPr>
          <p:nvPr userDrawn="1"/>
        </p:nvSpPr>
        <p:spPr>
          <a:xfrm>
            <a:off x="8854440" y="3520440"/>
            <a:ext cx="3337560" cy="3337560"/>
          </a:xfrm>
          <a:custGeom>
            <a:avLst/>
            <a:gdLst>
              <a:gd name="connsiteX0" fmla="*/ 0 w 3803374"/>
              <a:gd name="connsiteY0" fmla="*/ 0 h 3803374"/>
              <a:gd name="connsiteX1" fmla="*/ 3803374 w 3803374"/>
              <a:gd name="connsiteY1" fmla="*/ 0 h 3803374"/>
              <a:gd name="connsiteX2" fmla="*/ 3803374 w 3803374"/>
              <a:gd name="connsiteY2" fmla="*/ 3803374 h 3803374"/>
              <a:gd name="connsiteX3" fmla="*/ 0 w 3803374"/>
              <a:gd name="connsiteY3" fmla="*/ 3803374 h 3803374"/>
              <a:gd name="connsiteX4" fmla="*/ 0 w 3803374"/>
              <a:gd name="connsiteY4" fmla="*/ 0 h 3803374"/>
              <a:gd name="connsiteX0" fmla="*/ 0 w 3803374"/>
              <a:gd name="connsiteY0" fmla="*/ 3803374 h 3803374"/>
              <a:gd name="connsiteX1" fmla="*/ 3803374 w 3803374"/>
              <a:gd name="connsiteY1" fmla="*/ 0 h 3803374"/>
              <a:gd name="connsiteX2" fmla="*/ 3803374 w 3803374"/>
              <a:gd name="connsiteY2" fmla="*/ 3803374 h 3803374"/>
              <a:gd name="connsiteX3" fmla="*/ 0 w 3803374"/>
              <a:gd name="connsiteY3" fmla="*/ 3803374 h 3803374"/>
            </a:gdLst>
            <a:ahLst/>
            <a:cxnLst>
              <a:cxn ang="0">
                <a:pos x="connsiteX0" y="connsiteY0"/>
              </a:cxn>
              <a:cxn ang="0">
                <a:pos x="connsiteX1" y="connsiteY1"/>
              </a:cxn>
              <a:cxn ang="0">
                <a:pos x="connsiteX2" y="connsiteY2"/>
              </a:cxn>
              <a:cxn ang="0">
                <a:pos x="connsiteX3" y="connsiteY3"/>
              </a:cxn>
            </a:cxnLst>
            <a:rect l="l" t="t" r="r" b="b"/>
            <a:pathLst>
              <a:path w="3803374" h="3803374">
                <a:moveTo>
                  <a:pt x="0" y="3803374"/>
                </a:moveTo>
                <a:lnTo>
                  <a:pt x="3803374" y="0"/>
                </a:lnTo>
                <a:lnTo>
                  <a:pt x="3803374" y="3803374"/>
                </a:lnTo>
                <a:lnTo>
                  <a:pt x="0" y="380337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458B54D-39AF-473E-9B9A-A61CC3E401FD}"/>
              </a:ext>
            </a:extLst>
          </p:cNvPr>
          <p:cNvPicPr>
            <a:picLocks noChangeAspect="1"/>
          </p:cNvPicPr>
          <p:nvPr userDrawn="1"/>
        </p:nvPicPr>
        <p:blipFill>
          <a:blip r:embed="rId2"/>
          <a:srcRect/>
          <a:stretch/>
        </p:blipFill>
        <p:spPr>
          <a:xfrm>
            <a:off x="9464802" y="516642"/>
            <a:ext cx="2222868" cy="548640"/>
          </a:xfrm>
          <a:prstGeom prst="rect">
            <a:avLst/>
          </a:prstGeom>
        </p:spPr>
      </p:pic>
      <p:sp>
        <p:nvSpPr>
          <p:cNvPr id="10" name="Rectangle 9">
            <a:extLst>
              <a:ext uri="{FF2B5EF4-FFF2-40B4-BE49-F238E27FC236}">
                <a16:creationId xmlns:a16="http://schemas.microsoft.com/office/drawing/2014/main" id="{34D16150-F109-4FBA-BB17-B3F7795FCAF5}"/>
              </a:ext>
            </a:extLst>
          </p:cNvPr>
          <p:cNvSpPr>
            <a:spLocks noChangeAspect="1"/>
          </p:cNvSpPr>
          <p:nvPr userDrawn="1"/>
        </p:nvSpPr>
        <p:spPr>
          <a:xfrm>
            <a:off x="0" y="0"/>
            <a:ext cx="1828800" cy="182880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0"/>
                </a:lnTo>
                <a:lnTo>
                  <a:pt x="0" y="18288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2">
            <a:extLst>
              <a:ext uri="{FF2B5EF4-FFF2-40B4-BE49-F238E27FC236}">
                <a16:creationId xmlns:a16="http://schemas.microsoft.com/office/drawing/2014/main" id="{1EFD9D08-F912-4919-8413-C9BEF3FADAE7}"/>
              </a:ext>
            </a:extLst>
          </p:cNvPr>
          <p:cNvSpPr>
            <a:spLocks noGrp="1"/>
          </p:cNvSpPr>
          <p:nvPr>
            <p:ph sz="quarter" idx="10" hasCustomPrompt="1"/>
          </p:nvPr>
        </p:nvSpPr>
        <p:spPr>
          <a:xfrm>
            <a:off x="1600199" y="4572000"/>
            <a:ext cx="4841761" cy="758952"/>
          </a:xfrm>
        </p:spPr>
        <p:txBody>
          <a:bodyPr lIns="0" tIns="0" rIns="0" bIns="0">
            <a:normAutofit/>
          </a:bodyPr>
          <a:lstStyle>
            <a:lvl1pPr marL="0" indent="0">
              <a:buNone/>
              <a:defRPr sz="18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dirty="0"/>
              <a:t>Click to edit text</a:t>
            </a:r>
          </a:p>
        </p:txBody>
      </p:sp>
      <p:sp>
        <p:nvSpPr>
          <p:cNvPr id="16" name="Picture Placeholder 15">
            <a:extLst>
              <a:ext uri="{FF2B5EF4-FFF2-40B4-BE49-F238E27FC236}">
                <a16:creationId xmlns:a16="http://schemas.microsoft.com/office/drawing/2014/main" id="{B0B3A2AB-FF61-4FD4-926C-5D90CEE1C9A7}"/>
              </a:ext>
            </a:extLst>
          </p:cNvPr>
          <p:cNvSpPr>
            <a:spLocks noGrp="1"/>
          </p:cNvSpPr>
          <p:nvPr>
            <p:ph type="pic" sz="quarter" idx="11"/>
          </p:nvPr>
        </p:nvSpPr>
        <p:spPr>
          <a:xfrm>
            <a:off x="6946290" y="448062"/>
            <a:ext cx="1965960" cy="685800"/>
          </a:xfrm>
        </p:spPr>
        <p:txBody>
          <a:bodyPr lIns="0" tIns="0" rIns="0" bIns="0" anchor="ctr">
            <a:normAutofit/>
          </a:bodyPr>
          <a:lstStyle>
            <a:lvl1pPr marL="0" indent="0">
              <a:buNone/>
              <a:defRPr sz="1400" b="0">
                <a:solidFill>
                  <a:schemeClr val="bg1"/>
                </a:solidFill>
                <a:latin typeface="+mn-lt"/>
              </a:defRPr>
            </a:lvl1pPr>
          </a:lstStyle>
          <a:p>
            <a:r>
              <a:rPr lang="en-US" dirty="0"/>
              <a:t>Click icon to add picture</a:t>
            </a:r>
          </a:p>
        </p:txBody>
      </p:sp>
      <p:sp>
        <p:nvSpPr>
          <p:cNvPr id="18" name="Picture Placeholder 15">
            <a:extLst>
              <a:ext uri="{FF2B5EF4-FFF2-40B4-BE49-F238E27FC236}">
                <a16:creationId xmlns:a16="http://schemas.microsoft.com/office/drawing/2014/main" id="{0FB42A78-8FEF-406F-ADD8-D01637FDE6F9}"/>
              </a:ext>
            </a:extLst>
          </p:cNvPr>
          <p:cNvSpPr>
            <a:spLocks noGrp="1"/>
          </p:cNvSpPr>
          <p:nvPr>
            <p:ph type="pic" sz="quarter" idx="12"/>
          </p:nvPr>
        </p:nvSpPr>
        <p:spPr>
          <a:xfrm>
            <a:off x="4476000" y="448062"/>
            <a:ext cx="1965960" cy="685800"/>
          </a:xfrm>
        </p:spPr>
        <p:txBody>
          <a:bodyPr lIns="0" tIns="0" rIns="0" bIns="0" anchor="ctr">
            <a:normAutofit/>
          </a:bodyPr>
          <a:lstStyle>
            <a:lvl1pPr marL="0" indent="0">
              <a:buNone/>
              <a:defRPr sz="1400" b="0">
                <a:solidFill>
                  <a:schemeClr val="bg1"/>
                </a:solidFill>
                <a:latin typeface="+mn-lt"/>
              </a:defRPr>
            </a:lvl1pPr>
          </a:lstStyle>
          <a:p>
            <a:r>
              <a:rPr lang="en-US" dirty="0"/>
              <a:t>Click icon to add picture</a:t>
            </a:r>
          </a:p>
        </p:txBody>
      </p:sp>
      <p:sp>
        <p:nvSpPr>
          <p:cNvPr id="19" name="Content Placeholder 12">
            <a:extLst>
              <a:ext uri="{FF2B5EF4-FFF2-40B4-BE49-F238E27FC236}">
                <a16:creationId xmlns:a16="http://schemas.microsoft.com/office/drawing/2014/main" id="{21CBA2AD-5408-4390-AA0E-2745616C0181}"/>
              </a:ext>
            </a:extLst>
          </p:cNvPr>
          <p:cNvSpPr>
            <a:spLocks noGrp="1"/>
          </p:cNvSpPr>
          <p:nvPr>
            <p:ph sz="quarter" idx="13" hasCustomPrompt="1"/>
          </p:nvPr>
        </p:nvSpPr>
        <p:spPr>
          <a:xfrm>
            <a:off x="1600200" y="5486400"/>
            <a:ext cx="4841760" cy="640080"/>
          </a:xfrm>
        </p:spPr>
        <p:txBody>
          <a:bodyPr lIns="0" tIns="0" rIns="0" bIns="0">
            <a:normAutofit/>
          </a:bodyPr>
          <a:lstStyle>
            <a:lvl1pPr marL="0" indent="0">
              <a:buNone/>
              <a:defRPr sz="16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dirty="0"/>
              <a:t>Click to edit text</a:t>
            </a:r>
          </a:p>
        </p:txBody>
      </p:sp>
    </p:spTree>
    <p:extLst>
      <p:ext uri="{BB962C8B-B14F-4D97-AF65-F5344CB8AC3E}">
        <p14:creationId xmlns:p14="http://schemas.microsoft.com/office/powerpoint/2010/main" val="4279423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609600" y="2667005"/>
            <a:ext cx="10871200" cy="646331"/>
          </a:xfrm>
        </p:spPr>
        <p:txBody>
          <a:bodyPr wrap="square">
            <a:spAutoFit/>
          </a:bodyPr>
          <a:lstStyle>
            <a:lvl1pPr algn="ctr">
              <a:defRPr>
                <a:solidFill>
                  <a:srgbClr val="D2103A"/>
                </a:solidFill>
              </a:defRPr>
            </a:lvl1pPr>
          </a:lstStyle>
          <a:p>
            <a:pPr lvl="0"/>
            <a:r>
              <a:rPr lang="en-US" noProof="0" dirty="0"/>
              <a:t>Click to edit Master title style</a:t>
            </a:r>
          </a:p>
        </p:txBody>
      </p:sp>
      <p:sp>
        <p:nvSpPr>
          <p:cNvPr id="4100" name="Rectangle 4"/>
          <p:cNvSpPr>
            <a:spLocks noGrp="1" noChangeArrowheads="1"/>
          </p:cNvSpPr>
          <p:nvPr>
            <p:ph type="subTitle" idx="1"/>
          </p:nvPr>
        </p:nvSpPr>
        <p:spPr>
          <a:xfrm>
            <a:off x="2336800" y="4267200"/>
            <a:ext cx="7416800" cy="1066800"/>
          </a:xfrm>
        </p:spPr>
        <p:txBody>
          <a:bodyPr/>
          <a:lstStyle>
            <a:lvl1pPr marL="0" indent="0" algn="ctr">
              <a:buFontTx/>
              <a:buNone/>
              <a:defRPr sz="2400" b="1">
                <a:solidFill>
                  <a:schemeClr val="hlink"/>
                </a:solidFill>
              </a:defRPr>
            </a:lvl1pPr>
          </a:lstStyle>
          <a:p>
            <a:pPr lvl="0"/>
            <a:r>
              <a:rPr lang="en-US" noProof="0" dirty="0"/>
              <a:t>Click to edit Master subtitle style</a:t>
            </a:r>
          </a:p>
        </p:txBody>
      </p:sp>
      <p:sp>
        <p:nvSpPr>
          <p:cNvPr id="4" name="Rectangle 5"/>
          <p:cNvSpPr>
            <a:spLocks noGrp="1" noChangeArrowheads="1"/>
          </p:cNvSpPr>
          <p:nvPr>
            <p:ph type="dt" sz="half" idx="10"/>
          </p:nvPr>
        </p:nvSpPr>
        <p:spPr bwMode="auto">
          <a:xfrm>
            <a:off x="7823200" y="6172200"/>
            <a:ext cx="4165600" cy="457200"/>
          </a:xfrm>
          <a:prstGeom prst="rect">
            <a:avLst/>
          </a:prstGeom>
        </p:spPr>
        <p:txBody>
          <a:bodyPr vert="horz" wrap="square" lIns="91440" tIns="45720" rIns="91440" bIns="45720" numCol="1" anchor="t" anchorCtr="0" compatLnSpc="1">
            <a:prstTxWarp prst="textNoShape">
              <a:avLst/>
            </a:prstTxWarp>
          </a:bodyPr>
          <a:lstStyle>
            <a:lvl1pPr algn="r">
              <a:defRPr sz="1800" b="1">
                <a:solidFill>
                  <a:schemeClr val="bg1"/>
                </a:solidFill>
                <a:latin typeface="Arial" charset="0"/>
              </a:defRPr>
            </a:lvl1pPr>
          </a:lstStyle>
          <a:p>
            <a:pPr>
              <a:defRPr/>
            </a:pPr>
            <a:endParaRPr lang="en-US" altLang="en-US"/>
          </a:p>
        </p:txBody>
      </p:sp>
    </p:spTree>
    <p:extLst>
      <p:ext uri="{BB962C8B-B14F-4D97-AF65-F5344CB8AC3E}">
        <p14:creationId xmlns:p14="http://schemas.microsoft.com/office/powerpoint/2010/main" val="1998393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609600" y="2667001"/>
            <a:ext cx="10871200" cy="646331"/>
          </a:xfrm>
        </p:spPr>
        <p:txBody>
          <a:bodyPr wrap="square">
            <a:spAutoFit/>
          </a:bodyPr>
          <a:lstStyle>
            <a:lvl1pPr algn="ctr">
              <a:defRPr>
                <a:solidFill>
                  <a:srgbClr val="D2103A"/>
                </a:solidFill>
              </a:defRPr>
            </a:lvl1pPr>
          </a:lstStyle>
          <a:p>
            <a:pPr lvl="0"/>
            <a:r>
              <a:rPr lang="en-US" noProof="0" dirty="0"/>
              <a:t>Click to edit Master title style</a:t>
            </a:r>
          </a:p>
        </p:txBody>
      </p:sp>
      <p:sp>
        <p:nvSpPr>
          <p:cNvPr id="4100" name="Rectangle 4"/>
          <p:cNvSpPr>
            <a:spLocks noGrp="1" noChangeArrowheads="1"/>
          </p:cNvSpPr>
          <p:nvPr>
            <p:ph type="subTitle" idx="1"/>
          </p:nvPr>
        </p:nvSpPr>
        <p:spPr>
          <a:xfrm>
            <a:off x="2336800" y="4267200"/>
            <a:ext cx="7416800" cy="1066800"/>
          </a:xfrm>
        </p:spPr>
        <p:txBody>
          <a:bodyPr/>
          <a:lstStyle>
            <a:lvl1pPr marL="0" indent="0" algn="ctr">
              <a:buFontTx/>
              <a:buNone/>
              <a:defRPr sz="2400" b="1">
                <a:solidFill>
                  <a:schemeClr val="hlink"/>
                </a:solidFill>
              </a:defRPr>
            </a:lvl1pPr>
          </a:lstStyle>
          <a:p>
            <a:pPr lvl="0"/>
            <a:r>
              <a:rPr lang="en-US" noProof="0" dirty="0"/>
              <a:t>Click to edit Master subtitle style</a:t>
            </a:r>
          </a:p>
        </p:txBody>
      </p:sp>
      <p:sp>
        <p:nvSpPr>
          <p:cNvPr id="4" name="Rectangle 5"/>
          <p:cNvSpPr>
            <a:spLocks noGrp="1" noChangeArrowheads="1"/>
          </p:cNvSpPr>
          <p:nvPr>
            <p:ph type="dt" sz="half" idx="10"/>
          </p:nvPr>
        </p:nvSpPr>
        <p:spPr bwMode="auto">
          <a:xfrm>
            <a:off x="7823200" y="6172200"/>
            <a:ext cx="4165600" cy="457200"/>
          </a:xfrm>
          <a:prstGeom prst="rect">
            <a:avLst/>
          </a:prstGeom>
        </p:spPr>
        <p:txBody>
          <a:bodyPr vert="horz" wrap="square" lIns="91440" tIns="45720" rIns="91440" bIns="45720" numCol="1" anchor="t" anchorCtr="0" compatLnSpc="1">
            <a:prstTxWarp prst="textNoShape">
              <a:avLst/>
            </a:prstTxWarp>
          </a:bodyPr>
          <a:lstStyle>
            <a:lvl1pPr algn="r">
              <a:defRPr sz="1800" b="1">
                <a:solidFill>
                  <a:schemeClr val="bg1"/>
                </a:solidFill>
                <a:latin typeface="Arial" charset="0"/>
              </a:defRPr>
            </a:lvl1pPr>
          </a:lstStyle>
          <a:p>
            <a:pPr>
              <a:defRPr/>
            </a:pPr>
            <a:fld id="{52EA47AF-AF89-4933-89D6-39F07DDDD68D}" type="datetime4">
              <a:rPr lang="en-US" altLang="en-US"/>
              <a:pPr>
                <a:defRPr/>
              </a:pPr>
              <a:t>December 2, 2022</a:t>
            </a:fld>
            <a:endParaRPr lang="en-US" altLang="en-US" dirty="0"/>
          </a:p>
        </p:txBody>
      </p:sp>
    </p:spTree>
    <p:extLst>
      <p:ext uri="{BB962C8B-B14F-4D97-AF65-F5344CB8AC3E}">
        <p14:creationId xmlns:p14="http://schemas.microsoft.com/office/powerpoint/2010/main" val="1045459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a:xfrm>
            <a:off x="0" y="6553200"/>
            <a:ext cx="12192000" cy="228600"/>
          </a:xfrm>
        </p:spPr>
        <p:txBody>
          <a:bodyPr/>
          <a:lstStyle>
            <a:lvl1pPr>
              <a:defRPr/>
            </a:lvl1pPr>
          </a:lstStyle>
          <a:p>
            <a:pPr>
              <a:defRPr/>
            </a:pPr>
            <a:fld id="{EBE83FAD-68CC-40C1-B47D-15A472C5CF0C}" type="slidenum">
              <a:rPr lang="en-US" altLang="en-US"/>
              <a:pPr>
                <a:defRPr/>
              </a:pPr>
              <a:t>‹#›</a:t>
            </a:fld>
            <a:endParaRPr lang="en-US" altLang="en-US" dirty="0"/>
          </a:p>
        </p:txBody>
      </p:sp>
    </p:spTree>
    <p:extLst>
      <p:ext uri="{BB962C8B-B14F-4D97-AF65-F5344CB8AC3E}">
        <p14:creationId xmlns:p14="http://schemas.microsoft.com/office/powerpoint/2010/main" val="3855998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905683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39416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937644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70600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41732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97435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65506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70B-F7B7-4153-B0D7-43F680FF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2E431-C5AF-4617-A7C7-ABEE5F932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B4D63DA-531B-462F-B9CC-705DEEAD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752C9FF-B664-45CD-B1D6-7C85CCA0E19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59CE466-E188-4443-8905-2A42E4F28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4F6CC2A3-9F62-4500-907F-D7B351332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24965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667720633"/>
      </p:ext>
    </p:extLst>
  </p:cSld>
  <p:clrMap bg1="lt1" tx1="dk1" bg2="lt2" tx2="dk2" accent1="accent1" accent2="accent2" accent3="accent3" accent4="accent4" accent5="accent5" accent6="accent6" hlink="hlink" folHlink="folHlink"/>
  <p:sldLayoutIdLst>
    <p:sldLayoutId id="2147483674" r:id="rId1"/>
    <p:sldLayoutId id="2147483740" r:id="rId2"/>
    <p:sldLayoutId id="2147483741" r:id="rId3"/>
    <p:sldLayoutId id="2147483729" r:id="rId4"/>
    <p:sldLayoutId id="2147483730" r:id="rId5"/>
    <p:sldLayoutId id="2147483731" r:id="rId6"/>
    <p:sldLayoutId id="2147483738" r:id="rId7"/>
    <p:sldLayoutId id="2147483739" r:id="rId8"/>
    <p:sldLayoutId id="2147483734" r:id="rId9"/>
    <p:sldLayoutId id="2147483735" r:id="rId10"/>
    <p:sldLayoutId id="2147483736" r:id="rId11"/>
    <p:sldLayoutId id="2147483737"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7CBCD9-AFE8-409A-96A7-8A3CDDD451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0B0C11C-AD98-4E69-87AD-DFC10FC3A8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here to insert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980E354-FFB6-407D-AEC6-BCE5912055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1911003-60BD-4CA1-A61A-744245800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5AA4A4F-2255-4556-BD44-F6424CBCEF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3"/>
                </a:solidFill>
              </a:defRPr>
            </a:lvl1pPr>
          </a:lstStyle>
          <a:p>
            <a:fld id="{6376EE71-D9CD-4866-A3E7-C3EB3486CB5C}" type="slidenum">
              <a:rPr lang="en-US" smtClean="0"/>
              <a:pPr/>
              <a:t>‹#›</a:t>
            </a:fld>
            <a:endParaRPr lang="en-US" dirty="0"/>
          </a:p>
        </p:txBody>
      </p:sp>
    </p:spTree>
    <p:extLst>
      <p:ext uri="{BB962C8B-B14F-4D97-AF65-F5344CB8AC3E}">
        <p14:creationId xmlns:p14="http://schemas.microsoft.com/office/powerpoint/2010/main" val="4098690813"/>
      </p:ext>
    </p:extLst>
  </p:cSld>
  <p:clrMap bg1="lt1" tx1="dk1" bg2="lt2" tx2="dk2" accent1="accent1" accent2="accent2" accent3="accent3" accent4="accent4" accent5="accent5" accent6="accent6" hlink="hlink" folHlink="folHlink"/>
  <p:sldLayoutIdLst>
    <p:sldLayoutId id="2147483706" r:id="rId1"/>
    <p:sldLayoutId id="2147483728" r:id="rId2"/>
    <p:sldLayoutId id="2147483733" r:id="rId3"/>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3"/>
        </a:buClr>
        <a:buFont typeface="Arial Black" panose="020B0A04020102090204" pitchFamily="34" charset="0"/>
        <a:buChar char="⁄"/>
        <a:defRPr sz="2800" b="1" kern="1200">
          <a:solidFill>
            <a:schemeClr val="tx2"/>
          </a:solidFill>
          <a:latin typeface="+mj-lt"/>
          <a:ea typeface="+mn-ea"/>
          <a:cs typeface="+mn-cs"/>
        </a:defRPr>
      </a:lvl1pPr>
      <a:lvl2pPr marL="457200" indent="-228600" algn="l" defTabSz="914400" rtl="0" eaLnBrk="1" latinLnBrk="0" hangingPunct="1">
        <a:lnSpc>
          <a:spcPct val="100000"/>
        </a:lnSpc>
        <a:spcBef>
          <a:spcPts val="500"/>
        </a:spcBef>
        <a:buClr>
          <a:schemeClr val="tx2"/>
        </a:buClr>
        <a:buFont typeface="Times New Roman" panose="02020603050405020304" pitchFamily="18" charset="0"/>
        <a:buChar char="-"/>
        <a:defRPr lang="en-US" sz="2400" kern="1200" dirty="0" smtClean="0">
          <a:solidFill>
            <a:schemeClr val="tx1"/>
          </a:solidFill>
          <a:latin typeface="+mn-lt"/>
          <a:ea typeface="+mn-ea"/>
          <a:cs typeface="+mn-cs"/>
        </a:defRPr>
      </a:lvl2pPr>
      <a:lvl3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500"/>
        </a:spcBef>
        <a:buFont typeface="Times New Roman" panose="02020603050405020304" pitchFamily="18"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228600"/>
            <a:ext cx="10160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295400"/>
            <a:ext cx="10363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0" y="6324600"/>
            <a:ext cx="12192000" cy="2286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000" b="1">
                <a:solidFill>
                  <a:schemeClr val="bg1"/>
                </a:solidFill>
              </a:defRPr>
            </a:lvl1pPr>
          </a:lstStyle>
          <a:p>
            <a:pPr>
              <a:defRPr/>
            </a:pPr>
            <a:r>
              <a:rPr lang="en-US" altLang="en-US"/>
              <a:t> </a:t>
            </a:r>
            <a:fld id="{6AA324FB-9ECA-46B3-8477-04E230B386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122" r:id="rId1"/>
  </p:sldLayoutIdLst>
  <p:hf hdr="0" ftr="0" dt="0"/>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charset="0"/>
          <a:ea typeface="ＭＳ Ｐゴシック" pitchFamily="1" charset="-128"/>
        </a:defRPr>
      </a:lvl2pPr>
      <a:lvl3pPr algn="l" rtl="0" eaLnBrk="0" fontAlgn="base" hangingPunct="0">
        <a:spcBef>
          <a:spcPct val="0"/>
        </a:spcBef>
        <a:spcAft>
          <a:spcPct val="0"/>
        </a:spcAft>
        <a:defRPr sz="3600" b="1">
          <a:solidFill>
            <a:schemeClr val="bg1"/>
          </a:solidFill>
          <a:latin typeface="Arial" charset="0"/>
          <a:ea typeface="ＭＳ Ｐゴシック" pitchFamily="1" charset="-128"/>
        </a:defRPr>
      </a:lvl3pPr>
      <a:lvl4pPr algn="l" rtl="0" eaLnBrk="0" fontAlgn="base" hangingPunct="0">
        <a:spcBef>
          <a:spcPct val="0"/>
        </a:spcBef>
        <a:spcAft>
          <a:spcPct val="0"/>
        </a:spcAft>
        <a:defRPr sz="3600" b="1">
          <a:solidFill>
            <a:schemeClr val="bg1"/>
          </a:solidFill>
          <a:latin typeface="Arial" charset="0"/>
          <a:ea typeface="ＭＳ Ｐゴシック" pitchFamily="1" charset="-128"/>
        </a:defRPr>
      </a:lvl4pPr>
      <a:lvl5pPr algn="l" rtl="0" eaLnBrk="0" fontAlgn="base" hangingPunct="0">
        <a:spcBef>
          <a:spcPct val="0"/>
        </a:spcBef>
        <a:spcAft>
          <a:spcPct val="0"/>
        </a:spcAft>
        <a:defRPr sz="3600" b="1">
          <a:solidFill>
            <a:schemeClr val="bg1"/>
          </a:solidFill>
          <a:latin typeface="Arial" charset="0"/>
          <a:ea typeface="ＭＳ Ｐゴシック" pitchFamily="1" charset="-128"/>
        </a:defRPr>
      </a:lvl5pPr>
      <a:lvl6pPr marL="457200" algn="l" rtl="0" fontAlgn="base">
        <a:spcBef>
          <a:spcPct val="0"/>
        </a:spcBef>
        <a:spcAft>
          <a:spcPct val="0"/>
        </a:spcAft>
        <a:defRPr sz="3600" b="1">
          <a:solidFill>
            <a:schemeClr val="bg1"/>
          </a:solidFill>
          <a:latin typeface="Arial" charset="0"/>
          <a:ea typeface="ＭＳ Ｐゴシック" pitchFamily="1" charset="-128"/>
        </a:defRPr>
      </a:lvl6pPr>
      <a:lvl7pPr marL="914400" algn="l" rtl="0" fontAlgn="base">
        <a:spcBef>
          <a:spcPct val="0"/>
        </a:spcBef>
        <a:spcAft>
          <a:spcPct val="0"/>
        </a:spcAft>
        <a:defRPr sz="3600" b="1">
          <a:solidFill>
            <a:schemeClr val="bg1"/>
          </a:solidFill>
          <a:latin typeface="Arial" charset="0"/>
          <a:ea typeface="ＭＳ Ｐゴシック" pitchFamily="1" charset="-128"/>
        </a:defRPr>
      </a:lvl7pPr>
      <a:lvl8pPr marL="1371600" algn="l" rtl="0" fontAlgn="base">
        <a:spcBef>
          <a:spcPct val="0"/>
        </a:spcBef>
        <a:spcAft>
          <a:spcPct val="0"/>
        </a:spcAft>
        <a:defRPr sz="3600" b="1">
          <a:solidFill>
            <a:schemeClr val="bg1"/>
          </a:solidFill>
          <a:latin typeface="Arial" charset="0"/>
          <a:ea typeface="ＭＳ Ｐゴシック" pitchFamily="1" charset="-128"/>
        </a:defRPr>
      </a:lvl8pPr>
      <a:lvl9pPr marL="1828800" algn="l" rtl="0" fontAlgn="base">
        <a:spcBef>
          <a:spcPct val="0"/>
        </a:spcBef>
        <a:spcAft>
          <a:spcPct val="0"/>
        </a:spcAft>
        <a:defRPr sz="3600" b="1">
          <a:solidFill>
            <a:schemeClr val="bg1"/>
          </a:solidFill>
          <a:latin typeface="Arial" charset="0"/>
          <a:ea typeface="ＭＳ Ｐゴシック" pitchFamily="1" charset="-128"/>
        </a:defRPr>
      </a:lvl9pPr>
    </p:titleStyle>
    <p:bodyStyle>
      <a:lvl1pPr marL="228600" indent="-2286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228600"/>
            <a:ext cx="10160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295400"/>
            <a:ext cx="10363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0" y="6324600"/>
            <a:ext cx="12192000" cy="2286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000" b="1">
                <a:solidFill>
                  <a:schemeClr val="bg1"/>
                </a:solidFill>
              </a:defRPr>
            </a:lvl1pPr>
          </a:lstStyle>
          <a:p>
            <a:pPr>
              <a:defRPr/>
            </a:pPr>
            <a:r>
              <a:rPr lang="en-US" altLang="en-US" dirty="0"/>
              <a:t> </a:t>
            </a:r>
            <a:fld id="{6AA324FB-9ECA-46B3-8477-04E230B38687}" type="slidenum">
              <a:rPr lang="en-US" altLang="en-US"/>
              <a:pPr>
                <a:defRPr/>
              </a:pPr>
              <a:t>‹#›</a:t>
            </a:fld>
            <a:endParaRPr lang="en-US" altLang="en-US" dirty="0"/>
          </a:p>
        </p:txBody>
      </p:sp>
    </p:spTree>
    <p:extLst>
      <p:ext uri="{BB962C8B-B14F-4D97-AF65-F5344CB8AC3E}">
        <p14:creationId xmlns:p14="http://schemas.microsoft.com/office/powerpoint/2010/main" val="1393658803"/>
      </p:ext>
    </p:extLst>
  </p:cSld>
  <p:clrMap bg1="lt1" tx1="dk1" bg2="lt2" tx2="dk2" accent1="accent1" accent2="accent2" accent3="accent3" accent4="accent4" accent5="accent5" accent6="accent6" hlink="hlink" folHlink="folHlink"/>
  <p:sldLayoutIdLst>
    <p:sldLayoutId id="2147486353" r:id="rId1"/>
    <p:sldLayoutId id="2147486354" r:id="rId2"/>
  </p:sldLayoutIdLst>
  <p:hf hdr="0" ftr="0" dt="0"/>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charset="0"/>
          <a:ea typeface="ＭＳ Ｐゴシック" pitchFamily="1" charset="-128"/>
        </a:defRPr>
      </a:lvl2pPr>
      <a:lvl3pPr algn="l" rtl="0" eaLnBrk="0" fontAlgn="base" hangingPunct="0">
        <a:spcBef>
          <a:spcPct val="0"/>
        </a:spcBef>
        <a:spcAft>
          <a:spcPct val="0"/>
        </a:spcAft>
        <a:defRPr sz="3600" b="1">
          <a:solidFill>
            <a:schemeClr val="bg1"/>
          </a:solidFill>
          <a:latin typeface="Arial" charset="0"/>
          <a:ea typeface="ＭＳ Ｐゴシック" pitchFamily="1" charset="-128"/>
        </a:defRPr>
      </a:lvl3pPr>
      <a:lvl4pPr algn="l" rtl="0" eaLnBrk="0" fontAlgn="base" hangingPunct="0">
        <a:spcBef>
          <a:spcPct val="0"/>
        </a:spcBef>
        <a:spcAft>
          <a:spcPct val="0"/>
        </a:spcAft>
        <a:defRPr sz="3600" b="1">
          <a:solidFill>
            <a:schemeClr val="bg1"/>
          </a:solidFill>
          <a:latin typeface="Arial" charset="0"/>
          <a:ea typeface="ＭＳ Ｐゴシック" pitchFamily="1" charset="-128"/>
        </a:defRPr>
      </a:lvl4pPr>
      <a:lvl5pPr algn="l" rtl="0" eaLnBrk="0" fontAlgn="base" hangingPunct="0">
        <a:spcBef>
          <a:spcPct val="0"/>
        </a:spcBef>
        <a:spcAft>
          <a:spcPct val="0"/>
        </a:spcAft>
        <a:defRPr sz="3600" b="1">
          <a:solidFill>
            <a:schemeClr val="bg1"/>
          </a:solidFill>
          <a:latin typeface="Arial" charset="0"/>
          <a:ea typeface="ＭＳ Ｐゴシック" pitchFamily="1" charset="-128"/>
        </a:defRPr>
      </a:lvl5pPr>
      <a:lvl6pPr marL="457200" algn="l" rtl="0" fontAlgn="base">
        <a:spcBef>
          <a:spcPct val="0"/>
        </a:spcBef>
        <a:spcAft>
          <a:spcPct val="0"/>
        </a:spcAft>
        <a:defRPr sz="3600" b="1">
          <a:solidFill>
            <a:schemeClr val="bg1"/>
          </a:solidFill>
          <a:latin typeface="Arial" charset="0"/>
          <a:ea typeface="ＭＳ Ｐゴシック" pitchFamily="1" charset="-128"/>
        </a:defRPr>
      </a:lvl6pPr>
      <a:lvl7pPr marL="914400" algn="l" rtl="0" fontAlgn="base">
        <a:spcBef>
          <a:spcPct val="0"/>
        </a:spcBef>
        <a:spcAft>
          <a:spcPct val="0"/>
        </a:spcAft>
        <a:defRPr sz="3600" b="1">
          <a:solidFill>
            <a:schemeClr val="bg1"/>
          </a:solidFill>
          <a:latin typeface="Arial" charset="0"/>
          <a:ea typeface="ＭＳ Ｐゴシック" pitchFamily="1" charset="-128"/>
        </a:defRPr>
      </a:lvl7pPr>
      <a:lvl8pPr marL="1371600" algn="l" rtl="0" fontAlgn="base">
        <a:spcBef>
          <a:spcPct val="0"/>
        </a:spcBef>
        <a:spcAft>
          <a:spcPct val="0"/>
        </a:spcAft>
        <a:defRPr sz="3600" b="1">
          <a:solidFill>
            <a:schemeClr val="bg1"/>
          </a:solidFill>
          <a:latin typeface="Arial" charset="0"/>
          <a:ea typeface="ＭＳ Ｐゴシック" pitchFamily="1" charset="-128"/>
        </a:defRPr>
      </a:lvl8pPr>
      <a:lvl9pPr marL="1828800" algn="l" rtl="0" fontAlgn="base">
        <a:spcBef>
          <a:spcPct val="0"/>
        </a:spcBef>
        <a:spcAft>
          <a:spcPct val="0"/>
        </a:spcAft>
        <a:defRPr sz="3600" b="1">
          <a:solidFill>
            <a:schemeClr val="bg1"/>
          </a:solidFill>
          <a:latin typeface="Arial" charset="0"/>
          <a:ea typeface="ＭＳ Ｐゴシック" pitchFamily="1" charset="-128"/>
        </a:defRPr>
      </a:lvl9pPr>
    </p:titleStyle>
    <p:bodyStyle>
      <a:lvl1pPr marL="228600" indent="-2286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mathematica.org/publications/barriers-and-facilitators-to-employment-and-careers-for-young-adults-on-the-autism-spectrum?utm_source=acoustic&amp;utm_medium=email&amp;utm_campaign=&amp;utm_content=REYAAS%20Resources%20111522%20(1)" TargetMode="External"/><Relationship Id="rId2" Type="http://schemas.openxmlformats.org/officeDocument/2006/relationships/hyperlink" Target="https://links.news.mathematica-mpr.com/els/v2/wxeqMzArLqtV/YWpjbm5JVE5sQ3E5Q3I3Ly9JTkcyUGtlRFA4Sld2VHdpVGFPVXVXVVFlZ3c1emtwd2dWeHBxVDFjUldLalRmL1pQQllxSzdBTTlFdnE4SXNYSzhXb1dmTHUxU2tESjNRUTExRk8zWWI3eUU9S0/cGh0NUUzTDNpTXZ3K2JMYTdvVThvbTRFVXRRZXVKcmptVGhmQ2c5WGlVWmswOGNVM2JUditsRWRkaDBuSmFETjdLRmluM1o1cHhJPQS2" TargetMode="External"/><Relationship Id="rId1" Type="http://schemas.openxmlformats.org/officeDocument/2006/relationships/slideLayout" Target="../slideLayouts/slideLayout2.xml"/><Relationship Id="rId6" Type="http://schemas.openxmlformats.org/officeDocument/2006/relationships/hyperlink" Target="https://www.mathematica.org/publications/sources-of-data-on-employment-outcomes-for-young-adults-on-the-autism-spectrum?utm_source=acoustic&amp;utm_medium=email&amp;utm_campaign=&amp;utm_content=REYAAS%20Resources%20111522%20(1)" TargetMode="External"/><Relationship Id="rId5" Type="http://schemas.openxmlformats.org/officeDocument/2006/relationships/hyperlink" Target="Programs,%20Models,%20and%20Strategies%20to%20Support%20Employment%20Outcomes%20of%20Young%20Adults%20on%20the%20Autism%20Spectrum" TargetMode="External"/><Relationship Id="rId4" Type="http://schemas.openxmlformats.org/officeDocument/2006/relationships/hyperlink" Target="https://www.mathematica.org/publications/evidence-on-the-effectiveness-of-programs-models-and-strategies-to-support-employment-outcomes?utm_source=acoustic&amp;utm_medium=email&amp;utm_campaign=&amp;utm_content=REYAAS%20Resources%20111522%20(1)"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EsInVyaSI6ImJwMjpjbGljayIsImJ1bGxldGluX2lkIjoiMjAyMjExMjkuNjczNjQ1MjEiLCJ1cmwiOiJodHRwczovL2Fza2Vhcm4ub3JnL3BhZ2Uvb3JnYW5pemF0aW9uYWwtYmVuZWZpdHMtb2YtbmV1cm9kaXZlcnNpdHkifQ.4nnjW6lcRtWAeDqH00v1dujVAwqqfdq6KKSVnWZtIAs/s/1434678524/br/149117728059-l" TargetMode="External"/><Relationship Id="rId2" Type="http://schemas.openxmlformats.org/officeDocument/2006/relationships/hyperlink" Target="https://askearn.org/page/neurodiversity-in-the-workplace" TargetMode="External"/><Relationship Id="rId1" Type="http://schemas.openxmlformats.org/officeDocument/2006/relationships/slideLayout" Target="../slideLayouts/slideLayout2.xml"/><Relationship Id="rId6" Type="http://schemas.openxmlformats.org/officeDocument/2006/relationships/hyperlink" Target="https://lnks.gd/l/eyJhbGciOiJIUzI1NiJ9.eyJidWxsZXRpbl9saW5rX2lkIjoxMDQsInVyaSI6ImJwMjpjbGljayIsImJ1bGxldGluX2lkIjoiMjAyMjExMjkuNjczNjQ1MjEiLCJ1cmwiOiJodHRwczovL3Byb2R1Y3Rpb24tYXNrZWFybi1vcmcuczMuYW1hem9uYXdzLmNvbS9FQVJOXzIwMjFfQ2hlY2tsaXN0X05ldXJvZGl2ZXJzaXR5X0luY2x1c2lvbl81NTQyNzFlY2VlLnBkZiJ9.j3SyoUOg28mrxR7xa0hgPTOey__XI4zFH6MDMGiBZV0/s/1434678524/br/149117728059-l" TargetMode="External"/><Relationship Id="rId5" Type="http://schemas.openxmlformats.org/officeDocument/2006/relationships/hyperlink" Target="https://lnks.gd/l/eyJhbGciOiJIUzI1NiJ9.eyJidWxsZXRpbl9saW5rX2lkIjoxMDMsInVyaSI6ImJwMjpjbGljayIsImJ1bGxldGluX2lkIjoiMjAyMjExMjkuNjczNjQ1MjEiLCJ1cmwiOiJodHRwczovL2Fza2Vhcm4ub3JnL3BhZ2UvZmluZGluZy1jYW5kaWRhdGVzLXdpdGgtZGlzYWJpbGl0aWVzLTIifQ.5Wml-tLz0c9ssDqrCNMFRc9OJ7Pm_sEL2zsUIdmH0SY/s/1434678524/br/149117728059-l" TargetMode="External"/><Relationship Id="rId4" Type="http://schemas.openxmlformats.org/officeDocument/2006/relationships/hyperlink" Target="https://lnks.gd/l/eyJhbGciOiJIUzI1NiJ9.eyJidWxsZXRpbl9saW5rX2lkIjoxMDIsInVyaSI6ImJwMjpjbGljayIsImJ1bGxldGluX2lkIjoiMjAyMjExMjkuNjczNjQ1MjEiLCJ1cmwiOiJodHRwczovL2Fza2Vhcm4ub3JnL3BhZ2UvbmV1cm9kaXZlcnNpdHktaGlyaW5nLWluaXRpYXRpdmVzLWFuZC1wYXJ0bmVyc2hpcHMifQ.VuQSC1gg9szGyFhlzL9EE-zCxpGW1B0PwMN-FGEAxts/s/1434678524/br/149117728059-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hyperlink" Target="https://blogs.microsoft.com/accessibility/mentra-is-reimagining-neurodiverse-employment/"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s3.amazonaws.com/fn-document-service/file-by-sha384/8583b8e0208518c33b8f3e7748d367cd045ec46abe7da9393f325a91ad47b7ef3d46f1bfbcdebf9956b3f06457c6643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lnks.gd/l/eyJhbGciOiJIUzI1NiJ9.eyJidWxsZXRpbl9saW5rX2lkIjoxMDQsInVyaSI6ImJwMjpjbGljayIsImJ1bGxldGluX2lkIjoiMjAyMjExMTguNjY4OTM4OTEiLCJ1cmwiOiJodHRwczovL2Fza2phbi5vcmcvdG9vbGtpdC9Sb2xlcGxheVZpZGVvcy5jZm0ifQ.7D3GLOPtxzxPvC_I7f5k8gOKNjauiXTYYDEeGU_wLEs/s/1434678524/br/148512152558-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gwcrcre.org/connecting-vr-virginia-projecte3/?citvr=true"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9BR8Zh0huMw" TargetMode="External"/><Relationship Id="rId2" Type="http://schemas.openxmlformats.org/officeDocument/2006/relationships/hyperlink" Target="https://zoom.us/webinar/register/2616663102748/WN_nfeiyrB4RlmJy4FcJYhvTw"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gwcrcre.org/trainings/webinar-state-and-tribal-vr-working-together/?citvr=true"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mailto:Cfeldblum@abilityone.gov" TargetMode="Externa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1.png"/><Relationship Id="rId4" Type="http://schemas.openxmlformats.org/officeDocument/2006/relationships/hyperlink" Target="http://www.researchondisability.org/nTIDE"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researchondisability.org/home/ntide"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kesslerfoundation.org/" TargetMode="External"/><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www.aucd.org/" TargetMode="External"/><Relationship Id="rId4" Type="http://schemas.openxmlformats.org/officeDocument/2006/relationships/hyperlink" Target="http://www.researchondisability.org/"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1.png"/><Relationship Id="rId4" Type="http://schemas.openxmlformats.org/officeDocument/2006/relationships/hyperlink" Target="mailto:disability.statistics@unh.edu" TargetMode="Externa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lstStyle/>
          <a:p>
            <a:r>
              <a:rPr lang="en-US" dirty="0"/>
              <a:t>nTIDE Lunch &amp; Learn Webinar Series</a:t>
            </a: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r>
              <a:rPr lang="en-US" dirty="0"/>
              <a:t>Kessler Foundation, AUCD,</a:t>
            </a:r>
            <a:br>
              <a:rPr lang="en-US" dirty="0"/>
            </a:br>
            <a:r>
              <a:rPr lang="en-US" dirty="0"/>
              <a:t>University of New Hampshire Institute on Disability</a:t>
            </a:r>
            <a:br>
              <a:rPr lang="en-US" dirty="0"/>
            </a:br>
            <a:r>
              <a:rPr lang="en-US" dirty="0"/>
              <a:t>Season 7, Episode 12</a:t>
            </a:r>
            <a:br>
              <a:rPr lang="en-US" dirty="0"/>
            </a:br>
            <a:r>
              <a:rPr lang="en-US" dirty="0"/>
              <a:t>Date: December 2, 2022</a:t>
            </a:r>
          </a:p>
        </p:txBody>
      </p:sp>
    </p:spTree>
    <p:extLst>
      <p:ext uri="{BB962C8B-B14F-4D97-AF65-F5344CB8AC3E}">
        <p14:creationId xmlns:p14="http://schemas.microsoft.com/office/powerpoint/2010/main" val="24190225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01369-8128-49D6-A265-1AD975929700}"/>
              </a:ext>
            </a:extLst>
          </p:cNvPr>
          <p:cNvSpPr>
            <a:spLocks noGrp="1"/>
          </p:cNvSpPr>
          <p:nvPr>
            <p:ph type="title"/>
          </p:nvPr>
        </p:nvSpPr>
        <p:spPr/>
        <p:txBody>
          <a:bodyPr/>
          <a:lstStyle/>
          <a:p>
            <a:pPr algn="ctr"/>
            <a:r>
              <a:rPr lang="en-US" b="1" u="sng" dirty="0">
                <a:latin typeface="Calibri" panose="020F0502020204030204" pitchFamily="34" charset="0"/>
                <a:cs typeface="Calibri" panose="020F0502020204030204" pitchFamily="34" charset="0"/>
              </a:rPr>
              <a:t>Part 1: The nTIDE Report</a:t>
            </a:r>
          </a:p>
        </p:txBody>
      </p:sp>
      <p:sp>
        <p:nvSpPr>
          <p:cNvPr id="3" name="Content Placeholder 2">
            <a:extLst>
              <a:ext uri="{FF2B5EF4-FFF2-40B4-BE49-F238E27FC236}">
                <a16:creationId xmlns:a16="http://schemas.microsoft.com/office/drawing/2014/main" id="{ED2004BB-6957-499E-8982-E3A910F7DB63}"/>
              </a:ext>
            </a:extLst>
          </p:cNvPr>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sz="3200" b="1" dirty="0"/>
              <a:t>John O’Neill</a:t>
            </a:r>
          </a:p>
          <a:p>
            <a:pPr marL="0" indent="0" algn="ctr">
              <a:buNone/>
            </a:pPr>
            <a:r>
              <a:rPr lang="en-US" sz="3200" dirty="0"/>
              <a:t>Kessler Foundation</a:t>
            </a:r>
          </a:p>
        </p:txBody>
      </p:sp>
      <p:sp>
        <p:nvSpPr>
          <p:cNvPr id="4" name="Date Placeholder 3">
            <a:extLst>
              <a:ext uri="{FF2B5EF4-FFF2-40B4-BE49-F238E27FC236}">
                <a16:creationId xmlns:a16="http://schemas.microsoft.com/office/drawing/2014/main" id="{13AA6DF6-AA7C-4A65-BC53-575F3547CAF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FFEF76B2-1D33-4D9E-AF5D-5A4226D0049A}"/>
              </a:ext>
            </a:extLst>
          </p:cNvPr>
          <p:cNvSpPr>
            <a:spLocks noGrp="1"/>
          </p:cNvSpPr>
          <p:nvPr>
            <p:ph type="sldNum" sz="quarter" idx="12"/>
          </p:nvPr>
        </p:nvSpPr>
        <p:spPr/>
        <p:txBody>
          <a:bodyPr/>
          <a:lstStyle/>
          <a:p>
            <a:fld id="{9C637C1D-740A-4EE7-9AC7-DE15DA94B719}" type="slidenum">
              <a:rPr lang="en-US" smtClean="0"/>
              <a:t>10</a:t>
            </a:fld>
            <a:endParaRPr lang="en-US"/>
          </a:p>
        </p:txBody>
      </p:sp>
    </p:spTree>
    <p:extLst>
      <p:ext uri="{BB962C8B-B14F-4D97-AF65-F5344CB8AC3E}">
        <p14:creationId xmlns:p14="http://schemas.microsoft.com/office/powerpoint/2010/main" val="104172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819C-EC7E-4E4E-9DB6-8E172788318F}"/>
              </a:ext>
            </a:extLst>
          </p:cNvPr>
          <p:cNvSpPr>
            <a:spLocks noGrp="1"/>
          </p:cNvSpPr>
          <p:nvPr>
            <p:ph type="title"/>
          </p:nvPr>
        </p:nvSpPr>
        <p:spPr/>
        <p:txBody>
          <a:bodyPr/>
          <a:lstStyle/>
          <a:p>
            <a:pPr algn="ctr"/>
            <a:r>
              <a:rPr lang="en-US" b="1" u="sng" dirty="0">
                <a:latin typeface="Calibri" panose="020F0502020204030204" pitchFamily="34" charset="0"/>
                <a:cs typeface="Calibri" panose="020F0502020204030204" pitchFamily="34" charset="0"/>
              </a:rPr>
              <a:t>The Monthly nTIDE Report</a:t>
            </a:r>
          </a:p>
        </p:txBody>
      </p:sp>
      <p:sp>
        <p:nvSpPr>
          <p:cNvPr id="3" name="Content Placeholder 2">
            <a:extLst>
              <a:ext uri="{FF2B5EF4-FFF2-40B4-BE49-F238E27FC236}">
                <a16:creationId xmlns:a16="http://schemas.microsoft.com/office/drawing/2014/main" id="{1B1E5B47-7D12-4423-8BFA-29D6C2FAF8B4}"/>
              </a:ext>
            </a:extLst>
          </p:cNvPr>
          <p:cNvSpPr>
            <a:spLocks noGrp="1"/>
          </p:cNvSpPr>
          <p:nvPr>
            <p:ph idx="1"/>
          </p:nvPr>
        </p:nvSpPr>
        <p:spPr/>
        <p:txBody>
          <a:bodyPr/>
          <a:lstStyle/>
          <a:p>
            <a:pPr>
              <a:spcBef>
                <a:spcPts val="1200"/>
              </a:spcBef>
            </a:pPr>
            <a:r>
              <a:rPr lang="en-US" dirty="0">
                <a:latin typeface="Calibri" panose="020F0502020204030204" pitchFamily="34" charset="0"/>
              </a:rPr>
              <a:t>The monthly </a:t>
            </a:r>
            <a:r>
              <a:rPr lang="en-US" u="sng" dirty="0">
                <a:latin typeface="Calibri" panose="020F0502020204030204" pitchFamily="34" charset="0"/>
              </a:rPr>
              <a:t>nTIDE Report</a:t>
            </a:r>
            <a:r>
              <a:rPr lang="en-US" dirty="0">
                <a:latin typeface="Calibri" panose="020F0502020204030204" pitchFamily="34" charset="0"/>
              </a:rPr>
              <a:t> is a press release and infographic, looking at the latest employment statistics.</a:t>
            </a:r>
          </a:p>
          <a:p>
            <a:pPr>
              <a:spcBef>
                <a:spcPts val="1800"/>
              </a:spcBef>
            </a:pPr>
            <a:r>
              <a:rPr lang="en-US" dirty="0">
                <a:latin typeface="Calibri" panose="020F0502020204030204" pitchFamily="34" charset="0"/>
              </a:rPr>
              <a:t>Uses data from the “jobs report” released by the U.S. Bureau of Labor Statistics, on the 1</a:t>
            </a:r>
            <a:r>
              <a:rPr lang="en-US" baseline="30000" dirty="0">
                <a:latin typeface="Calibri" panose="020F0502020204030204" pitchFamily="34" charset="0"/>
              </a:rPr>
              <a:t>st</a:t>
            </a:r>
            <a:r>
              <a:rPr lang="en-US" dirty="0">
                <a:latin typeface="Calibri" panose="020F0502020204030204" pitchFamily="34" charset="0"/>
              </a:rPr>
              <a:t> Friday of each month.</a:t>
            </a:r>
          </a:p>
          <a:p>
            <a:endParaRPr lang="en-US" dirty="0"/>
          </a:p>
        </p:txBody>
      </p:sp>
      <p:sp>
        <p:nvSpPr>
          <p:cNvPr id="4" name="Date Placeholder 3">
            <a:extLst>
              <a:ext uri="{FF2B5EF4-FFF2-40B4-BE49-F238E27FC236}">
                <a16:creationId xmlns:a16="http://schemas.microsoft.com/office/drawing/2014/main" id="{7EC7D808-6DD1-4AA4-8384-EAC3B95F51AD}"/>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36D126CB-5C78-47DF-A4F3-72E6BACF0493}"/>
              </a:ext>
            </a:extLst>
          </p:cNvPr>
          <p:cNvSpPr>
            <a:spLocks noGrp="1"/>
          </p:cNvSpPr>
          <p:nvPr>
            <p:ph type="sldNum" sz="quarter" idx="12"/>
          </p:nvPr>
        </p:nvSpPr>
        <p:spPr/>
        <p:txBody>
          <a:bodyPr/>
          <a:lstStyle/>
          <a:p>
            <a:fld id="{9C637C1D-740A-4EE7-9AC7-DE15DA94B719}" type="slidenum">
              <a:rPr lang="en-US" smtClean="0"/>
              <a:t>11</a:t>
            </a:fld>
            <a:endParaRPr lang="en-US"/>
          </a:p>
        </p:txBody>
      </p:sp>
    </p:spTree>
    <p:extLst>
      <p:ext uri="{BB962C8B-B14F-4D97-AF65-F5344CB8AC3E}">
        <p14:creationId xmlns:p14="http://schemas.microsoft.com/office/powerpoint/2010/main" val="2561048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5E1C-098D-431B-8302-27B7F90E3A08}"/>
              </a:ext>
            </a:extLst>
          </p:cNvPr>
          <p:cNvSpPr>
            <a:spLocks noGrp="1"/>
          </p:cNvSpPr>
          <p:nvPr>
            <p:ph type="title"/>
          </p:nvPr>
        </p:nvSpPr>
        <p:spPr/>
        <p:txBody>
          <a:bodyPr/>
          <a:lstStyle/>
          <a:p>
            <a:pPr algn="ctr"/>
            <a:r>
              <a:rPr lang="en-US" b="1" u="sng" dirty="0">
                <a:latin typeface="Calibri" panose="020F0502020204030204" pitchFamily="34" charset="0"/>
                <a:cs typeface="Calibri" panose="020F0502020204030204" pitchFamily="34" charset="0"/>
              </a:rPr>
              <a:t>Source of the Data</a:t>
            </a:r>
          </a:p>
        </p:txBody>
      </p:sp>
      <p:sp>
        <p:nvSpPr>
          <p:cNvPr id="3" name="Content Placeholder 2">
            <a:extLst>
              <a:ext uri="{FF2B5EF4-FFF2-40B4-BE49-F238E27FC236}">
                <a16:creationId xmlns:a16="http://schemas.microsoft.com/office/drawing/2014/main" id="{95E458D0-8646-47D0-B30C-9FB4935B1C58}"/>
              </a:ext>
            </a:extLst>
          </p:cNvPr>
          <p:cNvSpPr>
            <a:spLocks noGrp="1"/>
          </p:cNvSpPr>
          <p:nvPr>
            <p:ph idx="1"/>
          </p:nvPr>
        </p:nvSpPr>
        <p:spPr/>
        <p:txBody>
          <a:bodyPr/>
          <a:lstStyle/>
          <a:p>
            <a:pPr>
              <a:spcBef>
                <a:spcPts val="1200"/>
              </a:spcBef>
            </a:pPr>
            <a:r>
              <a:rPr lang="en-US" dirty="0">
                <a:latin typeface="Calibri" panose="020F0502020204030204" pitchFamily="34" charset="0"/>
              </a:rPr>
              <a:t>U.S. BLS, Current Population Survey (CPS).</a:t>
            </a:r>
          </a:p>
          <a:p>
            <a:pPr lvl="1">
              <a:spcBef>
                <a:spcPts val="1200"/>
              </a:spcBef>
            </a:pPr>
            <a:r>
              <a:rPr lang="en-US" sz="2400" dirty="0">
                <a:latin typeface="Calibri" panose="020F0502020204030204" pitchFamily="34" charset="0"/>
              </a:rPr>
              <a:t>Source of the “official” unemployment rate.</a:t>
            </a:r>
          </a:p>
          <a:p>
            <a:pPr>
              <a:spcBef>
                <a:spcPts val="1800"/>
              </a:spcBef>
            </a:pPr>
            <a:r>
              <a:rPr lang="en-US" dirty="0">
                <a:latin typeface="Calibri" panose="020F0502020204030204" pitchFamily="34" charset="0"/>
              </a:rPr>
              <a:t>Civilians, ages 16-64, not living in institutions.</a:t>
            </a:r>
          </a:p>
          <a:p>
            <a:pPr>
              <a:spcBef>
                <a:spcPts val="1800"/>
              </a:spcBef>
            </a:pPr>
            <a:r>
              <a:rPr lang="en-US" dirty="0">
                <a:latin typeface="Calibri" panose="020F0502020204030204" pitchFamily="34" charset="0"/>
              </a:rPr>
              <a:t>Available September 2008 onward.</a:t>
            </a:r>
          </a:p>
          <a:p>
            <a:pPr>
              <a:spcBef>
                <a:spcPts val="1800"/>
              </a:spcBef>
            </a:pPr>
            <a:r>
              <a:rPr lang="en-US" dirty="0">
                <a:latin typeface="Calibri" panose="020F0502020204030204" pitchFamily="34" charset="0"/>
              </a:rPr>
              <a:t>Not yet seasonally adjusted.</a:t>
            </a:r>
          </a:p>
          <a:p>
            <a:pPr lvl="1">
              <a:spcBef>
                <a:spcPts val="1200"/>
              </a:spcBef>
            </a:pPr>
            <a:r>
              <a:rPr lang="en-US" sz="2400" dirty="0">
                <a:latin typeface="Calibri" panose="020F0502020204030204" pitchFamily="34" charset="0"/>
              </a:rPr>
              <a:t>which is why we compare to the same month last year.</a:t>
            </a:r>
          </a:p>
          <a:p>
            <a:endParaRPr lang="en-US" dirty="0"/>
          </a:p>
        </p:txBody>
      </p:sp>
      <p:sp>
        <p:nvSpPr>
          <p:cNvPr id="4" name="Date Placeholder 3">
            <a:extLst>
              <a:ext uri="{FF2B5EF4-FFF2-40B4-BE49-F238E27FC236}">
                <a16:creationId xmlns:a16="http://schemas.microsoft.com/office/drawing/2014/main" id="{2BC62BA4-CD08-434F-B375-755C0AB66AF4}"/>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20FEE91-038E-49D7-AF7C-B78147707C3C}"/>
              </a:ext>
            </a:extLst>
          </p:cNvPr>
          <p:cNvSpPr>
            <a:spLocks noGrp="1"/>
          </p:cNvSpPr>
          <p:nvPr>
            <p:ph type="sldNum" sz="quarter" idx="12"/>
          </p:nvPr>
        </p:nvSpPr>
        <p:spPr/>
        <p:txBody>
          <a:bodyPr/>
          <a:lstStyle/>
          <a:p>
            <a:fld id="{9C637C1D-740A-4EE7-9AC7-DE15DA94B719}" type="slidenum">
              <a:rPr lang="en-US" smtClean="0"/>
              <a:t>12</a:t>
            </a:fld>
            <a:endParaRPr lang="en-US"/>
          </a:p>
        </p:txBody>
      </p:sp>
    </p:spTree>
    <p:extLst>
      <p:ext uri="{BB962C8B-B14F-4D97-AF65-F5344CB8AC3E}">
        <p14:creationId xmlns:p14="http://schemas.microsoft.com/office/powerpoint/2010/main" val="4265314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921B-3DF1-4162-9FD7-205D06299F16}"/>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cs typeface="Calibri" panose="020F0502020204030204" pitchFamily="34" charset="0"/>
              </a:rPr>
              <a:t>The Numbers</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3E1CC08-6C74-4EE9-8526-A4845D26EE2A}"/>
              </a:ext>
            </a:extLst>
          </p:cNvPr>
          <p:cNvSpPr>
            <a:spLocks noGrp="1"/>
          </p:cNvSpPr>
          <p:nvPr>
            <p:ph idx="1"/>
          </p:nvPr>
        </p:nvSpPr>
        <p:spPr/>
        <p:txBody>
          <a:bodyPr/>
          <a:lstStyle/>
          <a:p>
            <a:pPr algn="ctr"/>
            <a:endParaRPr lang="en-US" sz="2800" b="1" dirty="0">
              <a:solidFill>
                <a:schemeClr val="tx1"/>
              </a:solidFill>
              <a:latin typeface="Calibri" panose="020F0502020204030204" pitchFamily="34" charset="0"/>
            </a:endParaRPr>
          </a:p>
          <a:p>
            <a:pPr algn="ctr"/>
            <a:endParaRPr lang="en-US" b="1" dirty="0">
              <a:latin typeface="Calibri" panose="020F0502020204030204" pitchFamily="34" charset="0"/>
            </a:endParaRPr>
          </a:p>
          <a:p>
            <a:pPr marL="0" indent="0" algn="ctr">
              <a:buNone/>
            </a:pPr>
            <a:r>
              <a:rPr lang="en-US" sz="3200" b="1" dirty="0">
                <a:latin typeface="Calibri" panose="020F0502020204030204" pitchFamily="34" charset="0"/>
              </a:rPr>
              <a:t>Debra Brucker</a:t>
            </a:r>
            <a:br>
              <a:rPr lang="en-US" sz="3200" b="1" dirty="0">
                <a:solidFill>
                  <a:schemeClr val="tx1"/>
                </a:solidFill>
                <a:latin typeface="Calibri" panose="020F0502020204030204" pitchFamily="34" charset="0"/>
              </a:rPr>
            </a:br>
            <a:r>
              <a:rPr lang="en-US" sz="3200" dirty="0">
                <a:solidFill>
                  <a:schemeClr val="tx1"/>
                </a:solidFill>
                <a:latin typeface="Calibri" panose="020F0502020204030204" pitchFamily="34" charset="0"/>
              </a:rPr>
              <a:t>University of New Hampshire</a:t>
            </a:r>
            <a:endParaRPr lang="en-US" sz="3200" dirty="0"/>
          </a:p>
        </p:txBody>
      </p:sp>
      <p:sp>
        <p:nvSpPr>
          <p:cNvPr id="4" name="Date Placeholder 3">
            <a:extLst>
              <a:ext uri="{FF2B5EF4-FFF2-40B4-BE49-F238E27FC236}">
                <a16:creationId xmlns:a16="http://schemas.microsoft.com/office/drawing/2014/main" id="{789424B8-2A2F-445C-90AA-9692BD4C5D2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ECA5BE27-6528-4E47-9E58-6E4C3F8DFBEE}"/>
              </a:ext>
            </a:extLst>
          </p:cNvPr>
          <p:cNvSpPr>
            <a:spLocks noGrp="1"/>
          </p:cNvSpPr>
          <p:nvPr>
            <p:ph type="sldNum" sz="quarter" idx="12"/>
          </p:nvPr>
        </p:nvSpPr>
        <p:spPr/>
        <p:txBody>
          <a:bodyPr/>
          <a:lstStyle/>
          <a:p>
            <a:fld id="{9C637C1D-740A-4EE7-9AC7-DE15DA94B719}" type="slidenum">
              <a:rPr lang="en-US" smtClean="0"/>
              <a:t>13</a:t>
            </a:fld>
            <a:endParaRPr lang="en-US"/>
          </a:p>
        </p:txBody>
      </p:sp>
    </p:spTree>
    <p:extLst>
      <p:ext uri="{BB962C8B-B14F-4D97-AF65-F5344CB8AC3E}">
        <p14:creationId xmlns:p14="http://schemas.microsoft.com/office/powerpoint/2010/main" val="2972209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14</a:t>
            </a:fld>
            <a:endParaRPr lang="en-US"/>
          </a:p>
        </p:txBody>
      </p:sp>
      <p:pic>
        <p:nvPicPr>
          <p:cNvPr id="14" name="Picture 13">
            <a:extLst>
              <a:ext uri="{FF2B5EF4-FFF2-40B4-BE49-F238E27FC236}">
                <a16:creationId xmlns:a16="http://schemas.microsoft.com/office/drawing/2014/main" id="{BD65959D-02AF-0399-9937-629A1CAA1BA7}"/>
              </a:ext>
            </a:extLst>
          </p:cNvPr>
          <p:cNvPicPr>
            <a:picLocks noChangeAspect="1"/>
          </p:cNvPicPr>
          <p:nvPr/>
        </p:nvPicPr>
        <p:blipFill>
          <a:blip r:embed="rId2"/>
          <a:stretch>
            <a:fillRect/>
          </a:stretch>
        </p:blipFill>
        <p:spPr>
          <a:xfrm>
            <a:off x="3192563" y="682514"/>
            <a:ext cx="7937680" cy="5492972"/>
          </a:xfrm>
          <a:prstGeom prst="rect">
            <a:avLst/>
          </a:prstGeom>
        </p:spPr>
      </p:pic>
    </p:spTree>
    <p:extLst>
      <p:ext uri="{BB962C8B-B14F-4D97-AF65-F5344CB8AC3E}">
        <p14:creationId xmlns:p14="http://schemas.microsoft.com/office/powerpoint/2010/main" val="2491864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Labor </a:t>
            </a:r>
            <a:br>
              <a:rPr lang="en-US" sz="4000" b="1" u="sng" dirty="0"/>
            </a:br>
            <a:r>
              <a:rPr lang="en-US" sz="4000" b="1" u="sng" dirty="0"/>
              <a:t>Force</a:t>
            </a:r>
            <a:br>
              <a:rPr lang="en-US" sz="4000" b="1" u="sng" dirty="0"/>
            </a:br>
            <a:r>
              <a:rPr lang="en-US" sz="4000" b="1" u="sng" dirty="0"/>
              <a:t>Participation</a:t>
            </a:r>
            <a:br>
              <a:rPr lang="en-US" sz="4000" b="1" u="sng" dirty="0"/>
            </a:br>
            <a:r>
              <a:rPr lang="en-US" sz="4000" b="1" u="sng" dirty="0"/>
              <a:t>Rate</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15</a:t>
            </a:fld>
            <a:endParaRPr lang="en-US"/>
          </a:p>
        </p:txBody>
      </p:sp>
      <p:pic>
        <p:nvPicPr>
          <p:cNvPr id="14" name="Picture 13">
            <a:extLst>
              <a:ext uri="{FF2B5EF4-FFF2-40B4-BE49-F238E27FC236}">
                <a16:creationId xmlns:a16="http://schemas.microsoft.com/office/drawing/2014/main" id="{2259D9D4-11E6-9C77-5262-E63DE0E2BF68}"/>
              </a:ext>
            </a:extLst>
          </p:cNvPr>
          <p:cNvPicPr>
            <a:picLocks noChangeAspect="1"/>
          </p:cNvPicPr>
          <p:nvPr/>
        </p:nvPicPr>
        <p:blipFill>
          <a:blip r:embed="rId2"/>
          <a:stretch>
            <a:fillRect/>
          </a:stretch>
        </p:blipFill>
        <p:spPr>
          <a:xfrm>
            <a:off x="3192563" y="682514"/>
            <a:ext cx="7937680" cy="5492972"/>
          </a:xfrm>
          <a:prstGeom prst="rect">
            <a:avLst/>
          </a:prstGeom>
        </p:spPr>
      </p:pic>
    </p:spTree>
    <p:extLst>
      <p:ext uri="{BB962C8B-B14F-4D97-AF65-F5344CB8AC3E}">
        <p14:creationId xmlns:p14="http://schemas.microsoft.com/office/powerpoint/2010/main" val="4011066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D7586-9D02-47CF-9840-218A0F2DD073}"/>
              </a:ext>
            </a:extLst>
          </p:cNvPr>
          <p:cNvSpPr>
            <a:spLocks noGrp="1"/>
          </p:cNvSpPr>
          <p:nvPr>
            <p:ph type="title"/>
          </p:nvPr>
        </p:nvSpPr>
        <p:spPr>
          <a:xfrm>
            <a:off x="838200" y="1062075"/>
            <a:ext cx="10515600" cy="1744480"/>
          </a:xfrm>
        </p:spPr>
        <p:txBody>
          <a:bodyPr/>
          <a:lstStyle/>
          <a:p>
            <a:pPr algn="ctr"/>
            <a:r>
              <a:rPr lang="en-US" b="1" u="sng" dirty="0"/>
              <a:t>Part 2</a:t>
            </a:r>
            <a:br>
              <a:rPr lang="en-US" b="1" dirty="0"/>
            </a:br>
            <a:r>
              <a:rPr lang="en-US" b="1" dirty="0"/>
              <a:t>nTIDE News</a:t>
            </a:r>
          </a:p>
        </p:txBody>
      </p:sp>
      <p:sp>
        <p:nvSpPr>
          <p:cNvPr id="3" name="Content Placeholder 2">
            <a:extLst>
              <a:ext uri="{FF2B5EF4-FFF2-40B4-BE49-F238E27FC236}">
                <a16:creationId xmlns:a16="http://schemas.microsoft.com/office/drawing/2014/main" id="{1D2C0D17-90E5-46CA-A3B3-F7B25CB53808}"/>
              </a:ext>
            </a:extLst>
          </p:cNvPr>
          <p:cNvSpPr>
            <a:spLocks noGrp="1"/>
          </p:cNvSpPr>
          <p:nvPr>
            <p:ph idx="1"/>
          </p:nvPr>
        </p:nvSpPr>
        <p:spPr>
          <a:xfrm>
            <a:off x="969819" y="3255818"/>
            <a:ext cx="10383982" cy="2540108"/>
          </a:xfrm>
        </p:spPr>
        <p:txBody>
          <a:bodyPr/>
          <a:lstStyle/>
          <a:p>
            <a:pPr marL="0" indent="0">
              <a:buNone/>
            </a:pPr>
            <a:endParaRPr lang="en-US" b="1" dirty="0"/>
          </a:p>
          <a:p>
            <a:pPr marL="0" indent="0" algn="ctr">
              <a:buNone/>
            </a:pPr>
            <a:r>
              <a:rPr lang="en-US" sz="3600" b="1" dirty="0"/>
              <a:t>Denise Rozell</a:t>
            </a:r>
          </a:p>
          <a:p>
            <a:pPr marL="0" indent="0" algn="ctr">
              <a:buNone/>
            </a:pPr>
            <a:r>
              <a:rPr lang="en-US" sz="3600" dirty="0"/>
              <a:t>Association of University Centers on Disabilities (AUCD)</a:t>
            </a:r>
          </a:p>
        </p:txBody>
      </p:sp>
      <p:sp>
        <p:nvSpPr>
          <p:cNvPr id="4" name="Date Placeholder 3">
            <a:extLst>
              <a:ext uri="{FF2B5EF4-FFF2-40B4-BE49-F238E27FC236}">
                <a16:creationId xmlns:a16="http://schemas.microsoft.com/office/drawing/2014/main" id="{0AA7E3B3-30B2-4133-9FDC-23BCE5E50F88}"/>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09A10373-36EB-47ED-B1CB-971520FA239A}"/>
              </a:ext>
            </a:extLst>
          </p:cNvPr>
          <p:cNvSpPr>
            <a:spLocks noGrp="1"/>
          </p:cNvSpPr>
          <p:nvPr>
            <p:ph type="sldNum" sz="quarter" idx="12"/>
          </p:nvPr>
        </p:nvSpPr>
        <p:spPr/>
        <p:txBody>
          <a:bodyPr/>
          <a:lstStyle/>
          <a:p>
            <a:fld id="{9C637C1D-740A-4EE7-9AC7-DE15DA94B719}" type="slidenum">
              <a:rPr lang="en-US" smtClean="0"/>
              <a:t>16</a:t>
            </a:fld>
            <a:endParaRPr lang="en-US" dirty="0"/>
          </a:p>
        </p:txBody>
      </p:sp>
      <p:pic>
        <p:nvPicPr>
          <p:cNvPr id="6" name="Picture 2">
            <a:extLst>
              <a:ext uri="{FF2B5EF4-FFF2-40B4-BE49-F238E27FC236}">
                <a16:creationId xmlns:a16="http://schemas.microsoft.com/office/drawing/2014/main" id="{C3771944-BC74-41A2-B9D9-CAE0A9533CA2}"/>
              </a:ext>
            </a:extLst>
          </p:cNvPr>
          <p:cNvPicPr>
            <a:picLocks noChangeAspect="1"/>
          </p:cNvPicPr>
          <p:nvPr/>
        </p:nvPicPr>
        <p:blipFill>
          <a:blip r:embed="rId2"/>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2848528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7CDD3-79DD-31CC-438F-D9ED2EEDA3A7}"/>
              </a:ext>
            </a:extLst>
          </p:cNvPr>
          <p:cNvSpPr>
            <a:spLocks noGrp="1"/>
          </p:cNvSpPr>
          <p:nvPr>
            <p:ph type="title"/>
          </p:nvPr>
        </p:nvSpPr>
        <p:spPr>
          <a:xfrm>
            <a:off x="838200" y="318051"/>
            <a:ext cx="10515600" cy="821635"/>
          </a:xfrm>
        </p:spPr>
        <p:txBody>
          <a:bodyPr>
            <a:normAutofit/>
          </a:bodyPr>
          <a:lstStyle/>
          <a:p>
            <a:pPr algn="ctr"/>
            <a:r>
              <a:rPr lang="en-US" b="1" dirty="0"/>
              <a:t>Federal Policy Update</a:t>
            </a:r>
          </a:p>
        </p:txBody>
      </p:sp>
      <p:sp>
        <p:nvSpPr>
          <p:cNvPr id="3" name="Content Placeholder 2">
            <a:extLst>
              <a:ext uri="{FF2B5EF4-FFF2-40B4-BE49-F238E27FC236}">
                <a16:creationId xmlns:a16="http://schemas.microsoft.com/office/drawing/2014/main" id="{7B0CB6CA-5432-B6D9-57CD-12C09B53617E}"/>
              </a:ext>
            </a:extLst>
          </p:cNvPr>
          <p:cNvSpPr>
            <a:spLocks noGrp="1"/>
          </p:cNvSpPr>
          <p:nvPr>
            <p:ph idx="1"/>
          </p:nvPr>
        </p:nvSpPr>
        <p:spPr>
          <a:xfrm>
            <a:off x="838200" y="1470991"/>
            <a:ext cx="10515600" cy="4705972"/>
          </a:xfrm>
        </p:spPr>
        <p:txBody>
          <a:bodyPr>
            <a:normAutofit/>
          </a:bodyPr>
          <a:lstStyle/>
          <a:p>
            <a:r>
              <a:rPr lang="en-US" sz="4000" dirty="0"/>
              <a:t>ELECTIONS!!!</a:t>
            </a:r>
          </a:p>
          <a:p>
            <a:r>
              <a:rPr lang="en-US" dirty="0"/>
              <a:t>Possible legislation in lame duck session:</a:t>
            </a:r>
          </a:p>
          <a:p>
            <a:pPr lvl="1"/>
            <a:r>
              <a:rPr lang="en-US" sz="2800" dirty="0"/>
              <a:t>Continuing Resolution (CR) runs through December 16 – need to pass appropriations to avoid shut down! Omnibus? CR? </a:t>
            </a:r>
            <a:r>
              <a:rPr lang="en-US" sz="2800"/>
              <a:t>December 23? </a:t>
            </a:r>
            <a:endParaRPr lang="en-US" sz="2800" dirty="0"/>
          </a:p>
          <a:p>
            <a:pPr lvl="1"/>
            <a:r>
              <a:rPr lang="en-US" sz="2800" dirty="0"/>
              <a:t>ABLE Age Adjustment Act -- S. 331, H.R. 1219</a:t>
            </a:r>
          </a:p>
          <a:p>
            <a:pPr lvl="1"/>
            <a:r>
              <a:rPr lang="en-US" sz="2800" dirty="0"/>
              <a:t>Make Money Follows the Person permanent</a:t>
            </a:r>
          </a:p>
          <a:p>
            <a:pPr lvl="1"/>
            <a:r>
              <a:rPr lang="en-US" sz="2800" dirty="0"/>
              <a:t>Make end to spousal impoverishment provisions permanent</a:t>
            </a:r>
          </a:p>
          <a:p>
            <a:pPr lvl="1"/>
            <a:endParaRPr lang="en-US" sz="2800" dirty="0"/>
          </a:p>
        </p:txBody>
      </p:sp>
      <p:sp>
        <p:nvSpPr>
          <p:cNvPr id="4" name="Date Placeholder 3">
            <a:extLst>
              <a:ext uri="{FF2B5EF4-FFF2-40B4-BE49-F238E27FC236}">
                <a16:creationId xmlns:a16="http://schemas.microsoft.com/office/drawing/2014/main" id="{C14A5752-22F2-83C1-FEC8-647644482AFB}"/>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F446F49B-274C-1506-1DA1-B10BFEBD0CDD}"/>
              </a:ext>
            </a:extLst>
          </p:cNvPr>
          <p:cNvSpPr>
            <a:spLocks noGrp="1"/>
          </p:cNvSpPr>
          <p:nvPr>
            <p:ph type="sldNum" sz="quarter" idx="12"/>
          </p:nvPr>
        </p:nvSpPr>
        <p:spPr/>
        <p:txBody>
          <a:bodyPr/>
          <a:lstStyle/>
          <a:p>
            <a:fld id="{9C637C1D-740A-4EE7-9AC7-DE15DA94B719}" type="slidenum">
              <a:rPr lang="en-US" smtClean="0"/>
              <a:t>17</a:t>
            </a:fld>
            <a:endParaRPr lang="en-US" dirty="0"/>
          </a:p>
        </p:txBody>
      </p:sp>
    </p:spTree>
    <p:extLst>
      <p:ext uri="{BB962C8B-B14F-4D97-AF65-F5344CB8AC3E}">
        <p14:creationId xmlns:p14="http://schemas.microsoft.com/office/powerpoint/2010/main" val="1907940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281CF-CF76-4A00-CC5C-201FEE537E52}"/>
              </a:ext>
            </a:extLst>
          </p:cNvPr>
          <p:cNvSpPr>
            <a:spLocks noGrp="1"/>
          </p:cNvSpPr>
          <p:nvPr>
            <p:ph type="title"/>
          </p:nvPr>
        </p:nvSpPr>
        <p:spPr/>
        <p:txBody>
          <a:bodyPr>
            <a:normAutofit/>
          </a:bodyPr>
          <a:lstStyle/>
          <a:p>
            <a:r>
              <a:rPr lang="en-US" dirty="0"/>
              <a:t>New Resources on Improving Employment for Young Adults on the Autism Spectrum</a:t>
            </a:r>
          </a:p>
        </p:txBody>
      </p:sp>
      <p:sp>
        <p:nvSpPr>
          <p:cNvPr id="3" name="Content Placeholder 2">
            <a:extLst>
              <a:ext uri="{FF2B5EF4-FFF2-40B4-BE49-F238E27FC236}">
                <a16:creationId xmlns:a16="http://schemas.microsoft.com/office/drawing/2014/main" id="{815F9C1D-C54F-3DBD-DC1E-B6A280E3A0C7}"/>
              </a:ext>
            </a:extLst>
          </p:cNvPr>
          <p:cNvSpPr>
            <a:spLocks noGrp="1"/>
          </p:cNvSpPr>
          <p:nvPr>
            <p:ph idx="1"/>
          </p:nvPr>
        </p:nvSpPr>
        <p:spPr/>
        <p:txBody>
          <a:bodyPr/>
          <a:lstStyle/>
          <a:p>
            <a:r>
              <a:rPr lang="en-US" dirty="0"/>
              <a:t>Mathematica/ODEP: </a:t>
            </a:r>
            <a:r>
              <a:rPr lang="en-US" u="sng" dirty="0">
                <a:solidFill>
                  <a:srgbClr val="018383"/>
                </a:solidFill>
                <a:effectLst/>
                <a:ea typeface="Calibri" panose="020F0502020204030204" pitchFamily="34" charset="0"/>
                <a:hlinkClick r:id="rId2"/>
              </a:rPr>
              <a:t>Research Support Services for Employment of Young Adults on the Autism Spectrum (REYAAS)</a:t>
            </a:r>
            <a:r>
              <a:rPr lang="en-US" dirty="0">
                <a:solidFill>
                  <a:srgbClr val="555555"/>
                </a:solidFill>
                <a:effectLst/>
                <a:ea typeface="Calibri" panose="020F0502020204030204" pitchFamily="34" charset="0"/>
              </a:rPr>
              <a:t> </a:t>
            </a:r>
          </a:p>
          <a:p>
            <a:pPr lvl="1"/>
            <a:r>
              <a:rPr lang="en-US" dirty="0">
                <a:effectLst/>
                <a:ea typeface="Calibri" panose="020F0502020204030204" pitchFamily="34" charset="0"/>
              </a:rPr>
              <a:t>Explore issues of equity and intersectionality re employment challenges and solutions for young adults on the autism spectrum. </a:t>
            </a:r>
          </a:p>
          <a:p>
            <a:pPr lvl="1"/>
            <a:r>
              <a:rPr lang="en-US" dirty="0">
                <a:effectLst/>
                <a:ea typeface="Calibri" panose="020F0502020204030204" pitchFamily="34" charset="0"/>
              </a:rPr>
              <a:t>Learn more about REYAAS in this </a:t>
            </a:r>
            <a:r>
              <a:rPr lang="en-US" u="sng" dirty="0">
                <a:solidFill>
                  <a:srgbClr val="018383"/>
                </a:solidFill>
                <a:ea typeface="Calibri" panose="020F0502020204030204" pitchFamily="34" charset="0"/>
              </a:rPr>
              <a:t>fact sheet   </a:t>
            </a:r>
          </a:p>
          <a:p>
            <a:pPr lvl="1"/>
            <a:r>
              <a:rPr lang="en-US" dirty="0">
                <a:effectLst/>
                <a:ea typeface="Calibri" panose="020F0502020204030204" pitchFamily="34" charset="0"/>
                <a:hlinkClick r:id="rId3"/>
              </a:rPr>
              <a:t>Report on listening sessions </a:t>
            </a:r>
            <a:r>
              <a:rPr lang="en-US" dirty="0">
                <a:effectLst/>
                <a:ea typeface="Calibri" panose="020F0502020204030204" pitchFamily="34" charset="0"/>
              </a:rPr>
              <a:t>on employment and young adults with autism</a:t>
            </a:r>
          </a:p>
          <a:p>
            <a:pPr lvl="1"/>
            <a:r>
              <a:rPr lang="en-US" dirty="0">
                <a:ea typeface="Calibri" panose="020F0502020204030204" pitchFamily="34" charset="0"/>
              </a:rPr>
              <a:t>Lit reviews on </a:t>
            </a:r>
            <a:r>
              <a:rPr lang="en-US" dirty="0">
                <a:ea typeface="Calibri" panose="020F0502020204030204" pitchFamily="34" charset="0"/>
                <a:hlinkClick r:id="rId4"/>
              </a:rPr>
              <a:t>evidence of effectiveness of programs and models </a:t>
            </a:r>
            <a:r>
              <a:rPr lang="en-US" dirty="0">
                <a:ea typeface="Calibri" panose="020F0502020204030204" pitchFamily="34" charset="0"/>
              </a:rPr>
              <a:t>and </a:t>
            </a:r>
            <a:r>
              <a:rPr lang="en-US" dirty="0">
                <a:ea typeface="Calibri" panose="020F0502020204030204" pitchFamily="34" charset="0"/>
                <a:hlinkClick r:id="rId5"/>
              </a:rPr>
              <a:t>programs, models, and strategies to support employment outcomes</a:t>
            </a:r>
            <a:endParaRPr lang="en-US" dirty="0">
              <a:effectLst/>
              <a:ea typeface="Calibri" panose="020F0502020204030204" pitchFamily="34" charset="0"/>
            </a:endParaRPr>
          </a:p>
          <a:p>
            <a:pPr lvl="1"/>
            <a:r>
              <a:rPr lang="en-US" dirty="0">
                <a:ea typeface="Calibri" panose="020F0502020204030204" pitchFamily="34" charset="0"/>
                <a:hlinkClick r:id="rId6"/>
              </a:rPr>
              <a:t>Sources of data </a:t>
            </a:r>
            <a:r>
              <a:rPr lang="en-US" dirty="0">
                <a:ea typeface="Calibri" panose="020F0502020204030204" pitchFamily="34" charset="0"/>
              </a:rPr>
              <a:t>on employment outcomes for autistic youth</a:t>
            </a:r>
            <a:endParaRPr lang="en-US" u="sng" dirty="0">
              <a:solidFill>
                <a:srgbClr val="555555"/>
              </a:solidFill>
              <a:ea typeface="Calibri" panose="020F0502020204030204" pitchFamily="34" charset="0"/>
            </a:endParaRPr>
          </a:p>
          <a:p>
            <a:pPr lvl="1"/>
            <a:endParaRPr lang="en-US" dirty="0">
              <a:solidFill>
                <a:srgbClr val="555555"/>
              </a:solidFill>
              <a:effectLst/>
              <a:ea typeface="Calibri" panose="020F0502020204030204" pitchFamily="34" charset="0"/>
            </a:endParaRPr>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9F0F1E30-77A7-F425-842E-38CC60E1C507}"/>
              </a:ext>
            </a:extLst>
          </p:cNvPr>
          <p:cNvSpPr>
            <a:spLocks noGrp="1"/>
          </p:cNvSpPr>
          <p:nvPr>
            <p:ph type="dt" sz="half" idx="10"/>
          </p:nvPr>
        </p:nvSpPr>
        <p:spPr/>
        <p:txBody>
          <a:bodyPr/>
          <a:lstStyle/>
          <a:p>
            <a:r>
              <a:rPr lang="en-US"/>
              <a:t>#nTIDE</a:t>
            </a:r>
            <a:endParaRPr lang="en-US" dirty="0"/>
          </a:p>
        </p:txBody>
      </p:sp>
      <p:sp>
        <p:nvSpPr>
          <p:cNvPr id="5" name="Slide Number Placeholder 4">
            <a:extLst>
              <a:ext uri="{FF2B5EF4-FFF2-40B4-BE49-F238E27FC236}">
                <a16:creationId xmlns:a16="http://schemas.microsoft.com/office/drawing/2014/main" id="{89B5AF06-B80A-C43D-A805-ED0FDB61B4E8}"/>
              </a:ext>
            </a:extLst>
          </p:cNvPr>
          <p:cNvSpPr>
            <a:spLocks noGrp="1"/>
          </p:cNvSpPr>
          <p:nvPr>
            <p:ph type="sldNum" sz="quarter" idx="12"/>
          </p:nvPr>
        </p:nvSpPr>
        <p:spPr/>
        <p:txBody>
          <a:bodyPr/>
          <a:lstStyle/>
          <a:p>
            <a:fld id="{9C637C1D-740A-4EE7-9AC7-DE15DA94B719}" type="slidenum">
              <a:rPr lang="en-US" smtClean="0"/>
              <a:t>18</a:t>
            </a:fld>
            <a:endParaRPr lang="en-US" dirty="0"/>
          </a:p>
        </p:txBody>
      </p:sp>
    </p:spTree>
    <p:extLst>
      <p:ext uri="{BB962C8B-B14F-4D97-AF65-F5344CB8AC3E}">
        <p14:creationId xmlns:p14="http://schemas.microsoft.com/office/powerpoint/2010/main" val="1284430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805E-B8D7-5A14-E605-C2CF66FAC40E}"/>
              </a:ext>
            </a:extLst>
          </p:cNvPr>
          <p:cNvSpPr>
            <a:spLocks noGrp="1"/>
          </p:cNvSpPr>
          <p:nvPr>
            <p:ph type="title"/>
          </p:nvPr>
        </p:nvSpPr>
        <p:spPr/>
        <p:txBody>
          <a:bodyPr/>
          <a:lstStyle/>
          <a:p>
            <a:r>
              <a:rPr lang="en-US" dirty="0">
                <a:solidFill>
                  <a:schemeClr val="accent1">
                    <a:lumMod val="60000"/>
                    <a:lumOff val="40000"/>
                  </a:schemeClr>
                </a:solidFill>
                <a:hlinkClick r:id="rId2">
                  <a:extLst>
                    <a:ext uri="{A12FA001-AC4F-418D-AE19-62706E023703}">
                      <ahyp:hlinkClr xmlns:ahyp="http://schemas.microsoft.com/office/drawing/2018/hyperlinkcolor" val="tx"/>
                    </a:ext>
                  </a:extLst>
                </a:hlinkClick>
              </a:rPr>
              <a:t>Neurodivergent in the Workplace Toolkit</a:t>
            </a:r>
            <a:endParaRPr lang="en-US" dirty="0">
              <a:solidFill>
                <a:schemeClr val="accent1">
                  <a:lumMod val="60000"/>
                  <a:lumOff val="40000"/>
                </a:schemeClr>
              </a:solidFill>
            </a:endParaRPr>
          </a:p>
        </p:txBody>
      </p:sp>
      <p:sp>
        <p:nvSpPr>
          <p:cNvPr id="3" name="Content Placeholder 2">
            <a:extLst>
              <a:ext uri="{FF2B5EF4-FFF2-40B4-BE49-F238E27FC236}">
                <a16:creationId xmlns:a16="http://schemas.microsoft.com/office/drawing/2014/main" id="{9478593F-0C20-388D-D7A8-024476440A8A}"/>
              </a:ext>
            </a:extLst>
          </p:cNvPr>
          <p:cNvSpPr>
            <a:spLocks noGrp="1"/>
          </p:cNvSpPr>
          <p:nvPr>
            <p:ph idx="1"/>
          </p:nvPr>
        </p:nvSpPr>
        <p:spPr>
          <a:xfrm>
            <a:off x="838200" y="1815548"/>
            <a:ext cx="10515600" cy="4361415"/>
          </a:xfrm>
        </p:spPr>
        <p:txBody>
          <a:bodyPr>
            <a:noAutofit/>
          </a:bodyPr>
          <a:lstStyle/>
          <a:p>
            <a:pPr marL="0" marR="0"/>
            <a:r>
              <a:rPr lang="en-US" sz="2400" dirty="0">
                <a:effectLst/>
                <a:latin typeface="Calibri" panose="020F0502020204030204" pitchFamily="34" charset="0"/>
                <a:ea typeface="Calibri" panose="020F0502020204030204" pitchFamily="34" charset="0"/>
              </a:rPr>
              <a:t>ODEP-funded Employer Assistance and Resource Network on Disability Inclusion (EARN): helps businesses learn more about neurodiversity and how to recruit, hire, retain and advance neurodivergent people.</a:t>
            </a:r>
          </a:p>
          <a:p>
            <a:pPr marL="457200" lvl="1"/>
            <a:r>
              <a:rPr lang="en-US" u="sng" dirty="0">
                <a:solidFill>
                  <a:srgbClr val="0000FF"/>
                </a:solidFill>
                <a:latin typeface="Calibri" panose="020F0502020204030204" pitchFamily="34" charset="0"/>
                <a:ea typeface="Calibri" panose="020F0502020204030204" pitchFamily="34" charset="0"/>
                <a:hlinkClick r:id="rId3"/>
              </a:rPr>
              <a:t>B</a:t>
            </a:r>
            <a:r>
              <a:rPr lang="en-US" u="sng" dirty="0">
                <a:solidFill>
                  <a:srgbClr val="0000FF"/>
                </a:solidFill>
                <a:effectLst/>
                <a:latin typeface="Calibri" panose="020F0502020204030204" pitchFamily="34" charset="0"/>
                <a:ea typeface="Calibri" panose="020F0502020204030204" pitchFamily="34" charset="0"/>
                <a:hlinkClick r:id="rId3"/>
              </a:rPr>
              <a:t>enefits</a:t>
            </a:r>
            <a:r>
              <a:rPr lang="en-US" dirty="0">
                <a:effectLst/>
                <a:latin typeface="Calibri" panose="020F0502020204030204" pitchFamily="34" charset="0"/>
                <a:ea typeface="Calibri" panose="020F0502020204030204" pitchFamily="34" charset="0"/>
              </a:rPr>
              <a:t> of hiring neurodivergent people</a:t>
            </a:r>
          </a:p>
          <a:p>
            <a:pPr marL="457200" lvl="1"/>
            <a:r>
              <a:rPr lang="en-US" dirty="0">
                <a:effectLst/>
                <a:latin typeface="Calibri" panose="020F0502020204030204" pitchFamily="34" charset="0"/>
                <a:ea typeface="Calibri" panose="020F0502020204030204" pitchFamily="34" charset="0"/>
              </a:rPr>
              <a:t> </a:t>
            </a:r>
            <a:r>
              <a:rPr lang="en-US" u="sng" dirty="0">
                <a:solidFill>
                  <a:srgbClr val="0000FF"/>
                </a:solidFill>
                <a:latin typeface="Calibri" panose="020F0502020204030204" pitchFamily="34" charset="0"/>
                <a:ea typeface="Calibri" panose="020F0502020204030204" pitchFamily="34" charset="0"/>
              </a:rPr>
              <a:t>P</a:t>
            </a:r>
            <a:r>
              <a:rPr lang="en-US" u="sng" dirty="0">
                <a:solidFill>
                  <a:srgbClr val="0000FF"/>
                </a:solidFill>
                <a:effectLst/>
                <a:latin typeface="Calibri" panose="020F0502020204030204" pitchFamily="34" charset="0"/>
                <a:ea typeface="Calibri" panose="020F0502020204030204" pitchFamily="34" charset="0"/>
                <a:hlinkClick r:id="rId4"/>
              </a:rPr>
              <a:t>rofiles</a:t>
            </a:r>
            <a:r>
              <a:rPr lang="en-US" dirty="0">
                <a:effectLst/>
                <a:latin typeface="Calibri" panose="020F0502020204030204" pitchFamily="34" charset="0"/>
                <a:ea typeface="Calibri" panose="020F0502020204030204" pitchFamily="34" charset="0"/>
              </a:rPr>
              <a:t> of leading companies and partners that have launched neurodiversity hiring initiatives</a:t>
            </a:r>
          </a:p>
          <a:p>
            <a:pPr marL="457200" lvl="1"/>
            <a:r>
              <a:rPr lang="en-US" dirty="0">
                <a:latin typeface="Calibri" panose="020F0502020204030204" pitchFamily="34" charset="0"/>
                <a:ea typeface="Calibri" panose="020F0502020204030204" pitchFamily="34" charset="0"/>
              </a:rPr>
              <a:t>E</a:t>
            </a:r>
            <a:r>
              <a:rPr lang="en-US" dirty="0">
                <a:effectLst/>
                <a:latin typeface="Calibri" panose="020F0502020204030204" pitchFamily="34" charset="0"/>
                <a:ea typeface="Calibri" panose="020F0502020204030204" pitchFamily="34" charset="0"/>
              </a:rPr>
              <a:t>nhanced sections on </a:t>
            </a:r>
            <a:r>
              <a:rPr lang="en-US" u="sng" dirty="0">
                <a:solidFill>
                  <a:srgbClr val="0000FF"/>
                </a:solidFill>
                <a:effectLst/>
                <a:latin typeface="Calibri" panose="020F0502020204030204" pitchFamily="34" charset="0"/>
                <a:ea typeface="Calibri" panose="020F0502020204030204" pitchFamily="34" charset="0"/>
                <a:hlinkClick r:id="rId5"/>
              </a:rPr>
              <a:t>recruiting</a:t>
            </a:r>
            <a:r>
              <a:rPr lang="en-US" dirty="0">
                <a:effectLst/>
                <a:latin typeface="Calibri" panose="020F0502020204030204" pitchFamily="34" charset="0"/>
                <a:ea typeface="Calibri" panose="020F0502020204030204" pitchFamily="34" charset="0"/>
              </a:rPr>
              <a:t> and hiring, accommodating and managing  neurodivergent candidates and employees</a:t>
            </a:r>
          </a:p>
          <a:p>
            <a:pPr marL="457200" lvl="1"/>
            <a:r>
              <a:rPr lang="en-US" dirty="0">
                <a:effectLst/>
                <a:latin typeface="Calibri" panose="020F0502020204030204" pitchFamily="34" charset="0"/>
                <a:ea typeface="Calibri" panose="020F0502020204030204" pitchFamily="34" charset="0"/>
              </a:rPr>
              <a:t> N</a:t>
            </a:r>
            <a:r>
              <a:rPr lang="en-US" u="sng" dirty="0">
                <a:solidFill>
                  <a:srgbClr val="0000FF"/>
                </a:solidFill>
                <a:effectLst/>
                <a:latin typeface="Calibri" panose="020F0502020204030204" pitchFamily="34" charset="0"/>
                <a:ea typeface="Calibri" panose="020F0502020204030204" pitchFamily="34" charset="0"/>
                <a:hlinkClick r:id="rId6"/>
              </a:rPr>
              <a:t>eurodiversity checklist</a:t>
            </a:r>
            <a:r>
              <a:rPr lang="en-US" dirty="0">
                <a:effectLst/>
                <a:latin typeface="Calibri" panose="020F0502020204030204" pitchFamily="34" charset="0"/>
                <a:ea typeface="Calibri" panose="020F0502020204030204" pitchFamily="34" charset="0"/>
              </a:rPr>
              <a:t> summarizing lessons learned from successful neurodiversity hiring programs</a:t>
            </a:r>
          </a:p>
          <a:p>
            <a:pPr marL="457200" lvl="1"/>
            <a:r>
              <a:rPr lang="en-US" dirty="0">
                <a:latin typeface="Calibri" panose="020F0502020204030204" pitchFamily="34" charset="0"/>
                <a:ea typeface="Calibri" panose="020F0502020204030204" pitchFamily="34" charset="0"/>
              </a:rPr>
              <a:t>L</a:t>
            </a:r>
            <a:r>
              <a:rPr lang="en-US" dirty="0">
                <a:effectLst/>
                <a:latin typeface="Calibri" panose="020F0502020204030204" pitchFamily="34" charset="0"/>
                <a:ea typeface="Calibri" panose="020F0502020204030204" pitchFamily="34" charset="0"/>
              </a:rPr>
              <a:t>ibrary of articles, blogs, videos and podcasts on the topic. </a:t>
            </a:r>
          </a:p>
        </p:txBody>
      </p:sp>
      <p:sp>
        <p:nvSpPr>
          <p:cNvPr id="4" name="Date Placeholder 3">
            <a:extLst>
              <a:ext uri="{FF2B5EF4-FFF2-40B4-BE49-F238E27FC236}">
                <a16:creationId xmlns:a16="http://schemas.microsoft.com/office/drawing/2014/main" id="{762F9767-2DED-2DB1-D79E-4E33903045B5}"/>
              </a:ext>
            </a:extLst>
          </p:cNvPr>
          <p:cNvSpPr>
            <a:spLocks noGrp="1"/>
          </p:cNvSpPr>
          <p:nvPr>
            <p:ph type="dt" sz="half" idx="10"/>
          </p:nvPr>
        </p:nvSpPr>
        <p:spPr/>
        <p:txBody>
          <a:bodyPr/>
          <a:lstStyle/>
          <a:p>
            <a:r>
              <a:rPr lang="en-US"/>
              <a:t>#nTIDE</a:t>
            </a:r>
            <a:endParaRPr lang="en-US" dirty="0"/>
          </a:p>
        </p:txBody>
      </p:sp>
      <p:sp>
        <p:nvSpPr>
          <p:cNvPr id="5" name="Slide Number Placeholder 4">
            <a:extLst>
              <a:ext uri="{FF2B5EF4-FFF2-40B4-BE49-F238E27FC236}">
                <a16:creationId xmlns:a16="http://schemas.microsoft.com/office/drawing/2014/main" id="{A24B5EB7-A34C-E783-F859-D0BA38A53B1D}"/>
              </a:ext>
            </a:extLst>
          </p:cNvPr>
          <p:cNvSpPr>
            <a:spLocks noGrp="1"/>
          </p:cNvSpPr>
          <p:nvPr>
            <p:ph type="sldNum" sz="quarter" idx="12"/>
          </p:nvPr>
        </p:nvSpPr>
        <p:spPr/>
        <p:txBody>
          <a:bodyPr/>
          <a:lstStyle/>
          <a:p>
            <a:fld id="{9C637C1D-740A-4EE7-9AC7-DE15DA94B719}" type="slidenum">
              <a:rPr lang="en-US" smtClean="0"/>
              <a:t>19</a:t>
            </a:fld>
            <a:endParaRPr lang="en-US" dirty="0"/>
          </a:p>
        </p:txBody>
      </p:sp>
    </p:spTree>
    <p:extLst>
      <p:ext uri="{BB962C8B-B14F-4D97-AF65-F5344CB8AC3E}">
        <p14:creationId xmlns:p14="http://schemas.microsoft.com/office/powerpoint/2010/main" val="1062754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lstStyle/>
          <a:p>
            <a:r>
              <a:rPr lang="en-US" dirty="0" err="1"/>
              <a:t>nTIDE</a:t>
            </a:r>
            <a:r>
              <a:rPr lang="en-US" dirty="0"/>
              <a:t> Lunch &amp; Learn Webinar Series</a:t>
            </a: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r>
              <a:rPr lang="en-US" dirty="0"/>
              <a:t>Kessler Foundation, AUCD,</a:t>
            </a:r>
            <a:br>
              <a:rPr lang="en-US" dirty="0"/>
            </a:br>
            <a:r>
              <a:rPr lang="en-US" dirty="0"/>
              <a:t>University of New Hampshire Institute on Disability</a:t>
            </a:r>
            <a:br>
              <a:rPr lang="en-US" dirty="0"/>
            </a:br>
            <a:r>
              <a:rPr lang="en-US" dirty="0"/>
              <a:t>Season 7, Episode 12</a:t>
            </a:r>
            <a:br>
              <a:rPr lang="en-US" dirty="0"/>
            </a:br>
            <a:r>
              <a:rPr lang="en-US" dirty="0"/>
              <a:t>Date: December 2, 2022</a:t>
            </a:r>
          </a:p>
        </p:txBody>
      </p:sp>
      <p:pic>
        <p:nvPicPr>
          <p:cNvPr id="4" name="nTIDE-1.wav" descr="audio icon to start recorded audio intro music">
            <a:hlinkClick r:id="" action="ppaction://media"/>
            <a:extLst>
              <a:ext uri="{FF2B5EF4-FFF2-40B4-BE49-F238E27FC236}">
                <a16:creationId xmlns:a16="http://schemas.microsoft.com/office/drawing/2014/main" id="{B3F982A5-FB86-477A-9BB4-21A1321913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4850" y="447675"/>
            <a:ext cx="533400" cy="533400"/>
          </a:xfrm>
          <a:prstGeom prst="rect">
            <a:avLst/>
          </a:prstGeom>
        </p:spPr>
      </p:pic>
    </p:spTree>
    <p:extLst>
      <p:ext uri="{BB962C8B-B14F-4D97-AF65-F5344CB8AC3E}">
        <p14:creationId xmlns:p14="http://schemas.microsoft.com/office/powerpoint/2010/main" val="1301611488"/>
      </p:ext>
    </p:extLst>
  </p:cSld>
  <p:clrMapOvr>
    <a:masterClrMapping/>
  </p:clrMapOvr>
  <mc:AlternateContent xmlns:mc="http://schemas.openxmlformats.org/markup-compatibility/2006" xmlns:p14="http://schemas.microsoft.com/office/powerpoint/2010/main">
    <mc:Choice Requires="p14">
      <p:transition p14:dur="10" advClick="0" advTm="14000"/>
    </mc:Choice>
    <mc:Fallback xmlns="">
      <p:transition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AC63D-F3FF-3190-5764-5FA2571454C6}"/>
              </a:ext>
            </a:extLst>
          </p:cNvPr>
          <p:cNvSpPr>
            <a:spLocks noGrp="1"/>
          </p:cNvSpPr>
          <p:nvPr>
            <p:ph type="title"/>
          </p:nvPr>
        </p:nvSpPr>
        <p:spPr/>
        <p:txBody>
          <a:bodyPr/>
          <a:lstStyle/>
          <a:p>
            <a:r>
              <a:rPr lang="en-US" dirty="0" err="1"/>
              <a:t>Mentra</a:t>
            </a:r>
            <a:r>
              <a:rPr lang="en-US" dirty="0"/>
              <a:t> Featured in Microsoft Blog</a:t>
            </a:r>
          </a:p>
        </p:txBody>
      </p:sp>
      <p:sp>
        <p:nvSpPr>
          <p:cNvPr id="3" name="Content Placeholder 2">
            <a:extLst>
              <a:ext uri="{FF2B5EF4-FFF2-40B4-BE49-F238E27FC236}">
                <a16:creationId xmlns:a16="http://schemas.microsoft.com/office/drawing/2014/main" id="{559E289B-59D3-9129-D5AC-C2D56F639540}"/>
              </a:ext>
            </a:extLst>
          </p:cNvPr>
          <p:cNvSpPr>
            <a:spLocks noGrp="1"/>
          </p:cNvSpPr>
          <p:nvPr>
            <p:ph idx="1"/>
          </p:nvPr>
        </p:nvSpPr>
        <p:spPr/>
        <p:txBody>
          <a:bodyPr/>
          <a:lstStyle/>
          <a:p>
            <a:r>
              <a:rPr lang="en-US" dirty="0" err="1">
                <a:hlinkClick r:id="rId2"/>
              </a:rPr>
              <a:t>Mentra</a:t>
            </a:r>
            <a:r>
              <a:rPr lang="en-US" dirty="0">
                <a:hlinkClick r:id="rId2"/>
              </a:rPr>
              <a:t> is Reimagining Neurodiverse Employment - Microsoft Accessibility Blog</a:t>
            </a:r>
            <a:endParaRPr lang="en-US" dirty="0"/>
          </a:p>
          <a:p>
            <a:pPr lvl="1"/>
            <a:r>
              <a:rPr lang="en-US" dirty="0"/>
              <a:t>Came out right before </a:t>
            </a:r>
            <a:r>
              <a:rPr lang="en-US" dirty="0" err="1"/>
              <a:t>Mentra</a:t>
            </a:r>
            <a:r>
              <a:rPr lang="en-US" dirty="0"/>
              <a:t> spoke to us</a:t>
            </a:r>
          </a:p>
          <a:p>
            <a:pPr lvl="1"/>
            <a:r>
              <a:rPr lang="en-US" dirty="0"/>
              <a:t>Universal design “from the ground up”</a:t>
            </a:r>
          </a:p>
          <a:p>
            <a:pPr lvl="1"/>
            <a:r>
              <a:rPr lang="en-US" dirty="0"/>
              <a:t>Proactively recommending candidates to employers based on AI evaluation of core competencies</a:t>
            </a:r>
          </a:p>
          <a:p>
            <a:pPr lvl="1"/>
            <a:r>
              <a:rPr lang="en-US" dirty="0"/>
              <a:t>Includes upskilling</a:t>
            </a:r>
          </a:p>
        </p:txBody>
      </p:sp>
      <p:sp>
        <p:nvSpPr>
          <p:cNvPr id="4" name="Date Placeholder 3">
            <a:extLst>
              <a:ext uri="{FF2B5EF4-FFF2-40B4-BE49-F238E27FC236}">
                <a16:creationId xmlns:a16="http://schemas.microsoft.com/office/drawing/2014/main" id="{EF766698-D9A6-A3C7-F1C8-234C23DA1D54}"/>
              </a:ext>
            </a:extLst>
          </p:cNvPr>
          <p:cNvSpPr>
            <a:spLocks noGrp="1"/>
          </p:cNvSpPr>
          <p:nvPr>
            <p:ph type="dt" sz="half" idx="10"/>
          </p:nvPr>
        </p:nvSpPr>
        <p:spPr/>
        <p:txBody>
          <a:bodyPr/>
          <a:lstStyle/>
          <a:p>
            <a:r>
              <a:rPr lang="en-US"/>
              <a:t>#nTIDE</a:t>
            </a:r>
            <a:endParaRPr lang="en-US" dirty="0"/>
          </a:p>
        </p:txBody>
      </p:sp>
      <p:sp>
        <p:nvSpPr>
          <p:cNvPr id="5" name="Slide Number Placeholder 4">
            <a:extLst>
              <a:ext uri="{FF2B5EF4-FFF2-40B4-BE49-F238E27FC236}">
                <a16:creationId xmlns:a16="http://schemas.microsoft.com/office/drawing/2014/main" id="{489EB24E-4BD3-1905-A0C2-A17131F66FB3}"/>
              </a:ext>
            </a:extLst>
          </p:cNvPr>
          <p:cNvSpPr>
            <a:spLocks noGrp="1"/>
          </p:cNvSpPr>
          <p:nvPr>
            <p:ph type="sldNum" sz="quarter" idx="12"/>
          </p:nvPr>
        </p:nvSpPr>
        <p:spPr/>
        <p:txBody>
          <a:bodyPr/>
          <a:lstStyle/>
          <a:p>
            <a:fld id="{9C637C1D-740A-4EE7-9AC7-DE15DA94B719}" type="slidenum">
              <a:rPr lang="en-US" smtClean="0"/>
              <a:t>20</a:t>
            </a:fld>
            <a:endParaRPr lang="en-US" dirty="0"/>
          </a:p>
        </p:txBody>
      </p:sp>
    </p:spTree>
    <p:extLst>
      <p:ext uri="{BB962C8B-B14F-4D97-AF65-F5344CB8AC3E}">
        <p14:creationId xmlns:p14="http://schemas.microsoft.com/office/powerpoint/2010/main" val="612120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2246F-362F-92EE-4D01-C6A49EAAC748}"/>
              </a:ext>
            </a:extLst>
          </p:cNvPr>
          <p:cNvSpPr>
            <a:spLocks noGrp="1"/>
          </p:cNvSpPr>
          <p:nvPr>
            <p:ph type="title"/>
          </p:nvPr>
        </p:nvSpPr>
        <p:spPr/>
        <p:txBody>
          <a:bodyPr/>
          <a:lstStyle/>
          <a:p>
            <a:r>
              <a:rPr lang="en-US" dirty="0">
                <a:solidFill>
                  <a:schemeClr val="accent1">
                    <a:lumMod val="60000"/>
                    <a:lumOff val="40000"/>
                  </a:schemeClr>
                </a:solidFill>
                <a:hlinkClick r:id="rId2">
                  <a:extLst>
                    <a:ext uri="{A12FA001-AC4F-418D-AE19-62706E023703}">
                      <ahyp:hlinkClr xmlns:ahyp="http://schemas.microsoft.com/office/drawing/2018/hyperlinkcolor" val="tx"/>
                    </a:ext>
                  </a:extLst>
                </a:hlinkClick>
              </a:rPr>
              <a:t>New CRS Report on Federal Hiring of People with Disabilities</a:t>
            </a:r>
            <a:endParaRPr lang="en-US" dirty="0">
              <a:solidFill>
                <a:schemeClr val="accent1">
                  <a:lumMod val="60000"/>
                  <a:lumOff val="40000"/>
                </a:schemeClr>
              </a:solidFill>
            </a:endParaRPr>
          </a:p>
        </p:txBody>
      </p:sp>
      <p:sp>
        <p:nvSpPr>
          <p:cNvPr id="3" name="Content Placeholder 2">
            <a:extLst>
              <a:ext uri="{FF2B5EF4-FFF2-40B4-BE49-F238E27FC236}">
                <a16:creationId xmlns:a16="http://schemas.microsoft.com/office/drawing/2014/main" id="{ABC66947-1EA1-50BA-0814-B344C27F5D07}"/>
              </a:ext>
            </a:extLst>
          </p:cNvPr>
          <p:cNvSpPr>
            <a:spLocks noGrp="1"/>
          </p:cNvSpPr>
          <p:nvPr>
            <p:ph idx="1"/>
          </p:nvPr>
        </p:nvSpPr>
        <p:spPr/>
        <p:txBody>
          <a:bodyPr/>
          <a:lstStyle/>
          <a:p>
            <a:r>
              <a:rPr lang="en-US" dirty="0"/>
              <a:t>Congressional Research Service report dated November 28, 2022</a:t>
            </a:r>
          </a:p>
          <a:p>
            <a:r>
              <a:rPr lang="en-US" dirty="0"/>
              <a:t>Recommendations:</a:t>
            </a:r>
          </a:p>
          <a:p>
            <a:pPr lvl="1"/>
            <a:r>
              <a:rPr lang="en-US" dirty="0"/>
              <a:t>Need more disability employment data – improve availability and quality of data;</a:t>
            </a:r>
          </a:p>
          <a:p>
            <a:pPr lvl="1"/>
            <a:r>
              <a:rPr lang="en-US" dirty="0"/>
              <a:t>EEOC’s final rule on affirmative action for people with disabilities in federal employment;</a:t>
            </a:r>
          </a:p>
          <a:p>
            <a:pPr lvl="1"/>
            <a:r>
              <a:rPr lang="en-US" dirty="0"/>
              <a:t>Federal agencies retention rates for employees with disabilities</a:t>
            </a:r>
          </a:p>
        </p:txBody>
      </p:sp>
      <p:sp>
        <p:nvSpPr>
          <p:cNvPr id="4" name="Date Placeholder 3">
            <a:extLst>
              <a:ext uri="{FF2B5EF4-FFF2-40B4-BE49-F238E27FC236}">
                <a16:creationId xmlns:a16="http://schemas.microsoft.com/office/drawing/2014/main" id="{40861921-5F8C-7816-A239-19D3ED0C78FC}"/>
              </a:ext>
            </a:extLst>
          </p:cNvPr>
          <p:cNvSpPr>
            <a:spLocks noGrp="1"/>
          </p:cNvSpPr>
          <p:nvPr>
            <p:ph type="dt" sz="half" idx="10"/>
          </p:nvPr>
        </p:nvSpPr>
        <p:spPr/>
        <p:txBody>
          <a:bodyPr/>
          <a:lstStyle/>
          <a:p>
            <a:r>
              <a:rPr lang="en-US"/>
              <a:t>#nTIDE</a:t>
            </a:r>
            <a:endParaRPr lang="en-US" dirty="0"/>
          </a:p>
        </p:txBody>
      </p:sp>
      <p:sp>
        <p:nvSpPr>
          <p:cNvPr id="5" name="Slide Number Placeholder 4">
            <a:extLst>
              <a:ext uri="{FF2B5EF4-FFF2-40B4-BE49-F238E27FC236}">
                <a16:creationId xmlns:a16="http://schemas.microsoft.com/office/drawing/2014/main" id="{C6E03510-10AC-0B23-64ED-8000907342E3}"/>
              </a:ext>
            </a:extLst>
          </p:cNvPr>
          <p:cNvSpPr>
            <a:spLocks noGrp="1"/>
          </p:cNvSpPr>
          <p:nvPr>
            <p:ph type="sldNum" sz="quarter" idx="12"/>
          </p:nvPr>
        </p:nvSpPr>
        <p:spPr/>
        <p:txBody>
          <a:bodyPr/>
          <a:lstStyle/>
          <a:p>
            <a:fld id="{9C637C1D-740A-4EE7-9AC7-DE15DA94B719}" type="slidenum">
              <a:rPr lang="en-US" smtClean="0"/>
              <a:t>21</a:t>
            </a:fld>
            <a:endParaRPr lang="en-US" dirty="0"/>
          </a:p>
        </p:txBody>
      </p:sp>
    </p:spTree>
    <p:extLst>
      <p:ext uri="{BB962C8B-B14F-4D97-AF65-F5344CB8AC3E}">
        <p14:creationId xmlns:p14="http://schemas.microsoft.com/office/powerpoint/2010/main" val="1866429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07AF-1E05-EC24-AF63-B13817ECADC0}"/>
              </a:ext>
            </a:extLst>
          </p:cNvPr>
          <p:cNvSpPr>
            <a:spLocks noGrp="1"/>
          </p:cNvSpPr>
          <p:nvPr>
            <p:ph type="title"/>
          </p:nvPr>
        </p:nvSpPr>
        <p:spPr/>
        <p:txBody>
          <a:bodyPr>
            <a:normAutofit fontScale="90000"/>
          </a:bodyPr>
          <a:lstStyle/>
          <a:p>
            <a:r>
              <a:rPr lang="en-US" dirty="0"/>
              <a:t>JAN: Role Play Training Videos and Accompanying Presentations</a:t>
            </a:r>
            <a:br>
              <a:rPr lang="en-US" dirty="0"/>
            </a:br>
            <a:endParaRPr lang="en-US" dirty="0"/>
          </a:p>
        </p:txBody>
      </p:sp>
      <p:sp>
        <p:nvSpPr>
          <p:cNvPr id="3" name="Content Placeholder 2">
            <a:extLst>
              <a:ext uri="{FF2B5EF4-FFF2-40B4-BE49-F238E27FC236}">
                <a16:creationId xmlns:a16="http://schemas.microsoft.com/office/drawing/2014/main" id="{99BB49A4-F160-7B3B-4C42-89CB35E359E6}"/>
              </a:ext>
            </a:extLst>
          </p:cNvPr>
          <p:cNvSpPr>
            <a:spLocks noGrp="1"/>
          </p:cNvSpPr>
          <p:nvPr>
            <p:ph idx="1"/>
          </p:nvPr>
        </p:nvSpPr>
        <p:spPr/>
        <p:txBody>
          <a:bodyPr>
            <a:normAutofit lnSpcReduction="10000"/>
          </a:bodyPr>
          <a:lstStyle/>
          <a:p>
            <a:pPr>
              <a:spcAft>
                <a:spcPts val="1125"/>
              </a:spcAft>
            </a:pPr>
            <a:r>
              <a:rPr lang="en-US" sz="2400" dirty="0">
                <a:solidFill>
                  <a:srgbClr val="212121"/>
                </a:solidFill>
                <a:effectLst/>
                <a:ea typeface="Calibri" panose="020F0502020204030204" pitchFamily="34" charset="0"/>
              </a:rPr>
              <a:t>The Job Accommodation Network (JAN) -- role play training videos and presentation slide decks</a:t>
            </a:r>
          </a:p>
          <a:p>
            <a:pPr lvl="1">
              <a:spcAft>
                <a:spcPts val="1125"/>
              </a:spcAft>
            </a:pPr>
            <a:r>
              <a:rPr lang="en-US" dirty="0">
                <a:solidFill>
                  <a:srgbClr val="212121"/>
                </a:solidFill>
                <a:ea typeface="Calibri" panose="020F0502020204030204" pitchFamily="34" charset="0"/>
              </a:rPr>
              <a:t>D</a:t>
            </a:r>
            <a:r>
              <a:rPr lang="en-US" dirty="0">
                <a:solidFill>
                  <a:srgbClr val="212121"/>
                </a:solidFill>
                <a:effectLst/>
                <a:ea typeface="Calibri" panose="020F0502020204030204" pitchFamily="34" charset="0"/>
              </a:rPr>
              <a:t>epicting situations that are frequently experienced in the workplace</a:t>
            </a:r>
          </a:p>
          <a:p>
            <a:pPr lvl="1">
              <a:spcAft>
                <a:spcPts val="1125"/>
              </a:spcAft>
            </a:pPr>
            <a:r>
              <a:rPr lang="en-US" dirty="0">
                <a:solidFill>
                  <a:srgbClr val="212121"/>
                </a:solidFill>
                <a:effectLst/>
                <a:ea typeface="Calibri" panose="020F0502020204030204" pitchFamily="34" charset="0"/>
              </a:rPr>
              <a:t>Scenarios in multiple industries with people of varying disabilities during all phases of the employee’s life cycle</a:t>
            </a:r>
          </a:p>
          <a:p>
            <a:pPr lvl="1">
              <a:spcAft>
                <a:spcPts val="1125"/>
              </a:spcAft>
            </a:pPr>
            <a:r>
              <a:rPr lang="en-US" dirty="0">
                <a:solidFill>
                  <a:srgbClr val="212121"/>
                </a:solidFill>
                <a:effectLst/>
                <a:ea typeface="Calibri" panose="020F0502020204030204" pitchFamily="34" charset="0"/>
              </a:rPr>
              <a:t>Each scenario culminates in a solution to the accommodation situation highlighted. </a:t>
            </a:r>
          </a:p>
          <a:p>
            <a:pPr lvl="1">
              <a:spcAft>
                <a:spcPts val="1125"/>
              </a:spcAft>
            </a:pPr>
            <a:r>
              <a:rPr lang="en-US" dirty="0">
                <a:solidFill>
                  <a:srgbClr val="212121"/>
                </a:solidFill>
                <a:effectLst/>
                <a:ea typeface="Calibri" panose="020F0502020204030204" pitchFamily="34" charset="0"/>
              </a:rPr>
              <a:t>Videos showing the accommodations and solutions are accompanied by a slide presentation providing learning points from the video.</a:t>
            </a:r>
            <a:endParaRPr lang="en-US" dirty="0">
              <a:effectLst/>
              <a:ea typeface="Calibri" panose="020F0502020204030204" pitchFamily="34" charset="0"/>
            </a:endParaRPr>
          </a:p>
          <a:p>
            <a:pPr marL="342900" marR="0" lvl="0" indent="-342900">
              <a:spcBef>
                <a:spcPts val="0"/>
              </a:spcBef>
              <a:spcAft>
                <a:spcPts val="1125"/>
              </a:spcAft>
              <a:buSzPts val="1000"/>
              <a:buFont typeface="Symbol" panose="05050102010706020507" pitchFamily="18" charset="2"/>
              <a:buChar char=""/>
              <a:tabLst>
                <a:tab pos="457200" algn="l"/>
              </a:tabLst>
            </a:pPr>
            <a:r>
              <a:rPr lang="en-US" sz="2400" u="sng" dirty="0">
                <a:solidFill>
                  <a:schemeClr val="accent1">
                    <a:lumMod val="60000"/>
                    <a:lumOff val="40000"/>
                  </a:schemeClr>
                </a:solidFill>
                <a:effectLst/>
                <a:ea typeface="Times New Roman" panose="02020603050405020304" pitchFamily="18" charset="0"/>
                <a:hlinkClick r:id="rId2">
                  <a:extLst>
                    <a:ext uri="{A12FA001-AC4F-418D-AE19-62706E023703}">
                      <ahyp:hlinkClr xmlns:ahyp="http://schemas.microsoft.com/office/drawing/2018/hyperlinkcolor" val="tx"/>
                    </a:ext>
                  </a:extLst>
                </a:hlinkClick>
              </a:rPr>
              <a:t>Watch the Training Videos and Access Resources</a:t>
            </a:r>
            <a:endParaRPr lang="en-US" sz="2400" dirty="0">
              <a:solidFill>
                <a:schemeClr val="accent1">
                  <a:lumMod val="60000"/>
                  <a:lumOff val="40000"/>
                </a:schemeClr>
              </a:solidFill>
              <a:effectLst/>
              <a:ea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C40E09C2-2100-40C8-63AB-B024D4C422AF}"/>
              </a:ext>
            </a:extLst>
          </p:cNvPr>
          <p:cNvSpPr>
            <a:spLocks noGrp="1"/>
          </p:cNvSpPr>
          <p:nvPr>
            <p:ph type="dt" sz="half" idx="10"/>
          </p:nvPr>
        </p:nvSpPr>
        <p:spPr/>
        <p:txBody>
          <a:bodyPr/>
          <a:lstStyle/>
          <a:p>
            <a:r>
              <a:rPr lang="en-US"/>
              <a:t>#nTIDE</a:t>
            </a:r>
            <a:endParaRPr lang="en-US" dirty="0"/>
          </a:p>
        </p:txBody>
      </p:sp>
      <p:sp>
        <p:nvSpPr>
          <p:cNvPr id="5" name="Slide Number Placeholder 4">
            <a:extLst>
              <a:ext uri="{FF2B5EF4-FFF2-40B4-BE49-F238E27FC236}">
                <a16:creationId xmlns:a16="http://schemas.microsoft.com/office/drawing/2014/main" id="{75864885-5BD8-85C7-FDC5-27232CBB5378}"/>
              </a:ext>
            </a:extLst>
          </p:cNvPr>
          <p:cNvSpPr>
            <a:spLocks noGrp="1"/>
          </p:cNvSpPr>
          <p:nvPr>
            <p:ph type="sldNum" sz="quarter" idx="12"/>
          </p:nvPr>
        </p:nvSpPr>
        <p:spPr/>
        <p:txBody>
          <a:bodyPr/>
          <a:lstStyle/>
          <a:p>
            <a:fld id="{9C637C1D-740A-4EE7-9AC7-DE15DA94B719}" type="slidenum">
              <a:rPr lang="en-US" smtClean="0"/>
              <a:t>22</a:t>
            </a:fld>
            <a:endParaRPr lang="en-US" dirty="0"/>
          </a:p>
        </p:txBody>
      </p:sp>
    </p:spTree>
    <p:extLst>
      <p:ext uri="{BB962C8B-B14F-4D97-AF65-F5344CB8AC3E}">
        <p14:creationId xmlns:p14="http://schemas.microsoft.com/office/powerpoint/2010/main" val="3021295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00210-5E9D-FDB5-5367-FB1088BD126E}"/>
              </a:ext>
            </a:extLst>
          </p:cNvPr>
          <p:cNvSpPr>
            <a:spLocks noGrp="1"/>
          </p:cNvSpPr>
          <p:nvPr>
            <p:ph type="title"/>
          </p:nvPr>
        </p:nvSpPr>
        <p:spPr/>
        <p:txBody>
          <a:bodyPr>
            <a:normAutofit/>
          </a:bodyPr>
          <a:lstStyle/>
          <a:p>
            <a:r>
              <a:rPr lang="en-US" sz="4000" dirty="0">
                <a:hlinkClick r:id="rId2"/>
              </a:rPr>
              <a:t>Connecting Disability, Poverty, and Employment: Virginia VR’s Experience</a:t>
            </a:r>
            <a:endParaRPr lang="en-US" sz="4000" dirty="0"/>
          </a:p>
        </p:txBody>
      </p:sp>
      <p:sp>
        <p:nvSpPr>
          <p:cNvPr id="3" name="Content Placeholder 2">
            <a:extLst>
              <a:ext uri="{FF2B5EF4-FFF2-40B4-BE49-F238E27FC236}">
                <a16:creationId xmlns:a16="http://schemas.microsoft.com/office/drawing/2014/main" id="{0F5E347D-27B0-3626-786E-D144256C64AE}"/>
              </a:ext>
            </a:extLst>
          </p:cNvPr>
          <p:cNvSpPr>
            <a:spLocks noGrp="1"/>
          </p:cNvSpPr>
          <p:nvPr>
            <p:ph idx="1"/>
          </p:nvPr>
        </p:nvSpPr>
        <p:spPr/>
        <p:txBody>
          <a:bodyPr>
            <a:normAutofit lnSpcReduction="10000"/>
          </a:bodyPr>
          <a:lstStyle/>
          <a:p>
            <a:r>
              <a:rPr lang="en-US" dirty="0"/>
              <a:t>“How do </a:t>
            </a:r>
            <a:r>
              <a:rPr lang="en-US" b="1" dirty="0"/>
              <a:t>poverty, disability, and employment </a:t>
            </a:r>
            <a:r>
              <a:rPr lang="en-US" dirty="0"/>
              <a:t>overlap and intersect? How do these intersections act as barriers to populations typically underserved by Vocational Rehabilitation services?” – Project E3; video</a:t>
            </a:r>
          </a:p>
          <a:p>
            <a:pPr lvl="1"/>
            <a:r>
              <a:rPr lang="en-US" dirty="0"/>
              <a:t>Describe key activities that improved quality employment outcomes for people with disabilities in underserved communities</a:t>
            </a:r>
          </a:p>
          <a:p>
            <a:pPr lvl="1"/>
            <a:r>
              <a:rPr lang="en-US" dirty="0"/>
              <a:t>Examples of strengthened relationships between agencies and community service providers</a:t>
            </a:r>
          </a:p>
          <a:p>
            <a:pPr lvl="1"/>
            <a:r>
              <a:rPr lang="en-US" dirty="0"/>
              <a:t>Lessons learned from participating in Project E3</a:t>
            </a:r>
          </a:p>
          <a:p>
            <a:pPr lvl="1"/>
            <a:r>
              <a:rPr lang="en-US" dirty="0"/>
              <a:t>How they will do things differently going forward</a:t>
            </a:r>
          </a:p>
          <a:p>
            <a:pPr lvl="1"/>
            <a:r>
              <a:rPr lang="en-US" dirty="0"/>
              <a:t>Give advice to other communities interested in implementing activities and strategies learned from Project E3.</a:t>
            </a:r>
          </a:p>
        </p:txBody>
      </p:sp>
      <p:sp>
        <p:nvSpPr>
          <p:cNvPr id="4" name="Date Placeholder 3">
            <a:extLst>
              <a:ext uri="{FF2B5EF4-FFF2-40B4-BE49-F238E27FC236}">
                <a16:creationId xmlns:a16="http://schemas.microsoft.com/office/drawing/2014/main" id="{583B8B91-5712-871C-02EB-B80E42A649BD}"/>
              </a:ext>
            </a:extLst>
          </p:cNvPr>
          <p:cNvSpPr>
            <a:spLocks noGrp="1"/>
          </p:cNvSpPr>
          <p:nvPr>
            <p:ph type="dt" sz="half" idx="10"/>
          </p:nvPr>
        </p:nvSpPr>
        <p:spPr/>
        <p:txBody>
          <a:bodyPr/>
          <a:lstStyle/>
          <a:p>
            <a:r>
              <a:rPr lang="en-US"/>
              <a:t>#nTIDE</a:t>
            </a:r>
            <a:endParaRPr lang="en-US" dirty="0"/>
          </a:p>
        </p:txBody>
      </p:sp>
      <p:sp>
        <p:nvSpPr>
          <p:cNvPr id="5" name="Slide Number Placeholder 4">
            <a:extLst>
              <a:ext uri="{FF2B5EF4-FFF2-40B4-BE49-F238E27FC236}">
                <a16:creationId xmlns:a16="http://schemas.microsoft.com/office/drawing/2014/main" id="{D9086FEB-2F56-C073-FCCB-AE666B995DF6}"/>
              </a:ext>
            </a:extLst>
          </p:cNvPr>
          <p:cNvSpPr>
            <a:spLocks noGrp="1"/>
          </p:cNvSpPr>
          <p:nvPr>
            <p:ph type="sldNum" sz="quarter" idx="12"/>
          </p:nvPr>
        </p:nvSpPr>
        <p:spPr/>
        <p:txBody>
          <a:bodyPr/>
          <a:lstStyle/>
          <a:p>
            <a:fld id="{9C637C1D-740A-4EE7-9AC7-DE15DA94B719}" type="slidenum">
              <a:rPr lang="en-US" smtClean="0"/>
              <a:t>23</a:t>
            </a:fld>
            <a:endParaRPr lang="en-US" dirty="0"/>
          </a:p>
        </p:txBody>
      </p:sp>
    </p:spTree>
    <p:extLst>
      <p:ext uri="{BB962C8B-B14F-4D97-AF65-F5344CB8AC3E}">
        <p14:creationId xmlns:p14="http://schemas.microsoft.com/office/powerpoint/2010/main" val="2855125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96BF-4AFD-EBC6-FFD2-D0A30045546C}"/>
              </a:ext>
            </a:extLst>
          </p:cNvPr>
          <p:cNvSpPr>
            <a:spLocks noGrp="1"/>
          </p:cNvSpPr>
          <p:nvPr>
            <p:ph type="title"/>
          </p:nvPr>
        </p:nvSpPr>
        <p:spPr>
          <a:xfrm>
            <a:off x="838200" y="365125"/>
            <a:ext cx="10515600" cy="854075"/>
          </a:xfrm>
        </p:spPr>
        <p:txBody>
          <a:bodyPr/>
          <a:lstStyle/>
          <a:p>
            <a:r>
              <a:rPr lang="en-US" dirty="0"/>
              <a:t>Two Webinars on Advocacy and Ableism</a:t>
            </a:r>
          </a:p>
        </p:txBody>
      </p:sp>
      <p:sp>
        <p:nvSpPr>
          <p:cNvPr id="3" name="Content Placeholder 2">
            <a:extLst>
              <a:ext uri="{FF2B5EF4-FFF2-40B4-BE49-F238E27FC236}">
                <a16:creationId xmlns:a16="http://schemas.microsoft.com/office/drawing/2014/main" id="{BBEBF792-1098-388A-471E-900FB321BC32}"/>
              </a:ext>
            </a:extLst>
          </p:cNvPr>
          <p:cNvSpPr>
            <a:spLocks noGrp="1"/>
          </p:cNvSpPr>
          <p:nvPr>
            <p:ph idx="1"/>
          </p:nvPr>
        </p:nvSpPr>
        <p:spPr>
          <a:xfrm>
            <a:off x="838200" y="1484244"/>
            <a:ext cx="10515600" cy="4692720"/>
          </a:xfrm>
        </p:spPr>
        <p:txBody>
          <a:bodyPr>
            <a:normAutofit/>
          </a:bodyPr>
          <a:lstStyle/>
          <a:p>
            <a:r>
              <a:rPr lang="en-US" b="1" dirty="0"/>
              <a:t>"Our Disability Roadmap": </a:t>
            </a:r>
            <a:r>
              <a:rPr lang="en-US" dirty="0"/>
              <a:t>Lydia X.Z. Brown talks with Samuel Habib about transition - Dec 8, 2022 03:00 PM in Eastern Time </a:t>
            </a:r>
          </a:p>
          <a:p>
            <a:pPr lvl="1"/>
            <a:r>
              <a:rPr lang="en-US" dirty="0"/>
              <a:t>Conversation about transition, including inclusive education, career pathways, higher education, advocacy, and much more. They will also take your questions live. ASL interpretation and captioning will be provided.</a:t>
            </a:r>
          </a:p>
          <a:p>
            <a:pPr lvl="1"/>
            <a:r>
              <a:rPr lang="en-US" dirty="0">
                <a:solidFill>
                  <a:schemeClr val="accent1">
                    <a:lumMod val="60000"/>
                    <a:lumOff val="40000"/>
                  </a:schemeClr>
                </a:solidFill>
                <a:hlinkClick r:id="rId2">
                  <a:extLst>
                    <a:ext uri="{A12FA001-AC4F-418D-AE19-62706E023703}">
                      <ahyp:hlinkClr xmlns:ahyp="http://schemas.microsoft.com/office/drawing/2018/hyperlinkcolor" val="tx"/>
                    </a:ext>
                  </a:extLst>
                </a:hlinkClick>
              </a:rPr>
              <a:t>Webinar Registration – Zoom</a:t>
            </a:r>
            <a:endParaRPr lang="en-US" dirty="0">
              <a:solidFill>
                <a:schemeClr val="accent1">
                  <a:lumMod val="60000"/>
                  <a:lumOff val="40000"/>
                </a:schemeClr>
              </a:solidFill>
            </a:endParaRPr>
          </a:p>
          <a:p>
            <a:r>
              <a:rPr lang="en-US" dirty="0">
                <a:solidFill>
                  <a:srgbClr val="404040"/>
                </a:solidFill>
                <a:effectLst/>
                <a:ea typeface="Times New Roman" panose="02020603050405020304" pitchFamily="18" charset="0"/>
              </a:rPr>
              <a:t>Web series called the </a:t>
            </a:r>
            <a:r>
              <a:rPr lang="en-US" b="1" dirty="0">
                <a:solidFill>
                  <a:srgbClr val="404040"/>
                </a:solidFill>
                <a:effectLst/>
                <a:ea typeface="Times New Roman" panose="02020603050405020304" pitchFamily="18" charset="0"/>
              </a:rPr>
              <a:t>“Adjustable Table” </a:t>
            </a:r>
            <a:r>
              <a:rPr lang="en-US" dirty="0">
                <a:solidFill>
                  <a:srgbClr val="404040"/>
                </a:solidFill>
                <a:effectLst/>
                <a:ea typeface="Times New Roman" panose="02020603050405020304" pitchFamily="18" charset="0"/>
              </a:rPr>
              <a:t>by World Institute</a:t>
            </a:r>
            <a:r>
              <a:rPr lang="en-US" dirty="0">
                <a:solidFill>
                  <a:srgbClr val="404040"/>
                </a:solidFill>
                <a:ea typeface="Times New Roman" panose="02020603050405020304" pitchFamily="18" charset="0"/>
              </a:rPr>
              <a:t> on Disability (WID)</a:t>
            </a:r>
            <a:r>
              <a:rPr lang="en-US" dirty="0">
                <a:solidFill>
                  <a:srgbClr val="404040"/>
                </a:solidFill>
                <a:effectLst/>
                <a:ea typeface="Times New Roman" panose="02020603050405020304" pitchFamily="18" charset="0"/>
              </a:rPr>
              <a:t> </a:t>
            </a:r>
          </a:p>
          <a:p>
            <a:pPr lvl="1"/>
            <a:r>
              <a:rPr lang="en-US" dirty="0">
                <a:solidFill>
                  <a:srgbClr val="404040"/>
                </a:solidFill>
                <a:effectLst/>
                <a:ea typeface="Times New Roman" panose="02020603050405020304" pitchFamily="18" charset="0"/>
              </a:rPr>
              <a:t>WID’s Adjustable Table is a 4-part web series featuring conversations with multiply-marginalized leaders within the disability community. </a:t>
            </a:r>
          </a:p>
          <a:p>
            <a:pPr lvl="1"/>
            <a:r>
              <a:rPr lang="en-US" dirty="0">
                <a:solidFill>
                  <a:srgbClr val="404040"/>
                </a:solidFill>
                <a:ea typeface="Times New Roman" panose="02020603050405020304" pitchFamily="18" charset="0"/>
              </a:rPr>
              <a:t>First three episodes are out – first one on employment! </a:t>
            </a:r>
            <a:r>
              <a:rPr lang="en-US" dirty="0">
                <a:hlinkClick r:id="rId3"/>
              </a:rPr>
              <a:t>The Adjustable Table: Employment Access with </a:t>
            </a:r>
            <a:r>
              <a:rPr lang="en-US" dirty="0" err="1">
                <a:hlinkClick r:id="rId3"/>
              </a:rPr>
              <a:t>Haben</a:t>
            </a:r>
            <a:r>
              <a:rPr lang="en-US" dirty="0">
                <a:hlinkClick r:id="rId3"/>
              </a:rPr>
              <a:t> </a:t>
            </a:r>
            <a:r>
              <a:rPr lang="en-US" dirty="0" err="1">
                <a:hlinkClick r:id="rId3"/>
              </a:rPr>
              <a:t>Girma</a:t>
            </a:r>
            <a:r>
              <a:rPr lang="en-US" dirty="0">
                <a:hlinkClick r:id="rId3"/>
              </a:rPr>
              <a:t> - YouTube</a:t>
            </a:r>
            <a:endParaRPr lang="en-US"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0F62442D-8291-E960-403C-6B9C899EFB82}"/>
              </a:ext>
            </a:extLst>
          </p:cNvPr>
          <p:cNvSpPr>
            <a:spLocks noGrp="1"/>
          </p:cNvSpPr>
          <p:nvPr>
            <p:ph type="dt" sz="half" idx="10"/>
          </p:nvPr>
        </p:nvSpPr>
        <p:spPr/>
        <p:txBody>
          <a:bodyPr/>
          <a:lstStyle/>
          <a:p>
            <a:r>
              <a:rPr lang="en-US"/>
              <a:t>#nTIDE</a:t>
            </a:r>
            <a:endParaRPr lang="en-US" dirty="0"/>
          </a:p>
        </p:txBody>
      </p:sp>
      <p:sp>
        <p:nvSpPr>
          <p:cNvPr id="5" name="Slide Number Placeholder 4">
            <a:extLst>
              <a:ext uri="{FF2B5EF4-FFF2-40B4-BE49-F238E27FC236}">
                <a16:creationId xmlns:a16="http://schemas.microsoft.com/office/drawing/2014/main" id="{46A92104-A136-C8F8-8D7C-3A883447CAF8}"/>
              </a:ext>
            </a:extLst>
          </p:cNvPr>
          <p:cNvSpPr>
            <a:spLocks noGrp="1"/>
          </p:cNvSpPr>
          <p:nvPr>
            <p:ph type="sldNum" sz="quarter" idx="12"/>
          </p:nvPr>
        </p:nvSpPr>
        <p:spPr/>
        <p:txBody>
          <a:bodyPr/>
          <a:lstStyle/>
          <a:p>
            <a:fld id="{9C637C1D-740A-4EE7-9AC7-DE15DA94B719}" type="slidenum">
              <a:rPr lang="en-US" smtClean="0"/>
              <a:t>24</a:t>
            </a:fld>
            <a:endParaRPr lang="en-US" dirty="0"/>
          </a:p>
        </p:txBody>
      </p:sp>
    </p:spTree>
    <p:extLst>
      <p:ext uri="{BB962C8B-B14F-4D97-AF65-F5344CB8AC3E}">
        <p14:creationId xmlns:p14="http://schemas.microsoft.com/office/powerpoint/2010/main" val="1100085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C983D-A523-896B-E212-331DB6082109}"/>
              </a:ext>
            </a:extLst>
          </p:cNvPr>
          <p:cNvSpPr>
            <a:spLocks noGrp="1"/>
          </p:cNvSpPr>
          <p:nvPr>
            <p:ph type="title"/>
          </p:nvPr>
        </p:nvSpPr>
        <p:spPr>
          <a:xfrm>
            <a:off x="838200" y="136525"/>
            <a:ext cx="10515600" cy="1288863"/>
          </a:xfrm>
        </p:spPr>
        <p:txBody>
          <a:bodyPr>
            <a:normAutofit fontScale="90000"/>
          </a:bodyPr>
          <a:lstStyle/>
          <a:p>
            <a:r>
              <a:rPr lang="en-US" dirty="0"/>
              <a:t>Watch Party! </a:t>
            </a:r>
            <a:br>
              <a:rPr lang="en-US" dirty="0"/>
            </a:br>
            <a:r>
              <a:rPr lang="en-US" dirty="0"/>
              <a:t>State and Tribal VR Working Together</a:t>
            </a:r>
          </a:p>
        </p:txBody>
      </p:sp>
      <p:sp>
        <p:nvSpPr>
          <p:cNvPr id="3" name="Content Placeholder 2">
            <a:extLst>
              <a:ext uri="{FF2B5EF4-FFF2-40B4-BE49-F238E27FC236}">
                <a16:creationId xmlns:a16="http://schemas.microsoft.com/office/drawing/2014/main" id="{51A924CD-8532-4058-F39E-4F1B573BE4AC}"/>
              </a:ext>
            </a:extLst>
          </p:cNvPr>
          <p:cNvSpPr>
            <a:spLocks noGrp="1"/>
          </p:cNvSpPr>
          <p:nvPr>
            <p:ph idx="1"/>
          </p:nvPr>
        </p:nvSpPr>
        <p:spPr>
          <a:xfrm>
            <a:off x="838200" y="1425388"/>
            <a:ext cx="10515600" cy="5067487"/>
          </a:xfrm>
        </p:spPr>
        <p:txBody>
          <a:bodyPr>
            <a:normAutofit lnSpcReduction="10000"/>
          </a:bodyPr>
          <a:lstStyle/>
          <a:p>
            <a:r>
              <a:rPr lang="en-US" dirty="0">
                <a:hlinkClick r:id="rId2"/>
              </a:rPr>
              <a:t>State and Tribal VR Working Together: Partnerships that allow Students and Youth with Disabilities to Succeed</a:t>
            </a:r>
            <a:endParaRPr lang="en-US" dirty="0"/>
          </a:p>
          <a:p>
            <a:r>
              <a:rPr lang="en-US" sz="2800" dirty="0"/>
              <a:t>December 7, 2022 12-1:30 Eastern</a:t>
            </a:r>
            <a:endParaRPr lang="en-US" dirty="0"/>
          </a:p>
          <a:p>
            <a:pPr lvl="1"/>
            <a:r>
              <a:rPr lang="en-US" sz="2600" dirty="0"/>
              <a:t>Importance MOU/MOA between State and Tribal VR.</a:t>
            </a:r>
          </a:p>
          <a:p>
            <a:pPr lvl="1"/>
            <a:r>
              <a:rPr lang="en-US" sz="2600" dirty="0"/>
              <a:t>Examples of effective roles, relationships, and communications between partners.</a:t>
            </a:r>
          </a:p>
          <a:p>
            <a:pPr lvl="1"/>
            <a:r>
              <a:rPr lang="en-US" sz="2600" dirty="0"/>
              <a:t>Identify promising programs and practices when State and Tribal VR work together effectively Access to resources that will assist in developing new partnerships or strengthening existing partnerships.</a:t>
            </a:r>
          </a:p>
          <a:p>
            <a:r>
              <a:rPr lang="en-US" dirty="0"/>
              <a:t>The "Watch Party" includes a pre-recorded presentation with opportunities for interactive conversation; ask questions, share ideas, and hear from other professionals in the field around the country.</a:t>
            </a:r>
          </a:p>
          <a:p>
            <a:endParaRPr lang="en-US" dirty="0"/>
          </a:p>
          <a:p>
            <a:endParaRPr lang="en-US" sz="3000" dirty="0"/>
          </a:p>
          <a:p>
            <a:endParaRPr lang="en-US" dirty="0"/>
          </a:p>
        </p:txBody>
      </p:sp>
      <p:sp>
        <p:nvSpPr>
          <p:cNvPr id="4" name="Date Placeholder 3">
            <a:extLst>
              <a:ext uri="{FF2B5EF4-FFF2-40B4-BE49-F238E27FC236}">
                <a16:creationId xmlns:a16="http://schemas.microsoft.com/office/drawing/2014/main" id="{027C7A7B-1B64-CC1F-A3F3-784257FAD38F}"/>
              </a:ext>
            </a:extLst>
          </p:cNvPr>
          <p:cNvSpPr>
            <a:spLocks noGrp="1"/>
          </p:cNvSpPr>
          <p:nvPr>
            <p:ph type="dt" sz="half" idx="10"/>
          </p:nvPr>
        </p:nvSpPr>
        <p:spPr/>
        <p:txBody>
          <a:bodyPr/>
          <a:lstStyle/>
          <a:p>
            <a:r>
              <a:rPr lang="en-US"/>
              <a:t>#nTIDE</a:t>
            </a:r>
            <a:endParaRPr lang="en-US" dirty="0"/>
          </a:p>
        </p:txBody>
      </p:sp>
      <p:sp>
        <p:nvSpPr>
          <p:cNvPr id="5" name="Slide Number Placeholder 4">
            <a:extLst>
              <a:ext uri="{FF2B5EF4-FFF2-40B4-BE49-F238E27FC236}">
                <a16:creationId xmlns:a16="http://schemas.microsoft.com/office/drawing/2014/main" id="{69BBFF73-FD59-0FEB-D6C5-2072037781E3}"/>
              </a:ext>
            </a:extLst>
          </p:cNvPr>
          <p:cNvSpPr>
            <a:spLocks noGrp="1"/>
          </p:cNvSpPr>
          <p:nvPr>
            <p:ph type="sldNum" sz="quarter" idx="12"/>
          </p:nvPr>
        </p:nvSpPr>
        <p:spPr/>
        <p:txBody>
          <a:bodyPr/>
          <a:lstStyle/>
          <a:p>
            <a:fld id="{9C637C1D-740A-4EE7-9AC7-DE15DA94B719}" type="slidenum">
              <a:rPr lang="en-US" smtClean="0"/>
              <a:t>25</a:t>
            </a:fld>
            <a:endParaRPr lang="en-US" dirty="0"/>
          </a:p>
        </p:txBody>
      </p:sp>
    </p:spTree>
    <p:extLst>
      <p:ext uri="{BB962C8B-B14F-4D97-AF65-F5344CB8AC3E}">
        <p14:creationId xmlns:p14="http://schemas.microsoft.com/office/powerpoint/2010/main" val="944907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AD09E-64C3-48D7-80E5-0CE97189F353}"/>
              </a:ext>
            </a:extLst>
          </p:cNvPr>
          <p:cNvSpPr>
            <a:spLocks noGrp="1"/>
          </p:cNvSpPr>
          <p:nvPr>
            <p:ph type="title"/>
          </p:nvPr>
        </p:nvSpPr>
        <p:spPr>
          <a:xfrm>
            <a:off x="838200" y="57762"/>
            <a:ext cx="10515600" cy="1325563"/>
          </a:xfrm>
        </p:spPr>
        <p:txBody>
          <a:bodyPr/>
          <a:lstStyle/>
          <a:p>
            <a:pPr algn="ctr"/>
            <a:r>
              <a:rPr lang="en-US" b="1" u="sng" dirty="0">
                <a:latin typeface="Calibri" panose="020F0502020204030204" pitchFamily="34" charset="0"/>
                <a:cs typeface="Calibri" panose="020F0502020204030204" pitchFamily="34" charset="0"/>
              </a:rPr>
              <a:t>Part 3: nTIDE Guest Speaker</a:t>
            </a:r>
          </a:p>
        </p:txBody>
      </p:sp>
      <p:sp>
        <p:nvSpPr>
          <p:cNvPr id="4" name="Date Placeholder 3">
            <a:extLst>
              <a:ext uri="{FF2B5EF4-FFF2-40B4-BE49-F238E27FC236}">
                <a16:creationId xmlns:a16="http://schemas.microsoft.com/office/drawing/2014/main" id="{013DFA09-8F91-4082-B252-8A3D4D3B4A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637D6B4B-C59F-4F33-AE13-3E782A426A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sp>
        <p:nvSpPr>
          <p:cNvPr id="3" name="TextBox 2">
            <a:extLst>
              <a:ext uri="{FF2B5EF4-FFF2-40B4-BE49-F238E27FC236}">
                <a16:creationId xmlns:a16="http://schemas.microsoft.com/office/drawing/2014/main" id="{0C80CB56-72AF-65E2-40B8-220420CAAD66}"/>
              </a:ext>
            </a:extLst>
          </p:cNvPr>
          <p:cNvSpPr txBox="1"/>
          <p:nvPr/>
        </p:nvSpPr>
        <p:spPr>
          <a:xfrm>
            <a:off x="2762250" y="2669508"/>
            <a:ext cx="516382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i="1" dirty="0">
                <a:latin typeface="Calibri"/>
                <a:ea typeface="Myriad Pro"/>
                <a:cs typeface="Myriad Pro"/>
              </a:rPr>
              <a:t>Chai Feldblum</a:t>
            </a:r>
          </a:p>
          <a:p>
            <a:r>
              <a:rPr lang="en-US" sz="3600" i="1" dirty="0">
                <a:latin typeface="Calibri"/>
                <a:cs typeface="Calibri"/>
              </a:rPr>
              <a:t>AbilityOne</a:t>
            </a:r>
          </a:p>
        </p:txBody>
      </p:sp>
      <p:pic>
        <p:nvPicPr>
          <p:cNvPr id="7" name="Picture 6" descr="A picture containing person, outdoor, person, blue&#10;&#10;Description automatically generated">
            <a:extLst>
              <a:ext uri="{FF2B5EF4-FFF2-40B4-BE49-F238E27FC236}">
                <a16:creationId xmlns:a16="http://schemas.microsoft.com/office/drawing/2014/main" id="{3FE3D19E-9996-3239-E553-7BBB43288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1314" y="1533253"/>
            <a:ext cx="3268436" cy="4161809"/>
          </a:xfrm>
          <a:prstGeom prst="rect">
            <a:avLst/>
          </a:prstGeom>
        </p:spPr>
      </p:pic>
    </p:spTree>
    <p:extLst>
      <p:ext uri="{BB962C8B-B14F-4D97-AF65-F5344CB8AC3E}">
        <p14:creationId xmlns:p14="http://schemas.microsoft.com/office/powerpoint/2010/main" val="2538107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DB9DC-EBD7-2117-1F21-9E4223003B8F}"/>
              </a:ext>
            </a:extLst>
          </p:cNvPr>
          <p:cNvSpPr>
            <a:spLocks noGrp="1"/>
          </p:cNvSpPr>
          <p:nvPr>
            <p:ph type="ctrTitle"/>
          </p:nvPr>
        </p:nvSpPr>
        <p:spPr>
          <a:xfrm>
            <a:off x="1981200" y="2390006"/>
            <a:ext cx="8153400" cy="1200329"/>
          </a:xfrm>
        </p:spPr>
        <p:txBody>
          <a:bodyPr/>
          <a:lstStyle/>
          <a:p>
            <a:r>
              <a:rPr lang="en-US" dirty="0">
                <a:solidFill>
                  <a:schemeClr val="tx1"/>
                </a:solidFill>
              </a:rPr>
              <a:t>The </a:t>
            </a:r>
            <a:r>
              <a:rPr lang="en-US" dirty="0" err="1">
                <a:solidFill>
                  <a:schemeClr val="tx1"/>
                </a:solidFill>
              </a:rPr>
              <a:t>AbilityOne</a:t>
            </a:r>
            <a:r>
              <a:rPr lang="en-US" dirty="0">
                <a:solidFill>
                  <a:schemeClr val="tx1"/>
                </a:solidFill>
              </a:rPr>
              <a:t> Program:</a:t>
            </a:r>
            <a:br>
              <a:rPr lang="en-US" dirty="0">
                <a:solidFill>
                  <a:schemeClr val="tx1"/>
                </a:solidFill>
              </a:rPr>
            </a:br>
            <a:r>
              <a:rPr lang="en-US" dirty="0">
                <a:solidFill>
                  <a:schemeClr val="tx1"/>
                </a:solidFill>
              </a:rPr>
              <a:t>Past, Present and Future</a:t>
            </a:r>
          </a:p>
        </p:txBody>
      </p:sp>
      <p:sp>
        <p:nvSpPr>
          <p:cNvPr id="3" name="Subtitle 2">
            <a:extLst>
              <a:ext uri="{FF2B5EF4-FFF2-40B4-BE49-F238E27FC236}">
                <a16:creationId xmlns:a16="http://schemas.microsoft.com/office/drawing/2014/main" id="{B8DE4D72-D233-F1F5-8F4F-F1497AEFAA01}"/>
              </a:ext>
            </a:extLst>
          </p:cNvPr>
          <p:cNvSpPr>
            <a:spLocks noGrp="1"/>
          </p:cNvSpPr>
          <p:nvPr>
            <p:ph type="subTitle" idx="1"/>
          </p:nvPr>
        </p:nvSpPr>
        <p:spPr>
          <a:xfrm>
            <a:off x="3200400" y="3886200"/>
            <a:ext cx="5562600" cy="1676400"/>
          </a:xfrm>
        </p:spPr>
        <p:txBody>
          <a:bodyPr/>
          <a:lstStyle/>
          <a:p>
            <a:r>
              <a:rPr lang="en-US" sz="2400" dirty="0"/>
              <a:t>Chai Feldblum </a:t>
            </a:r>
          </a:p>
          <a:p>
            <a:r>
              <a:rPr lang="en-US" sz="2400" dirty="0"/>
              <a:t>Vice Chairperson </a:t>
            </a:r>
          </a:p>
          <a:p>
            <a:r>
              <a:rPr lang="en-US" sz="2400" dirty="0"/>
              <a:t>U.S. </a:t>
            </a:r>
            <a:r>
              <a:rPr lang="en-US" sz="2400" dirty="0" err="1"/>
              <a:t>AbilityOne</a:t>
            </a:r>
            <a:r>
              <a:rPr lang="en-US" sz="2400" dirty="0"/>
              <a:t> Commission</a:t>
            </a:r>
          </a:p>
          <a:p>
            <a:r>
              <a:rPr lang="en-US" dirty="0">
                <a:hlinkClick r:id="rId2"/>
              </a:rPr>
              <a:t>cfeldblum@abilityone.gov</a:t>
            </a:r>
            <a:endParaRPr lang="en-US" dirty="0"/>
          </a:p>
          <a:p>
            <a:endParaRPr lang="en-US" dirty="0"/>
          </a:p>
        </p:txBody>
      </p:sp>
    </p:spTree>
    <p:extLst>
      <p:ext uri="{BB962C8B-B14F-4D97-AF65-F5344CB8AC3E}">
        <p14:creationId xmlns:p14="http://schemas.microsoft.com/office/powerpoint/2010/main" val="4235051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D8255659-E9E2-7E6B-657C-DAA3FFB8295C}"/>
              </a:ext>
            </a:extLst>
          </p:cNvPr>
          <p:cNvSpPr>
            <a:spLocks noGrp="1" noChangeArrowheads="1"/>
          </p:cNvSpPr>
          <p:nvPr>
            <p:ph type="title"/>
          </p:nvPr>
        </p:nvSpPr>
        <p:spPr>
          <a:xfrm>
            <a:off x="2895600" y="304800"/>
            <a:ext cx="7086600" cy="838200"/>
          </a:xfrm>
        </p:spPr>
        <p:txBody>
          <a:bodyPr/>
          <a:lstStyle/>
          <a:p>
            <a:r>
              <a:rPr lang="en-US" altLang="en-US" sz="3200" dirty="0"/>
              <a:t>Historical Perspective</a:t>
            </a:r>
          </a:p>
        </p:txBody>
      </p:sp>
      <p:sp>
        <p:nvSpPr>
          <p:cNvPr id="3" name="Content Placeholder 2">
            <a:extLst>
              <a:ext uri="{FF2B5EF4-FFF2-40B4-BE49-F238E27FC236}">
                <a16:creationId xmlns:a16="http://schemas.microsoft.com/office/drawing/2014/main" id="{6FE1A5E1-22A6-71BF-0A60-3CD347D20833}"/>
              </a:ext>
            </a:extLst>
          </p:cNvPr>
          <p:cNvSpPr>
            <a:spLocks noGrp="1"/>
          </p:cNvSpPr>
          <p:nvPr>
            <p:ph idx="1"/>
          </p:nvPr>
        </p:nvSpPr>
        <p:spPr>
          <a:xfrm>
            <a:off x="2209800" y="1304925"/>
            <a:ext cx="7772400" cy="4724400"/>
          </a:xfrm>
        </p:spPr>
        <p:txBody>
          <a:bodyPr/>
          <a:lstStyle/>
          <a:p>
            <a:pPr eaLnBrk="1" hangingPunct="1">
              <a:lnSpc>
                <a:spcPct val="90000"/>
              </a:lnSpc>
              <a:defRPr/>
            </a:pPr>
            <a:r>
              <a:rPr lang="en-US" sz="2400" b="1" dirty="0"/>
              <a:t>1938 </a:t>
            </a:r>
            <a:r>
              <a:rPr lang="en-US" sz="2400" dirty="0"/>
              <a:t>–</a:t>
            </a:r>
            <a:r>
              <a:rPr lang="en-US" sz="2400" b="1" dirty="0"/>
              <a:t> Wagner-O’Day Act </a:t>
            </a:r>
          </a:p>
          <a:p>
            <a:pPr lvl="1" eaLnBrk="1" hangingPunct="1">
              <a:lnSpc>
                <a:spcPct val="90000"/>
              </a:lnSpc>
              <a:defRPr/>
            </a:pPr>
            <a:r>
              <a:rPr lang="en-US" sz="2000" dirty="0"/>
              <a:t>Establishes employment program for people who are blind through the sale of products to Government customers</a:t>
            </a:r>
          </a:p>
          <a:p>
            <a:pPr lvl="1" eaLnBrk="1" hangingPunct="1">
              <a:lnSpc>
                <a:spcPct val="90000"/>
              </a:lnSpc>
              <a:defRPr/>
            </a:pPr>
            <a:r>
              <a:rPr lang="en-US" sz="2000" dirty="0"/>
              <a:t>Establishes Federal agency</a:t>
            </a:r>
          </a:p>
          <a:p>
            <a:pPr lvl="1" eaLnBrk="1" hangingPunct="1">
              <a:lnSpc>
                <a:spcPct val="90000"/>
              </a:lnSpc>
              <a:defRPr/>
            </a:pPr>
            <a:r>
              <a:rPr lang="en-US" sz="2000" dirty="0"/>
              <a:t>Establishes a mandated 75% direct labor hour ratio</a:t>
            </a:r>
          </a:p>
          <a:p>
            <a:pPr eaLnBrk="1" hangingPunct="1">
              <a:lnSpc>
                <a:spcPct val="90000"/>
              </a:lnSpc>
              <a:buFontTx/>
              <a:buNone/>
              <a:tabLst>
                <a:tab pos="228600" algn="l"/>
              </a:tabLst>
              <a:defRPr/>
            </a:pPr>
            <a:endParaRPr lang="en-US" sz="2400" dirty="0"/>
          </a:p>
          <a:p>
            <a:pPr eaLnBrk="1" hangingPunct="1">
              <a:lnSpc>
                <a:spcPct val="90000"/>
              </a:lnSpc>
              <a:defRPr/>
            </a:pPr>
            <a:r>
              <a:rPr lang="en-US" sz="2400" b="1" dirty="0"/>
              <a:t>1971 </a:t>
            </a:r>
            <a:r>
              <a:rPr lang="en-US" sz="2400" dirty="0"/>
              <a:t>–</a:t>
            </a:r>
            <a:r>
              <a:rPr lang="en-US" sz="2400" b="1" dirty="0"/>
              <a:t> Javits-Wagner-O’Day Act</a:t>
            </a:r>
          </a:p>
          <a:p>
            <a:pPr lvl="1" eaLnBrk="1" hangingPunct="1">
              <a:lnSpc>
                <a:spcPct val="90000"/>
              </a:lnSpc>
              <a:defRPr/>
            </a:pPr>
            <a:r>
              <a:rPr lang="en-US" sz="2000" dirty="0"/>
              <a:t>Includes people with significant disabilities in employment program, and delivery of services to Government customers</a:t>
            </a:r>
          </a:p>
          <a:p>
            <a:pPr lvl="1" eaLnBrk="1" hangingPunct="1">
              <a:lnSpc>
                <a:spcPct val="90000"/>
              </a:lnSpc>
              <a:defRPr/>
            </a:pPr>
            <a:r>
              <a:rPr lang="en-US" sz="2000" dirty="0"/>
              <a:t>Provides Federal agency with a full-time civil servant staff</a:t>
            </a:r>
          </a:p>
          <a:p>
            <a:pPr lvl="1" eaLnBrk="1" hangingPunct="1">
              <a:lnSpc>
                <a:spcPct val="90000"/>
              </a:lnSpc>
              <a:defRPr/>
            </a:pPr>
            <a:endParaRPr lang="en-US" sz="2000" dirty="0"/>
          </a:p>
          <a:p>
            <a:pPr marL="228600" marR="0" lvl="0" indent="-228600" algn="l" defTabSz="914400" rtl="0" eaLnBrk="1" fontAlgn="base" latinLnBrk="0" hangingPunct="1">
              <a:lnSpc>
                <a:spcPct val="90000"/>
              </a:lnSpc>
              <a:spcBef>
                <a:spcPct val="20000"/>
              </a:spcBef>
              <a:spcAft>
                <a:spcPct val="0"/>
              </a:spcAft>
              <a:buClrTx/>
              <a:buSzTx/>
              <a:buFontTx/>
              <a:buChar char="•"/>
              <a:tabLst/>
              <a:defRPr/>
            </a:pPr>
            <a:r>
              <a:rPr lang="en-US" sz="2400" b="1" dirty="0">
                <a:solidFill>
                  <a:srgbClr val="173257"/>
                </a:solidFill>
                <a:latin typeface="Arial"/>
                <a:ea typeface="ＭＳ Ｐゴシック"/>
              </a:rPr>
              <a:t>No significant legislative updates since the 1970s</a:t>
            </a:r>
            <a:endParaRPr kumimoji="0" lang="en-US" sz="2400" b="1" i="0" u="none" strike="noStrike" kern="0" cap="none" spc="0" normalizeH="0" baseline="0" noProof="0" dirty="0">
              <a:ln>
                <a:noFill/>
              </a:ln>
              <a:solidFill>
                <a:srgbClr val="173257"/>
              </a:solidFill>
              <a:effectLst/>
              <a:uLnTx/>
              <a:uFillTx/>
              <a:latin typeface="Arial"/>
              <a:ea typeface="ＭＳ Ｐゴシック"/>
              <a:cs typeface="+mn-cs"/>
            </a:endParaRPr>
          </a:p>
        </p:txBody>
      </p:sp>
    </p:spTree>
    <p:extLst>
      <p:ext uri="{BB962C8B-B14F-4D97-AF65-F5344CB8AC3E}">
        <p14:creationId xmlns:p14="http://schemas.microsoft.com/office/powerpoint/2010/main" val="3246910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D8255659-E9E2-7E6B-657C-DAA3FFB8295C}"/>
              </a:ext>
            </a:extLst>
          </p:cNvPr>
          <p:cNvSpPr>
            <a:spLocks noGrp="1" noChangeArrowheads="1"/>
          </p:cNvSpPr>
          <p:nvPr>
            <p:ph type="title"/>
          </p:nvPr>
        </p:nvSpPr>
        <p:spPr>
          <a:xfrm>
            <a:off x="2895600" y="304800"/>
            <a:ext cx="7086600" cy="838200"/>
          </a:xfrm>
        </p:spPr>
        <p:txBody>
          <a:bodyPr/>
          <a:lstStyle/>
          <a:p>
            <a:r>
              <a:rPr lang="en-US" altLang="en-US" sz="3200" dirty="0"/>
              <a:t>Traditional Lines of Business</a:t>
            </a:r>
          </a:p>
        </p:txBody>
      </p:sp>
      <p:grpSp>
        <p:nvGrpSpPr>
          <p:cNvPr id="2" name="Group 1" descr="Slide shows three categories of services: Administrative/technology services, Contract and financial support services, and Contact Center Services, and lists examples for each: &#10;Mail Management&#10;Transcription Services&#10;Document Management&#10;Digital Imaging&#10;Cybersecurity&#10;Data Entry&#10;Software Testing&#10;Section 508 Assurance&#10;Information Assurance&#10;Prepare “ready to close”    Contract or Grant files&#10;Pre-Award or Post-Award   Administrative Services&#10;Government Purchase Card Program Support&#10;Audit Readiness Support&#10;Switchboard  Operations&#10;Order Processing&#10;Contact Centers&#10;Help Desk Support&#10;">
            <a:extLst>
              <a:ext uri="{FF2B5EF4-FFF2-40B4-BE49-F238E27FC236}">
                <a16:creationId xmlns:a16="http://schemas.microsoft.com/office/drawing/2014/main" id="{35C503A2-70E9-CEDF-DE2D-7318F740F1AD}"/>
              </a:ext>
            </a:extLst>
          </p:cNvPr>
          <p:cNvGrpSpPr/>
          <p:nvPr/>
        </p:nvGrpSpPr>
        <p:grpSpPr>
          <a:xfrm>
            <a:off x="2097879" y="1293433"/>
            <a:ext cx="7996243" cy="4271134"/>
            <a:chOff x="915869" y="1295765"/>
            <a:chExt cx="6841714" cy="4239543"/>
          </a:xfrm>
        </p:grpSpPr>
        <p:grpSp>
          <p:nvGrpSpPr>
            <p:cNvPr id="4" name="Group 3">
              <a:extLst>
                <a:ext uri="{FF2B5EF4-FFF2-40B4-BE49-F238E27FC236}">
                  <a16:creationId xmlns:a16="http://schemas.microsoft.com/office/drawing/2014/main" id="{4F80D979-29E3-3733-A553-88EE20E23F32}"/>
                </a:ext>
              </a:extLst>
            </p:cNvPr>
            <p:cNvGrpSpPr/>
            <p:nvPr/>
          </p:nvGrpSpPr>
          <p:grpSpPr>
            <a:xfrm>
              <a:off x="948109" y="1295765"/>
              <a:ext cx="5588316" cy="726438"/>
              <a:chOff x="948109" y="1371965"/>
              <a:chExt cx="5588316" cy="726438"/>
            </a:xfrm>
          </p:grpSpPr>
          <p:sp>
            <p:nvSpPr>
              <p:cNvPr id="9" name="object 23" descr="&quot;  &quot;">
                <a:extLst>
                  <a:ext uri="{FF2B5EF4-FFF2-40B4-BE49-F238E27FC236}">
                    <a16:creationId xmlns:a16="http://schemas.microsoft.com/office/drawing/2014/main" id="{27076915-D248-8DCC-5604-0DCA55DEC38C}"/>
                  </a:ext>
                </a:extLst>
              </p:cNvPr>
              <p:cNvSpPr/>
              <p:nvPr/>
            </p:nvSpPr>
            <p:spPr>
              <a:xfrm>
                <a:off x="948109" y="1371965"/>
                <a:ext cx="2607918" cy="693790"/>
              </a:xfrm>
              <a:prstGeom prst="rect">
                <a:avLst/>
              </a:prstGeom>
              <a:solidFill>
                <a:schemeClr val="bg1"/>
              </a:solidFill>
              <a:ln>
                <a:solidFill>
                  <a:schemeClr val="tx1">
                    <a:lumMod val="75000"/>
                  </a:schemeClr>
                </a:solidFill>
              </a:ln>
              <a:scene3d>
                <a:camera prst="orthographicFront"/>
                <a:lightRig rig="threePt" dir="t"/>
              </a:scene3d>
              <a:sp3d>
                <a:bevelT/>
              </a:sp3d>
            </p:spPr>
            <p:txBody>
              <a:bodyPr wrap="square" lIns="0" tIns="0" rIns="0" bIns="0" rtlCol="0"/>
              <a:lstStyle/>
              <a:p>
                <a:endParaRPr sz="2400" dirty="0"/>
              </a:p>
            </p:txBody>
          </p:sp>
          <p:sp>
            <p:nvSpPr>
              <p:cNvPr id="10" name="object 24">
                <a:extLst>
                  <a:ext uri="{FF2B5EF4-FFF2-40B4-BE49-F238E27FC236}">
                    <a16:creationId xmlns:a16="http://schemas.microsoft.com/office/drawing/2014/main" id="{5460D3F2-A01C-F02C-4B19-A3B78D6987DD}"/>
                  </a:ext>
                </a:extLst>
              </p:cNvPr>
              <p:cNvSpPr txBox="1"/>
              <p:nvPr/>
            </p:nvSpPr>
            <p:spPr>
              <a:xfrm>
                <a:off x="948109" y="1420300"/>
                <a:ext cx="2607918" cy="667263"/>
              </a:xfrm>
              <a:prstGeom prst="rect">
                <a:avLst/>
              </a:prstGeom>
              <a:scene3d>
                <a:camera prst="orthographicFront"/>
                <a:lightRig rig="threePt" dir="t"/>
              </a:scene3d>
              <a:sp3d>
                <a:bevelT w="101600" prst="riblet"/>
              </a:sp3d>
            </p:spPr>
            <p:txBody>
              <a:bodyPr vert="horz" wrap="square" lIns="0" tIns="0" rIns="0" bIns="0" rtlCol="0">
                <a:spAutoFit/>
              </a:bodyPr>
              <a:lstStyle/>
              <a:p>
                <a:pPr marL="12700" marR="5080" algn="ctr">
                  <a:lnSpc>
                    <a:spcPct val="91200"/>
                  </a:lnSpc>
                </a:pPr>
                <a:r>
                  <a:rPr lang="en-US" sz="2400" b="1" spc="20" dirty="0">
                    <a:latin typeface="+mj-lt"/>
                    <a:cs typeface="Calibri"/>
                  </a:rPr>
                  <a:t>Products &amp;  Manufacturing </a:t>
                </a:r>
                <a:endParaRPr sz="2400" dirty="0">
                  <a:latin typeface="+mj-lt"/>
                  <a:cs typeface="Calibri"/>
                </a:endParaRPr>
              </a:p>
            </p:txBody>
          </p:sp>
          <p:sp>
            <p:nvSpPr>
              <p:cNvPr id="11" name="object 25" descr="&quot;  &quot;">
                <a:extLst>
                  <a:ext uri="{FF2B5EF4-FFF2-40B4-BE49-F238E27FC236}">
                    <a16:creationId xmlns:a16="http://schemas.microsoft.com/office/drawing/2014/main" id="{8F6E9950-82FF-CF39-C5B5-39F19C97B073}"/>
                  </a:ext>
                </a:extLst>
              </p:cNvPr>
              <p:cNvSpPr/>
              <p:nvPr/>
            </p:nvSpPr>
            <p:spPr>
              <a:xfrm>
                <a:off x="4452413" y="1371965"/>
                <a:ext cx="2084012" cy="726438"/>
              </a:xfrm>
              <a:prstGeom prst="rect">
                <a:avLst/>
              </a:prstGeom>
              <a:solidFill>
                <a:schemeClr val="bg1"/>
              </a:solidFill>
              <a:ln>
                <a:solidFill>
                  <a:schemeClr val="tx1">
                    <a:lumMod val="75000"/>
                  </a:schemeClr>
                </a:solidFill>
              </a:ln>
              <a:scene3d>
                <a:camera prst="orthographicFront"/>
                <a:lightRig rig="threePt" dir="t"/>
              </a:scene3d>
              <a:sp3d>
                <a:bevelT w="139700" h="139700" prst="divot"/>
              </a:sp3d>
            </p:spPr>
            <p:txBody>
              <a:bodyPr wrap="square" lIns="0" tIns="0" rIns="0" bIns="0" rtlCol="0"/>
              <a:lstStyle/>
              <a:p>
                <a:endParaRPr sz="2400" dirty="0"/>
              </a:p>
            </p:txBody>
          </p:sp>
          <p:sp>
            <p:nvSpPr>
              <p:cNvPr id="12" name="object 26">
                <a:extLst>
                  <a:ext uri="{FF2B5EF4-FFF2-40B4-BE49-F238E27FC236}">
                    <a16:creationId xmlns:a16="http://schemas.microsoft.com/office/drawing/2014/main" id="{AC04857E-B6A7-872D-89CA-C349ACAFBEE1}"/>
                  </a:ext>
                </a:extLst>
              </p:cNvPr>
              <p:cNvSpPr txBox="1"/>
              <p:nvPr/>
            </p:nvSpPr>
            <p:spPr>
              <a:xfrm>
                <a:off x="4613851" y="1570213"/>
                <a:ext cx="1761134" cy="329940"/>
              </a:xfrm>
              <a:prstGeom prst="rect">
                <a:avLst/>
              </a:prstGeom>
            </p:spPr>
            <p:txBody>
              <a:bodyPr vert="horz" wrap="square" lIns="0" tIns="0" rIns="0" bIns="0" rtlCol="0">
                <a:spAutoFit/>
              </a:bodyPr>
              <a:lstStyle/>
              <a:p>
                <a:pPr marL="12065" marR="5080" indent="7620" algn="ctr">
                  <a:lnSpc>
                    <a:spcPct val="90400"/>
                  </a:lnSpc>
                </a:pPr>
                <a:r>
                  <a:rPr lang="en-US" sz="2400" b="1" dirty="0">
                    <a:solidFill>
                      <a:srgbClr val="FFFFFF"/>
                    </a:solidFill>
                    <a:latin typeface="Calibri"/>
                    <a:cs typeface="Calibri"/>
                  </a:rPr>
                  <a:t> </a:t>
                </a:r>
                <a:r>
                  <a:rPr lang="en-US" sz="2400" b="1" spc="30" dirty="0">
                    <a:latin typeface="+mn-lt"/>
                    <a:cs typeface="Calibri"/>
                  </a:rPr>
                  <a:t>Services</a:t>
                </a:r>
                <a:endParaRPr lang="en-US" sz="2400" dirty="0">
                  <a:latin typeface="+mn-lt"/>
                  <a:cs typeface="Calibri"/>
                </a:endParaRPr>
              </a:p>
            </p:txBody>
          </p:sp>
        </p:grpSp>
        <p:grpSp>
          <p:nvGrpSpPr>
            <p:cNvPr id="5" name="Group 4">
              <a:extLst>
                <a:ext uri="{FF2B5EF4-FFF2-40B4-BE49-F238E27FC236}">
                  <a16:creationId xmlns:a16="http://schemas.microsoft.com/office/drawing/2014/main" id="{50675C19-DEDA-35AA-074E-F448A9B6AA01}"/>
                </a:ext>
              </a:extLst>
            </p:cNvPr>
            <p:cNvGrpSpPr/>
            <p:nvPr/>
          </p:nvGrpSpPr>
          <p:grpSpPr>
            <a:xfrm>
              <a:off x="915869" y="2327556"/>
              <a:ext cx="6841714" cy="3207752"/>
              <a:chOff x="915869" y="2550147"/>
              <a:chExt cx="6841714" cy="3207752"/>
            </a:xfrm>
          </p:grpSpPr>
          <p:sp>
            <p:nvSpPr>
              <p:cNvPr id="6" name="object 14">
                <a:extLst>
                  <a:ext uri="{FF2B5EF4-FFF2-40B4-BE49-F238E27FC236}">
                    <a16:creationId xmlns:a16="http://schemas.microsoft.com/office/drawing/2014/main" id="{DE1154B0-65DB-719E-6CA7-46B8877B9D8F}"/>
                  </a:ext>
                </a:extLst>
              </p:cNvPr>
              <p:cNvSpPr txBox="1"/>
              <p:nvPr/>
            </p:nvSpPr>
            <p:spPr>
              <a:xfrm>
                <a:off x="915869" y="2550147"/>
                <a:ext cx="3063731" cy="3144106"/>
              </a:xfrm>
              <a:prstGeom prst="rect">
                <a:avLst/>
              </a:prstGeom>
            </p:spPr>
            <p:txBody>
              <a:bodyPr vert="horz" wrap="square" lIns="0" tIns="0" rIns="0" bIns="0" rtlCol="0">
                <a:spAutoFit/>
              </a:bodyPr>
              <a:lstStyle/>
              <a:p>
                <a:pPr marL="184150" indent="-171450">
                  <a:lnSpc>
                    <a:spcPts val="2200"/>
                  </a:lnSpc>
                  <a:spcBef>
                    <a:spcPts val="600"/>
                  </a:spcBef>
                  <a:spcAft>
                    <a:spcPts val="300"/>
                  </a:spcAft>
                  <a:buClr>
                    <a:srgbClr val="007EBD"/>
                  </a:buClr>
                  <a:buFont typeface="Arial" panose="020B0604020202020204" pitchFamily="34" charset="0"/>
                  <a:buChar char="•"/>
                  <a:tabLst>
                    <a:tab pos="394335" algn="l"/>
                  </a:tabLst>
                </a:pPr>
                <a:r>
                  <a:rPr lang="en-US" sz="2400" spc="-55" dirty="0">
                    <a:solidFill>
                      <a:schemeClr val="tx1">
                        <a:lumMod val="50000"/>
                      </a:schemeClr>
                    </a:solidFill>
                    <a:latin typeface="+mn-lt"/>
                    <a:cs typeface="Calibri"/>
                  </a:rPr>
                  <a:t>Office and Cleaning Products</a:t>
                </a:r>
              </a:p>
              <a:p>
                <a:pPr marL="184150" indent="-171450">
                  <a:lnSpc>
                    <a:spcPts val="2200"/>
                  </a:lnSpc>
                  <a:spcBef>
                    <a:spcPts val="600"/>
                  </a:spcBef>
                  <a:spcAft>
                    <a:spcPts val="300"/>
                  </a:spcAft>
                  <a:buClr>
                    <a:srgbClr val="007EBD"/>
                  </a:buClr>
                  <a:buFont typeface="Arial" panose="020B0604020202020204" pitchFamily="34" charset="0"/>
                  <a:buChar char="•"/>
                  <a:tabLst>
                    <a:tab pos="394335" algn="l"/>
                  </a:tabLst>
                </a:pPr>
                <a:r>
                  <a:rPr lang="en-US" sz="2400" spc="-55" dirty="0">
                    <a:solidFill>
                      <a:schemeClr val="tx1">
                        <a:lumMod val="50000"/>
                      </a:schemeClr>
                    </a:solidFill>
                    <a:latin typeface="+mn-lt"/>
                    <a:cs typeface="Calibri"/>
                  </a:rPr>
                  <a:t>Clothing, Textiles and Individual Equipment</a:t>
                </a:r>
              </a:p>
              <a:p>
                <a:pPr marL="184150" indent="-171450">
                  <a:lnSpc>
                    <a:spcPts val="2200"/>
                  </a:lnSpc>
                  <a:spcBef>
                    <a:spcPts val="600"/>
                  </a:spcBef>
                  <a:spcAft>
                    <a:spcPts val="300"/>
                  </a:spcAft>
                  <a:buClr>
                    <a:srgbClr val="007EBD"/>
                  </a:buClr>
                  <a:buFont typeface="Arial" panose="020B0604020202020204" pitchFamily="34" charset="0"/>
                  <a:buChar char="•"/>
                  <a:tabLst>
                    <a:tab pos="394335" algn="l"/>
                  </a:tabLst>
                </a:pPr>
                <a:r>
                  <a:rPr lang="en-US" sz="2400" spc="-55" dirty="0">
                    <a:solidFill>
                      <a:schemeClr val="tx1">
                        <a:lumMod val="50000"/>
                      </a:schemeClr>
                    </a:solidFill>
                    <a:latin typeface="+mn-lt"/>
                    <a:cs typeface="Calibri"/>
                  </a:rPr>
                  <a:t>Medical Supplies and Personal Protective Equipment</a:t>
                </a:r>
              </a:p>
              <a:p>
                <a:pPr marL="184150" indent="-171450">
                  <a:lnSpc>
                    <a:spcPts val="2200"/>
                  </a:lnSpc>
                  <a:spcBef>
                    <a:spcPts val="600"/>
                  </a:spcBef>
                  <a:spcAft>
                    <a:spcPts val="300"/>
                  </a:spcAft>
                  <a:buClr>
                    <a:srgbClr val="007EBD"/>
                  </a:buClr>
                  <a:buFont typeface="Arial" panose="020B0604020202020204" pitchFamily="34" charset="0"/>
                  <a:buChar char="•"/>
                  <a:tabLst>
                    <a:tab pos="394335" algn="l"/>
                  </a:tabLst>
                </a:pPr>
                <a:r>
                  <a:rPr lang="en-US" sz="2400" spc="-55" dirty="0">
                    <a:solidFill>
                      <a:schemeClr val="tx1">
                        <a:lumMod val="50000"/>
                      </a:schemeClr>
                    </a:solidFill>
                    <a:latin typeface="+mn-lt"/>
                    <a:cs typeface="Calibri"/>
                  </a:rPr>
                  <a:t>Food Processing, Packaging, and Distribution</a:t>
                </a:r>
              </a:p>
            </p:txBody>
          </p:sp>
          <p:sp>
            <p:nvSpPr>
              <p:cNvPr id="7" name="object 13">
                <a:extLst>
                  <a:ext uri="{FF2B5EF4-FFF2-40B4-BE49-F238E27FC236}">
                    <a16:creationId xmlns:a16="http://schemas.microsoft.com/office/drawing/2014/main" id="{BF65959C-DD84-569A-5B4B-8E0B0BB82676}"/>
                  </a:ext>
                </a:extLst>
              </p:cNvPr>
              <p:cNvSpPr txBox="1"/>
              <p:nvPr/>
            </p:nvSpPr>
            <p:spPr>
              <a:xfrm>
                <a:off x="4452413" y="2550147"/>
                <a:ext cx="3305170" cy="3207752"/>
              </a:xfrm>
              <a:prstGeom prst="rect">
                <a:avLst/>
              </a:prstGeom>
            </p:spPr>
            <p:txBody>
              <a:bodyPr vert="horz" wrap="square" lIns="0" tIns="0" rIns="0" bIns="0" rtlCol="0">
                <a:spAutoFit/>
              </a:bodyPr>
              <a:lstStyle/>
              <a:p>
                <a:pPr marL="184150" indent="-171450">
                  <a:lnSpc>
                    <a:spcPts val="2200"/>
                  </a:lnSpc>
                  <a:spcBef>
                    <a:spcPts val="600"/>
                  </a:spcBef>
                  <a:spcAft>
                    <a:spcPts val="300"/>
                  </a:spcAft>
                  <a:buClr>
                    <a:srgbClr val="007EBD"/>
                  </a:buClr>
                  <a:buFont typeface="Arial" panose="020B0604020202020204" pitchFamily="34" charset="0"/>
                  <a:buChar char="•"/>
                  <a:tabLst>
                    <a:tab pos="356235" algn="l"/>
                  </a:tabLst>
                </a:pPr>
                <a:r>
                  <a:rPr lang="en-US" sz="2400" spc="-55" dirty="0">
                    <a:solidFill>
                      <a:schemeClr val="tx1">
                        <a:lumMod val="50000"/>
                      </a:schemeClr>
                    </a:solidFill>
                    <a:latin typeface="+mn-lt"/>
                    <a:cs typeface="Calibri"/>
                  </a:rPr>
                  <a:t>Custodial Services</a:t>
                </a:r>
              </a:p>
              <a:p>
                <a:pPr marL="184150" indent="-171450">
                  <a:lnSpc>
                    <a:spcPts val="2200"/>
                  </a:lnSpc>
                  <a:spcBef>
                    <a:spcPts val="600"/>
                  </a:spcBef>
                  <a:spcAft>
                    <a:spcPts val="300"/>
                  </a:spcAft>
                  <a:buClr>
                    <a:srgbClr val="007EBD"/>
                  </a:buClr>
                  <a:buFont typeface="Arial" panose="020B0604020202020204" pitchFamily="34" charset="0"/>
                  <a:buChar char="•"/>
                  <a:tabLst>
                    <a:tab pos="356235" algn="l"/>
                  </a:tabLst>
                </a:pPr>
                <a:r>
                  <a:rPr lang="en-US" sz="2400" spc="-55" dirty="0">
                    <a:solidFill>
                      <a:schemeClr val="tx1">
                        <a:lumMod val="50000"/>
                      </a:schemeClr>
                    </a:solidFill>
                    <a:latin typeface="+mn-lt"/>
                    <a:cs typeface="Calibri"/>
                  </a:rPr>
                  <a:t>Grounds Maintenance</a:t>
                </a:r>
              </a:p>
              <a:p>
                <a:pPr marL="184150" indent="-171450">
                  <a:lnSpc>
                    <a:spcPts val="2200"/>
                  </a:lnSpc>
                  <a:spcBef>
                    <a:spcPts val="600"/>
                  </a:spcBef>
                  <a:spcAft>
                    <a:spcPts val="300"/>
                  </a:spcAft>
                  <a:buClr>
                    <a:srgbClr val="007EBD"/>
                  </a:buClr>
                  <a:buFont typeface="Arial" panose="020B0604020202020204" pitchFamily="34" charset="0"/>
                  <a:buChar char="•"/>
                  <a:tabLst>
                    <a:tab pos="356235" algn="l"/>
                  </a:tabLst>
                </a:pPr>
                <a:r>
                  <a:rPr lang="en-US" sz="2400" spc="-55" dirty="0">
                    <a:solidFill>
                      <a:schemeClr val="tx1">
                        <a:lumMod val="50000"/>
                      </a:schemeClr>
                    </a:solidFill>
                    <a:latin typeface="+mn-lt"/>
                    <a:cs typeface="Calibri"/>
                  </a:rPr>
                  <a:t>Food Services</a:t>
                </a:r>
              </a:p>
              <a:p>
                <a:pPr marL="184150" indent="-171450">
                  <a:lnSpc>
                    <a:spcPts val="2200"/>
                  </a:lnSpc>
                  <a:spcBef>
                    <a:spcPts val="600"/>
                  </a:spcBef>
                  <a:spcAft>
                    <a:spcPts val="300"/>
                  </a:spcAft>
                  <a:buClr>
                    <a:srgbClr val="007EBD"/>
                  </a:buClr>
                  <a:buFont typeface="Arial" panose="020B0604020202020204" pitchFamily="34" charset="0"/>
                  <a:buChar char="•"/>
                  <a:tabLst>
                    <a:tab pos="356235" algn="l"/>
                  </a:tabLst>
                </a:pPr>
                <a:r>
                  <a:rPr lang="en-US" sz="2400" spc="-55" dirty="0">
                    <a:solidFill>
                      <a:schemeClr val="tx1">
                        <a:lumMod val="50000"/>
                      </a:schemeClr>
                    </a:solidFill>
                    <a:latin typeface="+mn-lt"/>
                    <a:cs typeface="Calibri"/>
                  </a:rPr>
                  <a:t>Laundry Services</a:t>
                </a:r>
              </a:p>
              <a:p>
                <a:pPr marL="184150" indent="-171450">
                  <a:lnSpc>
                    <a:spcPts val="2200"/>
                  </a:lnSpc>
                  <a:spcBef>
                    <a:spcPts val="600"/>
                  </a:spcBef>
                  <a:spcAft>
                    <a:spcPts val="300"/>
                  </a:spcAft>
                  <a:buClr>
                    <a:srgbClr val="007EBD"/>
                  </a:buClr>
                  <a:buFont typeface="Arial" panose="020B0604020202020204" pitchFamily="34" charset="0"/>
                  <a:buChar char="•"/>
                  <a:tabLst>
                    <a:tab pos="356235" algn="l"/>
                  </a:tabLst>
                </a:pPr>
                <a:r>
                  <a:rPr lang="en-US" sz="2400" spc="-55" dirty="0">
                    <a:solidFill>
                      <a:schemeClr val="tx1">
                        <a:lumMod val="50000"/>
                      </a:schemeClr>
                    </a:solidFill>
                    <a:latin typeface="+mn-lt"/>
                    <a:cs typeface="Calibri"/>
                  </a:rPr>
                  <a:t>Mail Services </a:t>
                </a:r>
              </a:p>
              <a:p>
                <a:pPr marL="184150" indent="-171450">
                  <a:lnSpc>
                    <a:spcPts val="2200"/>
                  </a:lnSpc>
                  <a:spcBef>
                    <a:spcPts val="600"/>
                  </a:spcBef>
                  <a:spcAft>
                    <a:spcPts val="300"/>
                  </a:spcAft>
                  <a:buClr>
                    <a:srgbClr val="007EBD"/>
                  </a:buClr>
                  <a:buFont typeface="Arial" panose="020B0604020202020204" pitchFamily="34" charset="0"/>
                  <a:buChar char="•"/>
                  <a:tabLst>
                    <a:tab pos="356235" algn="l"/>
                  </a:tabLst>
                </a:pPr>
                <a:r>
                  <a:rPr lang="en-US" sz="2400" spc="-55" dirty="0">
                    <a:solidFill>
                      <a:schemeClr val="tx1">
                        <a:lumMod val="50000"/>
                      </a:schemeClr>
                    </a:solidFill>
                    <a:latin typeface="+mn-lt"/>
                    <a:cs typeface="Calibri"/>
                  </a:rPr>
                  <a:t>Warehousing and Distribution</a:t>
                </a:r>
              </a:p>
              <a:p>
                <a:pPr marL="184150" indent="-171450">
                  <a:lnSpc>
                    <a:spcPts val="2200"/>
                  </a:lnSpc>
                  <a:spcBef>
                    <a:spcPts val="600"/>
                  </a:spcBef>
                  <a:spcAft>
                    <a:spcPts val="300"/>
                  </a:spcAft>
                  <a:buClr>
                    <a:srgbClr val="007EBD"/>
                  </a:buClr>
                  <a:buFont typeface="Arial" panose="020B0604020202020204" pitchFamily="34" charset="0"/>
                  <a:buChar char="•"/>
                  <a:tabLst>
                    <a:tab pos="356235" algn="l"/>
                  </a:tabLst>
                </a:pPr>
                <a:r>
                  <a:rPr lang="en-US" sz="2400" spc="-55" dirty="0">
                    <a:solidFill>
                      <a:schemeClr val="tx1">
                        <a:lumMod val="50000"/>
                      </a:schemeClr>
                    </a:solidFill>
                    <a:latin typeface="+mn-lt"/>
                    <a:cs typeface="Calibri"/>
                  </a:rPr>
                  <a:t>Product Packaging and Kitting Services</a:t>
                </a:r>
              </a:p>
            </p:txBody>
          </p:sp>
        </p:grpSp>
      </p:grpSp>
    </p:spTree>
    <p:extLst>
      <p:ext uri="{BB962C8B-B14F-4D97-AF65-F5344CB8AC3E}">
        <p14:creationId xmlns:p14="http://schemas.microsoft.com/office/powerpoint/2010/main" val="1331081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B612-089B-43B1-A7C9-2A063982DD40}"/>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Up Front Matters</a:t>
            </a:r>
            <a:endParaRPr lang="en-US" dirty="0"/>
          </a:p>
        </p:txBody>
      </p:sp>
      <p:sp>
        <p:nvSpPr>
          <p:cNvPr id="3" name="Content Placeholder 2">
            <a:extLst>
              <a:ext uri="{FF2B5EF4-FFF2-40B4-BE49-F238E27FC236}">
                <a16:creationId xmlns:a16="http://schemas.microsoft.com/office/drawing/2014/main" id="{6901AE3E-DB21-4A95-985A-E2E6BBEC9F27}"/>
              </a:ext>
            </a:extLst>
          </p:cNvPr>
          <p:cNvSpPr>
            <a:spLocks noGrp="1"/>
          </p:cNvSpPr>
          <p:nvPr>
            <p:ph idx="1"/>
          </p:nvPr>
        </p:nvSpPr>
        <p:spPr>
          <a:xfrm>
            <a:off x="1021080" y="1530985"/>
            <a:ext cx="10515600" cy="4351338"/>
          </a:xfrm>
        </p:spPr>
        <p:txBody>
          <a:bodyPr>
            <a:normAutofit/>
          </a:bodyPr>
          <a:lstStyle/>
          <a:p>
            <a:pPr>
              <a:spcBef>
                <a:spcPts val="1800"/>
              </a:spcBef>
            </a:pPr>
            <a:r>
              <a:rPr lang="en-US" sz="2800" dirty="0"/>
              <a:t>This webinar is being recorded. We will post an archive of along side the Monthly nTIDE broadcast on our webinar, each month, on our website at </a:t>
            </a:r>
            <a:r>
              <a:rPr lang="en-US" sz="2800" u="sng" dirty="0">
                <a:hlinkClick r:id="rId4"/>
              </a:rPr>
              <a:t>www.researchondisability.org/nTIDE</a:t>
            </a:r>
            <a:r>
              <a:rPr lang="en-US" sz="2800" dirty="0"/>
              <a:t>. This site will also provide copies of the presentations, the speakers’ bios, full transcripts, and other valuable resources.</a:t>
            </a:r>
          </a:p>
          <a:p>
            <a:pPr>
              <a:spcBef>
                <a:spcPts val="1800"/>
              </a:spcBef>
            </a:pPr>
            <a:r>
              <a:rPr lang="en-US" sz="2800" dirty="0"/>
              <a:t>As an attendee of this webinar, you are a viewer. To ask questions of the speakers, click on the Q &amp; A box on your webinar screen and type your questions into the box. Speakers will review these questions and provide answers during the last section of the webinar. Some questions may be answered directly in the Q &amp; A box. </a:t>
            </a:r>
            <a:endParaRPr lang="en-US" sz="2800" dirty="0">
              <a:latin typeface="Calibri" panose="020F050202020403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7B6C1A9F-E6E1-4666-AC80-2B4B1F6B4AD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978E3353-AAEC-4BB7-BD97-5458D8183A57}"/>
              </a:ext>
            </a:extLst>
          </p:cNvPr>
          <p:cNvSpPr>
            <a:spLocks noGrp="1"/>
          </p:cNvSpPr>
          <p:nvPr>
            <p:ph type="sldNum" sz="quarter" idx="12"/>
          </p:nvPr>
        </p:nvSpPr>
        <p:spPr/>
        <p:txBody>
          <a:bodyPr/>
          <a:lstStyle/>
          <a:p>
            <a:fld id="{9C637C1D-740A-4EE7-9AC7-DE15DA94B719}" type="slidenum">
              <a:rPr lang="en-US" smtClean="0"/>
              <a:t>3</a:t>
            </a:fld>
            <a:endParaRPr lang="en-US"/>
          </a:p>
        </p:txBody>
      </p:sp>
      <p:pic>
        <p:nvPicPr>
          <p:cNvPr id="6" name="nTIDE-2" descr="audio icon to start recorded audio intro">
            <a:hlinkClick r:id="" action="ppaction://media"/>
            <a:extLst>
              <a:ext uri="{FF2B5EF4-FFF2-40B4-BE49-F238E27FC236}">
                <a16:creationId xmlns:a16="http://schemas.microsoft.com/office/drawing/2014/main" id="{7BEBF58B-7E86-4D70-AA4F-B216C6A8DA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 y="685800"/>
            <a:ext cx="533400" cy="533400"/>
          </a:xfrm>
          <a:prstGeom prst="rect">
            <a:avLst/>
          </a:prstGeom>
        </p:spPr>
      </p:pic>
    </p:spTree>
    <p:extLst>
      <p:ext uri="{BB962C8B-B14F-4D97-AF65-F5344CB8AC3E}">
        <p14:creationId xmlns:p14="http://schemas.microsoft.com/office/powerpoint/2010/main" val="1544049043"/>
      </p:ext>
    </p:extLst>
  </p:cSld>
  <p:clrMapOvr>
    <a:masterClrMapping/>
  </p:clrMapOvr>
  <mc:AlternateContent xmlns:mc="http://schemas.openxmlformats.org/markup-compatibility/2006" xmlns:p14="http://schemas.microsoft.com/office/powerpoint/2010/main">
    <mc:Choice Requires="p14">
      <p:transition p14:dur="380" advClick="0" advTm="380"/>
    </mc:Choice>
    <mc:Fallback xmlns="">
      <p:transition advClick="0" advTm="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D8255659-E9E2-7E6B-657C-DAA3FFB8295C}"/>
              </a:ext>
            </a:extLst>
          </p:cNvPr>
          <p:cNvSpPr>
            <a:spLocks noGrp="1" noChangeArrowheads="1"/>
          </p:cNvSpPr>
          <p:nvPr>
            <p:ph type="title"/>
          </p:nvPr>
        </p:nvSpPr>
        <p:spPr>
          <a:xfrm>
            <a:off x="2895600" y="304800"/>
            <a:ext cx="7086600" cy="838200"/>
          </a:xfrm>
        </p:spPr>
        <p:txBody>
          <a:bodyPr/>
          <a:lstStyle/>
          <a:p>
            <a:r>
              <a:rPr lang="en-US" altLang="en-US" sz="3200" dirty="0">
                <a:latin typeface="+mn-lt"/>
              </a:rPr>
              <a:t>New Lines of Business</a:t>
            </a:r>
          </a:p>
        </p:txBody>
      </p:sp>
      <p:grpSp>
        <p:nvGrpSpPr>
          <p:cNvPr id="2" name="Group 1" descr="Slide shows three categories of services: Administrative/technology services, Contract and financial support services, and Contact Center Services, and lists examples for each: &#10;Mail Management&#10;Transcription Services&#10;Document Management&#10;Digital Imaging&#10;Cybersecurity&#10;Data Entry&#10;Software Testing&#10;Section 508 Assurance&#10;Information Assurance&#10;Prepare “ready to close”    Contract or Grant files&#10;Pre-Award or Post-Award   Administrative Services&#10;Government Purchase Card Program Support&#10;Audit Readiness Support&#10;Switchboard  Operations&#10;Order Processing&#10;Contact Centers&#10;Help Desk Support&#10;">
            <a:extLst>
              <a:ext uri="{FF2B5EF4-FFF2-40B4-BE49-F238E27FC236}">
                <a16:creationId xmlns:a16="http://schemas.microsoft.com/office/drawing/2014/main" id="{35C503A2-70E9-CEDF-DE2D-7318F740F1AD}"/>
              </a:ext>
            </a:extLst>
          </p:cNvPr>
          <p:cNvGrpSpPr/>
          <p:nvPr/>
        </p:nvGrpSpPr>
        <p:grpSpPr>
          <a:xfrm>
            <a:off x="1905000" y="1371600"/>
            <a:ext cx="8337014" cy="4259666"/>
            <a:chOff x="838200" y="1371600"/>
            <a:chExt cx="7863608" cy="4259666"/>
          </a:xfrm>
        </p:grpSpPr>
        <p:grpSp>
          <p:nvGrpSpPr>
            <p:cNvPr id="4" name="Group 3">
              <a:extLst>
                <a:ext uri="{FF2B5EF4-FFF2-40B4-BE49-F238E27FC236}">
                  <a16:creationId xmlns:a16="http://schemas.microsoft.com/office/drawing/2014/main" id="{4F80D979-29E3-3733-A553-88EE20E23F32}"/>
                </a:ext>
              </a:extLst>
            </p:cNvPr>
            <p:cNvGrpSpPr/>
            <p:nvPr/>
          </p:nvGrpSpPr>
          <p:grpSpPr>
            <a:xfrm>
              <a:off x="910073" y="1371600"/>
              <a:ext cx="7479590" cy="917847"/>
              <a:chOff x="910073" y="1447800"/>
              <a:chExt cx="7479590" cy="917847"/>
            </a:xfrm>
          </p:grpSpPr>
          <p:sp>
            <p:nvSpPr>
              <p:cNvPr id="9" name="object 23" descr="&quot;  &quot;">
                <a:extLst>
                  <a:ext uri="{FF2B5EF4-FFF2-40B4-BE49-F238E27FC236}">
                    <a16:creationId xmlns:a16="http://schemas.microsoft.com/office/drawing/2014/main" id="{27076915-D248-8DCC-5604-0DCA55DEC38C}"/>
                  </a:ext>
                </a:extLst>
              </p:cNvPr>
              <p:cNvSpPr/>
              <p:nvPr/>
            </p:nvSpPr>
            <p:spPr>
              <a:xfrm>
                <a:off x="910073" y="1447800"/>
                <a:ext cx="2107614" cy="917847"/>
              </a:xfrm>
              <a:prstGeom prst="rect">
                <a:avLst/>
              </a:prstGeom>
              <a:solidFill>
                <a:schemeClr val="bg1"/>
              </a:solidFill>
              <a:ln>
                <a:solidFill>
                  <a:schemeClr val="tx1">
                    <a:lumMod val="75000"/>
                  </a:schemeClr>
                </a:solidFill>
              </a:ln>
              <a:scene3d>
                <a:camera prst="orthographicFront"/>
                <a:lightRig rig="threePt" dir="t"/>
              </a:scene3d>
              <a:sp3d>
                <a:bevelT/>
              </a:sp3d>
            </p:spPr>
            <p:txBody>
              <a:bodyPr wrap="square" lIns="0" tIns="0" rIns="0" bIns="0" rtlCol="0"/>
              <a:lstStyle/>
              <a:p>
                <a:endParaRPr sz="2400" dirty="0"/>
              </a:p>
            </p:txBody>
          </p:sp>
          <p:sp>
            <p:nvSpPr>
              <p:cNvPr id="10" name="object 24">
                <a:extLst>
                  <a:ext uri="{FF2B5EF4-FFF2-40B4-BE49-F238E27FC236}">
                    <a16:creationId xmlns:a16="http://schemas.microsoft.com/office/drawing/2014/main" id="{5460D3F2-A01C-F02C-4B19-A3B78D6987DD}"/>
                  </a:ext>
                </a:extLst>
              </p:cNvPr>
              <p:cNvSpPr txBox="1"/>
              <p:nvPr/>
            </p:nvSpPr>
            <p:spPr>
              <a:xfrm>
                <a:off x="1053455" y="1598625"/>
                <a:ext cx="1820848" cy="616194"/>
              </a:xfrm>
              <a:prstGeom prst="rect">
                <a:avLst/>
              </a:prstGeom>
              <a:scene3d>
                <a:camera prst="orthographicFront"/>
                <a:lightRig rig="threePt" dir="t"/>
              </a:scene3d>
              <a:sp3d>
                <a:bevelT w="101600" prst="riblet"/>
              </a:sp3d>
            </p:spPr>
            <p:txBody>
              <a:bodyPr vert="horz" wrap="square" lIns="0" tIns="0" rIns="0" bIns="0" rtlCol="0">
                <a:spAutoFit/>
              </a:bodyPr>
              <a:lstStyle/>
              <a:p>
                <a:pPr marL="12700" marR="5080" algn="ctr">
                  <a:lnSpc>
                    <a:spcPct val="91200"/>
                  </a:lnSpc>
                </a:pPr>
                <a:r>
                  <a:rPr lang="en-US" sz="2200" b="1" dirty="0">
                    <a:latin typeface="+mn-lt"/>
                    <a:cs typeface="Calibri"/>
                  </a:rPr>
                  <a:t>Technology</a:t>
                </a:r>
                <a:r>
                  <a:rPr sz="2200" b="1" spc="-5" dirty="0">
                    <a:latin typeface="+mn-lt"/>
                    <a:cs typeface="Calibri"/>
                  </a:rPr>
                  <a:t> </a:t>
                </a:r>
                <a:r>
                  <a:rPr lang="en-US" sz="2200" b="1" spc="30" dirty="0">
                    <a:latin typeface="+mn-lt"/>
                    <a:cs typeface="Calibri"/>
                  </a:rPr>
                  <a:t>Services</a:t>
                </a:r>
                <a:endParaRPr sz="2200" dirty="0">
                  <a:latin typeface="+mn-lt"/>
                  <a:cs typeface="Calibri"/>
                </a:endParaRPr>
              </a:p>
            </p:txBody>
          </p:sp>
          <p:sp>
            <p:nvSpPr>
              <p:cNvPr id="11" name="object 25" descr="&quot;  &quot;">
                <a:extLst>
                  <a:ext uri="{FF2B5EF4-FFF2-40B4-BE49-F238E27FC236}">
                    <a16:creationId xmlns:a16="http://schemas.microsoft.com/office/drawing/2014/main" id="{8F6E9950-82FF-CF39-C5B5-39F19C97B073}"/>
                  </a:ext>
                </a:extLst>
              </p:cNvPr>
              <p:cNvSpPr/>
              <p:nvPr/>
            </p:nvSpPr>
            <p:spPr>
              <a:xfrm>
                <a:off x="3558216" y="1447800"/>
                <a:ext cx="2282874" cy="917847"/>
              </a:xfrm>
              <a:prstGeom prst="rect">
                <a:avLst/>
              </a:prstGeom>
              <a:solidFill>
                <a:schemeClr val="bg1"/>
              </a:solidFill>
              <a:ln>
                <a:solidFill>
                  <a:schemeClr val="tx1">
                    <a:lumMod val="75000"/>
                  </a:schemeClr>
                </a:solidFill>
              </a:ln>
              <a:scene3d>
                <a:camera prst="orthographicFront"/>
                <a:lightRig rig="threePt" dir="t"/>
              </a:scene3d>
              <a:sp3d>
                <a:bevelT w="139700" h="139700" prst="divot"/>
              </a:sp3d>
            </p:spPr>
            <p:txBody>
              <a:bodyPr wrap="square" lIns="0" tIns="0" rIns="0" bIns="0" rtlCol="0"/>
              <a:lstStyle/>
              <a:p>
                <a:endParaRPr sz="2400" dirty="0"/>
              </a:p>
            </p:txBody>
          </p:sp>
          <p:sp>
            <p:nvSpPr>
              <p:cNvPr id="12" name="object 26">
                <a:extLst>
                  <a:ext uri="{FF2B5EF4-FFF2-40B4-BE49-F238E27FC236}">
                    <a16:creationId xmlns:a16="http://schemas.microsoft.com/office/drawing/2014/main" id="{AC04857E-B6A7-872D-89CA-C349ACAFBEE1}"/>
                  </a:ext>
                </a:extLst>
              </p:cNvPr>
              <p:cNvSpPr txBox="1"/>
              <p:nvPr/>
            </p:nvSpPr>
            <p:spPr>
              <a:xfrm>
                <a:off x="3585017" y="1491224"/>
                <a:ext cx="2229273" cy="830997"/>
              </a:xfrm>
              <a:prstGeom prst="rect">
                <a:avLst/>
              </a:prstGeom>
            </p:spPr>
            <p:style>
              <a:lnRef idx="2">
                <a:schemeClr val="accent3"/>
              </a:lnRef>
              <a:fillRef idx="1">
                <a:schemeClr val="lt1"/>
              </a:fillRef>
              <a:effectRef idx="0">
                <a:schemeClr val="accent3"/>
              </a:effectRef>
              <a:fontRef idx="minor">
                <a:schemeClr val="dk1"/>
              </a:fontRef>
            </p:style>
            <p:txBody>
              <a:bodyPr vert="horz" wrap="square" lIns="0" tIns="0" rIns="0" bIns="0" rtlCol="0">
                <a:spAutoFit/>
              </a:bodyPr>
              <a:lstStyle/>
              <a:p>
                <a:pPr marL="12065" marR="5080" indent="7620" algn="ctr">
                  <a:lnSpc>
                    <a:spcPct val="90400"/>
                  </a:lnSpc>
                </a:pPr>
                <a:r>
                  <a:rPr lang="en-US" sz="2000" b="1" spc="-40" dirty="0">
                    <a:latin typeface="+mn-lt"/>
                    <a:cs typeface="Calibri"/>
                  </a:rPr>
                  <a:t>Contract</a:t>
                </a:r>
                <a:r>
                  <a:rPr lang="en-US" sz="2000" b="1" dirty="0">
                    <a:latin typeface="+mn-lt"/>
                    <a:cs typeface="Calibri"/>
                  </a:rPr>
                  <a:t> and Financial Support  </a:t>
                </a:r>
                <a:r>
                  <a:rPr lang="en-US" sz="2000" b="1" spc="20" dirty="0">
                    <a:latin typeface="+mn-lt"/>
                    <a:cs typeface="Calibri"/>
                  </a:rPr>
                  <a:t>Services</a:t>
                </a:r>
                <a:endParaRPr sz="2000" dirty="0">
                  <a:latin typeface="+mn-lt"/>
                  <a:cs typeface="Calibri"/>
                </a:endParaRPr>
              </a:p>
            </p:txBody>
          </p:sp>
          <p:sp>
            <p:nvSpPr>
              <p:cNvPr id="13" name="object 19" descr="&quot;  &quot;">
                <a:extLst>
                  <a:ext uri="{FF2B5EF4-FFF2-40B4-BE49-F238E27FC236}">
                    <a16:creationId xmlns:a16="http://schemas.microsoft.com/office/drawing/2014/main" id="{D036D8B8-3DCE-D976-7802-A37EDCC7397C}"/>
                  </a:ext>
                </a:extLst>
              </p:cNvPr>
              <p:cNvSpPr/>
              <p:nvPr/>
            </p:nvSpPr>
            <p:spPr>
              <a:xfrm>
                <a:off x="6342161" y="1447800"/>
                <a:ext cx="2047502" cy="917847"/>
              </a:xfrm>
              <a:prstGeom prst="rect">
                <a:avLst/>
              </a:prstGeom>
              <a:solidFill>
                <a:schemeClr val="bg1"/>
              </a:solidFill>
              <a:ln>
                <a:solidFill>
                  <a:schemeClr val="tx1">
                    <a:lumMod val="75000"/>
                  </a:schemeClr>
                </a:solidFill>
              </a:ln>
              <a:scene3d>
                <a:camera prst="orthographicFront"/>
                <a:lightRig rig="threePt" dir="t"/>
              </a:scene3d>
              <a:sp3d>
                <a:bevelT/>
              </a:sp3d>
            </p:spPr>
            <p:txBody>
              <a:bodyPr wrap="square" lIns="0" tIns="0" rIns="0" bIns="0" rtlCol="0"/>
              <a:lstStyle/>
              <a:p>
                <a:endParaRPr sz="2400" dirty="0">
                  <a:solidFill>
                    <a:schemeClr val="tx1"/>
                  </a:solidFill>
                  <a:latin typeface="Arial" panose="020B0604020202020204" pitchFamily="34" charset="0"/>
                  <a:ea typeface="ＭＳ Ｐゴシック" panose="020B0600070205080204" pitchFamily="34" charset="-128"/>
                </a:endParaRPr>
              </a:p>
            </p:txBody>
          </p:sp>
          <p:sp>
            <p:nvSpPr>
              <p:cNvPr id="14" name="object 26">
                <a:extLst>
                  <a:ext uri="{FF2B5EF4-FFF2-40B4-BE49-F238E27FC236}">
                    <a16:creationId xmlns:a16="http://schemas.microsoft.com/office/drawing/2014/main" id="{66FDDC0F-C7EA-8C46-309D-BE3426AB1173}"/>
                  </a:ext>
                </a:extLst>
              </p:cNvPr>
              <p:cNvSpPr txBox="1"/>
              <p:nvPr/>
            </p:nvSpPr>
            <p:spPr>
              <a:xfrm>
                <a:off x="6460059" y="1473135"/>
                <a:ext cx="1811706" cy="830997"/>
              </a:xfrm>
              <a:prstGeom prst="rect">
                <a:avLst/>
              </a:prstGeom>
            </p:spPr>
            <p:style>
              <a:lnRef idx="2">
                <a:schemeClr val="accent3"/>
              </a:lnRef>
              <a:fillRef idx="1">
                <a:schemeClr val="lt1"/>
              </a:fillRef>
              <a:effectRef idx="0">
                <a:schemeClr val="accent3"/>
              </a:effectRef>
              <a:fontRef idx="minor">
                <a:schemeClr val="dk1"/>
              </a:fontRef>
            </p:style>
            <p:txBody>
              <a:bodyPr vert="horz" wrap="square" lIns="0" tIns="0" rIns="0" bIns="0" rtlCol="0">
                <a:spAutoFit/>
              </a:bodyPr>
              <a:lstStyle/>
              <a:p>
                <a:pPr marL="12065" marR="5080" indent="7620" algn="ctr">
                  <a:lnSpc>
                    <a:spcPct val="90400"/>
                  </a:lnSpc>
                </a:pPr>
                <a:r>
                  <a:rPr lang="en-US" sz="2000" b="1" spc="-40" dirty="0">
                    <a:latin typeface="+mn-lt"/>
                    <a:cs typeface="Calibri"/>
                  </a:rPr>
                  <a:t>Contact</a:t>
                </a:r>
                <a:r>
                  <a:rPr lang="en-US" sz="2000" b="1" dirty="0">
                    <a:latin typeface="+mn-lt"/>
                    <a:cs typeface="Calibri"/>
                  </a:rPr>
                  <a:t> </a:t>
                </a:r>
                <a:br>
                  <a:rPr lang="en-US" sz="2000" b="1" dirty="0">
                    <a:latin typeface="+mn-lt"/>
                    <a:cs typeface="Calibri"/>
                  </a:rPr>
                </a:br>
                <a:r>
                  <a:rPr lang="en-US" sz="2000" b="1" dirty="0">
                    <a:latin typeface="+mn-lt"/>
                    <a:cs typeface="Calibri"/>
                  </a:rPr>
                  <a:t>Center</a:t>
                </a:r>
                <a:r>
                  <a:rPr sz="2000" b="1" dirty="0">
                    <a:latin typeface="+mn-lt"/>
                    <a:cs typeface="Calibri"/>
                  </a:rPr>
                  <a:t> </a:t>
                </a:r>
                <a:br>
                  <a:rPr lang="en-US" sz="2000" b="1" dirty="0">
                    <a:latin typeface="+mn-lt"/>
                    <a:cs typeface="Calibri"/>
                  </a:rPr>
                </a:br>
                <a:r>
                  <a:rPr lang="en-US" sz="2000" b="1" spc="30" dirty="0">
                    <a:latin typeface="+mn-lt"/>
                    <a:cs typeface="Calibri"/>
                  </a:rPr>
                  <a:t>Services</a:t>
                </a:r>
                <a:endParaRPr sz="2000" dirty="0">
                  <a:latin typeface="+mn-lt"/>
                  <a:cs typeface="Calibri"/>
                </a:endParaRPr>
              </a:p>
            </p:txBody>
          </p:sp>
        </p:grpSp>
        <p:grpSp>
          <p:nvGrpSpPr>
            <p:cNvPr id="5" name="Group 4">
              <a:extLst>
                <a:ext uri="{FF2B5EF4-FFF2-40B4-BE49-F238E27FC236}">
                  <a16:creationId xmlns:a16="http://schemas.microsoft.com/office/drawing/2014/main" id="{50675C19-DEDA-35AA-074E-F448A9B6AA01}"/>
                </a:ext>
              </a:extLst>
            </p:cNvPr>
            <p:cNvGrpSpPr/>
            <p:nvPr/>
          </p:nvGrpSpPr>
          <p:grpSpPr>
            <a:xfrm>
              <a:off x="838200" y="2388904"/>
              <a:ext cx="7863608" cy="3242362"/>
              <a:chOff x="838200" y="2611495"/>
              <a:chExt cx="7863608" cy="3242362"/>
            </a:xfrm>
          </p:grpSpPr>
          <p:sp>
            <p:nvSpPr>
              <p:cNvPr id="6" name="object 14">
                <a:extLst>
                  <a:ext uri="{FF2B5EF4-FFF2-40B4-BE49-F238E27FC236}">
                    <a16:creationId xmlns:a16="http://schemas.microsoft.com/office/drawing/2014/main" id="{DE1154B0-65DB-719E-6CA7-46B8877B9D8F}"/>
                  </a:ext>
                </a:extLst>
              </p:cNvPr>
              <p:cNvSpPr txBox="1"/>
              <p:nvPr/>
            </p:nvSpPr>
            <p:spPr>
              <a:xfrm>
                <a:off x="838200" y="2611495"/>
                <a:ext cx="2514600" cy="3242362"/>
              </a:xfrm>
              <a:prstGeom prst="rect">
                <a:avLst/>
              </a:prstGeom>
            </p:spPr>
            <p:txBody>
              <a:bodyPr vert="horz" wrap="square" lIns="0" tIns="0" rIns="0" bIns="0" rtlCol="0">
                <a:spAutoFit/>
              </a:bodyPr>
              <a:lstStyle/>
              <a:p>
                <a:pPr marL="184150" indent="-171450">
                  <a:lnSpc>
                    <a:spcPts val="2200"/>
                  </a:lnSpc>
                  <a:spcBef>
                    <a:spcPts val="600"/>
                  </a:spcBef>
                  <a:spcAft>
                    <a:spcPts val="300"/>
                  </a:spcAft>
                  <a:buClr>
                    <a:srgbClr val="007EBD"/>
                  </a:buClr>
                  <a:buFont typeface="Arial" panose="020B0604020202020204" pitchFamily="34" charset="0"/>
                  <a:buChar char="•"/>
                  <a:tabLst>
                    <a:tab pos="394335" algn="l"/>
                  </a:tabLst>
                </a:pPr>
                <a:r>
                  <a:rPr lang="en-US" sz="2400" spc="-60" dirty="0">
                    <a:solidFill>
                      <a:schemeClr val="tx1">
                        <a:lumMod val="50000"/>
                      </a:schemeClr>
                    </a:solidFill>
                    <a:latin typeface="Calibri"/>
                    <a:cs typeface="Calibri"/>
                  </a:rPr>
                  <a:t>T</a:t>
                </a:r>
                <a:r>
                  <a:rPr lang="en-US" sz="2400" spc="-50" dirty="0">
                    <a:solidFill>
                      <a:schemeClr val="tx1">
                        <a:lumMod val="50000"/>
                      </a:schemeClr>
                    </a:solidFill>
                    <a:latin typeface="Calibri"/>
                    <a:cs typeface="Calibri"/>
                  </a:rPr>
                  <a:t>r</a:t>
                </a:r>
                <a:r>
                  <a:rPr lang="en-US" sz="2400" spc="20" dirty="0">
                    <a:solidFill>
                      <a:schemeClr val="tx1">
                        <a:lumMod val="50000"/>
                      </a:schemeClr>
                    </a:solidFill>
                    <a:latin typeface="Calibri"/>
                    <a:cs typeface="Calibri"/>
                  </a:rPr>
                  <a:t>a</a:t>
                </a:r>
                <a:r>
                  <a:rPr lang="en-US" sz="2400" spc="-35" dirty="0">
                    <a:solidFill>
                      <a:schemeClr val="tx1">
                        <a:lumMod val="50000"/>
                      </a:schemeClr>
                    </a:solidFill>
                    <a:latin typeface="Calibri"/>
                    <a:cs typeface="Calibri"/>
                  </a:rPr>
                  <a:t>n</a:t>
                </a:r>
                <a:r>
                  <a:rPr lang="en-US" sz="2400" spc="50" dirty="0">
                    <a:solidFill>
                      <a:schemeClr val="tx1">
                        <a:lumMod val="50000"/>
                      </a:schemeClr>
                    </a:solidFill>
                    <a:latin typeface="Calibri"/>
                    <a:cs typeface="Calibri"/>
                  </a:rPr>
                  <a:t>s</a:t>
                </a:r>
                <a:r>
                  <a:rPr lang="en-US" sz="2400" spc="5" dirty="0">
                    <a:solidFill>
                      <a:schemeClr val="tx1">
                        <a:lumMod val="50000"/>
                      </a:schemeClr>
                    </a:solidFill>
                    <a:latin typeface="Calibri"/>
                    <a:cs typeface="Calibri"/>
                  </a:rPr>
                  <a:t>c</a:t>
                </a:r>
                <a:r>
                  <a:rPr lang="en-US" sz="2400" spc="-50" dirty="0">
                    <a:solidFill>
                      <a:schemeClr val="tx1">
                        <a:lumMod val="50000"/>
                      </a:schemeClr>
                    </a:solidFill>
                    <a:latin typeface="Calibri"/>
                    <a:cs typeface="Calibri"/>
                  </a:rPr>
                  <a:t>r</a:t>
                </a:r>
                <a:r>
                  <a:rPr lang="en-US" sz="2400" spc="20" dirty="0">
                    <a:solidFill>
                      <a:schemeClr val="tx1">
                        <a:lumMod val="50000"/>
                      </a:schemeClr>
                    </a:solidFill>
                    <a:latin typeface="Calibri"/>
                    <a:cs typeface="Calibri"/>
                  </a:rPr>
                  <a:t>i</a:t>
                </a:r>
                <a:r>
                  <a:rPr lang="en-US" sz="2400" spc="-35" dirty="0">
                    <a:solidFill>
                      <a:schemeClr val="tx1">
                        <a:lumMod val="50000"/>
                      </a:schemeClr>
                    </a:solidFill>
                    <a:latin typeface="Calibri"/>
                    <a:cs typeface="Calibri"/>
                  </a:rPr>
                  <a:t>pt</a:t>
                </a:r>
                <a:r>
                  <a:rPr lang="en-US" sz="2400" spc="20" dirty="0">
                    <a:solidFill>
                      <a:schemeClr val="tx1">
                        <a:lumMod val="50000"/>
                      </a:schemeClr>
                    </a:solidFill>
                    <a:latin typeface="Calibri"/>
                    <a:cs typeface="Calibri"/>
                  </a:rPr>
                  <a:t>i</a:t>
                </a:r>
                <a:r>
                  <a:rPr lang="en-US" sz="2400" spc="-35" dirty="0">
                    <a:solidFill>
                      <a:schemeClr val="tx1">
                        <a:lumMod val="50000"/>
                      </a:schemeClr>
                    </a:solidFill>
                    <a:latin typeface="Calibri"/>
                    <a:cs typeface="Calibri"/>
                  </a:rPr>
                  <a:t>o</a:t>
                </a:r>
                <a:r>
                  <a:rPr lang="en-US" sz="2400" dirty="0">
                    <a:solidFill>
                      <a:schemeClr val="tx1">
                        <a:lumMod val="50000"/>
                      </a:schemeClr>
                    </a:solidFill>
                    <a:latin typeface="Calibri"/>
                    <a:cs typeface="Calibri"/>
                  </a:rPr>
                  <a:t>n</a:t>
                </a:r>
                <a:r>
                  <a:rPr lang="en-US" sz="2400" spc="-5" dirty="0">
                    <a:solidFill>
                      <a:schemeClr val="tx1">
                        <a:lumMod val="50000"/>
                      </a:schemeClr>
                    </a:solidFill>
                    <a:latin typeface="Calibri"/>
                    <a:cs typeface="Calibri"/>
                  </a:rPr>
                  <a:t> </a:t>
                </a:r>
                <a:endParaRPr lang="en-US" sz="2400" spc="-10" dirty="0">
                  <a:solidFill>
                    <a:schemeClr val="tx1">
                      <a:lumMod val="50000"/>
                    </a:schemeClr>
                  </a:solidFill>
                  <a:latin typeface="Calibri"/>
                  <a:cs typeface="Calibri"/>
                </a:endParaRPr>
              </a:p>
              <a:p>
                <a:pPr marL="184150" indent="-171450">
                  <a:lnSpc>
                    <a:spcPts val="2200"/>
                  </a:lnSpc>
                  <a:spcBef>
                    <a:spcPts val="600"/>
                  </a:spcBef>
                  <a:spcAft>
                    <a:spcPts val="300"/>
                  </a:spcAft>
                  <a:buClr>
                    <a:srgbClr val="007EBD"/>
                  </a:buClr>
                  <a:buFont typeface="Arial" panose="020B0604020202020204" pitchFamily="34" charset="0"/>
                  <a:buChar char="•"/>
                  <a:tabLst>
                    <a:tab pos="394335" algn="l"/>
                  </a:tabLst>
                </a:pPr>
                <a:r>
                  <a:rPr lang="en-US" sz="2400" spc="5" dirty="0">
                    <a:solidFill>
                      <a:schemeClr val="tx1">
                        <a:lumMod val="50000"/>
                      </a:schemeClr>
                    </a:solidFill>
                    <a:latin typeface="Calibri"/>
                    <a:cs typeface="Calibri"/>
                  </a:rPr>
                  <a:t>D</a:t>
                </a:r>
                <a:r>
                  <a:rPr lang="en-US" sz="2400" spc="-35" dirty="0">
                    <a:solidFill>
                      <a:schemeClr val="tx1">
                        <a:lumMod val="50000"/>
                      </a:schemeClr>
                    </a:solidFill>
                    <a:latin typeface="Calibri"/>
                    <a:cs typeface="Calibri"/>
                  </a:rPr>
                  <a:t>o</a:t>
                </a:r>
                <a:r>
                  <a:rPr lang="en-US" sz="2400" spc="15" dirty="0">
                    <a:solidFill>
                      <a:schemeClr val="tx1">
                        <a:lumMod val="50000"/>
                      </a:schemeClr>
                    </a:solidFill>
                    <a:latin typeface="Calibri"/>
                    <a:cs typeface="Calibri"/>
                  </a:rPr>
                  <a:t>c</a:t>
                </a:r>
                <a:r>
                  <a:rPr lang="en-US" sz="2400" spc="-35" dirty="0">
                    <a:solidFill>
                      <a:schemeClr val="tx1">
                        <a:lumMod val="50000"/>
                      </a:schemeClr>
                    </a:solidFill>
                    <a:latin typeface="Calibri"/>
                    <a:cs typeface="Calibri"/>
                  </a:rPr>
                  <a:t>u</a:t>
                </a:r>
                <a:r>
                  <a:rPr lang="en-US" sz="2400" spc="-65" dirty="0">
                    <a:solidFill>
                      <a:schemeClr val="tx1">
                        <a:lumMod val="50000"/>
                      </a:schemeClr>
                    </a:solidFill>
                    <a:latin typeface="Calibri"/>
                    <a:cs typeface="Calibri"/>
                  </a:rPr>
                  <a:t>m</a:t>
                </a:r>
                <a:r>
                  <a:rPr lang="en-US" sz="2400" dirty="0">
                    <a:solidFill>
                      <a:schemeClr val="tx1">
                        <a:lumMod val="50000"/>
                      </a:schemeClr>
                    </a:solidFill>
                    <a:latin typeface="Calibri"/>
                    <a:cs typeface="Calibri"/>
                  </a:rPr>
                  <a:t>e</a:t>
                </a:r>
                <a:r>
                  <a:rPr lang="en-US" sz="2400" spc="-35" dirty="0">
                    <a:solidFill>
                      <a:schemeClr val="tx1">
                        <a:lumMod val="50000"/>
                      </a:schemeClr>
                    </a:solidFill>
                    <a:latin typeface="Calibri"/>
                    <a:cs typeface="Calibri"/>
                  </a:rPr>
                  <a:t>n</a:t>
                </a:r>
                <a:r>
                  <a:rPr lang="en-US" sz="2400" dirty="0">
                    <a:solidFill>
                      <a:schemeClr val="tx1">
                        <a:lumMod val="50000"/>
                      </a:schemeClr>
                    </a:solidFill>
                    <a:latin typeface="Calibri"/>
                    <a:cs typeface="Calibri"/>
                  </a:rPr>
                  <a:t>t/Data </a:t>
                </a:r>
                <a:r>
                  <a:rPr lang="en-US" sz="2400" spc="30" dirty="0">
                    <a:solidFill>
                      <a:schemeClr val="tx1">
                        <a:lumMod val="50000"/>
                      </a:schemeClr>
                    </a:solidFill>
                    <a:latin typeface="Calibri"/>
                    <a:cs typeface="Calibri"/>
                  </a:rPr>
                  <a:t>Management</a:t>
                </a:r>
              </a:p>
              <a:p>
                <a:pPr marL="184150" indent="-171450">
                  <a:lnSpc>
                    <a:spcPts val="2200"/>
                  </a:lnSpc>
                  <a:spcBef>
                    <a:spcPts val="600"/>
                  </a:spcBef>
                  <a:spcAft>
                    <a:spcPts val="300"/>
                  </a:spcAft>
                  <a:buClr>
                    <a:srgbClr val="007EBD"/>
                  </a:buClr>
                  <a:buFont typeface="Arial" panose="020B0604020202020204" pitchFamily="34" charset="0"/>
                  <a:buChar char="•"/>
                  <a:tabLst>
                    <a:tab pos="394335" algn="l"/>
                  </a:tabLst>
                </a:pPr>
                <a:r>
                  <a:rPr lang="en-US" sz="2400" spc="5" dirty="0">
                    <a:solidFill>
                      <a:schemeClr val="tx1">
                        <a:lumMod val="50000"/>
                      </a:schemeClr>
                    </a:solidFill>
                    <a:latin typeface="Calibri"/>
                    <a:cs typeface="Calibri"/>
                  </a:rPr>
                  <a:t>D</a:t>
                </a:r>
                <a:r>
                  <a:rPr lang="en-US" sz="2400" spc="20" dirty="0">
                    <a:solidFill>
                      <a:schemeClr val="tx1">
                        <a:lumMod val="50000"/>
                      </a:schemeClr>
                    </a:solidFill>
                    <a:latin typeface="Calibri"/>
                    <a:cs typeface="Calibri"/>
                  </a:rPr>
                  <a:t>i</a:t>
                </a:r>
                <a:r>
                  <a:rPr lang="en-US" sz="2400" spc="30" dirty="0">
                    <a:solidFill>
                      <a:schemeClr val="tx1">
                        <a:lumMod val="50000"/>
                      </a:schemeClr>
                    </a:solidFill>
                    <a:latin typeface="Calibri"/>
                    <a:cs typeface="Calibri"/>
                  </a:rPr>
                  <a:t>g</a:t>
                </a:r>
                <a:r>
                  <a:rPr lang="en-US" sz="2400" spc="20" dirty="0">
                    <a:solidFill>
                      <a:schemeClr val="tx1">
                        <a:lumMod val="50000"/>
                      </a:schemeClr>
                    </a:solidFill>
                    <a:latin typeface="Calibri"/>
                    <a:cs typeface="Calibri"/>
                  </a:rPr>
                  <a:t>i</a:t>
                </a:r>
                <a:r>
                  <a:rPr lang="en-US" sz="2400" spc="-30" dirty="0">
                    <a:solidFill>
                      <a:schemeClr val="tx1">
                        <a:lumMod val="50000"/>
                      </a:schemeClr>
                    </a:solidFill>
                    <a:latin typeface="Calibri"/>
                    <a:cs typeface="Calibri"/>
                  </a:rPr>
                  <a:t>t</a:t>
                </a:r>
                <a:r>
                  <a:rPr lang="en-US" sz="2400" spc="20" dirty="0">
                    <a:solidFill>
                      <a:schemeClr val="tx1">
                        <a:lumMod val="50000"/>
                      </a:schemeClr>
                    </a:solidFill>
                    <a:latin typeface="Calibri"/>
                    <a:cs typeface="Calibri"/>
                  </a:rPr>
                  <a:t>a</a:t>
                </a:r>
                <a:r>
                  <a:rPr lang="en-US" sz="2400" dirty="0">
                    <a:solidFill>
                      <a:schemeClr val="tx1">
                        <a:lumMod val="50000"/>
                      </a:schemeClr>
                    </a:solidFill>
                    <a:latin typeface="Calibri"/>
                    <a:cs typeface="Calibri"/>
                  </a:rPr>
                  <a:t>l </a:t>
                </a:r>
                <a:r>
                  <a:rPr lang="en-US" sz="2400" dirty="0">
                    <a:solidFill>
                      <a:schemeClr val="tx1">
                        <a:lumMod val="50000"/>
                      </a:schemeClr>
                    </a:solidFill>
                    <a:latin typeface="+mn-lt"/>
                    <a:cs typeface="Calibri"/>
                  </a:rPr>
                  <a:t>I</a:t>
                </a:r>
                <a:r>
                  <a:rPr lang="en-US" sz="2400" spc="-65" dirty="0">
                    <a:solidFill>
                      <a:schemeClr val="tx1">
                        <a:lumMod val="50000"/>
                      </a:schemeClr>
                    </a:solidFill>
                    <a:latin typeface="+mn-lt"/>
                    <a:cs typeface="Calibri"/>
                  </a:rPr>
                  <a:t>m</a:t>
                </a:r>
                <a:r>
                  <a:rPr lang="en-US" sz="2400" spc="20" dirty="0">
                    <a:solidFill>
                      <a:schemeClr val="tx1">
                        <a:lumMod val="50000"/>
                      </a:schemeClr>
                    </a:solidFill>
                    <a:latin typeface="+mn-lt"/>
                    <a:cs typeface="Calibri"/>
                  </a:rPr>
                  <a:t>a</a:t>
                </a:r>
                <a:r>
                  <a:rPr lang="en-US" sz="2400" spc="30" dirty="0">
                    <a:solidFill>
                      <a:schemeClr val="tx1">
                        <a:lumMod val="50000"/>
                      </a:schemeClr>
                    </a:solidFill>
                    <a:latin typeface="+mn-lt"/>
                    <a:cs typeface="Calibri"/>
                  </a:rPr>
                  <a:t>g</a:t>
                </a:r>
                <a:r>
                  <a:rPr lang="en-US" sz="2400" spc="20" dirty="0">
                    <a:solidFill>
                      <a:schemeClr val="tx1">
                        <a:lumMod val="50000"/>
                      </a:schemeClr>
                    </a:solidFill>
                    <a:latin typeface="+mn-lt"/>
                    <a:cs typeface="Calibri"/>
                  </a:rPr>
                  <a:t>i</a:t>
                </a:r>
                <a:r>
                  <a:rPr lang="en-US" sz="2400" spc="-35" dirty="0">
                    <a:solidFill>
                      <a:schemeClr val="tx1">
                        <a:lumMod val="50000"/>
                      </a:schemeClr>
                    </a:solidFill>
                    <a:latin typeface="+mn-lt"/>
                    <a:cs typeface="Calibri"/>
                  </a:rPr>
                  <a:t>n</a:t>
                </a:r>
                <a:r>
                  <a:rPr lang="en-US" sz="2400" dirty="0">
                    <a:solidFill>
                      <a:schemeClr val="tx1">
                        <a:lumMod val="50000"/>
                      </a:schemeClr>
                    </a:solidFill>
                    <a:latin typeface="+mn-lt"/>
                    <a:cs typeface="Calibri"/>
                  </a:rPr>
                  <a:t>g</a:t>
                </a:r>
              </a:p>
              <a:p>
                <a:pPr marL="184150" indent="-171450">
                  <a:lnSpc>
                    <a:spcPts val="2200"/>
                  </a:lnSpc>
                  <a:spcBef>
                    <a:spcPts val="600"/>
                  </a:spcBef>
                  <a:spcAft>
                    <a:spcPts val="300"/>
                  </a:spcAft>
                  <a:buClr>
                    <a:srgbClr val="007EBD"/>
                  </a:buClr>
                  <a:buFont typeface="Arial" panose="020B0604020202020204" pitchFamily="34" charset="0"/>
                  <a:buChar char="•"/>
                  <a:tabLst>
                    <a:tab pos="394335" algn="l"/>
                  </a:tabLst>
                </a:pPr>
                <a:r>
                  <a:rPr lang="en-US" sz="2400" dirty="0">
                    <a:solidFill>
                      <a:schemeClr val="tx1">
                        <a:lumMod val="50000"/>
                      </a:schemeClr>
                    </a:solidFill>
                    <a:latin typeface="Calibri"/>
                    <a:cs typeface="Calibri"/>
                  </a:rPr>
                  <a:t>Cybersecurity</a:t>
                </a:r>
              </a:p>
              <a:p>
                <a:pPr marL="184150" indent="-171450">
                  <a:lnSpc>
                    <a:spcPts val="2200"/>
                  </a:lnSpc>
                  <a:spcBef>
                    <a:spcPts val="600"/>
                  </a:spcBef>
                  <a:spcAft>
                    <a:spcPts val="300"/>
                  </a:spcAft>
                  <a:buClr>
                    <a:srgbClr val="007EBD"/>
                  </a:buClr>
                  <a:buFont typeface="Arial" panose="020B0604020202020204" pitchFamily="34" charset="0"/>
                  <a:buChar char="•"/>
                  <a:tabLst>
                    <a:tab pos="394335" algn="l"/>
                  </a:tabLst>
                </a:pPr>
                <a:r>
                  <a:rPr lang="en-US" sz="2400" spc="30" dirty="0">
                    <a:solidFill>
                      <a:schemeClr val="tx1">
                        <a:lumMod val="50000"/>
                      </a:schemeClr>
                    </a:solidFill>
                    <a:latin typeface="Calibri"/>
                    <a:cs typeface="Calibri"/>
                  </a:rPr>
                  <a:t>Software Testing</a:t>
                </a:r>
                <a:endParaRPr lang="en-US" sz="2400" dirty="0">
                  <a:solidFill>
                    <a:schemeClr val="tx1">
                      <a:lumMod val="50000"/>
                    </a:schemeClr>
                  </a:solidFill>
                  <a:latin typeface="Calibri"/>
                  <a:cs typeface="Calibri"/>
                </a:endParaRPr>
              </a:p>
              <a:p>
                <a:pPr marL="184150" indent="-171450">
                  <a:lnSpc>
                    <a:spcPts val="2200"/>
                  </a:lnSpc>
                  <a:spcBef>
                    <a:spcPts val="600"/>
                  </a:spcBef>
                  <a:spcAft>
                    <a:spcPts val="300"/>
                  </a:spcAft>
                  <a:buClr>
                    <a:srgbClr val="007EBD"/>
                  </a:buClr>
                  <a:buFont typeface="Arial" panose="020B0604020202020204" pitchFamily="34" charset="0"/>
                  <a:buChar char="•"/>
                  <a:tabLst>
                    <a:tab pos="394335" algn="l"/>
                  </a:tabLst>
                </a:pPr>
                <a:r>
                  <a:rPr lang="en-US" sz="2400" spc="-30" dirty="0">
                    <a:solidFill>
                      <a:schemeClr val="tx1">
                        <a:lumMod val="50000"/>
                      </a:schemeClr>
                    </a:solidFill>
                    <a:latin typeface="Calibri"/>
                    <a:cs typeface="Calibri"/>
                  </a:rPr>
                  <a:t>S</a:t>
                </a:r>
                <a:r>
                  <a:rPr lang="en-US" sz="2400" dirty="0">
                    <a:solidFill>
                      <a:schemeClr val="tx1">
                        <a:lumMod val="50000"/>
                      </a:schemeClr>
                    </a:solidFill>
                    <a:latin typeface="Calibri"/>
                    <a:cs typeface="Calibri"/>
                  </a:rPr>
                  <a:t>e</a:t>
                </a:r>
                <a:r>
                  <a:rPr lang="en-US" sz="2400" spc="15" dirty="0">
                    <a:solidFill>
                      <a:schemeClr val="tx1">
                        <a:lumMod val="50000"/>
                      </a:schemeClr>
                    </a:solidFill>
                    <a:latin typeface="Calibri"/>
                    <a:cs typeface="Calibri"/>
                  </a:rPr>
                  <a:t>c</a:t>
                </a:r>
                <a:r>
                  <a:rPr lang="en-US" sz="2400" spc="-30" dirty="0">
                    <a:solidFill>
                      <a:schemeClr val="tx1">
                        <a:lumMod val="50000"/>
                      </a:schemeClr>
                    </a:solidFill>
                    <a:latin typeface="Calibri"/>
                    <a:cs typeface="Calibri"/>
                  </a:rPr>
                  <a:t>t</a:t>
                </a:r>
                <a:r>
                  <a:rPr lang="en-US" sz="2400" spc="20" dirty="0">
                    <a:solidFill>
                      <a:schemeClr val="tx1">
                        <a:lumMod val="50000"/>
                      </a:schemeClr>
                    </a:solidFill>
                    <a:latin typeface="Calibri"/>
                    <a:cs typeface="Calibri"/>
                  </a:rPr>
                  <a:t>i</a:t>
                </a:r>
                <a:r>
                  <a:rPr lang="en-US" sz="2400" spc="-35" dirty="0">
                    <a:solidFill>
                      <a:schemeClr val="tx1">
                        <a:lumMod val="50000"/>
                      </a:schemeClr>
                    </a:solidFill>
                    <a:latin typeface="Calibri"/>
                    <a:cs typeface="Calibri"/>
                  </a:rPr>
                  <a:t>o</a:t>
                </a:r>
                <a:r>
                  <a:rPr lang="en-US" sz="2400" dirty="0">
                    <a:solidFill>
                      <a:schemeClr val="tx1">
                        <a:lumMod val="50000"/>
                      </a:schemeClr>
                    </a:solidFill>
                    <a:latin typeface="Calibri"/>
                    <a:cs typeface="Calibri"/>
                  </a:rPr>
                  <a:t>n</a:t>
                </a:r>
                <a:r>
                  <a:rPr lang="en-US" sz="2400" spc="-5" dirty="0">
                    <a:solidFill>
                      <a:schemeClr val="tx1">
                        <a:lumMod val="50000"/>
                      </a:schemeClr>
                    </a:solidFill>
                    <a:latin typeface="Calibri"/>
                    <a:cs typeface="Calibri"/>
                  </a:rPr>
                  <a:t> </a:t>
                </a:r>
                <a:r>
                  <a:rPr lang="en-US" sz="2400" spc="-10" dirty="0">
                    <a:solidFill>
                      <a:schemeClr val="tx1">
                        <a:lumMod val="50000"/>
                      </a:schemeClr>
                    </a:solidFill>
                    <a:latin typeface="Calibri"/>
                    <a:cs typeface="Calibri"/>
                  </a:rPr>
                  <a:t>50</a:t>
                </a:r>
                <a:r>
                  <a:rPr lang="en-US" sz="2400" dirty="0">
                    <a:solidFill>
                      <a:schemeClr val="tx1">
                        <a:lumMod val="50000"/>
                      </a:schemeClr>
                    </a:solidFill>
                    <a:latin typeface="Calibri"/>
                    <a:cs typeface="Calibri"/>
                  </a:rPr>
                  <a:t>8 </a:t>
                </a:r>
                <a:r>
                  <a:rPr lang="en-US" sz="2400" spc="-25" dirty="0">
                    <a:solidFill>
                      <a:schemeClr val="tx1">
                        <a:lumMod val="50000"/>
                      </a:schemeClr>
                    </a:solidFill>
                    <a:latin typeface="Calibri"/>
                    <a:cs typeface="Calibri"/>
                  </a:rPr>
                  <a:t>Compliance</a:t>
                </a:r>
                <a:endParaRPr lang="en-US" sz="2400" dirty="0">
                  <a:solidFill>
                    <a:schemeClr val="tx1">
                      <a:lumMod val="50000"/>
                    </a:schemeClr>
                  </a:solidFill>
                  <a:latin typeface="Calibri"/>
                  <a:cs typeface="Calibri"/>
                </a:endParaRPr>
              </a:p>
              <a:p>
                <a:pPr marL="12700">
                  <a:lnSpc>
                    <a:spcPts val="2200"/>
                  </a:lnSpc>
                  <a:spcBef>
                    <a:spcPts val="600"/>
                  </a:spcBef>
                  <a:spcAft>
                    <a:spcPts val="300"/>
                  </a:spcAft>
                  <a:buClr>
                    <a:srgbClr val="007EBD"/>
                  </a:buClr>
                  <a:tabLst>
                    <a:tab pos="394335" algn="l"/>
                  </a:tabLst>
                </a:pPr>
                <a:endParaRPr lang="en-US" sz="2400" dirty="0">
                  <a:solidFill>
                    <a:schemeClr val="tx1">
                      <a:lumMod val="50000"/>
                    </a:schemeClr>
                  </a:solidFill>
                  <a:latin typeface="Calibri"/>
                  <a:cs typeface="Calibri"/>
                </a:endParaRPr>
              </a:p>
            </p:txBody>
          </p:sp>
          <p:sp>
            <p:nvSpPr>
              <p:cNvPr id="7" name="object 13">
                <a:extLst>
                  <a:ext uri="{FF2B5EF4-FFF2-40B4-BE49-F238E27FC236}">
                    <a16:creationId xmlns:a16="http://schemas.microsoft.com/office/drawing/2014/main" id="{BF65959C-DD84-569A-5B4B-8E0B0BB82676}"/>
                  </a:ext>
                </a:extLst>
              </p:cNvPr>
              <p:cNvSpPr txBox="1"/>
              <p:nvPr/>
            </p:nvSpPr>
            <p:spPr>
              <a:xfrm>
                <a:off x="3511758" y="2634202"/>
                <a:ext cx="2473485" cy="3167534"/>
              </a:xfrm>
              <a:prstGeom prst="rect">
                <a:avLst/>
              </a:prstGeom>
            </p:spPr>
            <p:txBody>
              <a:bodyPr vert="horz" wrap="square" lIns="0" tIns="0" rIns="0" bIns="0" rtlCol="0">
                <a:spAutoFit/>
              </a:bodyPr>
              <a:lstStyle/>
              <a:p>
                <a:pPr marL="184150" indent="-171450">
                  <a:lnSpc>
                    <a:spcPts val="2200"/>
                  </a:lnSpc>
                  <a:spcBef>
                    <a:spcPts val="600"/>
                  </a:spcBef>
                  <a:spcAft>
                    <a:spcPts val="300"/>
                  </a:spcAft>
                  <a:buClr>
                    <a:srgbClr val="007EBD"/>
                  </a:buClr>
                  <a:buFont typeface="Arial" panose="020B0604020202020204" pitchFamily="34" charset="0"/>
                  <a:buChar char="•"/>
                  <a:tabLst>
                    <a:tab pos="356235" algn="l"/>
                  </a:tabLst>
                </a:pPr>
                <a:r>
                  <a:rPr sz="2400" spc="-55" dirty="0">
                    <a:solidFill>
                      <a:schemeClr val="tx1">
                        <a:lumMod val="50000"/>
                      </a:schemeClr>
                    </a:solidFill>
                    <a:latin typeface="+mn-lt"/>
                    <a:cs typeface="Calibri"/>
                  </a:rPr>
                  <a:t>Prepare “</a:t>
                </a:r>
                <a:r>
                  <a:rPr lang="en-US" sz="2400" spc="-55" dirty="0">
                    <a:solidFill>
                      <a:schemeClr val="tx1">
                        <a:lumMod val="50000"/>
                      </a:schemeClr>
                    </a:solidFill>
                    <a:latin typeface="+mn-lt"/>
                    <a:cs typeface="Calibri"/>
                  </a:rPr>
                  <a:t>R</a:t>
                </a:r>
                <a:r>
                  <a:rPr sz="2400" spc="-55" dirty="0">
                    <a:solidFill>
                      <a:schemeClr val="tx1">
                        <a:lumMod val="50000"/>
                      </a:schemeClr>
                    </a:solidFill>
                    <a:latin typeface="+mn-lt"/>
                    <a:cs typeface="Calibri"/>
                  </a:rPr>
                  <a:t>eady to close”</a:t>
                </a:r>
                <a:r>
                  <a:rPr lang="en-US" sz="2400" spc="-55" dirty="0">
                    <a:solidFill>
                      <a:schemeClr val="tx1">
                        <a:lumMod val="50000"/>
                      </a:schemeClr>
                    </a:solidFill>
                    <a:latin typeface="+mn-lt"/>
                    <a:cs typeface="Calibri"/>
                  </a:rPr>
                  <a:t> Contract or Grant files</a:t>
                </a:r>
              </a:p>
              <a:p>
                <a:pPr marL="184150" indent="-171450">
                  <a:lnSpc>
                    <a:spcPts val="2200"/>
                  </a:lnSpc>
                  <a:spcBef>
                    <a:spcPts val="600"/>
                  </a:spcBef>
                  <a:spcAft>
                    <a:spcPts val="300"/>
                  </a:spcAft>
                  <a:buClr>
                    <a:srgbClr val="007EBD"/>
                  </a:buClr>
                  <a:buFont typeface="Arial" panose="020B0604020202020204" pitchFamily="34" charset="0"/>
                  <a:buChar char="•"/>
                  <a:tabLst>
                    <a:tab pos="356235" algn="l"/>
                  </a:tabLst>
                </a:pPr>
                <a:r>
                  <a:rPr lang="en-US" sz="2400" spc="-55" dirty="0">
                    <a:solidFill>
                      <a:schemeClr val="tx1">
                        <a:lumMod val="50000"/>
                      </a:schemeClr>
                    </a:solidFill>
                    <a:latin typeface="+mn-lt"/>
                    <a:cs typeface="Calibri"/>
                  </a:rPr>
                  <a:t>Pre-Award or Post-Award   Administrative Services</a:t>
                </a:r>
              </a:p>
              <a:p>
                <a:pPr marL="184150" indent="-171450">
                  <a:lnSpc>
                    <a:spcPts val="2200"/>
                  </a:lnSpc>
                  <a:spcBef>
                    <a:spcPts val="600"/>
                  </a:spcBef>
                  <a:spcAft>
                    <a:spcPts val="300"/>
                  </a:spcAft>
                  <a:buClr>
                    <a:srgbClr val="007EBD"/>
                  </a:buClr>
                  <a:buFont typeface="Arial" panose="020B0604020202020204" pitchFamily="34" charset="0"/>
                  <a:buChar char="•"/>
                  <a:tabLst>
                    <a:tab pos="356235" algn="l"/>
                  </a:tabLst>
                </a:pPr>
                <a:r>
                  <a:rPr lang="en-US" sz="2400" spc="-55" dirty="0">
                    <a:solidFill>
                      <a:schemeClr val="tx1">
                        <a:lumMod val="50000"/>
                      </a:schemeClr>
                    </a:solidFill>
                    <a:latin typeface="+mn-lt"/>
                    <a:cs typeface="Calibri"/>
                  </a:rPr>
                  <a:t>Audit Readiness Support</a:t>
                </a:r>
              </a:p>
              <a:p>
                <a:pPr marL="12700">
                  <a:lnSpc>
                    <a:spcPts val="2200"/>
                  </a:lnSpc>
                  <a:spcBef>
                    <a:spcPts val="600"/>
                  </a:spcBef>
                  <a:spcAft>
                    <a:spcPts val="300"/>
                  </a:spcAft>
                  <a:buClr>
                    <a:srgbClr val="007EBD"/>
                  </a:buClr>
                  <a:tabLst>
                    <a:tab pos="356235" algn="l"/>
                  </a:tabLst>
                </a:pPr>
                <a:endParaRPr lang="en-US" sz="2400" spc="-55" dirty="0">
                  <a:solidFill>
                    <a:schemeClr val="tx1">
                      <a:lumMod val="50000"/>
                    </a:schemeClr>
                  </a:solidFill>
                  <a:latin typeface="+mn-lt"/>
                  <a:cs typeface="Calibri"/>
                </a:endParaRPr>
              </a:p>
            </p:txBody>
          </p:sp>
          <p:sp>
            <p:nvSpPr>
              <p:cNvPr id="8" name="object 18">
                <a:extLst>
                  <a:ext uri="{FF2B5EF4-FFF2-40B4-BE49-F238E27FC236}">
                    <a16:creationId xmlns:a16="http://schemas.microsoft.com/office/drawing/2014/main" id="{CF2CF0B3-A792-E772-D3F5-5B27B78747A3}"/>
                  </a:ext>
                </a:extLst>
              </p:cNvPr>
              <p:cNvSpPr txBox="1"/>
              <p:nvPr/>
            </p:nvSpPr>
            <p:spPr>
              <a:xfrm>
                <a:off x="6441918" y="2634202"/>
                <a:ext cx="2259890" cy="2331857"/>
              </a:xfrm>
              <a:prstGeom prst="rect">
                <a:avLst/>
              </a:prstGeom>
            </p:spPr>
            <p:txBody>
              <a:bodyPr vert="horz" wrap="square" lIns="0" tIns="0" rIns="0" bIns="0" rtlCol="0">
                <a:spAutoFit/>
              </a:bodyPr>
              <a:lstStyle/>
              <a:p>
                <a:pPr marL="184150" marR="5080" indent="-171450">
                  <a:lnSpc>
                    <a:spcPts val="2200"/>
                  </a:lnSpc>
                  <a:spcBef>
                    <a:spcPts val="600"/>
                  </a:spcBef>
                  <a:spcAft>
                    <a:spcPts val="300"/>
                  </a:spcAft>
                  <a:buClr>
                    <a:srgbClr val="007EBD"/>
                  </a:buClr>
                  <a:buFont typeface="Arial" panose="020B0604020202020204" pitchFamily="34" charset="0"/>
                  <a:buChar char="•"/>
                  <a:tabLst>
                    <a:tab pos="394335" algn="l"/>
                  </a:tabLst>
                </a:pPr>
                <a:r>
                  <a:rPr sz="2400" spc="5" dirty="0">
                    <a:solidFill>
                      <a:schemeClr val="tx1">
                        <a:lumMod val="50000"/>
                      </a:schemeClr>
                    </a:solidFill>
                    <a:latin typeface="Calibri"/>
                    <a:cs typeface="Calibri"/>
                  </a:rPr>
                  <a:t>Switchboard</a:t>
                </a:r>
                <a:r>
                  <a:rPr lang="en-US" sz="2400" spc="5" dirty="0">
                    <a:solidFill>
                      <a:schemeClr val="tx1">
                        <a:lumMod val="50000"/>
                      </a:schemeClr>
                    </a:solidFill>
                    <a:latin typeface="Calibri"/>
                    <a:cs typeface="Calibri"/>
                  </a:rPr>
                  <a:t>  </a:t>
                </a:r>
                <a:r>
                  <a:rPr sz="2400" spc="5" dirty="0">
                    <a:solidFill>
                      <a:schemeClr val="tx1">
                        <a:lumMod val="50000"/>
                      </a:schemeClr>
                    </a:solidFill>
                    <a:latin typeface="+mn-lt"/>
                    <a:cs typeface="Calibri"/>
                  </a:rPr>
                  <a:t>Operat</a:t>
                </a:r>
                <a:r>
                  <a:rPr lang="en-US" sz="2400" spc="5" dirty="0">
                    <a:solidFill>
                      <a:schemeClr val="tx1">
                        <a:lumMod val="50000"/>
                      </a:schemeClr>
                    </a:solidFill>
                    <a:latin typeface="Calibri"/>
                    <a:cs typeface="Calibri"/>
                  </a:rPr>
                  <a:t>ions</a:t>
                </a:r>
              </a:p>
              <a:p>
                <a:pPr marL="184150" marR="5080" indent="-171450">
                  <a:lnSpc>
                    <a:spcPts val="2200"/>
                  </a:lnSpc>
                  <a:spcBef>
                    <a:spcPts val="600"/>
                  </a:spcBef>
                  <a:spcAft>
                    <a:spcPts val="300"/>
                  </a:spcAft>
                  <a:buClr>
                    <a:srgbClr val="007EBD"/>
                  </a:buClr>
                  <a:buFont typeface="Arial" panose="020B0604020202020204" pitchFamily="34" charset="0"/>
                  <a:buChar char="•"/>
                  <a:tabLst>
                    <a:tab pos="394335" algn="l"/>
                  </a:tabLst>
                </a:pPr>
                <a:r>
                  <a:rPr sz="2400" spc="5" dirty="0">
                    <a:solidFill>
                      <a:schemeClr val="tx1">
                        <a:lumMod val="50000"/>
                      </a:schemeClr>
                    </a:solidFill>
                    <a:latin typeface="Calibri"/>
                    <a:cs typeface="Calibri"/>
                  </a:rPr>
                  <a:t>Order</a:t>
                </a:r>
                <a:r>
                  <a:rPr lang="en-US" sz="2400" spc="5" dirty="0">
                    <a:solidFill>
                      <a:schemeClr val="tx1">
                        <a:lumMod val="50000"/>
                      </a:schemeClr>
                    </a:solidFill>
                    <a:latin typeface="Calibri"/>
                    <a:cs typeface="Calibri"/>
                  </a:rPr>
                  <a:t> </a:t>
                </a:r>
                <a:r>
                  <a:rPr lang="en-US" sz="2400" spc="5" dirty="0">
                    <a:solidFill>
                      <a:schemeClr val="tx1">
                        <a:lumMod val="50000"/>
                      </a:schemeClr>
                    </a:solidFill>
                    <a:latin typeface="+mn-lt"/>
                    <a:cs typeface="Calibri"/>
                  </a:rPr>
                  <a:t>Processing</a:t>
                </a:r>
              </a:p>
              <a:p>
                <a:pPr marL="184150" marR="5080" indent="-171450">
                  <a:lnSpc>
                    <a:spcPts val="2200"/>
                  </a:lnSpc>
                  <a:spcBef>
                    <a:spcPts val="600"/>
                  </a:spcBef>
                  <a:spcAft>
                    <a:spcPts val="300"/>
                  </a:spcAft>
                  <a:buClr>
                    <a:srgbClr val="007EBD"/>
                  </a:buClr>
                  <a:buFont typeface="Arial" panose="020B0604020202020204" pitchFamily="34" charset="0"/>
                  <a:buChar char="•"/>
                  <a:tabLst>
                    <a:tab pos="394335" algn="l"/>
                  </a:tabLst>
                </a:pPr>
                <a:r>
                  <a:rPr lang="en-US" sz="2400" spc="5" dirty="0">
                    <a:solidFill>
                      <a:schemeClr val="tx1">
                        <a:lumMod val="50000"/>
                      </a:schemeClr>
                    </a:solidFill>
                    <a:latin typeface="Calibri"/>
                    <a:cs typeface="Calibri"/>
                  </a:rPr>
                  <a:t>Contact Centers</a:t>
                </a:r>
              </a:p>
              <a:p>
                <a:pPr marL="184150" marR="5080" indent="-171450">
                  <a:lnSpc>
                    <a:spcPts val="2200"/>
                  </a:lnSpc>
                  <a:spcBef>
                    <a:spcPts val="600"/>
                  </a:spcBef>
                  <a:spcAft>
                    <a:spcPts val="300"/>
                  </a:spcAft>
                  <a:buClr>
                    <a:srgbClr val="007EBD"/>
                  </a:buClr>
                  <a:buFont typeface="Arial" panose="020B0604020202020204" pitchFamily="34" charset="0"/>
                  <a:buChar char="•"/>
                  <a:tabLst>
                    <a:tab pos="394335" algn="l"/>
                  </a:tabLst>
                </a:pPr>
                <a:r>
                  <a:rPr sz="2400" spc="5" dirty="0">
                    <a:solidFill>
                      <a:schemeClr val="tx1">
                        <a:lumMod val="50000"/>
                      </a:schemeClr>
                    </a:solidFill>
                    <a:latin typeface="Calibri"/>
                    <a:cs typeface="Calibri"/>
                  </a:rPr>
                  <a:t>Help Desk Support</a:t>
                </a:r>
              </a:p>
            </p:txBody>
          </p:sp>
        </p:grpSp>
      </p:grpSp>
    </p:spTree>
    <p:extLst>
      <p:ext uri="{BB962C8B-B14F-4D97-AF65-F5344CB8AC3E}">
        <p14:creationId xmlns:p14="http://schemas.microsoft.com/office/powerpoint/2010/main" val="358497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776BB-604C-4748-9D85-FA3B2AB6D392}"/>
              </a:ext>
            </a:extLst>
          </p:cNvPr>
          <p:cNvSpPr>
            <a:spLocks noGrp="1"/>
          </p:cNvSpPr>
          <p:nvPr>
            <p:ph type="title"/>
          </p:nvPr>
        </p:nvSpPr>
        <p:spPr>
          <a:xfrm>
            <a:off x="2895600" y="277587"/>
            <a:ext cx="7641768" cy="898865"/>
          </a:xfrm>
        </p:spPr>
        <p:txBody>
          <a:bodyPr/>
          <a:lstStyle/>
          <a:p>
            <a:r>
              <a:rPr lang="en-US" sz="3200" dirty="0" err="1">
                <a:latin typeface="Arial" panose="020B0604020202020204" pitchFamily="34" charset="0"/>
                <a:cs typeface="Arial" panose="020B0604020202020204" pitchFamily="34" charset="0"/>
              </a:rPr>
              <a:t>AbilityOne’s</a:t>
            </a:r>
            <a:r>
              <a:rPr lang="en-US" sz="3200" dirty="0">
                <a:latin typeface="Arial" panose="020B0604020202020204" pitchFamily="34" charset="0"/>
                <a:cs typeface="Arial" panose="020B0604020202020204" pitchFamily="34" charset="0"/>
              </a:rPr>
              <a:t> Strategic Plan for FY2022-2026</a:t>
            </a:r>
            <a:endParaRPr lang="en-US" sz="3200" dirty="0"/>
          </a:p>
        </p:txBody>
      </p:sp>
      <p:sp>
        <p:nvSpPr>
          <p:cNvPr id="3" name="Content Placeholder 2">
            <a:extLst>
              <a:ext uri="{FF2B5EF4-FFF2-40B4-BE49-F238E27FC236}">
                <a16:creationId xmlns:a16="http://schemas.microsoft.com/office/drawing/2014/main" id="{C1BEAD5F-85F1-49FD-95FE-7D03815FFBA8}"/>
              </a:ext>
            </a:extLst>
          </p:cNvPr>
          <p:cNvSpPr>
            <a:spLocks noGrp="1"/>
          </p:cNvSpPr>
          <p:nvPr>
            <p:ph idx="1"/>
          </p:nvPr>
        </p:nvSpPr>
        <p:spPr>
          <a:xfrm>
            <a:off x="1828800" y="1481252"/>
            <a:ext cx="8305800" cy="4309948"/>
          </a:xfrm>
        </p:spPr>
        <p:txBody>
          <a:bodyPr/>
          <a:lstStyle/>
          <a:p>
            <a:pPr marL="685791" lvl="1" indent="-342900" defTabSz="685783" eaLnBrk="1" fontAlgn="auto" hangingPunct="1">
              <a:spcBef>
                <a:spcPts val="800"/>
              </a:spcBef>
              <a:spcAft>
                <a:spcPts val="600"/>
              </a:spcAft>
              <a:buFont typeface="Wingdings" pitchFamily="2" charset="2"/>
              <a:buChar char="q"/>
              <a:defRPr/>
            </a:pPr>
            <a:r>
              <a:rPr lang="en-US" kern="1200" dirty="0">
                <a:solidFill>
                  <a:srgbClr val="4472C4">
                    <a:lumMod val="50000"/>
                  </a:srgbClr>
                </a:solidFill>
                <a:latin typeface="Arial" panose="020B0604020202020204" pitchFamily="34" charset="0"/>
                <a:cs typeface="Arial" panose="020B0604020202020204" pitchFamily="34" charset="0"/>
              </a:rPr>
              <a:t>Developed in accordance with the Government Performance and Results Act (GPRA).</a:t>
            </a:r>
          </a:p>
          <a:p>
            <a:pPr marL="685791" lvl="1" indent="-342900" defTabSz="685783" eaLnBrk="1" fontAlgn="auto" hangingPunct="1">
              <a:spcBef>
                <a:spcPts val="800"/>
              </a:spcBef>
              <a:spcAft>
                <a:spcPts val="600"/>
              </a:spcAft>
              <a:buFont typeface="Wingdings" pitchFamily="2" charset="2"/>
              <a:buChar char="q"/>
              <a:defRPr/>
            </a:pPr>
            <a:r>
              <a:rPr lang="en-US" kern="1200" dirty="0">
                <a:solidFill>
                  <a:srgbClr val="4472C4">
                    <a:lumMod val="50000"/>
                  </a:srgbClr>
                </a:solidFill>
                <a:latin typeface="Arial" panose="020B0604020202020204" pitchFamily="34" charset="0"/>
                <a:cs typeface="Arial" panose="020B0604020202020204" pitchFamily="34" charset="0"/>
              </a:rPr>
              <a:t>Reflects a new approach to the </a:t>
            </a:r>
            <a:r>
              <a:rPr lang="en-US" kern="1200" dirty="0" err="1">
                <a:solidFill>
                  <a:srgbClr val="4472C4">
                    <a:lumMod val="50000"/>
                  </a:srgbClr>
                </a:solidFill>
                <a:latin typeface="Arial" panose="020B0604020202020204" pitchFamily="34" charset="0"/>
                <a:cs typeface="Arial" panose="020B0604020202020204" pitchFamily="34" charset="0"/>
              </a:rPr>
              <a:t>AbilityOne</a:t>
            </a:r>
            <a:r>
              <a:rPr lang="en-US" kern="1200" dirty="0">
                <a:solidFill>
                  <a:srgbClr val="4472C4">
                    <a:lumMod val="50000"/>
                  </a:srgbClr>
                </a:solidFill>
                <a:latin typeface="Arial" panose="020B0604020202020204" pitchFamily="34" charset="0"/>
                <a:cs typeface="Arial" panose="020B0604020202020204" pitchFamily="34" charset="0"/>
              </a:rPr>
              <a:t> Program.</a:t>
            </a:r>
          </a:p>
          <a:p>
            <a:pPr marL="685791" lvl="1" indent="-342900" defTabSz="685783" eaLnBrk="1" fontAlgn="auto" hangingPunct="1">
              <a:spcBef>
                <a:spcPts val="800"/>
              </a:spcBef>
              <a:spcAft>
                <a:spcPts val="600"/>
              </a:spcAft>
              <a:buFont typeface="Wingdings" pitchFamily="2" charset="2"/>
              <a:buChar char="q"/>
              <a:defRPr/>
            </a:pPr>
            <a:r>
              <a:rPr lang="en-US" kern="1200" dirty="0">
                <a:solidFill>
                  <a:srgbClr val="4472C4">
                    <a:lumMod val="50000"/>
                  </a:srgbClr>
                </a:solidFill>
                <a:latin typeface="Arial" panose="020B0604020202020204" pitchFamily="34" charset="0"/>
                <a:cs typeface="Arial" panose="020B0604020202020204" pitchFamily="34" charset="0"/>
              </a:rPr>
              <a:t>Benefitted from input provided by a range of stakeholders.</a:t>
            </a:r>
          </a:p>
          <a:p>
            <a:pPr marL="685791" lvl="1" indent="-342900" defTabSz="685783" eaLnBrk="1" fontAlgn="auto" hangingPunct="1">
              <a:spcBef>
                <a:spcPts val="800"/>
              </a:spcBef>
              <a:spcAft>
                <a:spcPts val="600"/>
              </a:spcAft>
              <a:buFont typeface="Wingdings" pitchFamily="2" charset="2"/>
              <a:buChar char="q"/>
              <a:defRPr/>
            </a:pPr>
            <a:r>
              <a:rPr lang="en-US" kern="1200" dirty="0">
                <a:solidFill>
                  <a:srgbClr val="4472C4">
                    <a:lumMod val="50000"/>
                  </a:srgbClr>
                </a:solidFill>
                <a:latin typeface="Arial" panose="020B0604020202020204" pitchFamily="34" charset="0"/>
                <a:cs typeface="Arial" panose="020B0604020202020204" pitchFamily="34" charset="0"/>
              </a:rPr>
              <a:t>Includes four Strategic Objectives, with corresponding outcome goals, strategies and 28 performance measurements. </a:t>
            </a:r>
          </a:p>
        </p:txBody>
      </p:sp>
    </p:spTree>
    <p:extLst>
      <p:ext uri="{BB962C8B-B14F-4D97-AF65-F5344CB8AC3E}">
        <p14:creationId xmlns:p14="http://schemas.microsoft.com/office/powerpoint/2010/main" val="3607018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776BB-604C-4748-9D85-FA3B2AB6D392}"/>
              </a:ext>
            </a:extLst>
          </p:cNvPr>
          <p:cNvSpPr>
            <a:spLocks noGrp="1"/>
          </p:cNvSpPr>
          <p:nvPr>
            <p:ph type="title"/>
          </p:nvPr>
        </p:nvSpPr>
        <p:spPr>
          <a:xfrm>
            <a:off x="2895600" y="277587"/>
            <a:ext cx="7641768" cy="898865"/>
          </a:xfrm>
        </p:spPr>
        <p:txBody>
          <a:bodyPr/>
          <a:lstStyle/>
          <a:p>
            <a:r>
              <a:rPr lang="en-US" sz="3200" b="1" dirty="0">
                <a:solidFill>
                  <a:schemeClr val="bg1"/>
                </a:solidFill>
                <a:latin typeface="Arial" panose="020B0604020202020204" pitchFamily="34" charset="0"/>
                <a:cs typeface="Arial" panose="020B0604020202020204" pitchFamily="34" charset="0"/>
              </a:rPr>
              <a:t>1. Amend the JWOD Act to Advance CIE</a:t>
            </a:r>
            <a:endParaRPr lang="en-US" sz="3200" dirty="0"/>
          </a:p>
        </p:txBody>
      </p:sp>
      <p:sp>
        <p:nvSpPr>
          <p:cNvPr id="3" name="Content Placeholder 2">
            <a:extLst>
              <a:ext uri="{FF2B5EF4-FFF2-40B4-BE49-F238E27FC236}">
                <a16:creationId xmlns:a16="http://schemas.microsoft.com/office/drawing/2014/main" id="{C1BEAD5F-85F1-49FD-95FE-7D03815FFBA8}"/>
              </a:ext>
            </a:extLst>
          </p:cNvPr>
          <p:cNvSpPr>
            <a:spLocks noGrp="1"/>
          </p:cNvSpPr>
          <p:nvPr>
            <p:ph idx="1"/>
          </p:nvPr>
        </p:nvSpPr>
        <p:spPr>
          <a:xfrm>
            <a:off x="1828800" y="1481252"/>
            <a:ext cx="8305800" cy="4309948"/>
          </a:xfrm>
        </p:spPr>
        <p:txBody>
          <a:bodyPr/>
          <a:lstStyle/>
          <a:p>
            <a:pPr marL="342891" lvl="1" indent="0" defTabSz="685783" eaLnBrk="1" fontAlgn="auto" hangingPunct="1">
              <a:spcBef>
                <a:spcPts val="800"/>
              </a:spcBef>
              <a:spcAft>
                <a:spcPts val="600"/>
              </a:spcAft>
              <a:buNone/>
              <a:defRPr/>
            </a:pPr>
            <a:r>
              <a:rPr lang="en-US" b="1" kern="1200" dirty="0">
                <a:solidFill>
                  <a:srgbClr val="4472C4">
                    <a:lumMod val="50000"/>
                  </a:srgbClr>
                </a:solidFill>
                <a:latin typeface="Arial" panose="020B0604020202020204" pitchFamily="34" charset="0"/>
                <a:cs typeface="Arial" panose="020B0604020202020204" pitchFamily="34" charset="0"/>
              </a:rPr>
              <a:t>Strategic Objective 1: </a:t>
            </a:r>
          </a:p>
          <a:p>
            <a:pPr marL="342891" lvl="1" indent="0" defTabSz="685783" eaLnBrk="1" fontAlgn="auto" hangingPunct="1">
              <a:spcBef>
                <a:spcPts val="800"/>
              </a:spcBef>
              <a:spcAft>
                <a:spcPts val="600"/>
              </a:spcAft>
              <a:buNone/>
              <a:defRPr/>
            </a:pPr>
            <a:r>
              <a:rPr lang="en-US" kern="1200" dirty="0">
                <a:solidFill>
                  <a:srgbClr val="4472C4">
                    <a:lumMod val="50000"/>
                  </a:srgbClr>
                </a:solidFill>
                <a:latin typeface="Arial" panose="020B0604020202020204" pitchFamily="34" charset="0"/>
                <a:cs typeface="Arial" panose="020B0604020202020204" pitchFamily="34" charset="0"/>
              </a:rPr>
              <a:t>Transform the AbilityOne Program to expand competitive integrated employment (CIE) for people who are blind or have significant disabilities.</a:t>
            </a:r>
          </a:p>
          <a:p>
            <a:pPr marL="798513" lvl="2" indent="-342900" defTabSz="685783" eaLnBrk="1" fontAlgn="auto" hangingPunct="1">
              <a:spcBef>
                <a:spcPts val="1200"/>
              </a:spcBef>
              <a:spcAft>
                <a:spcPts val="600"/>
              </a:spcAft>
              <a:defRPr/>
            </a:pPr>
            <a:r>
              <a:rPr lang="en-US" i="1" dirty="0"/>
              <a:t>Be available and responsive to Members of Congress and staff if they decide to amend the JWOD Act.</a:t>
            </a:r>
          </a:p>
          <a:p>
            <a:pPr marL="798513" lvl="2" indent="-342900" defTabSz="685783" eaLnBrk="1" fontAlgn="auto" hangingPunct="1">
              <a:spcBef>
                <a:spcPts val="1200"/>
              </a:spcBef>
              <a:spcAft>
                <a:spcPts val="600"/>
              </a:spcAft>
              <a:defRPr/>
            </a:pPr>
            <a:r>
              <a:rPr lang="en-US" i="1" dirty="0"/>
              <a:t>Consistent with 898 Panel final report, work with fellow government agencies on proposal to amend the JWOD Act.</a:t>
            </a:r>
            <a:endParaRPr lang="en-US" kern="1200" dirty="0">
              <a:solidFill>
                <a:srgbClr val="4472C4">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7797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BDD37-E2B8-B18F-359D-E5CE9B4B8AB7}"/>
              </a:ext>
            </a:extLst>
          </p:cNvPr>
          <p:cNvSpPr>
            <a:spLocks noGrp="1"/>
          </p:cNvSpPr>
          <p:nvPr>
            <p:ph type="title"/>
          </p:nvPr>
        </p:nvSpPr>
        <p:spPr>
          <a:xfrm>
            <a:off x="2895600" y="177229"/>
            <a:ext cx="7391400" cy="1041971"/>
          </a:xfrm>
        </p:spPr>
        <p:txBody>
          <a:bodyPr/>
          <a:lstStyle/>
          <a:p>
            <a:r>
              <a:rPr lang="en-US" sz="3200" dirty="0">
                <a:effectLst/>
                <a:latin typeface="Arial" panose="020B0604020202020204" pitchFamily="34" charset="0"/>
                <a:ea typeface="Calibri" panose="020F0502020204030204" pitchFamily="34" charset="0"/>
              </a:rPr>
              <a:t>2. Modernize AbilityOne Internally </a:t>
            </a:r>
            <a:endParaRPr lang="en-US" sz="3200" dirty="0"/>
          </a:p>
        </p:txBody>
      </p:sp>
      <p:sp>
        <p:nvSpPr>
          <p:cNvPr id="3" name="Content Placeholder 2">
            <a:extLst>
              <a:ext uri="{FF2B5EF4-FFF2-40B4-BE49-F238E27FC236}">
                <a16:creationId xmlns:a16="http://schemas.microsoft.com/office/drawing/2014/main" id="{29868727-640A-1DBA-31A8-63B67D704770}"/>
              </a:ext>
            </a:extLst>
          </p:cNvPr>
          <p:cNvSpPr>
            <a:spLocks noGrp="1"/>
          </p:cNvSpPr>
          <p:nvPr>
            <p:ph idx="1"/>
          </p:nvPr>
        </p:nvSpPr>
        <p:spPr>
          <a:xfrm>
            <a:off x="1828800" y="1219200"/>
            <a:ext cx="8686800" cy="5029201"/>
          </a:xfrm>
        </p:spPr>
        <p:txBody>
          <a:bodyPr/>
          <a:lstStyle/>
          <a:p>
            <a:pPr marL="0" indent="0">
              <a:spcBef>
                <a:spcPts val="900"/>
              </a:spcBef>
              <a:spcAft>
                <a:spcPts val="600"/>
              </a:spcAft>
              <a:buNone/>
            </a:pPr>
            <a:r>
              <a:rPr lang="en-US" sz="2400" b="1" kern="1200" dirty="0">
                <a:solidFill>
                  <a:srgbClr val="4472C4">
                    <a:lumMod val="50000"/>
                  </a:srgbClr>
                </a:solidFill>
                <a:latin typeface="Arial" panose="020B0604020202020204" pitchFamily="34" charset="0"/>
                <a:cs typeface="Arial" panose="020B0604020202020204" pitchFamily="34" charset="0"/>
              </a:rPr>
              <a:t>Strategic Objective 2: </a:t>
            </a:r>
          </a:p>
          <a:p>
            <a:pPr marL="0" indent="0">
              <a:spcBef>
                <a:spcPts val="900"/>
              </a:spcBef>
              <a:spcAft>
                <a:spcPts val="600"/>
              </a:spcAft>
              <a:buNone/>
            </a:pPr>
            <a:r>
              <a:rPr lang="en-US" sz="2400" kern="1200" dirty="0">
                <a:solidFill>
                  <a:srgbClr val="4472C4">
                    <a:lumMod val="50000"/>
                  </a:srgbClr>
                </a:solidFill>
                <a:latin typeface="Arial" panose="020B0604020202020204" pitchFamily="34" charset="0"/>
                <a:cs typeface="Arial" panose="020B0604020202020204" pitchFamily="34" charset="0"/>
              </a:rPr>
              <a:t>Identify, publicize, and support the increase of good jobs and optimal jobs in the AbilityOne Program.</a:t>
            </a:r>
            <a:endParaRPr lang="en-US" sz="2400" dirty="0"/>
          </a:p>
          <a:p>
            <a:pPr marL="0" indent="0">
              <a:spcBef>
                <a:spcPts val="600"/>
              </a:spcBef>
              <a:buNone/>
            </a:pPr>
            <a:r>
              <a:rPr lang="en-US" sz="2200" b="1" u="sng" dirty="0"/>
              <a:t>Good Jobs</a:t>
            </a:r>
            <a:r>
              <a:rPr lang="en-US" sz="2200" b="1" dirty="0"/>
              <a:t>:</a:t>
            </a:r>
            <a:endParaRPr lang="en-US" sz="2200" u="sng" dirty="0"/>
          </a:p>
          <a:p>
            <a:pPr marL="971550" lvl="1" indent="-457200">
              <a:spcBef>
                <a:spcPts val="0"/>
              </a:spcBef>
              <a:buFont typeface="+mj-lt"/>
              <a:buAutoNum type="arabicPeriod"/>
            </a:pPr>
            <a:r>
              <a:rPr lang="en-US" sz="2200" dirty="0"/>
              <a:t>Individuals with disabilities are paid competitive wages and benefits;</a:t>
            </a:r>
          </a:p>
          <a:p>
            <a:pPr marL="971550" lvl="1" indent="-457200">
              <a:spcBef>
                <a:spcPts val="0"/>
              </a:spcBef>
              <a:buFont typeface="+mj-lt"/>
              <a:buAutoNum type="arabicPeriod"/>
            </a:pPr>
            <a:r>
              <a:rPr lang="en-US" sz="2200" dirty="0"/>
              <a:t>Individuals are covered under employment laws.</a:t>
            </a:r>
          </a:p>
          <a:p>
            <a:pPr marL="971550" lvl="1" indent="-457200">
              <a:spcBef>
                <a:spcPts val="0"/>
              </a:spcBef>
              <a:buFont typeface="+mj-lt"/>
              <a:buAutoNum type="arabicPeriod"/>
            </a:pPr>
            <a:r>
              <a:rPr lang="en-US" sz="2200" dirty="0"/>
              <a:t>The job matches the individual’s interests and skills, and includes the appropriate supports (“job customization”);</a:t>
            </a:r>
          </a:p>
          <a:p>
            <a:pPr marL="971550" lvl="1" indent="-457200">
              <a:spcBef>
                <a:spcPts val="0"/>
              </a:spcBef>
              <a:buFont typeface="+mj-lt"/>
              <a:buAutoNum type="arabicPeriod"/>
            </a:pPr>
            <a:r>
              <a:rPr lang="en-US" sz="2200" dirty="0"/>
              <a:t>The agency offers person-centered employment plans to help employees with disabilities advance in their careers, with appropriate placement services.</a:t>
            </a:r>
          </a:p>
          <a:p>
            <a:pPr marL="0" indent="0">
              <a:spcBef>
                <a:spcPts val="600"/>
              </a:spcBef>
              <a:buNone/>
            </a:pPr>
            <a:r>
              <a:rPr lang="en-US" sz="2200" b="1" u="sng" dirty="0"/>
              <a:t>Optimal jobs</a:t>
            </a:r>
            <a:r>
              <a:rPr lang="en-US" sz="2200" dirty="0"/>
              <a:t>: Good jobs that take place in integrated work settings.</a:t>
            </a:r>
          </a:p>
        </p:txBody>
      </p:sp>
    </p:spTree>
    <p:extLst>
      <p:ext uri="{BB962C8B-B14F-4D97-AF65-F5344CB8AC3E}">
        <p14:creationId xmlns:p14="http://schemas.microsoft.com/office/powerpoint/2010/main" val="1017882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776BB-604C-4748-9D85-FA3B2AB6D392}"/>
              </a:ext>
            </a:extLst>
          </p:cNvPr>
          <p:cNvSpPr>
            <a:spLocks noGrp="1"/>
          </p:cNvSpPr>
          <p:nvPr>
            <p:ph type="title"/>
          </p:nvPr>
        </p:nvSpPr>
        <p:spPr>
          <a:xfrm>
            <a:off x="2917368" y="277587"/>
            <a:ext cx="7620000" cy="838200"/>
          </a:xfrm>
        </p:spPr>
        <p:txBody>
          <a:bodyPr/>
          <a:lstStyle/>
          <a:p>
            <a:r>
              <a:rPr lang="en-US" sz="3200" b="1" dirty="0">
                <a:solidFill>
                  <a:schemeClr val="bg1"/>
                </a:solidFill>
                <a:latin typeface="Arial" panose="020B0604020202020204" pitchFamily="34" charset="0"/>
                <a:cs typeface="Arial" panose="020B0604020202020204" pitchFamily="34" charset="0"/>
              </a:rPr>
              <a:t>3. Ensure Good Governance Within AbilityOne</a:t>
            </a:r>
            <a:endParaRPr lang="en-US" sz="3200" dirty="0"/>
          </a:p>
        </p:txBody>
      </p:sp>
      <p:sp>
        <p:nvSpPr>
          <p:cNvPr id="3" name="Content Placeholder 2">
            <a:extLst>
              <a:ext uri="{FF2B5EF4-FFF2-40B4-BE49-F238E27FC236}">
                <a16:creationId xmlns:a16="http://schemas.microsoft.com/office/drawing/2014/main" id="{C1BEAD5F-85F1-49FD-95FE-7D03815FFBA8}"/>
              </a:ext>
            </a:extLst>
          </p:cNvPr>
          <p:cNvSpPr>
            <a:spLocks noGrp="1"/>
          </p:cNvSpPr>
          <p:nvPr>
            <p:ph idx="1"/>
          </p:nvPr>
        </p:nvSpPr>
        <p:spPr>
          <a:xfrm>
            <a:off x="2133600" y="1447801"/>
            <a:ext cx="7620000" cy="4285891"/>
          </a:xfrm>
        </p:spPr>
        <p:txBody>
          <a:bodyPr/>
          <a:lstStyle/>
          <a:p>
            <a:pPr marL="0" indent="-171459" defTabSz="685783" eaLnBrk="1" fontAlgn="auto" hangingPunct="1">
              <a:spcBef>
                <a:spcPts val="800"/>
              </a:spcBef>
              <a:spcAft>
                <a:spcPts val="1200"/>
              </a:spcAft>
              <a:buNone/>
              <a:defRPr/>
            </a:pPr>
            <a:r>
              <a:rPr lang="en-US" sz="2400" b="1" kern="1200" dirty="0">
                <a:solidFill>
                  <a:srgbClr val="4472C4">
                    <a:lumMod val="50000"/>
                  </a:srgbClr>
                </a:solidFill>
                <a:latin typeface="Arial" panose="020B0604020202020204" pitchFamily="34" charset="0"/>
                <a:cs typeface="Arial" panose="020B0604020202020204" pitchFamily="34" charset="0"/>
              </a:rPr>
              <a:t>Strategic Objective 3: </a:t>
            </a:r>
            <a:endParaRPr lang="en-US" sz="1800" b="1" kern="1200" dirty="0">
              <a:solidFill>
                <a:srgbClr val="4472C4">
                  <a:lumMod val="50000"/>
                </a:srgbClr>
              </a:solidFill>
              <a:latin typeface="Arial" panose="020B0604020202020204" pitchFamily="34" charset="0"/>
              <a:cs typeface="Arial" panose="020B0604020202020204" pitchFamily="34" charset="0"/>
            </a:endParaRPr>
          </a:p>
          <a:p>
            <a:pPr marL="0" indent="-171459" defTabSz="685783" eaLnBrk="1" fontAlgn="auto" hangingPunct="1">
              <a:spcBef>
                <a:spcPts val="800"/>
              </a:spcBef>
              <a:spcAft>
                <a:spcPts val="1200"/>
              </a:spcAft>
              <a:buNone/>
              <a:defRPr/>
            </a:pP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Ensure effective governance and results across the AbilityOne Program.</a:t>
            </a:r>
          </a:p>
          <a:p>
            <a:pPr marL="857250" lvl="1" indent="-342900" defTabSz="685783" eaLnBrk="1" fontAlgn="auto" hangingPunct="1">
              <a:spcBef>
                <a:spcPts val="1200"/>
              </a:spcBef>
              <a:spcAft>
                <a:spcPts val="600"/>
              </a:spcAft>
              <a:buFont typeface="Arial" panose="020B0604020202020204" pitchFamily="34" charset="0"/>
              <a:buChar char="•"/>
              <a:defRPr/>
            </a:pPr>
            <a:r>
              <a:rPr lang="en-US" sz="2000" i="1" kern="1200" dirty="0">
                <a:solidFill>
                  <a:srgbClr val="4472C4">
                    <a:lumMod val="50000"/>
                  </a:srgbClr>
                </a:solidFill>
                <a:cs typeface="Arial" panose="020B0604020202020204" pitchFamily="34" charset="0"/>
              </a:rPr>
              <a:t>Revise compliance requirements for NPAs to focus on good jobs (and optimal jobs, where possible) and on quality contract performance.</a:t>
            </a:r>
          </a:p>
          <a:p>
            <a:pPr marL="857250" lvl="1" indent="-342900" defTabSz="685783" eaLnBrk="1" fontAlgn="auto" hangingPunct="1">
              <a:spcBef>
                <a:spcPts val="1200"/>
              </a:spcBef>
              <a:spcAft>
                <a:spcPts val="600"/>
              </a:spcAft>
              <a:buFont typeface="Arial" panose="020B0604020202020204" pitchFamily="34" charset="0"/>
              <a:buChar char="•"/>
              <a:defRPr/>
            </a:pPr>
            <a:r>
              <a:rPr lang="en-US" sz="2000" i="1" kern="1200" dirty="0">
                <a:solidFill>
                  <a:srgbClr val="4472C4">
                    <a:lumMod val="50000"/>
                  </a:srgbClr>
                </a:solidFill>
                <a:cs typeface="Arial" panose="020B0604020202020204" pitchFamily="34" charset="0"/>
              </a:rPr>
              <a:t>Ensure that the Cooperative Agreements with the CNAs implement the strategic direction of the AbilityOne Program.</a:t>
            </a:r>
          </a:p>
          <a:p>
            <a:pPr marL="857250" lvl="1" indent="-342900" defTabSz="685783" eaLnBrk="1" fontAlgn="auto" hangingPunct="1">
              <a:spcBef>
                <a:spcPts val="1200"/>
              </a:spcBef>
              <a:spcAft>
                <a:spcPts val="600"/>
              </a:spcAft>
              <a:buFont typeface="Arial" panose="020B0604020202020204" pitchFamily="34" charset="0"/>
              <a:buChar char="•"/>
              <a:defRPr/>
            </a:pPr>
            <a:r>
              <a:rPr lang="en-US" sz="2000" i="1" kern="1200" dirty="0">
                <a:solidFill>
                  <a:srgbClr val="4472C4">
                    <a:lumMod val="50000"/>
                  </a:srgbClr>
                </a:solidFill>
                <a:cs typeface="Arial" panose="020B0604020202020204" pitchFamily="34" charset="0"/>
              </a:rPr>
              <a:t>Update and modernize the Commission’s data collection.</a:t>
            </a:r>
          </a:p>
          <a:p>
            <a:pPr marL="857250" lvl="1" indent="-342900" defTabSz="685783" eaLnBrk="1" fontAlgn="auto" hangingPunct="1">
              <a:spcBef>
                <a:spcPts val="1200"/>
              </a:spcBef>
              <a:spcAft>
                <a:spcPts val="600"/>
              </a:spcAft>
              <a:buFont typeface="Arial" panose="020B0604020202020204" pitchFamily="34" charset="0"/>
              <a:buChar char="•"/>
              <a:defRPr/>
            </a:pPr>
            <a:endPar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a:p>
            <a:pPr marL="0" indent="-171459" defTabSz="685783" eaLnBrk="1" fontAlgn="auto" hangingPunct="1">
              <a:spcBef>
                <a:spcPts val="800"/>
              </a:spcBef>
              <a:spcAft>
                <a:spcPts val="600"/>
              </a:spcAft>
              <a:buNone/>
              <a:defRPr/>
            </a:pPr>
            <a:endPar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6630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776BB-604C-4748-9D85-FA3B2AB6D392}"/>
              </a:ext>
            </a:extLst>
          </p:cNvPr>
          <p:cNvSpPr>
            <a:spLocks noGrp="1"/>
          </p:cNvSpPr>
          <p:nvPr>
            <p:ph type="title"/>
          </p:nvPr>
        </p:nvSpPr>
        <p:spPr>
          <a:xfrm>
            <a:off x="2917368" y="277587"/>
            <a:ext cx="7620000" cy="838200"/>
          </a:xfrm>
        </p:spPr>
        <p:txBody>
          <a:bodyPr/>
          <a:lstStyle/>
          <a:p>
            <a:r>
              <a:rPr lang="en-US" sz="3200" b="1" dirty="0">
                <a:solidFill>
                  <a:schemeClr val="bg1"/>
                </a:solidFill>
                <a:latin typeface="Arial" panose="020B0604020202020204" pitchFamily="34" charset="0"/>
                <a:cs typeface="Arial" panose="020B0604020202020204" pitchFamily="34" charset="0"/>
              </a:rPr>
              <a:t>4. Get More Jobs for People with Significant Disabilities</a:t>
            </a:r>
            <a:endParaRPr lang="en-US" sz="3200" dirty="0"/>
          </a:p>
        </p:txBody>
      </p:sp>
      <p:sp>
        <p:nvSpPr>
          <p:cNvPr id="3" name="Content Placeholder 2">
            <a:extLst>
              <a:ext uri="{FF2B5EF4-FFF2-40B4-BE49-F238E27FC236}">
                <a16:creationId xmlns:a16="http://schemas.microsoft.com/office/drawing/2014/main" id="{C1BEAD5F-85F1-49FD-95FE-7D03815FFBA8}"/>
              </a:ext>
            </a:extLst>
          </p:cNvPr>
          <p:cNvSpPr>
            <a:spLocks noGrp="1"/>
          </p:cNvSpPr>
          <p:nvPr>
            <p:ph idx="1"/>
          </p:nvPr>
        </p:nvSpPr>
        <p:spPr>
          <a:xfrm>
            <a:off x="2209800" y="1371601"/>
            <a:ext cx="7620000" cy="4114800"/>
          </a:xfrm>
        </p:spPr>
        <p:txBody>
          <a:bodyPr/>
          <a:lstStyle/>
          <a:p>
            <a:pPr marL="0" indent="-171459" defTabSz="685783" eaLnBrk="1" fontAlgn="auto" hangingPunct="1">
              <a:spcBef>
                <a:spcPts val="1800"/>
              </a:spcBef>
              <a:spcAft>
                <a:spcPts val="600"/>
              </a:spcAft>
              <a:buNone/>
              <a:defRPr/>
            </a:pPr>
            <a:r>
              <a:rPr lang="en-US" sz="2400" b="1" kern="1200" dirty="0">
                <a:solidFill>
                  <a:srgbClr val="4472C4">
                    <a:lumMod val="50000"/>
                  </a:srgbClr>
                </a:solidFill>
                <a:latin typeface="Arial" panose="020B0604020202020204" pitchFamily="34" charset="0"/>
                <a:cs typeface="Arial" panose="020B0604020202020204" pitchFamily="34" charset="0"/>
              </a:rPr>
              <a:t>Strategic Objective 4:</a:t>
            </a:r>
            <a:endParaRPr lang="en-US" sz="1800" b="1" kern="1200" dirty="0">
              <a:solidFill>
                <a:srgbClr val="4472C4">
                  <a:lumMod val="50000"/>
                </a:srgbClr>
              </a:solidFill>
              <a:latin typeface="Arial" panose="020B0604020202020204" pitchFamily="34" charset="0"/>
              <a:cs typeface="Arial" panose="020B0604020202020204" pitchFamily="34" charset="0"/>
            </a:endParaRPr>
          </a:p>
          <a:p>
            <a:pPr marL="0" indent="-171459" defTabSz="685783" eaLnBrk="1" fontAlgn="auto" hangingPunct="1">
              <a:spcBef>
                <a:spcPts val="1800"/>
              </a:spcBef>
              <a:spcAft>
                <a:spcPts val="600"/>
              </a:spcAft>
              <a:buNone/>
              <a:defRPr/>
            </a:pP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Engage in partnerships to increase employment for</a:t>
            </a:r>
            <a:r>
              <a:rPr lang="en-US" sz="2400" kern="1200" dirty="0">
                <a:solidFill>
                  <a:srgbClr val="4472C4">
                    <a:lumMod val="50000"/>
                  </a:srgbClr>
                </a:solidFill>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people who are blind or have significant disabilities</a:t>
            </a:r>
            <a:r>
              <a:rPr lang="en-US" sz="2400" kern="1200" dirty="0">
                <a:solidFill>
                  <a:srgbClr val="4472C4">
                    <a:lumMod val="50000"/>
                  </a:srgbClr>
                </a:solidFill>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within and beyond the AbilityOne Program. </a:t>
            </a:r>
          </a:p>
          <a:p>
            <a:pPr marL="857250" lvl="1" indent="-342900" defTabSz="685783" eaLnBrk="1" fontAlgn="auto" hangingPunct="1">
              <a:spcBef>
                <a:spcPts val="1200"/>
              </a:spcBef>
              <a:spcAft>
                <a:spcPts val="600"/>
              </a:spcAft>
              <a:buFont typeface="Arial" panose="020B0604020202020204" pitchFamily="34" charset="0"/>
              <a:buChar char="•"/>
              <a:defRPr/>
            </a:pPr>
            <a:r>
              <a:rPr lang="en-US" sz="2000" i="1" kern="1200" dirty="0">
                <a:solidFill>
                  <a:srgbClr val="4472C4">
                    <a:lumMod val="50000"/>
                  </a:srgbClr>
                </a:solidFill>
                <a:cs typeface="Arial" panose="020B0604020202020204" pitchFamily="34" charset="0"/>
              </a:rPr>
              <a:t>Work with AbilityOne Representatives (ABORs) to create jobs in the AbilityOne Program.</a:t>
            </a:r>
          </a:p>
          <a:p>
            <a:pPr marL="857250" lvl="1" indent="-342900" defTabSz="685783" eaLnBrk="1" fontAlgn="auto" hangingPunct="1">
              <a:spcBef>
                <a:spcPts val="1200"/>
              </a:spcBef>
              <a:spcAft>
                <a:spcPts val="600"/>
              </a:spcAft>
              <a:buFont typeface="Arial" panose="020B0604020202020204" pitchFamily="34" charset="0"/>
              <a:buChar char="•"/>
              <a:defRPr/>
            </a:pPr>
            <a:r>
              <a:rPr lang="en-US" sz="2000" i="1" kern="1200" dirty="0">
                <a:solidFill>
                  <a:srgbClr val="4472C4">
                    <a:lumMod val="50000"/>
                  </a:srgbClr>
                </a:solidFill>
                <a:cs typeface="Arial" panose="020B0604020202020204" pitchFamily="34" charset="0"/>
              </a:rPr>
              <a:t>Foster collaborative efforts with OPM, EEOC and OFCCP to increase employment for people with significant disabilities.</a:t>
            </a:r>
            <a:endParaRPr lang="en-US" sz="2000" i="1" dirty="0"/>
          </a:p>
          <a:p>
            <a:pPr marL="342891" marR="0" lvl="1" indent="0" algn="l" defTabSz="685783" rtl="0" eaLnBrk="1" fontAlgn="auto" latinLnBrk="0" hangingPunct="1">
              <a:lnSpc>
                <a:spcPct val="100000"/>
              </a:lnSpc>
              <a:spcBef>
                <a:spcPts val="800"/>
              </a:spcBef>
              <a:spcAft>
                <a:spcPts val="600"/>
              </a:spcAft>
              <a:buClrTx/>
              <a:buSz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37583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776BB-604C-4748-9D85-FA3B2AB6D392}"/>
              </a:ext>
            </a:extLst>
          </p:cNvPr>
          <p:cNvSpPr>
            <a:spLocks noGrp="1"/>
          </p:cNvSpPr>
          <p:nvPr>
            <p:ph type="title"/>
          </p:nvPr>
        </p:nvSpPr>
        <p:spPr>
          <a:xfrm>
            <a:off x="2917368" y="277587"/>
            <a:ext cx="7620000" cy="838200"/>
          </a:xfrm>
        </p:spPr>
        <p:txBody>
          <a:bodyPr/>
          <a:lstStyle/>
          <a:p>
            <a:r>
              <a:rPr lang="en-US" sz="3200" dirty="0">
                <a:latin typeface="Arial" panose="020B0604020202020204" pitchFamily="34" charset="0"/>
                <a:cs typeface="Arial" panose="020B0604020202020204" pitchFamily="34" charset="0"/>
              </a:rPr>
              <a:t>A Process of Change Management</a:t>
            </a:r>
            <a:endParaRPr lang="en-US" sz="3200" dirty="0"/>
          </a:p>
        </p:txBody>
      </p:sp>
      <p:sp>
        <p:nvSpPr>
          <p:cNvPr id="3" name="Content Placeholder 2">
            <a:extLst>
              <a:ext uri="{FF2B5EF4-FFF2-40B4-BE49-F238E27FC236}">
                <a16:creationId xmlns:a16="http://schemas.microsoft.com/office/drawing/2014/main" id="{C1BEAD5F-85F1-49FD-95FE-7D03815FFBA8}"/>
              </a:ext>
            </a:extLst>
          </p:cNvPr>
          <p:cNvSpPr>
            <a:spLocks noGrp="1"/>
          </p:cNvSpPr>
          <p:nvPr>
            <p:ph idx="1"/>
          </p:nvPr>
        </p:nvSpPr>
        <p:spPr>
          <a:xfrm>
            <a:off x="2209800" y="1371601"/>
            <a:ext cx="7620000" cy="4114800"/>
          </a:xfrm>
        </p:spPr>
        <p:txBody>
          <a:bodyPr/>
          <a:lstStyle/>
          <a:p>
            <a:pPr marL="171441" indent="-342900" defTabSz="685783" eaLnBrk="1" fontAlgn="auto" hangingPunct="1">
              <a:spcBef>
                <a:spcPts val="1800"/>
              </a:spcBef>
              <a:spcAft>
                <a:spcPts val="600"/>
              </a:spcAft>
              <a:buFont typeface="Wingdings" pitchFamily="2" charset="2"/>
              <a:buChar char="q"/>
              <a:defRPr/>
            </a:pPr>
            <a:r>
              <a:rPr kumimoji="0" lang="en-US" sz="240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Change </a:t>
            </a:r>
            <a:r>
              <a:rPr kumimoji="0" lang="en-US" sz="240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i</a:t>
            </a:r>
            <a:r>
              <a:rPr lang="en-US" sz="2400" kern="1200" dirty="0">
                <a:solidFill>
                  <a:srgbClr val="4472C4">
                    <a:lumMod val="50000"/>
                  </a:srgbClr>
                </a:solidFill>
                <a:latin typeface="Arial" panose="020B0604020202020204" pitchFamily="34" charset="0"/>
                <a:cs typeface="Arial" panose="020B0604020202020204" pitchFamily="34" charset="0"/>
              </a:rPr>
              <a:t>s never easy. But it is possible.</a:t>
            </a:r>
          </a:p>
          <a:p>
            <a:pPr marL="171441" indent="-342900" defTabSz="685783" eaLnBrk="1" fontAlgn="auto" hangingPunct="1">
              <a:spcBef>
                <a:spcPts val="1800"/>
              </a:spcBef>
              <a:spcAft>
                <a:spcPts val="600"/>
              </a:spcAft>
              <a:buFont typeface="Wingdings" pitchFamily="2" charset="2"/>
              <a:buChar char="q"/>
              <a:defRPr/>
            </a:pPr>
            <a:r>
              <a:rPr kumimoji="0" lang="en-US" sz="240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The </a:t>
            </a:r>
            <a:r>
              <a:rPr kumimoji="0" lang="en-US" sz="240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AbilityOne</a:t>
            </a:r>
            <a:r>
              <a:rPr kumimoji="0" lang="en-US" sz="240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Commission now has a full complement of Commissioners (minus 1), including all four private citizen members.</a:t>
            </a:r>
          </a:p>
          <a:p>
            <a:pPr marL="171441" indent="-342900" defTabSz="685783" eaLnBrk="1" fontAlgn="auto" hangingPunct="1">
              <a:spcBef>
                <a:spcPts val="1800"/>
              </a:spcBef>
              <a:spcAft>
                <a:spcPts val="600"/>
              </a:spcAft>
              <a:buFont typeface="Wingdings" pitchFamily="2" charset="2"/>
              <a:buChar char="q"/>
              <a:defRPr/>
            </a:pPr>
            <a:r>
              <a:rPr lang="en-US" sz="2400" kern="1200" dirty="0">
                <a:solidFill>
                  <a:srgbClr val="4472C4">
                    <a:lumMod val="50000"/>
                  </a:srgbClr>
                </a:solidFill>
                <a:latin typeface="Arial" panose="020B0604020202020204" pitchFamily="34" charset="0"/>
                <a:cs typeface="Arial" panose="020B0604020202020204" pitchFamily="34" charset="0"/>
              </a:rPr>
              <a:t>The </a:t>
            </a:r>
            <a:r>
              <a:rPr lang="en-US" sz="2400" kern="1200" dirty="0" err="1">
                <a:solidFill>
                  <a:srgbClr val="4472C4">
                    <a:lumMod val="50000"/>
                  </a:srgbClr>
                </a:solidFill>
                <a:latin typeface="Arial" panose="020B0604020202020204" pitchFamily="34" charset="0"/>
                <a:cs typeface="Arial" panose="020B0604020202020204" pitchFamily="34" charset="0"/>
              </a:rPr>
              <a:t>AbilityOne</a:t>
            </a:r>
            <a:r>
              <a:rPr lang="en-US" sz="2400" kern="1200" dirty="0">
                <a:solidFill>
                  <a:srgbClr val="4472C4">
                    <a:lumMod val="50000"/>
                  </a:srgbClr>
                </a:solidFill>
                <a:latin typeface="Arial" panose="020B0604020202020204" pitchFamily="34" charset="0"/>
                <a:cs typeface="Arial" panose="020B0604020202020204" pitchFamily="34" charset="0"/>
              </a:rPr>
              <a:t> senior executive team is talented and committed to the strategic vision of the Commission. </a:t>
            </a:r>
          </a:p>
          <a:p>
            <a:pPr marL="171441" indent="-342900" defTabSz="685783" eaLnBrk="1" fontAlgn="auto" hangingPunct="1">
              <a:spcBef>
                <a:spcPts val="1800"/>
              </a:spcBef>
              <a:spcAft>
                <a:spcPts val="600"/>
              </a:spcAft>
              <a:buFont typeface="Wingdings" pitchFamily="2" charset="2"/>
              <a:buChar char="q"/>
              <a:defRPr/>
            </a:pPr>
            <a:r>
              <a:rPr lang="en-US" sz="2400" kern="1200" dirty="0">
                <a:solidFill>
                  <a:srgbClr val="4472C4">
                    <a:lumMod val="50000"/>
                  </a:srgbClr>
                </a:solidFill>
                <a:latin typeface="Arial" panose="020B0604020202020204" pitchFamily="34" charset="0"/>
                <a:cs typeface="Arial" panose="020B0604020202020204" pitchFamily="34" charset="0"/>
              </a:rPr>
              <a:t>This includes </a:t>
            </a:r>
            <a:r>
              <a:rPr kumimoji="0" lang="en-US" sz="240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Kim </a:t>
            </a:r>
            <a:r>
              <a:rPr kumimoji="0" lang="en-US" sz="240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Zeich</a:t>
            </a:r>
            <a:r>
              <a:rPr kumimoji="0" lang="en-US" sz="240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Executive Director; M</a:t>
            </a:r>
            <a:r>
              <a:rPr lang="en-US" sz="2400" kern="1200" dirty="0" err="1">
                <a:solidFill>
                  <a:srgbClr val="4472C4">
                    <a:lumMod val="50000"/>
                  </a:srgbClr>
                </a:solidFill>
                <a:latin typeface="Arial" panose="020B0604020202020204" pitchFamily="34" charset="0"/>
                <a:cs typeface="Arial" panose="020B0604020202020204" pitchFamily="34" charset="0"/>
              </a:rPr>
              <a:t>arlin</a:t>
            </a:r>
            <a:r>
              <a:rPr lang="en-US" sz="2400" kern="1200" dirty="0">
                <a:solidFill>
                  <a:srgbClr val="4472C4">
                    <a:lumMod val="50000"/>
                  </a:srgbClr>
                </a:solidFill>
                <a:latin typeface="Arial" panose="020B0604020202020204" pitchFamily="34" charset="0"/>
                <a:cs typeface="Arial" panose="020B0604020202020204" pitchFamily="34" charset="0"/>
              </a:rPr>
              <a:t> Paschal, General Counsel; Amy Jensen, Acting Deputy Director; and George </a:t>
            </a:r>
            <a:r>
              <a:rPr lang="en-US" sz="2400" kern="1200" dirty="0" err="1">
                <a:solidFill>
                  <a:srgbClr val="4472C4">
                    <a:lumMod val="50000"/>
                  </a:srgbClr>
                </a:solidFill>
                <a:latin typeface="Arial" panose="020B0604020202020204" pitchFamily="34" charset="0"/>
                <a:cs typeface="Arial" panose="020B0604020202020204" pitchFamily="34" charset="0"/>
              </a:rPr>
              <a:t>Govan</a:t>
            </a:r>
            <a:r>
              <a:rPr lang="en-US" sz="2400" kern="1200" dirty="0">
                <a:solidFill>
                  <a:srgbClr val="4472C4">
                    <a:lumMod val="50000"/>
                  </a:srgbClr>
                </a:solidFill>
                <a:latin typeface="Arial" panose="020B0604020202020204" pitchFamily="34" charset="0"/>
                <a:cs typeface="Arial" panose="020B0604020202020204" pitchFamily="34" charset="0"/>
              </a:rPr>
              <a:t>, Chief Financial Officer.</a:t>
            </a:r>
            <a:endParaRPr kumimoji="0" lang="en-US" sz="240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32892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DB9DC-EBD7-2117-1F21-9E4223003B8F}"/>
              </a:ext>
            </a:extLst>
          </p:cNvPr>
          <p:cNvSpPr>
            <a:spLocks noGrp="1"/>
          </p:cNvSpPr>
          <p:nvPr>
            <p:ph type="ctrTitle"/>
          </p:nvPr>
        </p:nvSpPr>
        <p:spPr>
          <a:xfrm>
            <a:off x="1981200" y="2667005"/>
            <a:ext cx="8153400" cy="646331"/>
          </a:xfrm>
        </p:spPr>
        <p:txBody>
          <a:bodyPr/>
          <a:lstStyle/>
          <a:p>
            <a:r>
              <a:rPr lang="en-US" dirty="0">
                <a:solidFill>
                  <a:schemeClr val="tx1"/>
                </a:solidFill>
              </a:rPr>
              <a:t>BE PART OF THE CHANGE EFFORT</a:t>
            </a:r>
          </a:p>
        </p:txBody>
      </p:sp>
      <p:sp>
        <p:nvSpPr>
          <p:cNvPr id="3" name="Subtitle 2">
            <a:extLst>
              <a:ext uri="{FF2B5EF4-FFF2-40B4-BE49-F238E27FC236}">
                <a16:creationId xmlns:a16="http://schemas.microsoft.com/office/drawing/2014/main" id="{B8DE4D72-D233-F1F5-8F4F-F1497AEFAA01}"/>
              </a:ext>
            </a:extLst>
          </p:cNvPr>
          <p:cNvSpPr>
            <a:spLocks noGrp="1"/>
          </p:cNvSpPr>
          <p:nvPr>
            <p:ph type="subTitle" idx="1"/>
          </p:nvPr>
        </p:nvSpPr>
        <p:spPr/>
        <p:txBody>
          <a:bodyPr/>
          <a:lstStyle/>
          <a:p>
            <a:r>
              <a:rPr lang="en-US" dirty="0"/>
              <a:t>We would love it!</a:t>
            </a:r>
          </a:p>
        </p:txBody>
      </p:sp>
    </p:spTree>
    <p:extLst>
      <p:ext uri="{BB962C8B-B14F-4D97-AF65-F5344CB8AC3E}">
        <p14:creationId xmlns:p14="http://schemas.microsoft.com/office/powerpoint/2010/main" val="1494552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B2416-409A-4A37-9B07-B2A78581C6B5}"/>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Questions and Answers</a:t>
            </a:r>
            <a:endParaRPr lang="en-US" dirty="0"/>
          </a:p>
        </p:txBody>
      </p:sp>
      <p:sp>
        <p:nvSpPr>
          <p:cNvPr id="3" name="Content Placeholder 2">
            <a:extLst>
              <a:ext uri="{FF2B5EF4-FFF2-40B4-BE49-F238E27FC236}">
                <a16:creationId xmlns:a16="http://schemas.microsoft.com/office/drawing/2014/main" id="{0C8A23B5-12CA-4102-BC63-5C9675362D1D}"/>
              </a:ext>
            </a:extLst>
          </p:cNvPr>
          <p:cNvSpPr>
            <a:spLocks noGrp="1"/>
          </p:cNvSpPr>
          <p:nvPr>
            <p:ph idx="1"/>
          </p:nvPr>
        </p:nvSpPr>
        <p:spPr/>
        <p:txBody>
          <a:bodyPr/>
          <a:lstStyle/>
          <a:p>
            <a:pPr marL="0" indent="0" algn="ctr">
              <a:spcBef>
                <a:spcPts val="600"/>
              </a:spcBef>
              <a:buNone/>
            </a:pPr>
            <a:r>
              <a:rPr lang="en-US" sz="2800" dirty="0">
                <a:latin typeface="Calibri" panose="020F0502020204030204" pitchFamily="34" charset="0"/>
                <a:cs typeface="Microsoft Sans Serif" pitchFamily="34" charset="0"/>
              </a:rPr>
              <a:t>Use Q&amp;A button on Zoom </a:t>
            </a:r>
          </a:p>
          <a:p>
            <a:pPr marL="0" indent="0" algn="ctr">
              <a:spcBef>
                <a:spcPts val="600"/>
              </a:spcBef>
              <a:buNone/>
            </a:pPr>
            <a:endParaRPr lang="en-US" sz="2800" dirty="0">
              <a:latin typeface="Calibri" panose="020F0502020204030204" pitchFamily="34" charset="0"/>
              <a:cs typeface="Microsoft Sans Serif" pitchFamily="34" charset="0"/>
            </a:endParaRPr>
          </a:p>
          <a:p>
            <a:pPr marL="0" indent="0" algn="ctr">
              <a:spcBef>
                <a:spcPts val="600"/>
              </a:spcBef>
              <a:buNone/>
            </a:pPr>
            <a:endParaRPr lang="en-US" dirty="0">
              <a:latin typeface="Calibri" panose="020F0502020204030204" pitchFamily="34" charset="0"/>
              <a:cs typeface="Microsoft Sans Serif" pitchFamily="34" charset="0"/>
            </a:endParaRPr>
          </a:p>
          <a:p>
            <a:pPr marL="0" indent="0" algn="ctr">
              <a:spcBef>
                <a:spcPts val="600"/>
              </a:spcBef>
              <a:buNone/>
            </a:pPr>
            <a:r>
              <a:rPr lang="en-US" sz="2800" dirty="0">
                <a:latin typeface="Calibri" panose="020F0502020204030204" pitchFamily="34" charset="0"/>
                <a:cs typeface="Microsoft Sans Serif" pitchFamily="34" charset="0"/>
              </a:rPr>
              <a:t>Slides will be archived at: </a:t>
            </a:r>
            <a:r>
              <a:rPr lang="en-US" sz="3200" dirty="0">
                <a:hlinkClick r:id="rId2"/>
              </a:rPr>
              <a:t>https://researchondisability.org/home/ntide</a:t>
            </a:r>
            <a:r>
              <a:rPr lang="en-US" sz="3200" dirty="0"/>
              <a:t>.</a:t>
            </a:r>
            <a:endParaRPr lang="en-US" sz="2800" dirty="0">
              <a:latin typeface="Calibri" panose="020F0502020204030204" pitchFamily="34" charset="0"/>
              <a:cs typeface="Microsoft Sans Serif" pitchFamily="34" charset="0"/>
            </a:endParaRPr>
          </a:p>
          <a:p>
            <a:pPr marL="0" indent="0" algn="ctr">
              <a:spcBef>
                <a:spcPts val="600"/>
              </a:spcBef>
              <a:buNone/>
            </a:pPr>
            <a:endParaRPr lang="en-US" sz="2800" dirty="0">
              <a:latin typeface="Calibri" panose="020F0502020204030204" pitchFamily="34" charset="0"/>
              <a:cs typeface="Microsoft Sans Serif" pitchFamily="34" charset="0"/>
            </a:endParaRPr>
          </a:p>
          <a:p>
            <a:pPr marL="0" indent="0" algn="ctr">
              <a:spcBef>
                <a:spcPts val="600"/>
              </a:spcBef>
              <a:buNone/>
            </a:pPr>
            <a:r>
              <a:rPr lang="en-US" sz="2800" dirty="0">
                <a:latin typeface="Calibri" panose="020F0502020204030204" pitchFamily="34" charset="0"/>
                <a:cs typeface="Microsoft Sans Serif" pitchFamily="34" charset="0"/>
              </a:rPr>
              <a:t>Take our feedback survey at …</a:t>
            </a:r>
          </a:p>
          <a:p>
            <a:pPr marL="0" indent="0" algn="ctr">
              <a:spcBef>
                <a:spcPts val="600"/>
              </a:spcBef>
              <a:buNone/>
            </a:pPr>
            <a:r>
              <a:rPr lang="en-US" sz="2800" dirty="0">
                <a:latin typeface="Calibri" panose="020F0502020204030204" pitchFamily="34" charset="0"/>
                <a:cs typeface="Microsoft Sans Serif" pitchFamily="34" charset="0"/>
              </a:rPr>
              <a:t>www.researchondisability.org/ntide/ntide-survey</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E449888F-E2C7-4BF4-BFF0-1E945C07721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FB64073-8D8D-4035-9AE3-FE2D81A87184}"/>
              </a:ext>
            </a:extLst>
          </p:cNvPr>
          <p:cNvSpPr>
            <a:spLocks noGrp="1"/>
          </p:cNvSpPr>
          <p:nvPr>
            <p:ph type="sldNum" sz="quarter" idx="12"/>
          </p:nvPr>
        </p:nvSpPr>
        <p:spPr/>
        <p:txBody>
          <a:bodyPr/>
          <a:lstStyle/>
          <a:p>
            <a:fld id="{9C637C1D-740A-4EE7-9AC7-DE15DA94B719}" type="slidenum">
              <a:rPr lang="en-US" smtClean="0"/>
              <a:t>38</a:t>
            </a:fld>
            <a:endParaRPr lang="en-US"/>
          </a:p>
        </p:txBody>
      </p:sp>
      <p:pic>
        <p:nvPicPr>
          <p:cNvPr id="7" name="Picture 6" descr="Q&amp;A">
            <a:extLst>
              <a:ext uri="{FF2B5EF4-FFF2-40B4-BE49-F238E27FC236}">
                <a16:creationId xmlns:a16="http://schemas.microsoft.com/office/drawing/2014/main" id="{3ED6B128-8BBE-4548-83FA-174348EB03D5}"/>
              </a:ext>
            </a:extLst>
          </p:cNvPr>
          <p:cNvPicPr>
            <a:picLocks noChangeAspect="1"/>
          </p:cNvPicPr>
          <p:nvPr/>
        </p:nvPicPr>
        <p:blipFill>
          <a:blip r:embed="rId3"/>
          <a:stretch>
            <a:fillRect/>
          </a:stretch>
        </p:blipFill>
        <p:spPr>
          <a:xfrm>
            <a:off x="8217967" y="1690688"/>
            <a:ext cx="1126058" cy="864186"/>
          </a:xfrm>
          <a:prstGeom prst="rect">
            <a:avLst/>
          </a:prstGeom>
        </p:spPr>
      </p:pic>
    </p:spTree>
    <p:extLst>
      <p:ext uri="{BB962C8B-B14F-4D97-AF65-F5344CB8AC3E}">
        <p14:creationId xmlns:p14="http://schemas.microsoft.com/office/powerpoint/2010/main" val="3249569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dirty="0">
                <a:latin typeface="Calibri" panose="020F0502020204030204" pitchFamily="34" charset="0"/>
              </a:rPr>
              <a:t>Thank You!</a:t>
            </a:r>
            <a:endParaRPr lang="en-US" dirty="0"/>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9" name="Picture 3">
            <a:extLst>
              <a:ext uri="{FF2B5EF4-FFF2-40B4-BE49-F238E27FC236}">
                <a16:creationId xmlns:a16="http://schemas.microsoft.com/office/drawing/2014/main" id="{50F9D74D-F681-44D6-8D11-5356F11F74C9}"/>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5962" y="5576887"/>
            <a:ext cx="471413" cy="37623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0896D232-02A8-4A3C-A45D-21787BBE40B8}"/>
              </a:ext>
            </a:extLst>
          </p:cNvPr>
          <p:cNvSpPr>
            <a:spLocks noGrp="1"/>
          </p:cNvSpPr>
          <p:nvPr>
            <p:ph idx="1"/>
          </p:nvPr>
        </p:nvSpPr>
        <p:spPr>
          <a:xfrm>
            <a:off x="838200" y="1492250"/>
            <a:ext cx="10515600" cy="4351338"/>
          </a:xfrm>
        </p:spPr>
        <p:txBody>
          <a:bodyPr>
            <a:noAutofit/>
          </a:bodyPr>
          <a:lstStyle/>
          <a:p>
            <a:pPr marL="285750" indent="-285750">
              <a:spcBef>
                <a:spcPts val="1800"/>
              </a:spcBef>
              <a:buFont typeface="Arial" panose="020B0604020202020204" pitchFamily="34" charset="0"/>
              <a:buChar char="•"/>
            </a:pPr>
            <a:r>
              <a:rPr lang="en-US" sz="3000" dirty="0">
                <a:latin typeface="Calibri" panose="020F0502020204030204" pitchFamily="34" charset="0"/>
                <a:cs typeface="Microsoft Sans Serif" pitchFamily="34" charset="0"/>
              </a:rPr>
              <a:t>Information about the nTIDE partners may be found at</a:t>
            </a:r>
          </a:p>
          <a:p>
            <a:pPr marL="742950" lvl="1" indent="-285750">
              <a:spcBef>
                <a:spcPts val="1800"/>
              </a:spcBef>
            </a:pPr>
            <a:r>
              <a:rPr lang="en-US" dirty="0">
                <a:latin typeface="Calibri" panose="020F0502020204030204" pitchFamily="34" charset="0"/>
                <a:cs typeface="Microsoft Sans Serif" pitchFamily="34" charset="0"/>
              </a:rPr>
              <a:t>Kessler Foundation (</a:t>
            </a:r>
            <a:r>
              <a:rPr lang="en-US" dirty="0">
                <a:latin typeface="Calibri" panose="020F0502020204030204" pitchFamily="34" charset="0"/>
                <a:cs typeface="Microsoft Sans Serif" pitchFamily="34" charset="0"/>
                <a:hlinkClick r:id="rId3"/>
              </a:rPr>
              <a:t>www.kesslerfoundation.org</a:t>
            </a:r>
            <a:r>
              <a:rPr lang="en-US" dirty="0">
                <a:latin typeface="Calibri" panose="020F0502020204030204" pitchFamily="34" charset="0"/>
                <a:cs typeface="Microsoft Sans Serif" pitchFamily="34" charset="0"/>
              </a:rPr>
              <a:t>)</a:t>
            </a:r>
          </a:p>
          <a:p>
            <a:pPr marL="742950" lvl="1" indent="-285750">
              <a:spcBef>
                <a:spcPts val="1800"/>
              </a:spcBef>
            </a:pPr>
            <a:r>
              <a:rPr lang="en-US" dirty="0">
                <a:latin typeface="Calibri" panose="020F0502020204030204" pitchFamily="34" charset="0"/>
                <a:cs typeface="Microsoft Sans Serif" pitchFamily="34" charset="0"/>
              </a:rPr>
              <a:t>UNH/Institute on Disability (</a:t>
            </a:r>
            <a:r>
              <a:rPr lang="en-US" dirty="0">
                <a:latin typeface="Calibri" panose="020F0502020204030204" pitchFamily="34" charset="0"/>
                <a:cs typeface="Microsoft Sans Serif" pitchFamily="34" charset="0"/>
                <a:hlinkClick r:id="rId4"/>
              </a:rPr>
              <a:t>www.ResearchOnDisability.org</a:t>
            </a:r>
            <a:r>
              <a:rPr lang="en-US" dirty="0">
                <a:latin typeface="Calibri" panose="020F0502020204030204" pitchFamily="34" charset="0"/>
                <a:cs typeface="Microsoft Sans Serif" pitchFamily="34" charset="0"/>
              </a:rPr>
              <a:t>)</a:t>
            </a:r>
          </a:p>
          <a:p>
            <a:pPr marL="742950" lvl="1" indent="-285750">
              <a:spcBef>
                <a:spcPts val="1800"/>
              </a:spcBef>
            </a:pPr>
            <a:r>
              <a:rPr lang="en-US" dirty="0">
                <a:latin typeface="Calibri" panose="020F0502020204030204" pitchFamily="34" charset="0"/>
                <a:cs typeface="Microsoft Sans Serif" pitchFamily="34" charset="0"/>
              </a:rPr>
              <a:t>AUCD (</a:t>
            </a:r>
            <a:r>
              <a:rPr lang="en-US" dirty="0">
                <a:latin typeface="Calibri" panose="020F0502020204030204" pitchFamily="34" charset="0"/>
                <a:cs typeface="Microsoft Sans Serif" pitchFamily="34" charset="0"/>
                <a:hlinkClick r:id="rId5"/>
              </a:rPr>
              <a:t>www.AUCD.org</a:t>
            </a:r>
            <a:r>
              <a:rPr lang="en-US" dirty="0">
                <a:latin typeface="Calibri" panose="020F0502020204030204" pitchFamily="34" charset="0"/>
                <a:cs typeface="Microsoft Sans Serif" pitchFamily="34" charset="0"/>
              </a:rPr>
              <a:t>)	</a:t>
            </a:r>
          </a:p>
          <a:p>
            <a:pPr marL="285750" indent="-285750">
              <a:spcBef>
                <a:spcPts val="1800"/>
              </a:spcBef>
            </a:pPr>
            <a:r>
              <a:rPr lang="en-US" sz="3000" dirty="0">
                <a:latin typeface="Calibri" panose="020F0502020204030204" pitchFamily="34" charset="0"/>
                <a:cs typeface="Microsoft Sans Serif" pitchFamily="34" charset="0"/>
              </a:rPr>
              <a:t>Contact us at</a:t>
            </a:r>
          </a:p>
          <a:p>
            <a:pPr marL="742950" lvl="1" indent="-285750">
              <a:spcBef>
                <a:spcPts val="1800"/>
              </a:spcBef>
            </a:pPr>
            <a:r>
              <a:rPr lang="en-US" dirty="0">
                <a:latin typeface="Calibri" panose="020F0502020204030204" pitchFamily="34" charset="0"/>
                <a:cs typeface="Microsoft Sans Serif" pitchFamily="34" charset="0"/>
              </a:rPr>
              <a:t>Email: Disability.Statistics@unh.edu </a:t>
            </a:r>
          </a:p>
          <a:p>
            <a:pPr marL="742950" lvl="1" indent="-285750">
              <a:spcBef>
                <a:spcPts val="1800"/>
              </a:spcBef>
            </a:pPr>
            <a:r>
              <a:rPr lang="en-US" dirty="0">
                <a:latin typeface="Calibri" panose="020F0502020204030204" pitchFamily="34" charset="0"/>
                <a:cs typeface="Microsoft Sans Serif" pitchFamily="34" charset="0"/>
              </a:rPr>
              <a:t>Call: </a:t>
            </a:r>
            <a:r>
              <a:rPr lang="en-US" dirty="0">
                <a:latin typeface="Calibri" panose="020F0502020204030204" pitchFamily="34" charset="0"/>
              </a:rPr>
              <a:t>866-538-9521 (toll free)</a:t>
            </a:r>
            <a:endParaRPr lang="en-US" b="1" dirty="0">
              <a:latin typeface="Calibri" panose="020F0502020204030204" pitchFamily="34" charset="0"/>
            </a:endParaRPr>
          </a:p>
          <a:p>
            <a:pPr marL="742950" lvl="1" indent="-285750">
              <a:spcBef>
                <a:spcPts val="1800"/>
              </a:spcBef>
            </a:pPr>
            <a:r>
              <a:rPr lang="en-US" dirty="0">
                <a:latin typeface="Calibri" panose="020F0502020204030204" pitchFamily="34" charset="0"/>
              </a:rPr>
              <a:t>Twitter at </a:t>
            </a:r>
            <a:r>
              <a:rPr lang="en-US" i="1" dirty="0">
                <a:latin typeface="Calibri" panose="020F0502020204030204" pitchFamily="34" charset="0"/>
              </a:rPr>
              <a:t>#nTIDELearn  </a:t>
            </a:r>
            <a:endParaRPr lang="en-US" dirty="0">
              <a:latin typeface="Calibri" panose="020F0502020204030204" pitchFamily="34" charset="0"/>
            </a:endParaRPr>
          </a:p>
          <a:p>
            <a:endParaRPr lang="en-US" sz="3000" dirty="0"/>
          </a:p>
        </p:txBody>
      </p:sp>
    </p:spTree>
    <p:extLst>
      <p:ext uri="{BB962C8B-B14F-4D97-AF65-F5344CB8AC3E}">
        <p14:creationId xmlns:p14="http://schemas.microsoft.com/office/powerpoint/2010/main" val="3907559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965AF0-4D19-480B-96BC-78B9D429F4A7}"/>
              </a:ext>
            </a:extLst>
          </p:cNvPr>
          <p:cNvSpPr>
            <a:spLocks noGrp="1"/>
          </p:cNvSpPr>
          <p:nvPr>
            <p:ph idx="1"/>
          </p:nvPr>
        </p:nvSpPr>
        <p:spPr/>
        <p:txBody>
          <a:bodyPr/>
          <a:lstStyle/>
          <a:p>
            <a:r>
              <a:rPr lang="en-US" sz="3000" dirty="0"/>
              <a:t>If you have any questions following this recording, please contact us at </a:t>
            </a:r>
            <a:r>
              <a:rPr lang="en-US" sz="3000" u="sng" dirty="0">
                <a:hlinkClick r:id="rId4"/>
              </a:rPr>
              <a:t>disability.statistics@unh.edu</a:t>
            </a:r>
            <a:r>
              <a:rPr lang="en-US" sz="3000" dirty="0"/>
              <a:t>, or toll free at 866-538-9521 for more information. Thanks for joining us. Enjoy today's webinar!</a:t>
            </a:r>
          </a:p>
          <a:p>
            <a:endParaRPr lang="en-US" dirty="0"/>
          </a:p>
        </p:txBody>
      </p:sp>
      <p:sp>
        <p:nvSpPr>
          <p:cNvPr id="4" name="Date Placeholder 3">
            <a:extLst>
              <a:ext uri="{FF2B5EF4-FFF2-40B4-BE49-F238E27FC236}">
                <a16:creationId xmlns:a16="http://schemas.microsoft.com/office/drawing/2014/main" id="{AAB9E55A-7AC7-4290-88F6-719F922A66E8}"/>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BC62395-EDC5-484E-9B9E-D01AEBA3EFFE}"/>
              </a:ext>
            </a:extLst>
          </p:cNvPr>
          <p:cNvSpPr>
            <a:spLocks noGrp="1"/>
          </p:cNvSpPr>
          <p:nvPr>
            <p:ph type="sldNum" sz="quarter" idx="12"/>
          </p:nvPr>
        </p:nvSpPr>
        <p:spPr/>
        <p:txBody>
          <a:bodyPr/>
          <a:lstStyle/>
          <a:p>
            <a:fld id="{9C637C1D-740A-4EE7-9AC7-DE15DA94B719}" type="slidenum">
              <a:rPr lang="en-US" smtClean="0"/>
              <a:t>4</a:t>
            </a:fld>
            <a:endParaRPr lang="en-US"/>
          </a:p>
        </p:txBody>
      </p:sp>
      <p:pic>
        <p:nvPicPr>
          <p:cNvPr id="6" name="nTIDE-3" descr="audio icon to start recorded audio intro (continued)">
            <a:hlinkClick r:id="" action="ppaction://media"/>
            <a:extLst>
              <a:ext uri="{FF2B5EF4-FFF2-40B4-BE49-F238E27FC236}">
                <a16:creationId xmlns:a16="http://schemas.microsoft.com/office/drawing/2014/main" id="{1EBEF609-0148-4D2B-86AF-CCA882B45E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 y="685800"/>
            <a:ext cx="485201" cy="485201"/>
          </a:xfrm>
          <a:prstGeom prst="rect">
            <a:avLst/>
          </a:prstGeom>
        </p:spPr>
      </p:pic>
      <p:sp>
        <p:nvSpPr>
          <p:cNvPr id="9" name="Title 1">
            <a:extLst>
              <a:ext uri="{FF2B5EF4-FFF2-40B4-BE49-F238E27FC236}">
                <a16:creationId xmlns:a16="http://schemas.microsoft.com/office/drawing/2014/main" id="{EC7C465D-539C-4E61-868E-5BC640D1E185}"/>
              </a:ext>
            </a:extLst>
          </p:cNvPr>
          <p:cNvSpPr>
            <a:spLocks noGrp="1"/>
          </p:cNvSpPr>
          <p:nvPr>
            <p:ph type="title"/>
          </p:nvPr>
        </p:nvSpPr>
        <p:spPr>
          <a:xfrm>
            <a:off x="838200" y="365125"/>
            <a:ext cx="10515600" cy="1325563"/>
          </a:xfrm>
        </p:spPr>
        <p:txBody>
          <a:bodyPr/>
          <a:lstStyle/>
          <a:p>
            <a:pPr algn="ctr"/>
            <a:r>
              <a:rPr lang="en-US" sz="4400" b="1" u="sng" dirty="0">
                <a:solidFill>
                  <a:schemeClr val="tx1"/>
                </a:solidFill>
                <a:latin typeface="Calibri" panose="020F0502020204030204" pitchFamily="34" charset="0"/>
              </a:rPr>
              <a:t>Up Front Matters</a:t>
            </a:r>
            <a:endParaRPr lang="en-US" dirty="0"/>
          </a:p>
        </p:txBody>
      </p:sp>
    </p:spTree>
    <p:extLst>
      <p:ext uri="{BB962C8B-B14F-4D97-AF65-F5344CB8AC3E}">
        <p14:creationId xmlns:p14="http://schemas.microsoft.com/office/powerpoint/2010/main" val="1567393462"/>
      </p:ext>
    </p:extLst>
  </p:cSld>
  <p:clrMapOvr>
    <a:masterClrMapping/>
  </p:clrMapOvr>
  <mc:AlternateContent xmlns:mc="http://schemas.openxmlformats.org/markup-compatibility/2006" xmlns:p14="http://schemas.microsoft.com/office/powerpoint/2010/main">
    <mc:Choice Requires="p14">
      <p:transition spd="slow" p14:dur="2000" advClick="0" advTm="180"/>
    </mc:Choice>
    <mc:Fallback xmlns="">
      <p:transition spd="slow" advClick="0" advTm="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EEF4E-EB2C-4796-A869-DE6EE60351CB}"/>
              </a:ext>
            </a:extLst>
          </p:cNvPr>
          <p:cNvSpPr>
            <a:spLocks noGrp="1"/>
          </p:cNvSpPr>
          <p:nvPr>
            <p:ph type="title"/>
          </p:nvPr>
        </p:nvSpPr>
        <p:spPr>
          <a:xfrm>
            <a:off x="4845050" y="2103437"/>
            <a:ext cx="2501900" cy="1325563"/>
          </a:xfrm>
        </p:spPr>
        <p:txBody>
          <a:bodyPr/>
          <a:lstStyle/>
          <a:p>
            <a:pPr algn="ctr"/>
            <a:r>
              <a:rPr lang="en-US" b="1" dirty="0">
                <a:latin typeface="Calibri" panose="020F0502020204030204" pitchFamily="34" charset="0"/>
              </a:rPr>
              <a:t>Bye!</a:t>
            </a:r>
            <a:endParaRPr lang="en-US" dirty="0"/>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10" name="nTIDE-4" descr="audio icon to start playing end music">
            <a:hlinkClick r:id="" action="ppaction://media"/>
            <a:extLst>
              <a:ext uri="{FF2B5EF4-FFF2-40B4-BE49-F238E27FC236}">
                <a16:creationId xmlns:a16="http://schemas.microsoft.com/office/drawing/2014/main" id="{4D44247C-3914-4CA2-9538-B83542AE17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51000" y="707817"/>
            <a:ext cx="489366" cy="489366"/>
          </a:xfrm>
          <a:prstGeom prst="rect">
            <a:avLst/>
          </a:prstGeom>
        </p:spPr>
      </p:pic>
    </p:spTree>
    <p:extLst>
      <p:ext uri="{BB962C8B-B14F-4D97-AF65-F5344CB8AC3E}">
        <p14:creationId xmlns:p14="http://schemas.microsoft.com/office/powerpoint/2010/main" val="275483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5095-A54C-43C7-9F76-75F907615938}"/>
              </a:ext>
            </a:extLst>
          </p:cNvPr>
          <p:cNvSpPr>
            <a:spLocks noGrp="1"/>
          </p:cNvSpPr>
          <p:nvPr>
            <p:ph type="title"/>
          </p:nvPr>
        </p:nvSpPr>
        <p:spPr>
          <a:xfrm>
            <a:off x="838200" y="365125"/>
            <a:ext cx="10515600" cy="1325563"/>
          </a:xfrm>
        </p:spPr>
        <p:txBody>
          <a:bodyPr/>
          <a:lstStyle/>
          <a:p>
            <a:pPr algn="ctr"/>
            <a:r>
              <a:rPr lang="en-US" sz="4400" b="1" u="sng" dirty="0">
                <a:solidFill>
                  <a:schemeClr val="tx1"/>
                </a:solidFill>
                <a:latin typeface="Calibri" panose="020F0502020204030204" pitchFamily="34" charset="0"/>
                <a:cs typeface="Calibri" panose="020F0502020204030204" pitchFamily="34" charset="0"/>
              </a:rPr>
              <a:t>Welcome</a:t>
            </a:r>
            <a:endParaRPr lang="en-US" u="sng" dirty="0"/>
          </a:p>
        </p:txBody>
      </p:sp>
      <p:sp>
        <p:nvSpPr>
          <p:cNvPr id="3" name="Content Placeholder 2">
            <a:extLst>
              <a:ext uri="{FF2B5EF4-FFF2-40B4-BE49-F238E27FC236}">
                <a16:creationId xmlns:a16="http://schemas.microsoft.com/office/drawing/2014/main" id="{0D5B6EF4-241B-4449-8E37-9ABA41C398CB}"/>
              </a:ext>
            </a:extLst>
          </p:cNvPr>
          <p:cNvSpPr>
            <a:spLocks noGrp="1"/>
          </p:cNvSpPr>
          <p:nvPr>
            <p:ph idx="1"/>
          </p:nvPr>
        </p:nvSpPr>
        <p:spPr/>
        <p:txBody>
          <a:bodyPr/>
          <a:lstStyle/>
          <a:p>
            <a:pPr marL="0" indent="0">
              <a:buNone/>
            </a:pPr>
            <a:endParaRPr lang="en-US" sz="2800" b="1" dirty="0">
              <a:solidFill>
                <a:schemeClr val="tx1"/>
              </a:solidFill>
              <a:latin typeface="Calibri" panose="020F0502020204030204" pitchFamily="34" charset="0"/>
              <a:cs typeface="Calibri" panose="020F0502020204030204" pitchFamily="34" charset="0"/>
            </a:endParaRPr>
          </a:p>
          <a:p>
            <a:pPr marL="0" indent="0">
              <a:buNone/>
            </a:pPr>
            <a:endParaRPr lang="en-US" b="1" dirty="0">
              <a:latin typeface="Calibri" panose="020F0502020204030204" pitchFamily="34" charset="0"/>
              <a:cs typeface="Calibri" panose="020F0502020204030204" pitchFamily="34" charset="0"/>
            </a:endParaRPr>
          </a:p>
          <a:p>
            <a:pPr marL="0" indent="0" algn="ctr">
              <a:buNone/>
            </a:pPr>
            <a:r>
              <a:rPr lang="en-US" sz="3200" b="1" dirty="0">
                <a:solidFill>
                  <a:schemeClr val="tx1"/>
                </a:solidFill>
                <a:latin typeface="Calibri" panose="020F0502020204030204" pitchFamily="34" charset="0"/>
                <a:cs typeface="Calibri" panose="020F0502020204030204" pitchFamily="34" charset="0"/>
              </a:rPr>
              <a:t>Debra Brucker</a:t>
            </a:r>
            <a:br>
              <a:rPr lang="en-US" sz="3200" b="1" dirty="0">
                <a:solidFill>
                  <a:schemeClr val="tx1"/>
                </a:solidFill>
                <a:latin typeface="Calibri" panose="020F0502020204030204" pitchFamily="34" charset="0"/>
                <a:cs typeface="Calibri" panose="020F0502020204030204" pitchFamily="34" charset="0"/>
              </a:rPr>
            </a:br>
            <a:r>
              <a:rPr lang="en-US" sz="3200" dirty="0">
                <a:solidFill>
                  <a:schemeClr val="tx1"/>
                </a:solidFill>
                <a:latin typeface="Calibri" panose="020F0502020204030204" pitchFamily="34" charset="0"/>
                <a:cs typeface="Calibri" panose="020F0502020204030204" pitchFamily="34" charset="0"/>
              </a:rPr>
              <a:t>University of New Hampshire</a:t>
            </a:r>
            <a:br>
              <a:rPr lang="en-US" sz="3200" dirty="0">
                <a:solidFill>
                  <a:schemeClr val="tx1"/>
                </a:solidFill>
                <a:latin typeface="Calibri" panose="020F0502020204030204" pitchFamily="34" charset="0"/>
                <a:cs typeface="Calibri" panose="020F0502020204030204" pitchFamily="34" charset="0"/>
              </a:rPr>
            </a:br>
            <a:br>
              <a:rPr lang="en-US" sz="3200" dirty="0">
                <a:solidFill>
                  <a:schemeClr val="tx1"/>
                </a:solidFill>
                <a:latin typeface="Calibri" panose="020F0502020204030204" pitchFamily="34" charset="0"/>
                <a:cs typeface="Calibri" panose="020F0502020204030204" pitchFamily="34" charset="0"/>
              </a:rPr>
            </a:br>
            <a:endParaRPr lang="en-US" sz="3200" dirty="0"/>
          </a:p>
        </p:txBody>
      </p:sp>
      <p:sp>
        <p:nvSpPr>
          <p:cNvPr id="4" name="Date Placeholder 3">
            <a:extLst>
              <a:ext uri="{FF2B5EF4-FFF2-40B4-BE49-F238E27FC236}">
                <a16:creationId xmlns:a16="http://schemas.microsoft.com/office/drawing/2014/main" id="{6CB762AE-40ED-47E6-BED3-33D0544212F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44649C42-8B52-44F6-B27D-1D53143ED712}"/>
              </a:ext>
            </a:extLst>
          </p:cNvPr>
          <p:cNvSpPr>
            <a:spLocks noGrp="1"/>
          </p:cNvSpPr>
          <p:nvPr>
            <p:ph type="sldNum" sz="quarter" idx="12"/>
          </p:nvPr>
        </p:nvSpPr>
        <p:spPr/>
        <p:txBody>
          <a:bodyPr/>
          <a:lstStyle/>
          <a:p>
            <a:fld id="{9C637C1D-740A-4EE7-9AC7-DE15DA94B719}" type="slidenum">
              <a:rPr lang="en-US" smtClean="0"/>
              <a:t>5</a:t>
            </a:fld>
            <a:endParaRPr lang="en-US"/>
          </a:p>
        </p:txBody>
      </p:sp>
    </p:spTree>
    <p:extLst>
      <p:ext uri="{BB962C8B-B14F-4D97-AF65-F5344CB8AC3E}">
        <p14:creationId xmlns:p14="http://schemas.microsoft.com/office/powerpoint/2010/main" val="1377615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9BFE24-B735-4B7E-9906-DCB7103581A7}"/>
              </a:ext>
            </a:extLst>
          </p:cNvPr>
          <p:cNvSpPr>
            <a:spLocks noGrp="1"/>
          </p:cNvSpPr>
          <p:nvPr>
            <p:ph idx="1"/>
          </p:nvPr>
        </p:nvSpPr>
        <p:spPr>
          <a:xfrm>
            <a:off x="784233" y="1489126"/>
            <a:ext cx="10102842" cy="435133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000" dirty="0">
                <a:latin typeface="+mj-lt"/>
                <a:ea typeface="Calibri" panose="020F0502020204030204" pitchFamily="34" charset="0"/>
                <a:cs typeface="Times New Roman" panose="02020603050405020304" pitchFamily="18" charset="0"/>
              </a:rPr>
              <a:t>We recommend using a computer or laptop (not a phone or tablet), i</a:t>
            </a:r>
            <a:r>
              <a:rPr lang="en-US" sz="3000" dirty="0">
                <a:effectLst/>
                <a:latin typeface="+mj-lt"/>
                <a:ea typeface="Calibri" panose="020F0502020204030204" pitchFamily="34" charset="0"/>
                <a:cs typeface="Times New Roman" panose="02020603050405020304" pitchFamily="18" charset="0"/>
              </a:rPr>
              <a:t>f you want to see the gallery of speakers </a:t>
            </a:r>
            <a:r>
              <a:rPr lang="en-US" sz="3000" u="sng" dirty="0">
                <a:effectLst/>
                <a:latin typeface="+mj-lt"/>
                <a:ea typeface="Calibri" panose="020F0502020204030204" pitchFamily="34" charset="0"/>
                <a:cs typeface="Times New Roman" panose="02020603050405020304" pitchFamily="18" charset="0"/>
              </a:rPr>
              <a:t>and</a:t>
            </a:r>
            <a:r>
              <a:rPr lang="en-US" sz="3000" dirty="0">
                <a:effectLst/>
                <a:latin typeface="+mj-lt"/>
                <a:ea typeface="Calibri" panose="020F0502020204030204" pitchFamily="34" charset="0"/>
                <a:cs typeface="Times New Roman" panose="02020603050405020304" pitchFamily="18" charset="0"/>
              </a:rPr>
              <a:t> the interpreter.</a:t>
            </a:r>
            <a:endParaRPr lang="en-US" sz="3000" dirty="0">
              <a:latin typeface="+mj-lt"/>
            </a:endParaRPr>
          </a:p>
        </p:txBody>
      </p:sp>
      <p:sp>
        <p:nvSpPr>
          <p:cNvPr id="4" name="Date Placeholder 3">
            <a:extLst>
              <a:ext uri="{FF2B5EF4-FFF2-40B4-BE49-F238E27FC236}">
                <a16:creationId xmlns:a16="http://schemas.microsoft.com/office/drawing/2014/main" id="{3A25D95B-DDDE-47E7-8861-A898EEECC2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394FC385-25BD-420B-8A5C-EEDDCB4A56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sp>
        <p:nvSpPr>
          <p:cNvPr id="8" name="Title 1">
            <a:extLst>
              <a:ext uri="{FF2B5EF4-FFF2-40B4-BE49-F238E27FC236}">
                <a16:creationId xmlns:a16="http://schemas.microsoft.com/office/drawing/2014/main" id="{39EABC25-AC82-4A68-B16D-1584F2D13CF3}"/>
              </a:ext>
            </a:extLst>
          </p:cNvPr>
          <p:cNvSpPr>
            <a:spLocks noGrp="1"/>
          </p:cNvSpPr>
          <p:nvPr>
            <p:ph type="title"/>
          </p:nvPr>
        </p:nvSpPr>
        <p:spPr>
          <a:xfrm>
            <a:off x="838200" y="365125"/>
            <a:ext cx="10515600" cy="1325563"/>
          </a:xfrm>
        </p:spPr>
        <p:txBody>
          <a:bodyPr/>
          <a:lstStyle/>
          <a:p>
            <a:pPr algn="ctr"/>
            <a:r>
              <a:rPr lang="en-US" sz="4400" b="1" u="sng" dirty="0">
                <a:solidFill>
                  <a:schemeClr val="tx1"/>
                </a:solidFill>
                <a:latin typeface="Calibri" panose="020F0502020204030204" pitchFamily="34" charset="0"/>
                <a:cs typeface="Calibri" panose="020F0502020204030204" pitchFamily="34" charset="0"/>
              </a:rPr>
              <a:t>ASL Interpreter</a:t>
            </a:r>
            <a:endParaRPr lang="en-US" u="sng" dirty="0"/>
          </a:p>
        </p:txBody>
      </p:sp>
    </p:spTree>
    <p:extLst>
      <p:ext uri="{BB962C8B-B14F-4D97-AF65-F5344CB8AC3E}">
        <p14:creationId xmlns:p14="http://schemas.microsoft.com/office/powerpoint/2010/main" val="81309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9BFE24-B735-4B7E-9906-DCB7103581A7}"/>
              </a:ext>
            </a:extLst>
          </p:cNvPr>
          <p:cNvSpPr>
            <a:spLocks noGrp="1"/>
          </p:cNvSpPr>
          <p:nvPr>
            <p:ph idx="1"/>
          </p:nvPr>
        </p:nvSpPr>
        <p:spPr>
          <a:xfrm>
            <a:off x="784233" y="1489126"/>
            <a:ext cx="4817533" cy="4351338"/>
          </a:xfrm>
        </p:spPr>
        <p:txBody>
          <a:bodyPr/>
          <a:lstStyle/>
          <a:p>
            <a:pPr>
              <a:spcBef>
                <a:spcPts val="1800"/>
              </a:spcBef>
            </a:pPr>
            <a:r>
              <a:rPr lang="en-US" dirty="0">
                <a:latin typeface="Calibri" panose="020F0502020204030204" pitchFamily="34" charset="0"/>
              </a:rPr>
              <a:t>Zoom Tip #1: Sound</a:t>
            </a:r>
          </a:p>
          <a:p>
            <a:pPr lvl="1">
              <a:spcBef>
                <a:spcPts val="1800"/>
              </a:spcBef>
            </a:pPr>
            <a:r>
              <a:rPr lang="en-US" sz="2400" dirty="0">
                <a:latin typeface="Calibri" panose="020F0502020204030204" pitchFamily="34" charset="0"/>
                <a:cs typeface="Calibri" panose="020F0502020204030204" pitchFamily="34" charset="0"/>
              </a:rPr>
              <a:t>To select the speaker you want to use for today’s webinar, click on the </a:t>
            </a:r>
            <a:r>
              <a:rPr lang="en-US" sz="2400" b="1" dirty="0">
                <a:latin typeface="Calibri" panose="020F0502020204030204" pitchFamily="34" charset="0"/>
                <a:cs typeface="Calibri" panose="020F0502020204030204" pitchFamily="34" charset="0"/>
              </a:rPr>
              <a:t>up arrow</a:t>
            </a:r>
            <a:r>
              <a:rPr lang="en-US" sz="2400" dirty="0">
                <a:latin typeface="Calibri" panose="020F0502020204030204" pitchFamily="34" charset="0"/>
                <a:cs typeface="Calibri" panose="020F0502020204030204" pitchFamily="34" charset="0"/>
              </a:rPr>
              <a:t> next to </a:t>
            </a:r>
            <a:r>
              <a:rPr lang="en-US" sz="2400" b="1" dirty="0">
                <a:latin typeface="Calibri" panose="020F0502020204030204" pitchFamily="34" charset="0"/>
                <a:cs typeface="Calibri" panose="020F0502020204030204" pitchFamily="34" charset="0"/>
              </a:rPr>
              <a:t>Audio Settings</a:t>
            </a:r>
            <a:r>
              <a:rPr lang="en-US" sz="2400" dirty="0">
                <a:latin typeface="Calibri" panose="020F0502020204030204" pitchFamily="34" charset="0"/>
                <a:cs typeface="Calibri" panose="020F0502020204030204" pitchFamily="34" charset="0"/>
              </a:rPr>
              <a:t>, and then select one of the options.</a:t>
            </a:r>
          </a:p>
          <a:p>
            <a:endParaRPr lang="en-US" dirty="0"/>
          </a:p>
        </p:txBody>
      </p:sp>
      <p:sp>
        <p:nvSpPr>
          <p:cNvPr id="4" name="Date Placeholder 3">
            <a:extLst>
              <a:ext uri="{FF2B5EF4-FFF2-40B4-BE49-F238E27FC236}">
                <a16:creationId xmlns:a16="http://schemas.microsoft.com/office/drawing/2014/main" id="{3A25D95B-DDDE-47E7-8861-A898EEECC229}"/>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394FC385-25BD-420B-8A5C-EEDDCB4A563D}"/>
              </a:ext>
            </a:extLst>
          </p:cNvPr>
          <p:cNvSpPr>
            <a:spLocks noGrp="1"/>
          </p:cNvSpPr>
          <p:nvPr>
            <p:ph type="sldNum" sz="quarter" idx="12"/>
          </p:nvPr>
        </p:nvSpPr>
        <p:spPr/>
        <p:txBody>
          <a:bodyPr/>
          <a:lstStyle/>
          <a:p>
            <a:fld id="{9C637C1D-740A-4EE7-9AC7-DE15DA94B719}" type="slidenum">
              <a:rPr lang="en-US" smtClean="0"/>
              <a:t>7</a:t>
            </a:fld>
            <a:endParaRPr lang="en-US"/>
          </a:p>
        </p:txBody>
      </p:sp>
      <p:sp>
        <p:nvSpPr>
          <p:cNvPr id="7" name="TextBox 6">
            <a:extLst>
              <a:ext uri="{FF2B5EF4-FFF2-40B4-BE49-F238E27FC236}">
                <a16:creationId xmlns:a16="http://schemas.microsoft.com/office/drawing/2014/main" id="{5E1FAF20-F8E5-4036-9188-2008BC0C76AC}"/>
              </a:ext>
            </a:extLst>
          </p:cNvPr>
          <p:cNvSpPr txBox="1"/>
          <p:nvPr/>
        </p:nvSpPr>
        <p:spPr>
          <a:xfrm>
            <a:off x="6231469" y="1432886"/>
            <a:ext cx="5122331" cy="2231380"/>
          </a:xfrm>
          <a:prstGeom prst="rect">
            <a:avLst/>
          </a:prstGeom>
          <a:noFill/>
        </p:spPr>
        <p:txBody>
          <a:bodyPr wrap="square">
            <a:spAutoFit/>
          </a:bodyPr>
          <a:lstStyle/>
          <a:p>
            <a:pPr marL="285750" indent="-285750">
              <a:spcBef>
                <a:spcPts val="1800"/>
              </a:spcBef>
              <a:buFont typeface="Arial" panose="020B0604020202020204" pitchFamily="34" charset="0"/>
              <a:buChar char="•"/>
            </a:pPr>
            <a:r>
              <a:rPr lang="en-US" sz="2800" kern="0" dirty="0">
                <a:latin typeface="Calibri" panose="020F0502020204030204" pitchFamily="34" charset="0"/>
              </a:rPr>
              <a:t>Zoom Tip #2: Close Captioning</a:t>
            </a:r>
          </a:p>
          <a:p>
            <a:pPr lvl="1">
              <a:spcBef>
                <a:spcPts val="1800"/>
              </a:spcBef>
            </a:pPr>
            <a:r>
              <a:rPr lang="en-US" sz="2400" kern="0" dirty="0">
                <a:latin typeface="Calibri" panose="020F0502020204030204" pitchFamily="34" charset="0"/>
                <a:cs typeface="Calibri" panose="020F0502020204030204" pitchFamily="34" charset="0"/>
              </a:rPr>
              <a:t>Click on</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Closed Caption</a:t>
            </a:r>
            <a:r>
              <a:rPr lang="en-US" sz="2400" dirty="0">
                <a:latin typeface="Calibri" panose="020F0502020204030204" pitchFamily="34" charset="0"/>
                <a:cs typeface="Calibri" panose="020F0502020204030204" pitchFamily="34" charset="0"/>
              </a:rPr>
              <a:t>, and then select </a:t>
            </a:r>
            <a:r>
              <a:rPr lang="en-US" sz="2400" b="1" dirty="0">
                <a:latin typeface="Calibri" panose="020F0502020204030204" pitchFamily="34" charset="0"/>
                <a:cs typeface="Calibri" panose="020F0502020204030204" pitchFamily="34" charset="0"/>
              </a:rPr>
              <a:t>Show Subtitle</a:t>
            </a:r>
            <a:r>
              <a:rPr lang="en-US" sz="2400" dirty="0">
                <a:latin typeface="Calibri" panose="020F0502020204030204" pitchFamily="34" charset="0"/>
                <a:cs typeface="Calibri" panose="020F0502020204030204" pitchFamily="34" charset="0"/>
              </a:rPr>
              <a:t> for subtitles, </a:t>
            </a:r>
            <a:r>
              <a:rPr lang="en-US" sz="2400" u="sng" dirty="0">
                <a:latin typeface="Calibri" panose="020F0502020204030204" pitchFamily="34" charset="0"/>
                <a:cs typeface="Calibri" panose="020F0502020204030204" pitchFamily="34" charset="0"/>
              </a:rPr>
              <a:t>or</a:t>
            </a:r>
            <a:r>
              <a:rPr lang="en-US" sz="2400" dirty="0">
                <a:latin typeface="Calibri" panose="020F0502020204030204" pitchFamily="34" charset="0"/>
                <a:cs typeface="Calibri" panose="020F0502020204030204" pitchFamily="34" charset="0"/>
              </a:rPr>
              <a:t> select </a:t>
            </a:r>
            <a:r>
              <a:rPr lang="en-US" sz="2400" b="1" dirty="0">
                <a:latin typeface="Calibri" panose="020F0502020204030204" pitchFamily="34" charset="0"/>
                <a:cs typeface="Calibri" panose="020F0502020204030204" pitchFamily="34" charset="0"/>
              </a:rPr>
              <a:t>View Full Transcript </a:t>
            </a:r>
            <a:r>
              <a:rPr lang="en-US" sz="2400" dirty="0">
                <a:latin typeface="Calibri" panose="020F0502020204030204" pitchFamily="34" charset="0"/>
                <a:cs typeface="Calibri" panose="020F0502020204030204" pitchFamily="34" charset="0"/>
              </a:rPr>
              <a:t>to get a running transcript of the captions.</a:t>
            </a:r>
          </a:p>
        </p:txBody>
      </p:sp>
      <p:pic>
        <p:nvPicPr>
          <p:cNvPr id="9" name="Picture 8" descr="screen shot of audio settings available in zoom webinar">
            <a:extLst>
              <a:ext uri="{FF2B5EF4-FFF2-40B4-BE49-F238E27FC236}">
                <a16:creationId xmlns:a16="http://schemas.microsoft.com/office/drawing/2014/main" id="{E82F6EFD-CF39-48D0-9A06-E0CB65BCB0CF}"/>
              </a:ext>
            </a:extLst>
          </p:cNvPr>
          <p:cNvPicPr>
            <a:picLocks noChangeAspect="1"/>
          </p:cNvPicPr>
          <p:nvPr/>
        </p:nvPicPr>
        <p:blipFill rotWithShape="1">
          <a:blip r:embed="rId2"/>
          <a:srcRect l="16468" t="55870" r="46081" b="12356"/>
          <a:stretch/>
        </p:blipFill>
        <p:spPr>
          <a:xfrm>
            <a:off x="1483815" y="4430474"/>
            <a:ext cx="3416205" cy="1612767"/>
          </a:xfrm>
          <a:prstGeom prst="rect">
            <a:avLst/>
          </a:prstGeom>
        </p:spPr>
      </p:pic>
      <p:pic>
        <p:nvPicPr>
          <p:cNvPr id="11" name="Picture 3" descr="A screenshot of a cell phone&#10;&#10;Description generated with very high confidence">
            <a:extLst>
              <a:ext uri="{FF2B5EF4-FFF2-40B4-BE49-F238E27FC236}">
                <a16:creationId xmlns:a16="http://schemas.microsoft.com/office/drawing/2014/main" id="{3176547C-24D8-4981-9F29-DA8BC831FAE6}"/>
              </a:ext>
            </a:extLst>
          </p:cNvPr>
          <p:cNvPicPr>
            <a:picLocks noChangeAspect="1"/>
          </p:cNvPicPr>
          <p:nvPr/>
        </p:nvPicPr>
        <p:blipFill rotWithShape="1">
          <a:blip r:embed="rId3"/>
          <a:srcRect l="5665" t="66198" r="42515" b="-2"/>
          <a:stretch/>
        </p:blipFill>
        <p:spPr>
          <a:xfrm>
            <a:off x="6916977" y="3664266"/>
            <a:ext cx="1496388" cy="734868"/>
          </a:xfrm>
          <a:prstGeom prst="rect">
            <a:avLst/>
          </a:prstGeom>
        </p:spPr>
      </p:pic>
      <p:pic>
        <p:nvPicPr>
          <p:cNvPr id="13" name="Picture 3" descr="A screen shot of the Zoom Closed Caption options">
            <a:extLst>
              <a:ext uri="{FF2B5EF4-FFF2-40B4-BE49-F238E27FC236}">
                <a16:creationId xmlns:a16="http://schemas.microsoft.com/office/drawing/2014/main" id="{98B98A50-3F09-4A70-AA65-A2F9BB02D24F}"/>
              </a:ext>
            </a:extLst>
          </p:cNvPr>
          <p:cNvPicPr>
            <a:picLocks noChangeAspect="1"/>
          </p:cNvPicPr>
          <p:nvPr/>
        </p:nvPicPr>
        <p:blipFill rotWithShape="1">
          <a:blip r:embed="rId4"/>
          <a:srcRect l="8093" t="30909" r="2280" b="27272"/>
          <a:stretch/>
        </p:blipFill>
        <p:spPr>
          <a:xfrm>
            <a:off x="6916977" y="4399134"/>
            <a:ext cx="2246073" cy="1675449"/>
          </a:xfrm>
          <a:prstGeom prst="rect">
            <a:avLst/>
          </a:prstGeom>
        </p:spPr>
      </p:pic>
      <p:pic>
        <p:nvPicPr>
          <p:cNvPr id="15" name="Picture 14" descr="screen shot of audio settings available in zoom webinar">
            <a:extLst>
              <a:ext uri="{FF2B5EF4-FFF2-40B4-BE49-F238E27FC236}">
                <a16:creationId xmlns:a16="http://schemas.microsoft.com/office/drawing/2014/main" id="{5CD99D1C-DB3C-4B76-9B5A-310D12B40AC9}"/>
              </a:ext>
            </a:extLst>
          </p:cNvPr>
          <p:cNvPicPr>
            <a:picLocks noChangeAspect="1"/>
          </p:cNvPicPr>
          <p:nvPr/>
        </p:nvPicPr>
        <p:blipFill rotWithShape="1">
          <a:blip r:embed="rId2"/>
          <a:srcRect l="2" t="88021" r="80364" b="-604"/>
          <a:stretch/>
        </p:blipFill>
        <p:spPr>
          <a:xfrm>
            <a:off x="1483815" y="3915020"/>
            <a:ext cx="1542443" cy="550034"/>
          </a:xfrm>
          <a:prstGeom prst="rect">
            <a:avLst/>
          </a:prstGeom>
        </p:spPr>
      </p:pic>
      <p:sp>
        <p:nvSpPr>
          <p:cNvPr id="17" name="TextBox 16">
            <a:extLst>
              <a:ext uri="{FF2B5EF4-FFF2-40B4-BE49-F238E27FC236}">
                <a16:creationId xmlns:a16="http://schemas.microsoft.com/office/drawing/2014/main" id="{E328B99D-94AC-4429-87A3-BE7EC45C5247}"/>
              </a:ext>
            </a:extLst>
          </p:cNvPr>
          <p:cNvSpPr txBox="1"/>
          <p:nvPr/>
        </p:nvSpPr>
        <p:spPr>
          <a:xfrm rot="19215950">
            <a:off x="5189879" y="4404027"/>
            <a:ext cx="1553630" cy="523220"/>
          </a:xfrm>
          <a:prstGeom prst="rect">
            <a:avLst/>
          </a:prstGeom>
          <a:noFill/>
        </p:spPr>
        <p:txBody>
          <a:bodyPr wrap="none" rtlCol="0">
            <a:spAutoFit/>
          </a:bodyPr>
          <a:lstStyle/>
          <a:p>
            <a:pPr algn="ctr"/>
            <a:r>
              <a:rPr lang="en-US" sz="1400" dirty="0"/>
              <a:t>Your screen may </a:t>
            </a:r>
          </a:p>
          <a:p>
            <a:pPr algn="ctr"/>
            <a:r>
              <a:rPr lang="en-US" sz="1400" dirty="0"/>
              <a:t>look a bit different</a:t>
            </a:r>
          </a:p>
        </p:txBody>
      </p:sp>
      <p:sp>
        <p:nvSpPr>
          <p:cNvPr id="14" name="Title 1">
            <a:extLst>
              <a:ext uri="{FF2B5EF4-FFF2-40B4-BE49-F238E27FC236}">
                <a16:creationId xmlns:a16="http://schemas.microsoft.com/office/drawing/2014/main" id="{2F447278-09FB-472B-8591-3F7EFFA9A0BB}"/>
              </a:ext>
            </a:extLst>
          </p:cNvPr>
          <p:cNvSpPr>
            <a:spLocks noGrp="1"/>
          </p:cNvSpPr>
          <p:nvPr>
            <p:ph type="title"/>
          </p:nvPr>
        </p:nvSpPr>
        <p:spPr>
          <a:xfrm>
            <a:off x="838200" y="365125"/>
            <a:ext cx="10515600" cy="1325563"/>
          </a:xfrm>
        </p:spPr>
        <p:txBody>
          <a:bodyPr/>
          <a:lstStyle/>
          <a:p>
            <a:pPr algn="ctr"/>
            <a:r>
              <a:rPr lang="en-US" b="1" u="sng" dirty="0">
                <a:latin typeface="Calibri" panose="020F0502020204030204" pitchFamily="34" charset="0"/>
                <a:cs typeface="Calibri" panose="020F0502020204030204" pitchFamily="34" charset="0"/>
              </a:rPr>
              <a:t>Zoom Tips</a:t>
            </a:r>
            <a:endParaRPr lang="en-US" u="sng" dirty="0"/>
          </a:p>
        </p:txBody>
      </p:sp>
    </p:spTree>
    <p:extLst>
      <p:ext uri="{BB962C8B-B14F-4D97-AF65-F5344CB8AC3E}">
        <p14:creationId xmlns:p14="http://schemas.microsoft.com/office/powerpoint/2010/main" val="3077510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About nTIDE Lunch &amp; Learn</a:t>
            </a:r>
            <a:endParaRPr lang="en-US" dirty="0"/>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a:xfrm>
            <a:off x="818950" y="1835250"/>
            <a:ext cx="10515600" cy="4351338"/>
          </a:xfrm>
        </p:spPr>
        <p:txBody>
          <a:bodyPr>
            <a:normAutofit/>
          </a:bodyPr>
          <a:lstStyle/>
          <a:p>
            <a:pPr marL="233363" lvl="1">
              <a:spcBef>
                <a:spcPts val="1800"/>
              </a:spcBef>
            </a:pPr>
            <a:r>
              <a:rPr lang="en-US" sz="3000" dirty="0">
                <a:latin typeface="Calibri" panose="020F0502020204030204" pitchFamily="34" charset="0"/>
              </a:rPr>
              <a:t>Occurs at noon Eastern-time on the first Friday day of each month, with the release of the </a:t>
            </a:r>
            <a:r>
              <a:rPr lang="en-US" sz="3000" u="sng" dirty="0">
                <a:latin typeface="Calibri" panose="020F0502020204030204" pitchFamily="34" charset="0"/>
              </a:rPr>
              <a:t>nTIDE Report</a:t>
            </a:r>
            <a:r>
              <a:rPr lang="en-US" sz="3000" dirty="0">
                <a:latin typeface="Calibri" panose="020F0502020204030204" pitchFamily="34" charset="0"/>
              </a:rPr>
              <a:t>.</a:t>
            </a:r>
          </a:p>
          <a:p>
            <a:pPr marL="233363" lvl="1">
              <a:spcBef>
                <a:spcPts val="1800"/>
              </a:spcBef>
            </a:pPr>
            <a:r>
              <a:rPr lang="en-US" sz="3000" dirty="0">
                <a:latin typeface="Calibri" panose="020F0502020204030204" pitchFamily="34" charset="0"/>
              </a:rPr>
              <a:t>A joint effort of the University of New Hampshire, Kessler Foundation, and the Association of University Centers on Disabilities (AUCD).</a:t>
            </a:r>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8</a:t>
            </a:fld>
            <a:endParaRPr lang="en-US"/>
          </a:p>
        </p:txBody>
      </p:sp>
    </p:spTree>
    <p:extLst>
      <p:ext uri="{BB962C8B-B14F-4D97-AF65-F5344CB8AC3E}">
        <p14:creationId xmlns:p14="http://schemas.microsoft.com/office/powerpoint/2010/main" val="538596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b="1" u="sng" dirty="0">
                <a:latin typeface="Calibri" panose="020F0502020204030204" pitchFamily="34" charset="0"/>
              </a:rPr>
              <a:t>Today’s Program</a:t>
            </a:r>
            <a:endParaRPr lang="en-US" dirty="0"/>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a:xfrm>
            <a:off x="771525" y="1597025"/>
            <a:ext cx="10515600" cy="4351338"/>
          </a:xfrm>
        </p:spPr>
        <p:txBody>
          <a:bodyPr vert="horz" lIns="91440" tIns="45720" rIns="91440" bIns="45720" rtlCol="0" anchor="t">
            <a:normAutofit/>
          </a:bodyPr>
          <a:lstStyle/>
          <a:p>
            <a:pPr>
              <a:spcBef>
                <a:spcPts val="1200"/>
              </a:spcBef>
            </a:pPr>
            <a:r>
              <a:rPr lang="en-US" sz="3000" dirty="0">
                <a:latin typeface="Calibri" panose="020F0502020204030204" pitchFamily="34" charset="0"/>
              </a:rPr>
              <a:t>Part 1: nTIDE Report … “The Numbers”</a:t>
            </a:r>
          </a:p>
          <a:p>
            <a:pPr lvl="1">
              <a:spcBef>
                <a:spcPts val="800"/>
              </a:spcBef>
            </a:pPr>
            <a:r>
              <a:rPr lang="en-US" dirty="0">
                <a:latin typeface="Calibri" panose="020F0502020204030204" pitchFamily="34" charset="0"/>
              </a:rPr>
              <a:t>John O’Neill, Kessler Foundation</a:t>
            </a:r>
          </a:p>
          <a:p>
            <a:pPr lvl="1">
              <a:spcBef>
                <a:spcPts val="800"/>
              </a:spcBef>
            </a:pPr>
            <a:r>
              <a:rPr lang="en-US" dirty="0">
                <a:latin typeface="Calibri" panose="020F0502020204030204" pitchFamily="34" charset="0"/>
              </a:rPr>
              <a:t>Debra Brucker, University of New Hampshire</a:t>
            </a:r>
          </a:p>
          <a:p>
            <a:r>
              <a:rPr lang="en-US" sz="3000" dirty="0">
                <a:latin typeface="Calibri" panose="020F0502020204030204" pitchFamily="34" charset="0"/>
              </a:rPr>
              <a:t>Part 2: nTIDE News</a:t>
            </a:r>
          </a:p>
          <a:p>
            <a:pPr lvl="1"/>
            <a:r>
              <a:rPr lang="en-US" dirty="0">
                <a:latin typeface="Calibri"/>
                <a:cs typeface="Calibri"/>
              </a:rPr>
              <a:t>Denise Rozell, </a:t>
            </a:r>
            <a:r>
              <a:rPr lang="en-US" dirty="0">
                <a:solidFill>
                  <a:srgbClr val="000000"/>
                </a:solidFill>
                <a:latin typeface="Calibri"/>
                <a:cs typeface="Calibri"/>
              </a:rPr>
              <a:t>Association of University Centers on Disabilities (AUCD</a:t>
            </a:r>
            <a:r>
              <a:rPr lang="en-US" dirty="0">
                <a:latin typeface="Calibri"/>
                <a:cs typeface="Calibri"/>
              </a:rPr>
              <a:t>)</a:t>
            </a:r>
          </a:p>
          <a:p>
            <a:pPr>
              <a:spcBef>
                <a:spcPts val="1200"/>
              </a:spcBef>
            </a:pPr>
            <a:r>
              <a:rPr lang="en-US" sz="3000" dirty="0">
                <a:latin typeface="Calibri"/>
                <a:cs typeface="Calibri"/>
              </a:rPr>
              <a:t>Part 3: Guest Speaker</a:t>
            </a:r>
          </a:p>
          <a:p>
            <a:pPr lvl="1">
              <a:spcBef>
                <a:spcPts val="1200"/>
              </a:spcBef>
            </a:pPr>
            <a:r>
              <a:rPr lang="en-US" dirty="0">
                <a:latin typeface="Calibri" panose="020F0502020204030204" pitchFamily="34" charset="0"/>
                <a:ea typeface="+mn-lt"/>
                <a:cs typeface="Calibri" panose="020F0502020204030204" pitchFamily="34" charset="0"/>
              </a:rPr>
              <a:t>Chai Feldblum, AbilityOne</a:t>
            </a:r>
          </a:p>
          <a:p>
            <a:pPr>
              <a:spcBef>
                <a:spcPts val="1200"/>
              </a:spcBef>
            </a:pPr>
            <a:r>
              <a:rPr lang="en-US" sz="3000" dirty="0">
                <a:latin typeface="Calibri"/>
                <a:cs typeface="Calibri"/>
              </a:rPr>
              <a:t>Part 4: Q&amp;A</a:t>
            </a:r>
          </a:p>
          <a:p>
            <a:endParaRPr lang="en-US" dirty="0"/>
          </a:p>
          <a:p>
            <a:pPr marL="0" indent="0">
              <a:spcBef>
                <a:spcPts val="1200"/>
              </a:spcBef>
              <a:buNone/>
            </a:pPr>
            <a:endParaRPr lang="en-US" sz="3400" dirty="0">
              <a:latin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9</a:t>
            </a:fld>
            <a:endParaRPr lang="en-US"/>
          </a:p>
        </p:txBody>
      </p:sp>
    </p:spTree>
    <p:extLst>
      <p:ext uri="{BB962C8B-B14F-4D97-AF65-F5344CB8AC3E}">
        <p14:creationId xmlns:p14="http://schemas.microsoft.com/office/powerpoint/2010/main" val="22370223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10780376|-3468525|-5151986|-9539986|Markido&quot;,&quot;Id&quot;:&quot;61604d523441330f7c9826d8&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2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2.xml><?xml version="1.0" encoding="utf-8"?>
<a:theme xmlns:a="http://schemas.openxmlformats.org/drawingml/2006/main" name="Custom Design">
  <a:themeElements>
    <a:clrScheme name="MathematicaUniversal-GMMB">
      <a:dk1>
        <a:sysClr val="windowText" lastClr="000000"/>
      </a:dk1>
      <a:lt1>
        <a:sysClr val="window" lastClr="FFFFFF"/>
      </a:lt1>
      <a:dk2>
        <a:srgbClr val="046B5C"/>
      </a:dk2>
      <a:lt2>
        <a:srgbClr val="E0D4B5"/>
      </a:lt2>
      <a:accent1>
        <a:srgbClr val="0B2949"/>
      </a:accent1>
      <a:accent2>
        <a:srgbClr val="D02B27"/>
      </a:accent2>
      <a:accent3>
        <a:srgbClr val="5B6771"/>
      </a:accent3>
      <a:accent4>
        <a:srgbClr val="F1B51C"/>
      </a:accent4>
      <a:accent5>
        <a:srgbClr val="189394"/>
      </a:accent5>
      <a:accent6>
        <a:srgbClr val="17A673"/>
      </a:accent6>
      <a:hlink>
        <a:srgbClr val="0563C1"/>
      </a:hlink>
      <a:folHlink>
        <a:srgbClr val="954F72"/>
      </a:folHlink>
    </a:clrScheme>
    <a:fontScheme name="Custom 3">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nk">
      <a:srgbClr val="FFFFFF"/>
    </a:custClr>
    <a:custClr name="Blank">
      <a:srgbClr val="FFFFFF"/>
    </a:custClr>
    <a:custClr name="LT2_231_221_198">
      <a:srgbClr val="E7DDC6"/>
    </a:custClr>
    <a:custClr name="DK2_72_131_120">
      <a:srgbClr val="488378"/>
    </a:custClr>
    <a:custClr name="A1_65_75_102">
      <a:srgbClr val="414B66"/>
    </a:custClr>
    <a:custClr name="A2_217_101_73">
      <a:srgbClr val="D96549"/>
    </a:custClr>
    <a:custClr name="A3_123_129_138">
      <a:srgbClr val="7B818A"/>
    </a:custClr>
    <a:custClr name="A4_244_197_92">
      <a:srgbClr val="F4C55C"/>
    </a:custClr>
    <a:custClr name="A5_101_167_169">
      <a:srgbClr val="65A7A9"/>
    </a:custClr>
    <a:custClr name="A6_106_183_144">
      <a:srgbClr val="6AB790"/>
    </a:custClr>
    <a:custClr name="Blank">
      <a:srgbClr val="FFFFFF"/>
    </a:custClr>
    <a:custClr name="Blank">
      <a:srgbClr val="FFFFFF"/>
    </a:custClr>
    <a:custClr name="LT2_237_231_214">
      <a:srgbClr val="EDE7D6"/>
    </a:custClr>
    <a:custClr name="DK2_127_162_154">
      <a:srgbClr val="7FA29A"/>
    </a:custClr>
    <a:custClr name="A1_114_116_139">
      <a:srgbClr val="72748B"/>
    </a:custClr>
    <a:custClr name="A2_227_147_120">
      <a:srgbClr val="E39378"/>
    </a:custClr>
    <a:custClr name="A3_159_162_169">
      <a:srgbClr val="9FA2A9"/>
    </a:custClr>
    <a:custClr name="A4_248_214_144">
      <a:srgbClr val="F8D690"/>
    </a:custClr>
    <a:custClr name="A5_150_190_193">
      <a:srgbClr val="96BEC1"/>
    </a:custClr>
    <a:custClr name="A6_156_202_176">
      <a:srgbClr val="9CCAB0"/>
    </a:custClr>
    <a:custClr name="Blank">
      <a:srgbClr val="FFFFFF"/>
    </a:custClr>
    <a:custClr name="Blank">
      <a:srgbClr val="FFFFFF"/>
    </a:custClr>
    <a:custClr name="LT2_245_241_232">
      <a:srgbClr val="F5F1E8"/>
    </a:custClr>
    <a:custClr name="DK2_184_200_196">
      <a:srgbClr val="B8C8C4"/>
    </a:custClr>
    <a:custClr name="A1_172_172_186">
      <a:srgbClr val="ACACBA"/>
    </a:custClr>
    <a:custClr name="A2_239_196_179">
      <a:srgbClr val="EFC4B3"/>
    </a:custClr>
    <a:custClr name="A3_200_201_205">
      <a:srgbClr val="C8C9CD"/>
    </a:custClr>
    <a:custClr name="A4_251_232_196">
      <a:srgbClr val="FBE8C4"/>
    </a:custClr>
    <a:custClr name="A5_200_218_219">
      <a:srgbClr val="C8DADB"/>
    </a:custClr>
    <a:custClr name="A6_203_225_211">
      <a:srgbClr val="CBE1D3"/>
    </a:custClr>
    <a:custClr name="data-viz_92_67_119">
      <a:srgbClr val="5C4377"/>
    </a:custClr>
    <a:custClr name="data-viz_117_55_38">
      <a:srgbClr val="753726"/>
    </a:custClr>
  </a:custClrLst>
  <a:extLst>
    <a:ext uri="{05A4C25C-085E-4340-85A3-A5531E510DB2}">
      <thm15:themeFamily xmlns:thm15="http://schemas.microsoft.com/office/thememl/2012/main" name="1MathU_Presentation.potx" id="{EF50E91F-49E5-4495-8926-77CD2C4917CF}" vid="{163152EE-BDA7-41F2-AEB1-3C99EA090F7A}"/>
    </a:ext>
  </a:extLst>
</a:theme>
</file>

<file path=ppt/theme/theme3.xml><?xml version="1.0" encoding="utf-8"?>
<a:theme xmlns:a="http://schemas.openxmlformats.org/drawingml/2006/main" name="Blank Presentation">
  <a:themeElements>
    <a:clrScheme name="">
      <a:dk1>
        <a:srgbClr val="173257"/>
      </a:dk1>
      <a:lt1>
        <a:srgbClr val="FFFFFF"/>
      </a:lt1>
      <a:dk2>
        <a:srgbClr val="AF0632"/>
      </a:dk2>
      <a:lt2>
        <a:srgbClr val="808080"/>
      </a:lt2>
      <a:accent1>
        <a:srgbClr val="80A9CF"/>
      </a:accent1>
      <a:accent2>
        <a:srgbClr val="F1AD49"/>
      </a:accent2>
      <a:accent3>
        <a:srgbClr val="FFFFFF"/>
      </a:accent3>
      <a:accent4>
        <a:srgbClr val="122949"/>
      </a:accent4>
      <a:accent5>
        <a:srgbClr val="C0D1E4"/>
      </a:accent5>
      <a:accent6>
        <a:srgbClr val="DA9C41"/>
      </a:accent6>
      <a:hlink>
        <a:srgbClr val="00498B"/>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
      <a:dk1>
        <a:srgbClr val="173257"/>
      </a:dk1>
      <a:lt1>
        <a:srgbClr val="FFFFFF"/>
      </a:lt1>
      <a:dk2>
        <a:srgbClr val="AF0632"/>
      </a:dk2>
      <a:lt2>
        <a:srgbClr val="808080"/>
      </a:lt2>
      <a:accent1>
        <a:srgbClr val="80A9CF"/>
      </a:accent1>
      <a:accent2>
        <a:srgbClr val="F1AD49"/>
      </a:accent2>
      <a:accent3>
        <a:srgbClr val="FFFFFF"/>
      </a:accent3>
      <a:accent4>
        <a:srgbClr val="122949"/>
      </a:accent4>
      <a:accent5>
        <a:srgbClr val="C0D1E4"/>
      </a:accent5>
      <a:accent6>
        <a:srgbClr val="DA9C41"/>
      </a:accent6>
      <a:hlink>
        <a:srgbClr val="00498B"/>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015E9C2F62A04D8E5072CE357391F8" ma:contentTypeVersion="2" ma:contentTypeDescription="Create a new document." ma:contentTypeScope="" ma:versionID="2262463df2beeb76f6bf1b6cbcf6dc86">
  <xsd:schema xmlns:xsd="http://www.w3.org/2001/XMLSchema" xmlns:xs="http://www.w3.org/2001/XMLSchema" xmlns:p="http://schemas.microsoft.com/office/2006/metadata/properties" xmlns:ns3="af1aecce-9966-48e2-adf8-ad84ee7f2c0f" targetNamespace="http://schemas.microsoft.com/office/2006/metadata/properties" ma:root="true" ma:fieldsID="a77094892c8f3730db53e0fe2134b2ea" ns3:_="">
    <xsd:import namespace="af1aecce-9966-48e2-adf8-ad84ee7f2c0f"/>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1aecce-9966-48e2-adf8-ad84ee7f2c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8ECAD1-5D6A-4885-A5A8-6A469323B40F}">
  <ds:schemaRefs>
    <ds:schemaRef ds:uri="af1aecce-9966-48e2-adf8-ad84ee7f2c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5F3AE54-E525-407A-9473-4F14C43EA8FD}">
  <ds:schemaRefs>
    <ds:schemaRef ds:uri="http://www.w3.org/XML/1998/namespace"/>
    <ds:schemaRef ds:uri="http://schemas.microsoft.com/office/infopath/2007/PartnerControls"/>
    <ds:schemaRef ds:uri="http://purl.org/dc/dcmitype/"/>
    <ds:schemaRef ds:uri="af1aecce-9966-48e2-adf8-ad84ee7f2c0f"/>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12D5A9C1-89C8-4876-9660-866F4774CA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3006</TotalTime>
  <Words>2279</Words>
  <Application>Microsoft Office PowerPoint</Application>
  <PresentationFormat>Widescreen</PresentationFormat>
  <Paragraphs>296</Paragraphs>
  <Slides>40</Slides>
  <Notes>10</Notes>
  <HiddenSlides>0</HiddenSlides>
  <MMClips>4</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40</vt:i4>
      </vt:variant>
    </vt:vector>
  </HeadingPairs>
  <TitlesOfParts>
    <vt:vector size="52" baseType="lpstr">
      <vt:lpstr>Arial</vt:lpstr>
      <vt:lpstr>Arial Black</vt:lpstr>
      <vt:lpstr>Calibri</vt:lpstr>
      <vt:lpstr>Courier New</vt:lpstr>
      <vt:lpstr>Myriad Pro</vt:lpstr>
      <vt:lpstr>Symbol</vt:lpstr>
      <vt:lpstr>Times New Roman</vt:lpstr>
      <vt:lpstr>Wingdings</vt:lpstr>
      <vt:lpstr>2_nTIDE Lunch and Learn PPT Template</vt:lpstr>
      <vt:lpstr>Custom Design</vt:lpstr>
      <vt:lpstr>Blank Presentation</vt:lpstr>
      <vt:lpstr>2_Blank Presentation</vt:lpstr>
      <vt:lpstr>nTIDE Lunch &amp; Learn Webinar Series</vt:lpstr>
      <vt:lpstr>nTIDE Lunch &amp; Learn Webinar Series</vt:lpstr>
      <vt:lpstr>Up Front Matters</vt:lpstr>
      <vt:lpstr>Up Front Matters</vt:lpstr>
      <vt:lpstr>Welcome</vt:lpstr>
      <vt:lpstr>ASL Interpreter</vt:lpstr>
      <vt:lpstr>Zoom Tips</vt:lpstr>
      <vt:lpstr>About nTIDE Lunch &amp; Learn</vt:lpstr>
      <vt:lpstr>Today’s Program</vt:lpstr>
      <vt:lpstr>Part 1: The nTIDE Report</vt:lpstr>
      <vt:lpstr>The Monthly nTIDE Report</vt:lpstr>
      <vt:lpstr>Source of the Data</vt:lpstr>
      <vt:lpstr>The Numbers</vt:lpstr>
      <vt:lpstr>Employment -to-  Population  Ratio</vt:lpstr>
      <vt:lpstr>Labor  Force Participation Rate</vt:lpstr>
      <vt:lpstr>Part 2 nTIDE News</vt:lpstr>
      <vt:lpstr>Federal Policy Update</vt:lpstr>
      <vt:lpstr>New Resources on Improving Employment for Young Adults on the Autism Spectrum</vt:lpstr>
      <vt:lpstr>Neurodivergent in the Workplace Toolkit</vt:lpstr>
      <vt:lpstr>Mentra Featured in Microsoft Blog</vt:lpstr>
      <vt:lpstr>New CRS Report on Federal Hiring of People with Disabilities</vt:lpstr>
      <vt:lpstr>JAN: Role Play Training Videos and Accompanying Presentations </vt:lpstr>
      <vt:lpstr>Connecting Disability, Poverty, and Employment: Virginia VR’s Experience</vt:lpstr>
      <vt:lpstr>Two Webinars on Advocacy and Ableism</vt:lpstr>
      <vt:lpstr>Watch Party!  State and Tribal VR Working Together</vt:lpstr>
      <vt:lpstr>Part 3: nTIDE Guest Speaker</vt:lpstr>
      <vt:lpstr>The AbilityOne Program: Past, Present and Future</vt:lpstr>
      <vt:lpstr>Historical Perspective</vt:lpstr>
      <vt:lpstr>Traditional Lines of Business</vt:lpstr>
      <vt:lpstr>New Lines of Business</vt:lpstr>
      <vt:lpstr>AbilityOne’s Strategic Plan for FY2022-2026</vt:lpstr>
      <vt:lpstr>1. Amend the JWOD Act to Advance CIE</vt:lpstr>
      <vt:lpstr>2. Modernize AbilityOne Internally </vt:lpstr>
      <vt:lpstr>3. Ensure Good Governance Within AbilityOne</vt:lpstr>
      <vt:lpstr>4. Get More Jobs for People with Significant Disabilities</vt:lpstr>
      <vt:lpstr>A Process of Change Management</vt:lpstr>
      <vt:lpstr>BE PART OF THE CHANGE EFFORT</vt:lpstr>
      <vt:lpstr>Questions and Answers</vt:lpstr>
      <vt:lpstr>Thank You!</vt:lpstr>
      <vt:lpstr>Bye!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nTIDE Lunch &amp; Learn February Presentation</dc:title>
  <dc:creator>Andrew Houtenville</dc:creator>
  <cp:lastModifiedBy>Andrew Houtenville</cp:lastModifiedBy>
  <cp:revision>264</cp:revision>
  <dcterms:created xsi:type="dcterms:W3CDTF">2020-10-02T13:45:56Z</dcterms:created>
  <dcterms:modified xsi:type="dcterms:W3CDTF">2022-12-02T14:35:00Z</dcterms:modified>
</cp:coreProperties>
</file>