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 id="2147483710" r:id="rId7"/>
  </p:sldMasterIdLst>
  <p:notesMasterIdLst>
    <p:notesMasterId r:id="rId40"/>
  </p:notesMasterIdLst>
  <p:sldIdLst>
    <p:sldId id="257" r:id="rId8"/>
    <p:sldId id="573" r:id="rId9"/>
    <p:sldId id="256" r:id="rId10"/>
    <p:sldId id="260" r:id="rId11"/>
    <p:sldId id="1056" r:id="rId12"/>
    <p:sldId id="277" r:id="rId13"/>
    <p:sldId id="261" r:id="rId14"/>
    <p:sldId id="262" r:id="rId15"/>
    <p:sldId id="263" r:id="rId16"/>
    <p:sldId id="317" r:id="rId17"/>
    <p:sldId id="265" r:id="rId18"/>
    <p:sldId id="11846" r:id="rId19"/>
    <p:sldId id="11849" r:id="rId20"/>
    <p:sldId id="11848" r:id="rId21"/>
    <p:sldId id="11847" r:id="rId22"/>
    <p:sldId id="1052" r:id="rId23"/>
    <p:sldId id="1054" r:id="rId24"/>
    <p:sldId id="1053" r:id="rId25"/>
    <p:sldId id="1038" r:id="rId26"/>
    <p:sldId id="691" r:id="rId27"/>
    <p:sldId id="11850" r:id="rId28"/>
    <p:sldId id="11852" r:id="rId29"/>
    <p:sldId id="11853" r:id="rId30"/>
    <p:sldId id="11854" r:id="rId31"/>
    <p:sldId id="11856" r:id="rId32"/>
    <p:sldId id="11855" r:id="rId33"/>
    <p:sldId id="11857" r:id="rId34"/>
    <p:sldId id="11859" r:id="rId35"/>
    <p:sldId id="11860" r:id="rId36"/>
    <p:sldId id="693" r:id="rId37"/>
    <p:sldId id="577" r:id="rId38"/>
    <p:sldId id="27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456" y="10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E-A5D5-402D-96DC-401EA6C6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733BE-BA8A-42B8-9CBE-6698CC6D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44068-81E5-47F5-BECE-6122E8242783}"/>
              </a:ext>
            </a:extLst>
          </p:cNvPr>
          <p:cNvSpPr>
            <a:spLocks noGrp="1"/>
          </p:cNvSpPr>
          <p:nvPr>
            <p:ph type="dt" sz="half" idx="10"/>
          </p:nvPr>
        </p:nvSpPr>
        <p:spPr/>
        <p:txBody>
          <a:bodyPr/>
          <a:lstStyle/>
          <a:p>
            <a:fld id="{9E50C65C-089C-4305-B415-E1490E0E216C}" type="datetimeFigureOut">
              <a:rPr lang="en-US" smtClean="0"/>
              <a:t>1/21/2022</a:t>
            </a:fld>
            <a:endParaRPr lang="en-US"/>
          </a:p>
        </p:txBody>
      </p:sp>
      <p:sp>
        <p:nvSpPr>
          <p:cNvPr id="5" name="Footer Placeholder 4">
            <a:extLst>
              <a:ext uri="{FF2B5EF4-FFF2-40B4-BE49-F238E27FC236}">
                <a16:creationId xmlns:a16="http://schemas.microsoft.com/office/drawing/2014/main" id="{57EF11EC-FEBD-4711-8F71-EF45C5AA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ED6DC-F4A1-4D1C-BA7F-44C27909A82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225197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71F-685A-45D8-8A96-7ACC9938E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4F75-89BE-4B83-ACBF-29E2BC817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79B66-B11A-4675-BA63-99298F4711D9}"/>
              </a:ext>
            </a:extLst>
          </p:cNvPr>
          <p:cNvSpPr>
            <a:spLocks noGrp="1"/>
          </p:cNvSpPr>
          <p:nvPr>
            <p:ph type="dt" sz="half" idx="10"/>
          </p:nvPr>
        </p:nvSpPr>
        <p:spPr/>
        <p:txBody>
          <a:bodyPr/>
          <a:lstStyle/>
          <a:p>
            <a:fld id="{9E50C65C-089C-4305-B415-E1490E0E216C}" type="datetimeFigureOut">
              <a:rPr lang="en-US" smtClean="0"/>
              <a:t>1/21/2022</a:t>
            </a:fld>
            <a:endParaRPr lang="en-US"/>
          </a:p>
        </p:txBody>
      </p:sp>
      <p:sp>
        <p:nvSpPr>
          <p:cNvPr id="5" name="Footer Placeholder 4">
            <a:extLst>
              <a:ext uri="{FF2B5EF4-FFF2-40B4-BE49-F238E27FC236}">
                <a16:creationId xmlns:a16="http://schemas.microsoft.com/office/drawing/2014/main" id="{78E6B5DE-2C41-489B-82ED-395D45F6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BFEE3-C106-4377-A3E6-EC088176E2F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75160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2454-F825-4092-AD7D-2A67FE7B1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91601-EB18-41A6-82DE-6FC80CDA1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0AC9D-F16E-487F-AF8B-7F552EF29860}"/>
              </a:ext>
            </a:extLst>
          </p:cNvPr>
          <p:cNvSpPr>
            <a:spLocks noGrp="1"/>
          </p:cNvSpPr>
          <p:nvPr>
            <p:ph type="dt" sz="half" idx="10"/>
          </p:nvPr>
        </p:nvSpPr>
        <p:spPr/>
        <p:txBody>
          <a:bodyPr/>
          <a:lstStyle/>
          <a:p>
            <a:fld id="{9E50C65C-089C-4305-B415-E1490E0E216C}" type="datetimeFigureOut">
              <a:rPr lang="en-US" smtClean="0"/>
              <a:t>1/21/2022</a:t>
            </a:fld>
            <a:endParaRPr lang="en-US"/>
          </a:p>
        </p:txBody>
      </p:sp>
      <p:sp>
        <p:nvSpPr>
          <p:cNvPr id="5" name="Footer Placeholder 4">
            <a:extLst>
              <a:ext uri="{FF2B5EF4-FFF2-40B4-BE49-F238E27FC236}">
                <a16:creationId xmlns:a16="http://schemas.microsoft.com/office/drawing/2014/main" id="{C233D97C-845D-46EC-B956-5B2AF407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912F-481C-4B94-B0AF-362EA9169429}"/>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51211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8F94-B0F8-4714-A901-A385BEE49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8595-FDFE-431B-8A74-417A29C9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8D3F7F-888D-4B5A-82EF-92C325115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44901-5BA6-438F-9DB4-4E0B9555C6FF}"/>
              </a:ext>
            </a:extLst>
          </p:cNvPr>
          <p:cNvSpPr>
            <a:spLocks noGrp="1"/>
          </p:cNvSpPr>
          <p:nvPr>
            <p:ph type="dt" sz="half" idx="10"/>
          </p:nvPr>
        </p:nvSpPr>
        <p:spPr/>
        <p:txBody>
          <a:bodyPr/>
          <a:lstStyle/>
          <a:p>
            <a:fld id="{9E50C65C-089C-4305-B415-E1490E0E216C}" type="datetimeFigureOut">
              <a:rPr lang="en-US" smtClean="0"/>
              <a:t>1/21/2022</a:t>
            </a:fld>
            <a:endParaRPr lang="en-US"/>
          </a:p>
        </p:txBody>
      </p:sp>
      <p:sp>
        <p:nvSpPr>
          <p:cNvPr id="6" name="Footer Placeholder 5">
            <a:extLst>
              <a:ext uri="{FF2B5EF4-FFF2-40B4-BE49-F238E27FC236}">
                <a16:creationId xmlns:a16="http://schemas.microsoft.com/office/drawing/2014/main" id="{47B26B89-8B4E-4DFD-B66E-B9FABFB4C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C5063-57DD-426A-82F0-CC11EFD5565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39324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BE5C-3D32-4018-B60B-AAEDFD35A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EF4E4-2C50-46BE-9007-3F376583B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07F0-A2D5-4501-A585-710722325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BF23E-1023-461E-87F3-557F3EBA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F322D-1DBD-46B6-8EB0-32E4FDF47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AD85-97C5-431F-B14E-D8BFBE8471A0}"/>
              </a:ext>
            </a:extLst>
          </p:cNvPr>
          <p:cNvSpPr>
            <a:spLocks noGrp="1"/>
          </p:cNvSpPr>
          <p:nvPr>
            <p:ph type="dt" sz="half" idx="10"/>
          </p:nvPr>
        </p:nvSpPr>
        <p:spPr/>
        <p:txBody>
          <a:bodyPr/>
          <a:lstStyle/>
          <a:p>
            <a:fld id="{9E50C65C-089C-4305-B415-E1490E0E216C}" type="datetimeFigureOut">
              <a:rPr lang="en-US" smtClean="0"/>
              <a:t>1/21/2022</a:t>
            </a:fld>
            <a:endParaRPr lang="en-US"/>
          </a:p>
        </p:txBody>
      </p:sp>
      <p:sp>
        <p:nvSpPr>
          <p:cNvPr id="8" name="Footer Placeholder 7">
            <a:extLst>
              <a:ext uri="{FF2B5EF4-FFF2-40B4-BE49-F238E27FC236}">
                <a16:creationId xmlns:a16="http://schemas.microsoft.com/office/drawing/2014/main" id="{F979A1ED-3A9F-4A32-999F-5E2B36EC7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97247-4FA1-4F3C-91D0-CFA6D78D4391}"/>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96936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1A-92F9-439F-80EA-D012CA54F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434-C8CE-480C-99F5-26FAF3C5A1B9}"/>
              </a:ext>
            </a:extLst>
          </p:cNvPr>
          <p:cNvSpPr>
            <a:spLocks noGrp="1"/>
          </p:cNvSpPr>
          <p:nvPr>
            <p:ph type="dt" sz="half" idx="10"/>
          </p:nvPr>
        </p:nvSpPr>
        <p:spPr/>
        <p:txBody>
          <a:bodyPr/>
          <a:lstStyle/>
          <a:p>
            <a:fld id="{9E50C65C-089C-4305-B415-E1490E0E216C}" type="datetimeFigureOut">
              <a:rPr lang="en-US" smtClean="0"/>
              <a:t>1/21/2022</a:t>
            </a:fld>
            <a:endParaRPr lang="en-US"/>
          </a:p>
        </p:txBody>
      </p:sp>
      <p:sp>
        <p:nvSpPr>
          <p:cNvPr id="4" name="Footer Placeholder 3">
            <a:extLst>
              <a:ext uri="{FF2B5EF4-FFF2-40B4-BE49-F238E27FC236}">
                <a16:creationId xmlns:a16="http://schemas.microsoft.com/office/drawing/2014/main" id="{60AE3477-1249-4D15-AAEA-935A3B014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5EFB-FD20-4C60-B50E-527492DF7D77}"/>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68898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09186-C3A0-4AA4-9AF2-4FE07699D9C1}"/>
              </a:ext>
            </a:extLst>
          </p:cNvPr>
          <p:cNvSpPr>
            <a:spLocks noGrp="1"/>
          </p:cNvSpPr>
          <p:nvPr>
            <p:ph type="dt" sz="half" idx="10"/>
          </p:nvPr>
        </p:nvSpPr>
        <p:spPr/>
        <p:txBody>
          <a:bodyPr/>
          <a:lstStyle/>
          <a:p>
            <a:fld id="{9E50C65C-089C-4305-B415-E1490E0E216C}" type="datetimeFigureOut">
              <a:rPr lang="en-US" smtClean="0"/>
              <a:t>1/21/2022</a:t>
            </a:fld>
            <a:endParaRPr lang="en-US"/>
          </a:p>
        </p:txBody>
      </p:sp>
      <p:sp>
        <p:nvSpPr>
          <p:cNvPr id="3" name="Footer Placeholder 2">
            <a:extLst>
              <a:ext uri="{FF2B5EF4-FFF2-40B4-BE49-F238E27FC236}">
                <a16:creationId xmlns:a16="http://schemas.microsoft.com/office/drawing/2014/main" id="{61185941-D289-4C2E-995A-DD22688BE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1DC3-6D32-42E0-BD58-EB6A53F6BBE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43885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711-D648-4C0D-AB3F-E34726DA0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06BE-D09F-4E50-899F-17EB4054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79105-8BF1-4D72-8DA8-9D61EC161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5C05-4114-482B-9A8C-8DBEC7CEF186}"/>
              </a:ext>
            </a:extLst>
          </p:cNvPr>
          <p:cNvSpPr>
            <a:spLocks noGrp="1"/>
          </p:cNvSpPr>
          <p:nvPr>
            <p:ph type="dt" sz="half" idx="10"/>
          </p:nvPr>
        </p:nvSpPr>
        <p:spPr/>
        <p:txBody>
          <a:bodyPr/>
          <a:lstStyle/>
          <a:p>
            <a:fld id="{9E50C65C-089C-4305-B415-E1490E0E216C}" type="datetimeFigureOut">
              <a:rPr lang="en-US" smtClean="0"/>
              <a:t>1/21/2022</a:t>
            </a:fld>
            <a:endParaRPr lang="en-US"/>
          </a:p>
        </p:txBody>
      </p:sp>
      <p:sp>
        <p:nvSpPr>
          <p:cNvPr id="6" name="Footer Placeholder 5">
            <a:extLst>
              <a:ext uri="{FF2B5EF4-FFF2-40B4-BE49-F238E27FC236}">
                <a16:creationId xmlns:a16="http://schemas.microsoft.com/office/drawing/2014/main" id="{BBDB9E2A-F46D-4C99-BCAE-8B3743FA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8B48-6752-4E3E-AA94-47A277D88A7C}"/>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705343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17E8-CF83-4B27-BCF9-ABED7D3C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6AB55-37AD-4B67-9AA9-B9AE9EC81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A9B1E-D3B7-49F9-AAAA-6A2C37CB3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F157-E96C-45E6-8200-E0F7757603DA}"/>
              </a:ext>
            </a:extLst>
          </p:cNvPr>
          <p:cNvSpPr>
            <a:spLocks noGrp="1"/>
          </p:cNvSpPr>
          <p:nvPr>
            <p:ph type="dt" sz="half" idx="10"/>
          </p:nvPr>
        </p:nvSpPr>
        <p:spPr/>
        <p:txBody>
          <a:bodyPr/>
          <a:lstStyle/>
          <a:p>
            <a:fld id="{9E50C65C-089C-4305-B415-E1490E0E216C}" type="datetimeFigureOut">
              <a:rPr lang="en-US" smtClean="0"/>
              <a:t>1/21/2022</a:t>
            </a:fld>
            <a:endParaRPr lang="en-US"/>
          </a:p>
        </p:txBody>
      </p:sp>
      <p:sp>
        <p:nvSpPr>
          <p:cNvPr id="6" name="Footer Placeholder 5">
            <a:extLst>
              <a:ext uri="{FF2B5EF4-FFF2-40B4-BE49-F238E27FC236}">
                <a16:creationId xmlns:a16="http://schemas.microsoft.com/office/drawing/2014/main" id="{54BED112-CA56-49ED-894C-7502F9683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97AF-5369-40C0-BEF0-DF84915C0DB5}"/>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310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EFD4-BFD9-4EFF-97C5-EE0761408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32D7B-12AB-4E87-9DD9-CAEF681A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0744-F3C1-4C4B-86A5-157D260F4A5D}"/>
              </a:ext>
            </a:extLst>
          </p:cNvPr>
          <p:cNvSpPr>
            <a:spLocks noGrp="1"/>
          </p:cNvSpPr>
          <p:nvPr>
            <p:ph type="dt" sz="half" idx="10"/>
          </p:nvPr>
        </p:nvSpPr>
        <p:spPr/>
        <p:txBody>
          <a:bodyPr/>
          <a:lstStyle/>
          <a:p>
            <a:fld id="{9E50C65C-089C-4305-B415-E1490E0E216C}" type="datetimeFigureOut">
              <a:rPr lang="en-US" smtClean="0"/>
              <a:t>1/21/2022</a:t>
            </a:fld>
            <a:endParaRPr lang="en-US"/>
          </a:p>
        </p:txBody>
      </p:sp>
      <p:sp>
        <p:nvSpPr>
          <p:cNvPr id="5" name="Footer Placeholder 4">
            <a:extLst>
              <a:ext uri="{FF2B5EF4-FFF2-40B4-BE49-F238E27FC236}">
                <a16:creationId xmlns:a16="http://schemas.microsoft.com/office/drawing/2014/main" id="{033E7E35-C3B3-4C2E-B11F-E5CE606C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DEDFD-77E5-4766-A2FD-71A6D9F0B5B4}"/>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0992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55373-0862-4F95-B587-34ED6312D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73275-922D-43CC-8866-BA64242EE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323-CDB1-4F74-BB8C-B38ECE0702F3}"/>
              </a:ext>
            </a:extLst>
          </p:cNvPr>
          <p:cNvSpPr>
            <a:spLocks noGrp="1"/>
          </p:cNvSpPr>
          <p:nvPr>
            <p:ph type="dt" sz="half" idx="10"/>
          </p:nvPr>
        </p:nvSpPr>
        <p:spPr/>
        <p:txBody>
          <a:bodyPr/>
          <a:lstStyle/>
          <a:p>
            <a:fld id="{9E50C65C-089C-4305-B415-E1490E0E216C}" type="datetimeFigureOut">
              <a:rPr lang="en-US" smtClean="0"/>
              <a:t>1/21/2022</a:t>
            </a:fld>
            <a:endParaRPr lang="en-US"/>
          </a:p>
        </p:txBody>
      </p:sp>
      <p:sp>
        <p:nvSpPr>
          <p:cNvPr id="5" name="Footer Placeholder 4">
            <a:extLst>
              <a:ext uri="{FF2B5EF4-FFF2-40B4-BE49-F238E27FC236}">
                <a16:creationId xmlns:a16="http://schemas.microsoft.com/office/drawing/2014/main" id="{DF0C4EAC-487A-4A8F-ABF9-9A5F220EB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738C-6F9D-4FE3-8883-DDBDD3E664D8}"/>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10998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7C1-7986-4125-9379-9D1803001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0DDAB-0889-41E6-B009-B5AE6FF9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FF186-5A4F-4570-95AA-FCB3987360A0}"/>
              </a:ext>
            </a:extLst>
          </p:cNvPr>
          <p:cNvSpPr>
            <a:spLocks noGrp="1"/>
          </p:cNvSpPr>
          <p:nvPr>
            <p:ph type="dt" sz="half" idx="10"/>
          </p:nvPr>
        </p:nvSpPr>
        <p:spPr/>
        <p:txBody>
          <a:bodyPr/>
          <a:lstStyle/>
          <a:p>
            <a:fld id="{2C6121F6-B5B2-4BB2-ACDA-B3BABCBB2045}" type="datetimeFigureOut">
              <a:rPr lang="en-US" smtClean="0"/>
              <a:t>1/21/2022</a:t>
            </a:fld>
            <a:endParaRPr lang="en-US"/>
          </a:p>
        </p:txBody>
      </p:sp>
      <p:sp>
        <p:nvSpPr>
          <p:cNvPr id="5" name="Footer Placeholder 4">
            <a:extLst>
              <a:ext uri="{FF2B5EF4-FFF2-40B4-BE49-F238E27FC236}">
                <a16:creationId xmlns:a16="http://schemas.microsoft.com/office/drawing/2014/main" id="{B0A1EE1E-D447-46F2-955E-8C9E9591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9964-3C1B-4FAF-B3A0-4E1AA512F7DF}"/>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29001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A1DA-3A16-4423-880F-766C8117D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6CCB-7CFC-4680-86E7-E34CBD6E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053E-C8E3-44C9-A228-4E0E4B4BC2EF}"/>
              </a:ext>
            </a:extLst>
          </p:cNvPr>
          <p:cNvSpPr>
            <a:spLocks noGrp="1"/>
          </p:cNvSpPr>
          <p:nvPr>
            <p:ph type="dt" sz="half" idx="10"/>
          </p:nvPr>
        </p:nvSpPr>
        <p:spPr/>
        <p:txBody>
          <a:bodyPr/>
          <a:lstStyle/>
          <a:p>
            <a:fld id="{2C6121F6-B5B2-4BB2-ACDA-B3BABCBB2045}" type="datetimeFigureOut">
              <a:rPr lang="en-US" smtClean="0"/>
              <a:t>1/21/2022</a:t>
            </a:fld>
            <a:endParaRPr lang="en-US"/>
          </a:p>
        </p:txBody>
      </p:sp>
      <p:sp>
        <p:nvSpPr>
          <p:cNvPr id="5" name="Footer Placeholder 4">
            <a:extLst>
              <a:ext uri="{FF2B5EF4-FFF2-40B4-BE49-F238E27FC236}">
                <a16:creationId xmlns:a16="http://schemas.microsoft.com/office/drawing/2014/main" id="{4546B84A-480D-43AC-8C27-2DA202A9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8BB6-A33D-4100-9128-543FE44C551E}"/>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42276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5E85-6987-429C-AA23-DF58FEF07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A67CD-FA6E-4BC1-8A76-E1DD1EF3D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D6E5-382B-45D8-A5FC-5A85C5150CB7}"/>
              </a:ext>
            </a:extLst>
          </p:cNvPr>
          <p:cNvSpPr>
            <a:spLocks noGrp="1"/>
          </p:cNvSpPr>
          <p:nvPr>
            <p:ph type="dt" sz="half" idx="10"/>
          </p:nvPr>
        </p:nvSpPr>
        <p:spPr/>
        <p:txBody>
          <a:bodyPr/>
          <a:lstStyle/>
          <a:p>
            <a:fld id="{2C6121F6-B5B2-4BB2-ACDA-B3BABCBB2045}" type="datetimeFigureOut">
              <a:rPr lang="en-US" smtClean="0"/>
              <a:t>1/21/2022</a:t>
            </a:fld>
            <a:endParaRPr lang="en-US"/>
          </a:p>
        </p:txBody>
      </p:sp>
      <p:sp>
        <p:nvSpPr>
          <p:cNvPr id="5" name="Footer Placeholder 4">
            <a:extLst>
              <a:ext uri="{FF2B5EF4-FFF2-40B4-BE49-F238E27FC236}">
                <a16:creationId xmlns:a16="http://schemas.microsoft.com/office/drawing/2014/main" id="{92CB9E64-32A3-47A0-8AAE-47F9D351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D969-1993-4165-9099-78ACC3C7456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8916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AF28-E166-46A5-9FFB-54198C07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931B3-1736-467C-BD3F-0AF6214A8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05AF5-3347-4E24-9745-F45357989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3AC07-3E10-4402-9014-B69B983B6B33}"/>
              </a:ext>
            </a:extLst>
          </p:cNvPr>
          <p:cNvSpPr>
            <a:spLocks noGrp="1"/>
          </p:cNvSpPr>
          <p:nvPr>
            <p:ph type="dt" sz="half" idx="10"/>
          </p:nvPr>
        </p:nvSpPr>
        <p:spPr/>
        <p:txBody>
          <a:bodyPr/>
          <a:lstStyle/>
          <a:p>
            <a:fld id="{2C6121F6-B5B2-4BB2-ACDA-B3BABCBB2045}" type="datetimeFigureOut">
              <a:rPr lang="en-US" smtClean="0"/>
              <a:t>1/21/2022</a:t>
            </a:fld>
            <a:endParaRPr lang="en-US"/>
          </a:p>
        </p:txBody>
      </p:sp>
      <p:sp>
        <p:nvSpPr>
          <p:cNvPr id="6" name="Footer Placeholder 5">
            <a:extLst>
              <a:ext uri="{FF2B5EF4-FFF2-40B4-BE49-F238E27FC236}">
                <a16:creationId xmlns:a16="http://schemas.microsoft.com/office/drawing/2014/main" id="{30A2143D-59C3-44E8-B5E6-D466FFB9C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DC590-EBAF-4F9B-BAED-50E42ABCE7E3}"/>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40107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BEA-F805-4CD2-A5A0-6BFD0711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7972D-FA93-4153-BD19-252F9674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EC472-2BF5-4DFC-84A2-E2C14A64A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1AFC9-1FC6-4F0D-A23B-5801745F4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5C40-79EA-4EBB-8093-6A286D6BA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D4129-E86C-485A-8699-D643718E1849}"/>
              </a:ext>
            </a:extLst>
          </p:cNvPr>
          <p:cNvSpPr>
            <a:spLocks noGrp="1"/>
          </p:cNvSpPr>
          <p:nvPr>
            <p:ph type="dt" sz="half" idx="10"/>
          </p:nvPr>
        </p:nvSpPr>
        <p:spPr/>
        <p:txBody>
          <a:bodyPr/>
          <a:lstStyle/>
          <a:p>
            <a:fld id="{2C6121F6-B5B2-4BB2-ACDA-B3BABCBB2045}" type="datetimeFigureOut">
              <a:rPr lang="en-US" smtClean="0"/>
              <a:t>1/21/2022</a:t>
            </a:fld>
            <a:endParaRPr lang="en-US"/>
          </a:p>
        </p:txBody>
      </p:sp>
      <p:sp>
        <p:nvSpPr>
          <p:cNvPr id="8" name="Footer Placeholder 7">
            <a:extLst>
              <a:ext uri="{FF2B5EF4-FFF2-40B4-BE49-F238E27FC236}">
                <a16:creationId xmlns:a16="http://schemas.microsoft.com/office/drawing/2014/main" id="{7CEE92D0-8D07-449C-ADCF-4AC143194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EC987-ADF7-4DDB-A7D0-497318A6E548}"/>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38037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A16-8CF2-4548-8C5F-2E8B94901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33CDD-C4AA-4368-9C6C-39374DE89486}"/>
              </a:ext>
            </a:extLst>
          </p:cNvPr>
          <p:cNvSpPr>
            <a:spLocks noGrp="1"/>
          </p:cNvSpPr>
          <p:nvPr>
            <p:ph type="dt" sz="half" idx="10"/>
          </p:nvPr>
        </p:nvSpPr>
        <p:spPr/>
        <p:txBody>
          <a:bodyPr/>
          <a:lstStyle/>
          <a:p>
            <a:fld id="{2C6121F6-B5B2-4BB2-ACDA-B3BABCBB2045}" type="datetimeFigureOut">
              <a:rPr lang="en-US" smtClean="0"/>
              <a:t>1/21/2022</a:t>
            </a:fld>
            <a:endParaRPr lang="en-US"/>
          </a:p>
        </p:txBody>
      </p:sp>
      <p:sp>
        <p:nvSpPr>
          <p:cNvPr id="4" name="Footer Placeholder 3">
            <a:extLst>
              <a:ext uri="{FF2B5EF4-FFF2-40B4-BE49-F238E27FC236}">
                <a16:creationId xmlns:a16="http://schemas.microsoft.com/office/drawing/2014/main" id="{CB91F381-F116-46EC-952C-F100AF09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EFF20-DF2F-439F-AA9D-4BDB6E4868F6}"/>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3705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82408-C400-4914-BD26-8BC749DA26DA}"/>
              </a:ext>
            </a:extLst>
          </p:cNvPr>
          <p:cNvSpPr>
            <a:spLocks noGrp="1"/>
          </p:cNvSpPr>
          <p:nvPr>
            <p:ph type="dt" sz="half" idx="10"/>
          </p:nvPr>
        </p:nvSpPr>
        <p:spPr/>
        <p:txBody>
          <a:bodyPr/>
          <a:lstStyle/>
          <a:p>
            <a:fld id="{2C6121F6-B5B2-4BB2-ACDA-B3BABCBB2045}" type="datetimeFigureOut">
              <a:rPr lang="en-US" smtClean="0"/>
              <a:t>1/21/2022</a:t>
            </a:fld>
            <a:endParaRPr lang="en-US"/>
          </a:p>
        </p:txBody>
      </p:sp>
      <p:sp>
        <p:nvSpPr>
          <p:cNvPr id="3" name="Footer Placeholder 2">
            <a:extLst>
              <a:ext uri="{FF2B5EF4-FFF2-40B4-BE49-F238E27FC236}">
                <a16:creationId xmlns:a16="http://schemas.microsoft.com/office/drawing/2014/main" id="{E80C6E10-8DD8-4E4B-989B-0ED421B42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F87EF-4510-4D21-9AEE-1589CD6789F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055207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C8EE-220B-47BA-92BD-C3C37E79D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E98A-C599-44D1-9397-B4E97CCA1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7B77C-16FB-4753-9979-5AE3CAA5B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88CD4-3EC4-4668-BB8F-4946DA865ABA}"/>
              </a:ext>
            </a:extLst>
          </p:cNvPr>
          <p:cNvSpPr>
            <a:spLocks noGrp="1"/>
          </p:cNvSpPr>
          <p:nvPr>
            <p:ph type="dt" sz="half" idx="10"/>
          </p:nvPr>
        </p:nvSpPr>
        <p:spPr/>
        <p:txBody>
          <a:bodyPr/>
          <a:lstStyle/>
          <a:p>
            <a:fld id="{2C6121F6-B5B2-4BB2-ACDA-B3BABCBB2045}" type="datetimeFigureOut">
              <a:rPr lang="en-US" smtClean="0"/>
              <a:t>1/21/2022</a:t>
            </a:fld>
            <a:endParaRPr lang="en-US"/>
          </a:p>
        </p:txBody>
      </p:sp>
      <p:sp>
        <p:nvSpPr>
          <p:cNvPr id="6" name="Footer Placeholder 5">
            <a:extLst>
              <a:ext uri="{FF2B5EF4-FFF2-40B4-BE49-F238E27FC236}">
                <a16:creationId xmlns:a16="http://schemas.microsoft.com/office/drawing/2014/main" id="{6D7EDF3A-38F5-4FD2-8DDA-74E070D2A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FBFB1-BCE3-4312-AB5F-11E0D33FA920}"/>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11086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C7CD-AAF8-4BFD-B6B0-1428C36A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F2DB-6677-4BB4-A07F-7CBCD38A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3DC4F-EB18-498D-8852-4E1A2AC57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25F3-72F4-415F-ADA1-F45DE956BD21}"/>
              </a:ext>
            </a:extLst>
          </p:cNvPr>
          <p:cNvSpPr>
            <a:spLocks noGrp="1"/>
          </p:cNvSpPr>
          <p:nvPr>
            <p:ph type="dt" sz="half" idx="10"/>
          </p:nvPr>
        </p:nvSpPr>
        <p:spPr/>
        <p:txBody>
          <a:bodyPr/>
          <a:lstStyle/>
          <a:p>
            <a:fld id="{2C6121F6-B5B2-4BB2-ACDA-B3BABCBB2045}" type="datetimeFigureOut">
              <a:rPr lang="en-US" smtClean="0"/>
              <a:t>1/21/2022</a:t>
            </a:fld>
            <a:endParaRPr lang="en-US"/>
          </a:p>
        </p:txBody>
      </p:sp>
      <p:sp>
        <p:nvSpPr>
          <p:cNvPr id="6" name="Footer Placeholder 5">
            <a:extLst>
              <a:ext uri="{FF2B5EF4-FFF2-40B4-BE49-F238E27FC236}">
                <a16:creationId xmlns:a16="http://schemas.microsoft.com/office/drawing/2014/main" id="{AB562C22-56C6-4865-A6FB-6EAC99031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F3F87-E152-4C5C-846D-A70983BBB247}"/>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050108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78F-7256-4472-86E1-BED110701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BF380-3229-4B35-A74F-9AE6ECBB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EA2EA-A71D-4370-8378-09B517BD6762}"/>
              </a:ext>
            </a:extLst>
          </p:cNvPr>
          <p:cNvSpPr>
            <a:spLocks noGrp="1"/>
          </p:cNvSpPr>
          <p:nvPr>
            <p:ph type="dt" sz="half" idx="10"/>
          </p:nvPr>
        </p:nvSpPr>
        <p:spPr/>
        <p:txBody>
          <a:bodyPr/>
          <a:lstStyle/>
          <a:p>
            <a:fld id="{2C6121F6-B5B2-4BB2-ACDA-B3BABCBB2045}" type="datetimeFigureOut">
              <a:rPr lang="en-US" smtClean="0"/>
              <a:t>1/21/2022</a:t>
            </a:fld>
            <a:endParaRPr lang="en-US"/>
          </a:p>
        </p:txBody>
      </p:sp>
      <p:sp>
        <p:nvSpPr>
          <p:cNvPr id="5" name="Footer Placeholder 4">
            <a:extLst>
              <a:ext uri="{FF2B5EF4-FFF2-40B4-BE49-F238E27FC236}">
                <a16:creationId xmlns:a16="http://schemas.microsoft.com/office/drawing/2014/main" id="{AF5267DB-1993-494D-9DDE-2E16C5FB4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AB01-2ED7-4CB7-BE30-8E79F659D46C}"/>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142550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DA749-EA53-425E-A565-A9C7B8BA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C3FF8-A5F2-4B1C-8CD1-EB07A32DA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1479-0B9D-4C20-9F42-FFD8743E5C83}"/>
              </a:ext>
            </a:extLst>
          </p:cNvPr>
          <p:cNvSpPr>
            <a:spLocks noGrp="1"/>
          </p:cNvSpPr>
          <p:nvPr>
            <p:ph type="dt" sz="half" idx="10"/>
          </p:nvPr>
        </p:nvSpPr>
        <p:spPr/>
        <p:txBody>
          <a:bodyPr/>
          <a:lstStyle/>
          <a:p>
            <a:fld id="{2C6121F6-B5B2-4BB2-ACDA-B3BABCBB2045}" type="datetimeFigureOut">
              <a:rPr lang="en-US" smtClean="0"/>
              <a:t>1/21/2022</a:t>
            </a:fld>
            <a:endParaRPr lang="en-US"/>
          </a:p>
        </p:txBody>
      </p:sp>
      <p:sp>
        <p:nvSpPr>
          <p:cNvPr id="5" name="Footer Placeholder 4">
            <a:extLst>
              <a:ext uri="{FF2B5EF4-FFF2-40B4-BE49-F238E27FC236}">
                <a16:creationId xmlns:a16="http://schemas.microsoft.com/office/drawing/2014/main" id="{10BCD6C0-951F-4E24-9F62-445B836A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4881-54A6-4B37-874E-FAF79F3ABADA}"/>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07861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10" name="Picture 9" descr="Institute on Disability/UCED">
            <a:extLst>
              <a:ext uri="{FF2B5EF4-FFF2-40B4-BE49-F238E27FC236}">
                <a16:creationId xmlns:a16="http://schemas.microsoft.com/office/drawing/2014/main" id="{358DFDDC-B737-4206-A33D-42E92AE53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11" name="Picture 10" descr="Kessler Foundation">
            <a:extLst>
              <a:ext uri="{FF2B5EF4-FFF2-40B4-BE49-F238E27FC236}">
                <a16:creationId xmlns:a16="http://schemas.microsoft.com/office/drawing/2014/main" id="{45B58A95-576A-411F-8789-086701B52A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C1A3BF-F2C3-45E5-A5BE-730282E29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308010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38122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91783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505811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587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287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22595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56869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02076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1321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780448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618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CCC8-4AD0-4395-BCC1-7CBE8E78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1AE20-AA3F-43B5-A6B2-60ED07E17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A8B8B-FF3F-4E51-8697-BB7DBCE9C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65C-089C-4305-B415-E1490E0E216C}" type="datetimeFigureOut">
              <a:rPr lang="en-US" smtClean="0"/>
              <a:t>1/21/2022</a:t>
            </a:fld>
            <a:endParaRPr lang="en-US"/>
          </a:p>
        </p:txBody>
      </p:sp>
      <p:sp>
        <p:nvSpPr>
          <p:cNvPr id="5" name="Footer Placeholder 4">
            <a:extLst>
              <a:ext uri="{FF2B5EF4-FFF2-40B4-BE49-F238E27FC236}">
                <a16:creationId xmlns:a16="http://schemas.microsoft.com/office/drawing/2014/main" id="{9ABEE1C6-951B-436B-BB31-9236338D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063F-124B-4503-BC5A-DF72D7A8E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5D4A-08F5-4AFD-A2BA-D84224D3F972}" type="slidenum">
              <a:rPr lang="en-US" smtClean="0"/>
              <a:t>‹#›</a:t>
            </a:fld>
            <a:endParaRPr lang="en-US"/>
          </a:p>
        </p:txBody>
      </p:sp>
    </p:spTree>
    <p:extLst>
      <p:ext uri="{BB962C8B-B14F-4D97-AF65-F5344CB8AC3E}">
        <p14:creationId xmlns:p14="http://schemas.microsoft.com/office/powerpoint/2010/main" val="19070736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66F1-79AA-4D6C-A6D4-AAAB292C9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A2BF-810A-4D6B-965C-10FAA7340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03CAC-893A-48F4-935C-719328BF0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21F6-B5B2-4BB2-ACDA-B3BABCBB2045}" type="datetimeFigureOut">
              <a:rPr lang="en-US" smtClean="0"/>
              <a:t>1/21/2022</a:t>
            </a:fld>
            <a:endParaRPr lang="en-US"/>
          </a:p>
        </p:txBody>
      </p:sp>
      <p:sp>
        <p:nvSpPr>
          <p:cNvPr id="5" name="Footer Placeholder 4">
            <a:extLst>
              <a:ext uri="{FF2B5EF4-FFF2-40B4-BE49-F238E27FC236}">
                <a16:creationId xmlns:a16="http://schemas.microsoft.com/office/drawing/2014/main" id="{66E293ED-9C0B-49A4-B59C-0F401AC85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EC3752-0411-4D30-90EC-B06070455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9461-0D33-43D6-B0AA-4AF63625BB56}" type="slidenum">
              <a:rPr lang="en-US" smtClean="0"/>
              <a:t>‹#›</a:t>
            </a:fld>
            <a:endParaRPr lang="en-US"/>
          </a:p>
        </p:txBody>
      </p:sp>
    </p:spTree>
    <p:extLst>
      <p:ext uri="{BB962C8B-B14F-4D97-AF65-F5344CB8AC3E}">
        <p14:creationId xmlns:p14="http://schemas.microsoft.com/office/powerpoint/2010/main" val="3874640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2260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esearchondisability.org/home/ntid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January 21, 2022</a:t>
            </a:r>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664C83-A602-4749-B776-FAA238AA7094}"/>
              </a:ext>
            </a:extLst>
          </p:cNvPr>
          <p:cNvSpPr>
            <a:spLocks noGrp="1"/>
          </p:cNvSpPr>
          <p:nvPr>
            <p:ph type="title"/>
          </p:nvPr>
        </p:nvSpPr>
        <p:spPr>
          <a:xfrm>
            <a:off x="0" y="365760"/>
            <a:ext cx="12192000" cy="1325880"/>
          </a:xfrm>
        </p:spPr>
        <p:txBody>
          <a:bodyPr/>
          <a:lstStyle/>
          <a:p>
            <a:pPr algn="ctr"/>
            <a:r>
              <a:rPr lang="en-US" b="1" u="sng" dirty="0">
                <a:latin typeface="Calibri" panose="020F0502020204030204" pitchFamily="34" charset="0"/>
                <a:cs typeface="Calibri" panose="020F0502020204030204" pitchFamily="34" charset="0"/>
              </a:rPr>
              <a:t>Employment Trend</a:t>
            </a:r>
            <a:endParaRPr lang="en-US"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85CC1AD-FAFA-4D50-8F0F-CC9E482195C2}"/>
              </a:ext>
            </a:extLst>
          </p:cNvPr>
          <p:cNvSpPr>
            <a:spLocks noGrp="1"/>
          </p:cNvSpPr>
          <p:nvPr>
            <p:ph idx="1"/>
          </p:nvPr>
        </p:nvSpPr>
        <p:spPr>
          <a:xfrm>
            <a:off x="2680677" y="1691640"/>
            <a:ext cx="7980586" cy="4711381"/>
          </a:xfrm>
        </p:spPr>
        <p:txBody>
          <a:bodyPr>
            <a:noAutofit/>
          </a:bodyPr>
          <a:lstStyle/>
          <a:p>
            <a:pPr marL="0" indent="0">
              <a:spcBef>
                <a:spcPts val="1200"/>
              </a:spcBef>
              <a:buNone/>
            </a:pPr>
            <a:r>
              <a:rPr lang="en-US" sz="4000" dirty="0">
                <a:latin typeface="Calibri" panose="020F0502020204030204" pitchFamily="34" charset="0"/>
              </a:rPr>
              <a:t>- Great Recession </a:t>
            </a:r>
          </a:p>
          <a:p>
            <a:pPr marL="0" indent="0">
              <a:spcBef>
                <a:spcPts val="1200"/>
              </a:spcBef>
              <a:buNone/>
            </a:pPr>
            <a:r>
              <a:rPr lang="en-US" sz="4000" dirty="0">
                <a:latin typeface="Calibri" panose="020F0502020204030204" pitchFamily="34" charset="0"/>
              </a:rPr>
              <a:t>   - Slow recovery</a:t>
            </a:r>
          </a:p>
          <a:p>
            <a:pPr marL="0" indent="0">
              <a:spcBef>
                <a:spcPts val="1200"/>
              </a:spcBef>
              <a:buNone/>
            </a:pPr>
            <a:r>
              <a:rPr lang="en-US" sz="4000" dirty="0">
                <a:latin typeface="Calibri" panose="020F0502020204030204" pitchFamily="34" charset="0"/>
              </a:rPr>
              <a:t>      - Some good news,</a:t>
            </a:r>
          </a:p>
          <a:p>
            <a:pPr marL="0" indent="0">
              <a:spcBef>
                <a:spcPts val="1200"/>
              </a:spcBef>
              <a:buNone/>
            </a:pPr>
            <a:r>
              <a:rPr lang="en-US" sz="4000" dirty="0">
                <a:latin typeface="Calibri" panose="020F0502020204030204" pitchFamily="34" charset="0"/>
              </a:rPr>
              <a:t>         - COVID lockdown,</a:t>
            </a:r>
          </a:p>
          <a:p>
            <a:pPr marL="0" indent="0">
              <a:spcBef>
                <a:spcPts val="1200"/>
              </a:spcBef>
              <a:buNone/>
            </a:pPr>
            <a:r>
              <a:rPr lang="en-US" sz="4000" dirty="0">
                <a:latin typeface="Calibri" panose="020F0502020204030204" pitchFamily="34" charset="0"/>
              </a:rPr>
              <a:t>            - Recovery</a:t>
            </a:r>
          </a:p>
          <a:p>
            <a:pPr marL="0" indent="0">
              <a:spcBef>
                <a:spcPts val="1200"/>
              </a:spcBef>
              <a:buNone/>
            </a:pPr>
            <a:r>
              <a:rPr lang="en-US" sz="4000" dirty="0">
                <a:latin typeface="Calibri" panose="020F0502020204030204" pitchFamily="34" charset="0"/>
              </a:rPr>
              <a:t>               - Some </a:t>
            </a:r>
            <a:r>
              <a:rPr lang="en-US" sz="4000" i="1" dirty="0">
                <a:latin typeface="Calibri" panose="020F0502020204030204" pitchFamily="34" charset="0"/>
              </a:rPr>
              <a:t>recent</a:t>
            </a:r>
            <a:r>
              <a:rPr lang="en-US" sz="4000" dirty="0">
                <a:latin typeface="Calibri" panose="020F0502020204030204" pitchFamily="34" charset="0"/>
              </a:rPr>
              <a:t> good new</a:t>
            </a:r>
          </a:p>
          <a:p>
            <a:pPr marL="0" indent="0" algn="ctr">
              <a:spcBef>
                <a:spcPts val="1200"/>
              </a:spcBef>
              <a:buNone/>
            </a:pPr>
            <a:endParaRPr lang="en-US" sz="4400" dirty="0"/>
          </a:p>
        </p:txBody>
      </p:sp>
      <p:sp>
        <p:nvSpPr>
          <p:cNvPr id="9" name="Date Placeholder 3">
            <a:extLst>
              <a:ext uri="{FF2B5EF4-FFF2-40B4-BE49-F238E27FC236}">
                <a16:creationId xmlns:a16="http://schemas.microsoft.com/office/drawing/2014/main" id="{B15F1649-3F8D-4083-849F-0E3DE5B7C0A0}"/>
              </a:ext>
            </a:extLst>
          </p:cNvPr>
          <p:cNvSpPr>
            <a:spLocks noGrp="1"/>
          </p:cNvSpPr>
          <p:nvPr>
            <p:ph type="dt" sz="half" idx="10"/>
          </p:nvPr>
        </p:nvSpPr>
        <p:spPr>
          <a:xfrm>
            <a:off x="838200" y="6356350"/>
            <a:ext cx="2743200" cy="365125"/>
          </a:xfrm>
        </p:spPr>
        <p:txBody>
          <a:bodyPr/>
          <a:lstStyle/>
          <a:p>
            <a:r>
              <a:rPr lang="en-US" dirty="0"/>
              <a:t>#nTIDE</a:t>
            </a:r>
          </a:p>
        </p:txBody>
      </p:sp>
      <p:sp>
        <p:nvSpPr>
          <p:cNvPr id="10" name="Slide Number Placeholder 4">
            <a:extLst>
              <a:ext uri="{FF2B5EF4-FFF2-40B4-BE49-F238E27FC236}">
                <a16:creationId xmlns:a16="http://schemas.microsoft.com/office/drawing/2014/main" id="{1A82EBCA-7049-4E72-A48D-F23268653BD7}"/>
              </a:ext>
            </a:extLst>
          </p:cNvPr>
          <p:cNvSpPr>
            <a:spLocks noGrp="1"/>
          </p:cNvSpPr>
          <p:nvPr>
            <p:ph type="sldNum" sz="quarter" idx="12"/>
          </p:nvPr>
        </p:nvSpPr>
        <p:spPr>
          <a:xfrm>
            <a:off x="8610600" y="6356350"/>
            <a:ext cx="2743200" cy="365125"/>
          </a:xfrm>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386396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spTree>
    <p:extLst>
      <p:ext uri="{BB962C8B-B14F-4D97-AF65-F5344CB8AC3E}">
        <p14:creationId xmlns:p14="http://schemas.microsoft.com/office/powerpoint/2010/main" val="99780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
        <p:nvSpPr>
          <p:cNvPr id="7" name="Rectangle 6">
            <a:extLst>
              <a:ext uri="{FF2B5EF4-FFF2-40B4-BE49-F238E27FC236}">
                <a16:creationId xmlns:a16="http://schemas.microsoft.com/office/drawing/2014/main" id="{DEFFE0C7-932A-45E1-AA6C-98AF8C96FCCF}"/>
              </a:ext>
            </a:extLst>
          </p:cNvPr>
          <p:cNvSpPr/>
          <p:nvPr/>
        </p:nvSpPr>
        <p:spPr>
          <a:xfrm>
            <a:off x="10034954" y="551101"/>
            <a:ext cx="381000" cy="28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Rectangle 7">
            <a:extLst>
              <a:ext uri="{FF2B5EF4-FFF2-40B4-BE49-F238E27FC236}">
                <a16:creationId xmlns:a16="http://schemas.microsoft.com/office/drawing/2014/main" id="{5B184E4E-2E0B-4F96-97A8-4CE9D1DF2B16}"/>
              </a:ext>
            </a:extLst>
          </p:cNvPr>
          <p:cNvSpPr/>
          <p:nvPr/>
        </p:nvSpPr>
        <p:spPr>
          <a:xfrm>
            <a:off x="9928871" y="615577"/>
            <a:ext cx="372783" cy="131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8">
            <a:extLst>
              <a:ext uri="{FF2B5EF4-FFF2-40B4-BE49-F238E27FC236}">
                <a16:creationId xmlns:a16="http://schemas.microsoft.com/office/drawing/2014/main" id="{246CFE06-8DE3-497A-82D3-1BC2399BBB09}"/>
              </a:ext>
            </a:extLst>
          </p:cNvPr>
          <p:cNvSpPr/>
          <p:nvPr/>
        </p:nvSpPr>
        <p:spPr>
          <a:xfrm>
            <a:off x="10679724" y="2215778"/>
            <a:ext cx="381000" cy="28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62" name="Picture 61">
            <a:extLst>
              <a:ext uri="{FF2B5EF4-FFF2-40B4-BE49-F238E27FC236}">
                <a16:creationId xmlns:a16="http://schemas.microsoft.com/office/drawing/2014/main" id="{11734152-AA56-4DCA-A9A1-F0DD86636AAE}"/>
              </a:ext>
            </a:extLst>
          </p:cNvPr>
          <p:cNvPicPr>
            <a:picLocks noChangeAspect="1"/>
          </p:cNvPicPr>
          <p:nvPr/>
        </p:nvPicPr>
        <p:blipFill>
          <a:blip r:embed="rId2"/>
          <a:stretch>
            <a:fillRect/>
          </a:stretch>
        </p:blipFill>
        <p:spPr>
          <a:xfrm>
            <a:off x="3096508" y="88439"/>
            <a:ext cx="7419092" cy="5948845"/>
          </a:xfrm>
          <a:prstGeom prst="rect">
            <a:avLst/>
          </a:prstGeom>
        </p:spPr>
      </p:pic>
      <p:sp>
        <p:nvSpPr>
          <p:cNvPr id="12" name="Rectangle 11">
            <a:extLst>
              <a:ext uri="{FF2B5EF4-FFF2-40B4-BE49-F238E27FC236}">
                <a16:creationId xmlns:a16="http://schemas.microsoft.com/office/drawing/2014/main" id="{AB7BA8F6-0F41-43E1-A019-7AC37D4BDBF0}"/>
              </a:ext>
            </a:extLst>
          </p:cNvPr>
          <p:cNvSpPr/>
          <p:nvPr/>
        </p:nvSpPr>
        <p:spPr>
          <a:xfrm>
            <a:off x="8398932" y="1583885"/>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820A42-2063-4E4F-B29C-D30664B9272B}"/>
              </a:ext>
            </a:extLst>
          </p:cNvPr>
          <p:cNvSpPr/>
          <p:nvPr/>
        </p:nvSpPr>
        <p:spPr>
          <a:xfrm>
            <a:off x="9624320" y="2004421"/>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89480E-921B-4FFB-AC20-C580F1F8EF75}"/>
              </a:ext>
            </a:extLst>
          </p:cNvPr>
          <p:cNvSpPr/>
          <p:nvPr/>
        </p:nvSpPr>
        <p:spPr>
          <a:xfrm>
            <a:off x="9776595" y="4131759"/>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BAC717-1B54-40BB-9204-55F3DE488045}"/>
              </a:ext>
            </a:extLst>
          </p:cNvPr>
          <p:cNvSpPr/>
          <p:nvPr/>
        </p:nvSpPr>
        <p:spPr>
          <a:xfrm>
            <a:off x="8525934" y="4333743"/>
            <a:ext cx="609600"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730983-9403-467D-944C-FCC327F82C63}"/>
              </a:ext>
            </a:extLst>
          </p:cNvPr>
          <p:cNvSpPr/>
          <p:nvPr/>
        </p:nvSpPr>
        <p:spPr>
          <a:xfrm>
            <a:off x="9175462" y="3096133"/>
            <a:ext cx="609600"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F9E65B-382B-416F-9E98-C5401A0FFBB3}"/>
              </a:ext>
            </a:extLst>
          </p:cNvPr>
          <p:cNvSpPr/>
          <p:nvPr/>
        </p:nvSpPr>
        <p:spPr>
          <a:xfrm>
            <a:off x="9505662" y="33288"/>
            <a:ext cx="609600"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B38B06-A0CE-488D-804D-9E2ECCEB16B3}"/>
              </a:ext>
            </a:extLst>
          </p:cNvPr>
          <p:cNvSpPr/>
          <p:nvPr/>
        </p:nvSpPr>
        <p:spPr>
          <a:xfrm>
            <a:off x="9990927" y="279963"/>
            <a:ext cx="609600"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F294F3-9E09-4A93-B538-79245F0E0B6C}"/>
              </a:ext>
            </a:extLst>
          </p:cNvPr>
          <p:cNvSpPr/>
          <p:nvPr/>
        </p:nvSpPr>
        <p:spPr>
          <a:xfrm>
            <a:off x="9962987" y="304318"/>
            <a:ext cx="552614" cy="325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55943FB-54EB-427A-B379-A6BEBB1CB5E6}"/>
              </a:ext>
            </a:extLst>
          </p:cNvPr>
          <p:cNvSpPr/>
          <p:nvPr/>
        </p:nvSpPr>
        <p:spPr>
          <a:xfrm>
            <a:off x="9950287" y="3295719"/>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0AC5CAD-8AFC-42BE-8C6B-D81D88AF296C}"/>
              </a:ext>
            </a:extLst>
          </p:cNvPr>
          <p:cNvSpPr/>
          <p:nvPr/>
        </p:nvSpPr>
        <p:spPr>
          <a:xfrm rot="268062">
            <a:off x="9943220" y="3194778"/>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F665597-A480-4D7E-9EF8-F887193B6F27}"/>
              </a:ext>
            </a:extLst>
          </p:cNvPr>
          <p:cNvSpPr/>
          <p:nvPr/>
        </p:nvSpPr>
        <p:spPr>
          <a:xfrm>
            <a:off x="9982555" y="224836"/>
            <a:ext cx="590032"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44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sp>
        <p:nvSpPr>
          <p:cNvPr id="7" name="Rectangle 6">
            <a:extLst>
              <a:ext uri="{FF2B5EF4-FFF2-40B4-BE49-F238E27FC236}">
                <a16:creationId xmlns:a16="http://schemas.microsoft.com/office/drawing/2014/main" id="{DEFFE0C7-932A-45E1-AA6C-98AF8C96FCCF}"/>
              </a:ext>
            </a:extLst>
          </p:cNvPr>
          <p:cNvSpPr/>
          <p:nvPr/>
        </p:nvSpPr>
        <p:spPr>
          <a:xfrm>
            <a:off x="10034954" y="551101"/>
            <a:ext cx="381000" cy="28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Rectangle 7">
            <a:extLst>
              <a:ext uri="{FF2B5EF4-FFF2-40B4-BE49-F238E27FC236}">
                <a16:creationId xmlns:a16="http://schemas.microsoft.com/office/drawing/2014/main" id="{5B184E4E-2E0B-4F96-97A8-4CE9D1DF2B16}"/>
              </a:ext>
            </a:extLst>
          </p:cNvPr>
          <p:cNvSpPr/>
          <p:nvPr/>
        </p:nvSpPr>
        <p:spPr>
          <a:xfrm>
            <a:off x="9928871" y="615577"/>
            <a:ext cx="372783" cy="131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8">
            <a:extLst>
              <a:ext uri="{FF2B5EF4-FFF2-40B4-BE49-F238E27FC236}">
                <a16:creationId xmlns:a16="http://schemas.microsoft.com/office/drawing/2014/main" id="{246CFE06-8DE3-497A-82D3-1BC2399BBB09}"/>
              </a:ext>
            </a:extLst>
          </p:cNvPr>
          <p:cNvSpPr/>
          <p:nvPr/>
        </p:nvSpPr>
        <p:spPr>
          <a:xfrm>
            <a:off x="10679724" y="2215778"/>
            <a:ext cx="381000" cy="28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62" name="Picture 61">
            <a:extLst>
              <a:ext uri="{FF2B5EF4-FFF2-40B4-BE49-F238E27FC236}">
                <a16:creationId xmlns:a16="http://schemas.microsoft.com/office/drawing/2014/main" id="{11734152-AA56-4DCA-A9A1-F0DD86636AAE}"/>
              </a:ext>
            </a:extLst>
          </p:cNvPr>
          <p:cNvPicPr>
            <a:picLocks noChangeAspect="1"/>
          </p:cNvPicPr>
          <p:nvPr/>
        </p:nvPicPr>
        <p:blipFill>
          <a:blip r:embed="rId2"/>
          <a:stretch>
            <a:fillRect/>
          </a:stretch>
        </p:blipFill>
        <p:spPr>
          <a:xfrm>
            <a:off x="3096508" y="88439"/>
            <a:ext cx="7419092" cy="5948845"/>
          </a:xfrm>
          <a:prstGeom prst="rect">
            <a:avLst/>
          </a:prstGeom>
        </p:spPr>
      </p:pic>
      <p:sp>
        <p:nvSpPr>
          <p:cNvPr id="12" name="Rectangle 11">
            <a:extLst>
              <a:ext uri="{FF2B5EF4-FFF2-40B4-BE49-F238E27FC236}">
                <a16:creationId xmlns:a16="http://schemas.microsoft.com/office/drawing/2014/main" id="{AB7BA8F6-0F41-43E1-A019-7AC37D4BDBF0}"/>
              </a:ext>
            </a:extLst>
          </p:cNvPr>
          <p:cNvSpPr/>
          <p:nvPr/>
        </p:nvSpPr>
        <p:spPr>
          <a:xfrm>
            <a:off x="8398932" y="1583885"/>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820A42-2063-4E4F-B29C-D30664B9272B}"/>
              </a:ext>
            </a:extLst>
          </p:cNvPr>
          <p:cNvSpPr/>
          <p:nvPr/>
        </p:nvSpPr>
        <p:spPr>
          <a:xfrm>
            <a:off x="9624320" y="2004421"/>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89480E-921B-4FFB-AC20-C580F1F8EF75}"/>
              </a:ext>
            </a:extLst>
          </p:cNvPr>
          <p:cNvSpPr/>
          <p:nvPr/>
        </p:nvSpPr>
        <p:spPr>
          <a:xfrm>
            <a:off x="9776595" y="4131759"/>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BAC717-1B54-40BB-9204-55F3DE488045}"/>
              </a:ext>
            </a:extLst>
          </p:cNvPr>
          <p:cNvSpPr/>
          <p:nvPr/>
        </p:nvSpPr>
        <p:spPr>
          <a:xfrm>
            <a:off x="8525934" y="4333743"/>
            <a:ext cx="609600"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730983-9403-467D-944C-FCC327F82C63}"/>
              </a:ext>
            </a:extLst>
          </p:cNvPr>
          <p:cNvSpPr/>
          <p:nvPr/>
        </p:nvSpPr>
        <p:spPr>
          <a:xfrm>
            <a:off x="9175462" y="3096133"/>
            <a:ext cx="609600"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F9E65B-382B-416F-9E98-C5401A0FFBB3}"/>
              </a:ext>
            </a:extLst>
          </p:cNvPr>
          <p:cNvSpPr/>
          <p:nvPr/>
        </p:nvSpPr>
        <p:spPr>
          <a:xfrm>
            <a:off x="9505662" y="33288"/>
            <a:ext cx="609600"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17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
        <p:nvSpPr>
          <p:cNvPr id="7" name="Rectangle 6">
            <a:extLst>
              <a:ext uri="{FF2B5EF4-FFF2-40B4-BE49-F238E27FC236}">
                <a16:creationId xmlns:a16="http://schemas.microsoft.com/office/drawing/2014/main" id="{DEFFE0C7-932A-45E1-AA6C-98AF8C96FCCF}"/>
              </a:ext>
            </a:extLst>
          </p:cNvPr>
          <p:cNvSpPr/>
          <p:nvPr/>
        </p:nvSpPr>
        <p:spPr>
          <a:xfrm>
            <a:off x="10034954" y="551101"/>
            <a:ext cx="381000" cy="28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Rectangle 7">
            <a:extLst>
              <a:ext uri="{FF2B5EF4-FFF2-40B4-BE49-F238E27FC236}">
                <a16:creationId xmlns:a16="http://schemas.microsoft.com/office/drawing/2014/main" id="{5B184E4E-2E0B-4F96-97A8-4CE9D1DF2B16}"/>
              </a:ext>
            </a:extLst>
          </p:cNvPr>
          <p:cNvSpPr/>
          <p:nvPr/>
        </p:nvSpPr>
        <p:spPr>
          <a:xfrm>
            <a:off x="9928871" y="615577"/>
            <a:ext cx="372783" cy="131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8">
            <a:extLst>
              <a:ext uri="{FF2B5EF4-FFF2-40B4-BE49-F238E27FC236}">
                <a16:creationId xmlns:a16="http://schemas.microsoft.com/office/drawing/2014/main" id="{246CFE06-8DE3-497A-82D3-1BC2399BBB09}"/>
              </a:ext>
            </a:extLst>
          </p:cNvPr>
          <p:cNvSpPr/>
          <p:nvPr/>
        </p:nvSpPr>
        <p:spPr>
          <a:xfrm>
            <a:off x="10679724" y="2215778"/>
            <a:ext cx="381000" cy="28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62" name="Picture 61">
            <a:extLst>
              <a:ext uri="{FF2B5EF4-FFF2-40B4-BE49-F238E27FC236}">
                <a16:creationId xmlns:a16="http://schemas.microsoft.com/office/drawing/2014/main" id="{11734152-AA56-4DCA-A9A1-F0DD86636AAE}"/>
              </a:ext>
            </a:extLst>
          </p:cNvPr>
          <p:cNvPicPr>
            <a:picLocks noChangeAspect="1"/>
          </p:cNvPicPr>
          <p:nvPr/>
        </p:nvPicPr>
        <p:blipFill>
          <a:blip r:embed="rId2"/>
          <a:stretch>
            <a:fillRect/>
          </a:stretch>
        </p:blipFill>
        <p:spPr>
          <a:xfrm>
            <a:off x="3096508" y="88439"/>
            <a:ext cx="7419092" cy="5948845"/>
          </a:xfrm>
          <a:prstGeom prst="rect">
            <a:avLst/>
          </a:prstGeom>
        </p:spPr>
      </p:pic>
      <p:sp>
        <p:nvSpPr>
          <p:cNvPr id="12" name="Rectangle 11">
            <a:extLst>
              <a:ext uri="{FF2B5EF4-FFF2-40B4-BE49-F238E27FC236}">
                <a16:creationId xmlns:a16="http://schemas.microsoft.com/office/drawing/2014/main" id="{AB7BA8F6-0F41-43E1-A019-7AC37D4BDBF0}"/>
              </a:ext>
            </a:extLst>
          </p:cNvPr>
          <p:cNvSpPr/>
          <p:nvPr/>
        </p:nvSpPr>
        <p:spPr>
          <a:xfrm>
            <a:off x="8398932" y="1583885"/>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820A42-2063-4E4F-B29C-D30664B9272B}"/>
              </a:ext>
            </a:extLst>
          </p:cNvPr>
          <p:cNvSpPr/>
          <p:nvPr/>
        </p:nvSpPr>
        <p:spPr>
          <a:xfrm>
            <a:off x="9624320" y="2004421"/>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89480E-921B-4FFB-AC20-C580F1F8EF75}"/>
              </a:ext>
            </a:extLst>
          </p:cNvPr>
          <p:cNvSpPr/>
          <p:nvPr/>
        </p:nvSpPr>
        <p:spPr>
          <a:xfrm>
            <a:off x="9776595" y="4131759"/>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BAC717-1B54-40BB-9204-55F3DE488045}"/>
              </a:ext>
            </a:extLst>
          </p:cNvPr>
          <p:cNvSpPr/>
          <p:nvPr/>
        </p:nvSpPr>
        <p:spPr>
          <a:xfrm>
            <a:off x="8525934" y="4333743"/>
            <a:ext cx="609600"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28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sp>
        <p:nvSpPr>
          <p:cNvPr id="7" name="Rectangle 6">
            <a:extLst>
              <a:ext uri="{FF2B5EF4-FFF2-40B4-BE49-F238E27FC236}">
                <a16:creationId xmlns:a16="http://schemas.microsoft.com/office/drawing/2014/main" id="{DEFFE0C7-932A-45E1-AA6C-98AF8C96FCCF}"/>
              </a:ext>
            </a:extLst>
          </p:cNvPr>
          <p:cNvSpPr/>
          <p:nvPr/>
        </p:nvSpPr>
        <p:spPr>
          <a:xfrm>
            <a:off x="10034954" y="551101"/>
            <a:ext cx="381000" cy="28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Rectangle 7">
            <a:extLst>
              <a:ext uri="{FF2B5EF4-FFF2-40B4-BE49-F238E27FC236}">
                <a16:creationId xmlns:a16="http://schemas.microsoft.com/office/drawing/2014/main" id="{5B184E4E-2E0B-4F96-97A8-4CE9D1DF2B16}"/>
              </a:ext>
            </a:extLst>
          </p:cNvPr>
          <p:cNvSpPr/>
          <p:nvPr/>
        </p:nvSpPr>
        <p:spPr>
          <a:xfrm>
            <a:off x="9928871" y="615577"/>
            <a:ext cx="372783" cy="131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8">
            <a:extLst>
              <a:ext uri="{FF2B5EF4-FFF2-40B4-BE49-F238E27FC236}">
                <a16:creationId xmlns:a16="http://schemas.microsoft.com/office/drawing/2014/main" id="{246CFE06-8DE3-497A-82D3-1BC2399BBB09}"/>
              </a:ext>
            </a:extLst>
          </p:cNvPr>
          <p:cNvSpPr/>
          <p:nvPr/>
        </p:nvSpPr>
        <p:spPr>
          <a:xfrm>
            <a:off x="10679724" y="2215778"/>
            <a:ext cx="381000" cy="28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62" name="Picture 61">
            <a:extLst>
              <a:ext uri="{FF2B5EF4-FFF2-40B4-BE49-F238E27FC236}">
                <a16:creationId xmlns:a16="http://schemas.microsoft.com/office/drawing/2014/main" id="{11734152-AA56-4DCA-A9A1-F0DD86636AAE}"/>
              </a:ext>
            </a:extLst>
          </p:cNvPr>
          <p:cNvPicPr>
            <a:picLocks noChangeAspect="1"/>
          </p:cNvPicPr>
          <p:nvPr/>
        </p:nvPicPr>
        <p:blipFill>
          <a:blip r:embed="rId2"/>
          <a:stretch>
            <a:fillRect/>
          </a:stretch>
        </p:blipFill>
        <p:spPr>
          <a:xfrm>
            <a:off x="3096508" y="88439"/>
            <a:ext cx="7419092" cy="5948845"/>
          </a:xfrm>
          <a:prstGeom prst="rect">
            <a:avLst/>
          </a:prstGeom>
        </p:spPr>
      </p:pic>
      <p:sp>
        <p:nvSpPr>
          <p:cNvPr id="10" name="TextBox 9">
            <a:extLst>
              <a:ext uri="{FF2B5EF4-FFF2-40B4-BE49-F238E27FC236}">
                <a16:creationId xmlns:a16="http://schemas.microsoft.com/office/drawing/2014/main" id="{1ABB3A0A-0821-403B-ADF3-755024841310}"/>
              </a:ext>
            </a:extLst>
          </p:cNvPr>
          <p:cNvSpPr txBox="1"/>
          <p:nvPr/>
        </p:nvSpPr>
        <p:spPr>
          <a:xfrm>
            <a:off x="4091578" y="3308072"/>
            <a:ext cx="1516762" cy="338554"/>
          </a:xfrm>
          <a:prstGeom prst="rect">
            <a:avLst/>
          </a:prstGeom>
          <a:noFill/>
        </p:spPr>
        <p:txBody>
          <a:bodyPr wrap="none" rtlCol="0">
            <a:spAutoFit/>
          </a:bodyPr>
          <a:lstStyle/>
          <a:p>
            <a:r>
              <a:rPr lang="en-US" sz="1600" b="1" dirty="0">
                <a:latin typeface="Arial Narrow" panose="020B0606020202030204" pitchFamily="34" charset="0"/>
              </a:rPr>
              <a:t>September 2008</a:t>
            </a:r>
          </a:p>
        </p:txBody>
      </p:sp>
      <p:cxnSp>
        <p:nvCxnSpPr>
          <p:cNvPr id="11" name="Straight Connector 10">
            <a:extLst>
              <a:ext uri="{FF2B5EF4-FFF2-40B4-BE49-F238E27FC236}">
                <a16:creationId xmlns:a16="http://schemas.microsoft.com/office/drawing/2014/main" id="{DABAEB6E-6A2D-483F-A942-9ECF43BA536B}"/>
              </a:ext>
            </a:extLst>
          </p:cNvPr>
          <p:cNvCxnSpPr>
            <a:cxnSpLocks/>
          </p:cNvCxnSpPr>
          <p:nvPr/>
        </p:nvCxnSpPr>
        <p:spPr>
          <a:xfrm flipH="1">
            <a:off x="4177939" y="3599023"/>
            <a:ext cx="6337661"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AA57480-FCF2-4F9B-926B-91956F831455}"/>
              </a:ext>
            </a:extLst>
          </p:cNvPr>
          <p:cNvSpPr/>
          <p:nvPr/>
        </p:nvSpPr>
        <p:spPr>
          <a:xfrm>
            <a:off x="9548120" y="1941262"/>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FCBB8-0D72-4C58-B3B3-1AE08794D321}"/>
              </a:ext>
            </a:extLst>
          </p:cNvPr>
          <p:cNvSpPr/>
          <p:nvPr/>
        </p:nvSpPr>
        <p:spPr>
          <a:xfrm>
            <a:off x="9776595" y="4327704"/>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51E764-E0DC-42A3-903C-C764FD4C8276}"/>
              </a:ext>
            </a:extLst>
          </p:cNvPr>
          <p:cNvSpPr/>
          <p:nvPr/>
        </p:nvSpPr>
        <p:spPr>
          <a:xfrm>
            <a:off x="8635999" y="4462552"/>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4781CE-7A90-43CF-BAC3-6DEAE5F55306}"/>
              </a:ext>
            </a:extLst>
          </p:cNvPr>
          <p:cNvSpPr/>
          <p:nvPr/>
        </p:nvSpPr>
        <p:spPr>
          <a:xfrm>
            <a:off x="8415866" y="1550466"/>
            <a:ext cx="677334" cy="4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10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3" name="Picture 2">
            <a:extLst>
              <a:ext uri="{FF2B5EF4-FFF2-40B4-BE49-F238E27FC236}">
                <a16:creationId xmlns:a16="http://schemas.microsoft.com/office/drawing/2014/main" id="{B6445BB1-BFAD-4D2C-80F7-E078A8FAE532}"/>
              </a:ext>
            </a:extLst>
          </p:cNvPr>
          <p:cNvPicPr>
            <a:picLocks noChangeAspect="1"/>
          </p:cNvPicPr>
          <p:nvPr/>
        </p:nvPicPr>
        <p:blipFill>
          <a:blip r:embed="rId2"/>
          <a:stretch>
            <a:fillRect/>
          </a:stretch>
        </p:blipFill>
        <p:spPr>
          <a:xfrm>
            <a:off x="3465576" y="210312"/>
            <a:ext cx="7123793" cy="5916498"/>
          </a:xfrm>
          <a:prstGeom prst="rect">
            <a:avLst/>
          </a:prstGeom>
        </p:spPr>
      </p:pic>
      <p:sp>
        <p:nvSpPr>
          <p:cNvPr id="6" name="Rectangle 5">
            <a:extLst>
              <a:ext uri="{FF2B5EF4-FFF2-40B4-BE49-F238E27FC236}">
                <a16:creationId xmlns:a16="http://schemas.microsoft.com/office/drawing/2014/main" id="{B025F1CF-6640-41E9-8679-51371AF7877A}"/>
              </a:ext>
            </a:extLst>
          </p:cNvPr>
          <p:cNvSpPr/>
          <p:nvPr/>
        </p:nvSpPr>
        <p:spPr>
          <a:xfrm>
            <a:off x="3981450" y="962375"/>
            <a:ext cx="6587693" cy="41239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D43341C7-60B5-4F5B-9B8B-FF16072DFBB7}"/>
              </a:ext>
            </a:extLst>
          </p:cNvPr>
          <p:cNvSpPr/>
          <p:nvPr/>
        </p:nvSpPr>
        <p:spPr>
          <a:xfrm>
            <a:off x="6514777" y="1482605"/>
            <a:ext cx="4482668" cy="41239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59088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pic>
        <p:nvPicPr>
          <p:cNvPr id="3" name="Picture 2">
            <a:extLst>
              <a:ext uri="{FF2B5EF4-FFF2-40B4-BE49-F238E27FC236}">
                <a16:creationId xmlns:a16="http://schemas.microsoft.com/office/drawing/2014/main" id="{B6445BB1-BFAD-4D2C-80F7-E078A8FAE532}"/>
              </a:ext>
            </a:extLst>
          </p:cNvPr>
          <p:cNvPicPr>
            <a:picLocks noChangeAspect="1"/>
          </p:cNvPicPr>
          <p:nvPr/>
        </p:nvPicPr>
        <p:blipFill>
          <a:blip r:embed="rId2"/>
          <a:stretch>
            <a:fillRect/>
          </a:stretch>
        </p:blipFill>
        <p:spPr>
          <a:xfrm>
            <a:off x="3465576" y="210312"/>
            <a:ext cx="7123793" cy="5916498"/>
          </a:xfrm>
          <a:prstGeom prst="rect">
            <a:avLst/>
          </a:prstGeom>
        </p:spPr>
      </p:pic>
    </p:spTree>
    <p:extLst>
      <p:ext uri="{BB962C8B-B14F-4D97-AF65-F5344CB8AC3E}">
        <p14:creationId xmlns:p14="http://schemas.microsoft.com/office/powerpoint/2010/main" val="266726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pic>
        <p:nvPicPr>
          <p:cNvPr id="3" name="Picture 2">
            <a:extLst>
              <a:ext uri="{FF2B5EF4-FFF2-40B4-BE49-F238E27FC236}">
                <a16:creationId xmlns:a16="http://schemas.microsoft.com/office/drawing/2014/main" id="{B6445BB1-BFAD-4D2C-80F7-E078A8FAE532}"/>
              </a:ext>
            </a:extLst>
          </p:cNvPr>
          <p:cNvPicPr>
            <a:picLocks noChangeAspect="1"/>
          </p:cNvPicPr>
          <p:nvPr/>
        </p:nvPicPr>
        <p:blipFill>
          <a:blip r:embed="rId2"/>
          <a:stretch>
            <a:fillRect/>
          </a:stretch>
        </p:blipFill>
        <p:spPr>
          <a:xfrm>
            <a:off x="3465576" y="210312"/>
            <a:ext cx="7123793" cy="5916498"/>
          </a:xfrm>
          <a:prstGeom prst="rect">
            <a:avLst/>
          </a:prstGeom>
        </p:spPr>
      </p:pic>
      <p:cxnSp>
        <p:nvCxnSpPr>
          <p:cNvPr id="6" name="Straight Connector 5">
            <a:extLst>
              <a:ext uri="{FF2B5EF4-FFF2-40B4-BE49-F238E27FC236}">
                <a16:creationId xmlns:a16="http://schemas.microsoft.com/office/drawing/2014/main" id="{80E199A9-B34D-46AF-9E12-718658217B8D}"/>
              </a:ext>
            </a:extLst>
          </p:cNvPr>
          <p:cNvCxnSpPr>
            <a:cxnSpLocks/>
          </p:cNvCxnSpPr>
          <p:nvPr/>
        </p:nvCxnSpPr>
        <p:spPr>
          <a:xfrm flipH="1">
            <a:off x="4084320" y="3742273"/>
            <a:ext cx="609845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ADC051-3D7C-4427-AF5F-F707AC3EEC1F}"/>
              </a:ext>
            </a:extLst>
          </p:cNvPr>
          <p:cNvSpPr txBox="1"/>
          <p:nvPr/>
        </p:nvSpPr>
        <p:spPr>
          <a:xfrm>
            <a:off x="4800600" y="3451638"/>
            <a:ext cx="2230419" cy="338554"/>
          </a:xfrm>
          <a:prstGeom prst="rect">
            <a:avLst/>
          </a:prstGeom>
          <a:noFill/>
        </p:spPr>
        <p:txBody>
          <a:bodyPr wrap="none" rtlCol="0">
            <a:spAutoFit/>
          </a:bodyPr>
          <a:lstStyle/>
          <a:p>
            <a:r>
              <a:rPr lang="en-US" sz="1600" b="1" dirty="0">
                <a:latin typeface="Arial Narrow" panose="020B0606020202030204" pitchFamily="34" charset="0"/>
              </a:rPr>
              <a:t>!!! Above October 2008 !!!</a:t>
            </a:r>
          </a:p>
        </p:txBody>
      </p:sp>
    </p:spTree>
    <p:extLst>
      <p:ext uri="{BB962C8B-B14F-4D97-AF65-F5344CB8AC3E}">
        <p14:creationId xmlns:p14="http://schemas.microsoft.com/office/powerpoint/2010/main" val="317761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19</a:t>
            </a:fld>
            <a:endParaRPr lang="en-US"/>
          </a:p>
        </p:txBody>
      </p:sp>
      <p:sp>
        <p:nvSpPr>
          <p:cNvPr id="6" name="TextBox 5">
            <a:extLst>
              <a:ext uri="{FF2B5EF4-FFF2-40B4-BE49-F238E27FC236}">
                <a16:creationId xmlns:a16="http://schemas.microsoft.com/office/drawing/2014/main" id="{43118895-32C9-46F4-85C2-6EFCF635F4C7}"/>
              </a:ext>
            </a:extLst>
          </p:cNvPr>
          <p:cNvSpPr txBox="1"/>
          <p:nvPr/>
        </p:nvSpPr>
        <p:spPr>
          <a:xfrm>
            <a:off x="2960077" y="3246288"/>
            <a:ext cx="6822098" cy="769441"/>
          </a:xfrm>
          <a:prstGeom prst="rect">
            <a:avLst/>
          </a:prstGeom>
          <a:noFill/>
        </p:spPr>
        <p:txBody>
          <a:bodyPr wrap="square">
            <a:spAutoFit/>
          </a:bodyPr>
          <a:lstStyle/>
          <a:p>
            <a:pPr marL="0" indent="0" algn="ctr">
              <a:spcBef>
                <a:spcPts val="1200"/>
              </a:spcBef>
              <a:buNone/>
            </a:pPr>
            <a:r>
              <a:rPr lang="en-US" sz="4400" i="1" dirty="0">
                <a:latin typeface="Calibri" panose="020F0502020204030204" pitchFamily="34" charset="0"/>
              </a:rPr>
              <a:t>Closer look at unemployment</a:t>
            </a:r>
            <a:endParaRPr lang="en-US" sz="4400" i="1" dirty="0"/>
          </a:p>
        </p:txBody>
      </p:sp>
    </p:spTree>
    <p:extLst>
      <p:ext uri="{BB962C8B-B14F-4D97-AF65-F5344CB8AC3E}">
        <p14:creationId xmlns:p14="http://schemas.microsoft.com/office/powerpoint/2010/main" val="326064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January 21, 2022</a:t>
            </a:r>
          </a:p>
        </p:txBody>
      </p:sp>
      <p:pic>
        <p:nvPicPr>
          <p:cNvPr id="4" name="nTIDE-1.wav">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20</a:t>
            </a:fld>
            <a:endParaRPr lang="en-US"/>
          </a:p>
        </p:txBody>
      </p:sp>
      <p:pic>
        <p:nvPicPr>
          <p:cNvPr id="3" name="Picture 2">
            <a:extLst>
              <a:ext uri="{FF2B5EF4-FFF2-40B4-BE49-F238E27FC236}">
                <a16:creationId xmlns:a16="http://schemas.microsoft.com/office/drawing/2014/main" id="{311A2B88-99C2-4492-BF9E-9AC14DAD52D6}"/>
              </a:ext>
            </a:extLst>
          </p:cNvPr>
          <p:cNvPicPr>
            <a:picLocks noChangeAspect="1"/>
          </p:cNvPicPr>
          <p:nvPr/>
        </p:nvPicPr>
        <p:blipFill>
          <a:blip r:embed="rId2"/>
          <a:stretch>
            <a:fillRect/>
          </a:stretch>
        </p:blipFill>
        <p:spPr>
          <a:xfrm>
            <a:off x="1060704" y="1335024"/>
            <a:ext cx="10067544" cy="4820104"/>
          </a:xfrm>
          <a:prstGeom prst="rect">
            <a:avLst/>
          </a:prstGeom>
        </p:spPr>
      </p:pic>
    </p:spTree>
    <p:extLst>
      <p:ext uri="{BB962C8B-B14F-4D97-AF65-F5344CB8AC3E}">
        <p14:creationId xmlns:p14="http://schemas.microsoft.com/office/powerpoint/2010/main" val="262267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21</a:t>
            </a:fld>
            <a:endParaRPr lang="en-US"/>
          </a:p>
        </p:txBody>
      </p:sp>
      <p:pic>
        <p:nvPicPr>
          <p:cNvPr id="3" name="Picture 2">
            <a:extLst>
              <a:ext uri="{FF2B5EF4-FFF2-40B4-BE49-F238E27FC236}">
                <a16:creationId xmlns:a16="http://schemas.microsoft.com/office/drawing/2014/main" id="{037BB3F9-D2FE-4FAB-8FF2-0590DB5FB57A}"/>
              </a:ext>
            </a:extLst>
          </p:cNvPr>
          <p:cNvPicPr>
            <a:picLocks noChangeAspect="1"/>
          </p:cNvPicPr>
          <p:nvPr/>
        </p:nvPicPr>
        <p:blipFill>
          <a:blip r:embed="rId2"/>
          <a:stretch>
            <a:fillRect/>
          </a:stretch>
        </p:blipFill>
        <p:spPr>
          <a:xfrm>
            <a:off x="1060704" y="1335024"/>
            <a:ext cx="10067544" cy="4820104"/>
          </a:xfrm>
          <a:prstGeom prst="rect">
            <a:avLst/>
          </a:prstGeom>
        </p:spPr>
      </p:pic>
      <p:sp>
        <p:nvSpPr>
          <p:cNvPr id="8" name="Rectangle 7">
            <a:extLst>
              <a:ext uri="{FF2B5EF4-FFF2-40B4-BE49-F238E27FC236}">
                <a16:creationId xmlns:a16="http://schemas.microsoft.com/office/drawing/2014/main" id="{52050A53-6DA2-4E8E-AFB4-3061CF873A6B}"/>
              </a:ext>
            </a:extLst>
          </p:cNvPr>
          <p:cNvSpPr/>
          <p:nvPr/>
        </p:nvSpPr>
        <p:spPr>
          <a:xfrm>
            <a:off x="10162734" y="3775935"/>
            <a:ext cx="986669" cy="21014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66D7348E-2F45-4277-B908-1AD89AD6387B}"/>
              </a:ext>
            </a:extLst>
          </p:cNvPr>
          <p:cNvSpPr/>
          <p:nvPr/>
        </p:nvSpPr>
        <p:spPr>
          <a:xfrm>
            <a:off x="10273553" y="5877392"/>
            <a:ext cx="566388" cy="2777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43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22</a:t>
            </a:fld>
            <a:endParaRPr lang="en-US"/>
          </a:p>
        </p:txBody>
      </p:sp>
      <p:pic>
        <p:nvPicPr>
          <p:cNvPr id="3" name="Picture 2">
            <a:extLst>
              <a:ext uri="{FF2B5EF4-FFF2-40B4-BE49-F238E27FC236}">
                <a16:creationId xmlns:a16="http://schemas.microsoft.com/office/drawing/2014/main" id="{FE5F1FEB-94FC-4CEE-A4AE-A22F46F72FF8}"/>
              </a:ext>
            </a:extLst>
          </p:cNvPr>
          <p:cNvPicPr>
            <a:picLocks noChangeAspect="1"/>
          </p:cNvPicPr>
          <p:nvPr/>
        </p:nvPicPr>
        <p:blipFill>
          <a:blip r:embed="rId2"/>
          <a:stretch>
            <a:fillRect/>
          </a:stretch>
        </p:blipFill>
        <p:spPr>
          <a:xfrm>
            <a:off x="1060704" y="1335024"/>
            <a:ext cx="10067544" cy="4820104"/>
          </a:xfrm>
          <a:prstGeom prst="rect">
            <a:avLst/>
          </a:prstGeom>
        </p:spPr>
      </p:pic>
    </p:spTree>
    <p:extLst>
      <p:ext uri="{BB962C8B-B14F-4D97-AF65-F5344CB8AC3E}">
        <p14:creationId xmlns:p14="http://schemas.microsoft.com/office/powerpoint/2010/main" val="150806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23</a:t>
            </a:fld>
            <a:endParaRPr lang="en-US"/>
          </a:p>
        </p:txBody>
      </p:sp>
      <p:pic>
        <p:nvPicPr>
          <p:cNvPr id="3" name="Picture 2">
            <a:extLst>
              <a:ext uri="{FF2B5EF4-FFF2-40B4-BE49-F238E27FC236}">
                <a16:creationId xmlns:a16="http://schemas.microsoft.com/office/drawing/2014/main" id="{37E27DB5-012C-47A5-8DCB-4F67947A0898}"/>
              </a:ext>
            </a:extLst>
          </p:cNvPr>
          <p:cNvPicPr>
            <a:picLocks noChangeAspect="1"/>
          </p:cNvPicPr>
          <p:nvPr/>
        </p:nvPicPr>
        <p:blipFill>
          <a:blip r:embed="rId2"/>
          <a:stretch>
            <a:fillRect/>
          </a:stretch>
        </p:blipFill>
        <p:spPr>
          <a:xfrm>
            <a:off x="1060704" y="1335024"/>
            <a:ext cx="10067544" cy="4820104"/>
          </a:xfrm>
          <a:prstGeom prst="rect">
            <a:avLst/>
          </a:prstGeom>
        </p:spPr>
      </p:pic>
    </p:spTree>
    <p:extLst>
      <p:ext uri="{BB962C8B-B14F-4D97-AF65-F5344CB8AC3E}">
        <p14:creationId xmlns:p14="http://schemas.microsoft.com/office/powerpoint/2010/main" val="322604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24</a:t>
            </a:fld>
            <a:endParaRPr lang="en-US"/>
          </a:p>
        </p:txBody>
      </p:sp>
      <p:pic>
        <p:nvPicPr>
          <p:cNvPr id="3" name="Picture 2">
            <a:extLst>
              <a:ext uri="{FF2B5EF4-FFF2-40B4-BE49-F238E27FC236}">
                <a16:creationId xmlns:a16="http://schemas.microsoft.com/office/drawing/2014/main" id="{1DDD9FCD-3A53-4432-B783-4DCCDF256897}"/>
              </a:ext>
            </a:extLst>
          </p:cNvPr>
          <p:cNvPicPr>
            <a:picLocks noChangeAspect="1"/>
          </p:cNvPicPr>
          <p:nvPr/>
        </p:nvPicPr>
        <p:blipFill>
          <a:blip r:embed="rId2"/>
          <a:stretch>
            <a:fillRect/>
          </a:stretch>
        </p:blipFill>
        <p:spPr>
          <a:xfrm>
            <a:off x="1060704" y="1335024"/>
            <a:ext cx="10067544" cy="4829147"/>
          </a:xfrm>
          <a:prstGeom prst="rect">
            <a:avLst/>
          </a:prstGeom>
        </p:spPr>
      </p:pic>
    </p:spTree>
    <p:extLst>
      <p:ext uri="{BB962C8B-B14F-4D97-AF65-F5344CB8AC3E}">
        <p14:creationId xmlns:p14="http://schemas.microsoft.com/office/powerpoint/2010/main" val="2916980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25</a:t>
            </a:fld>
            <a:endParaRPr lang="en-US"/>
          </a:p>
        </p:txBody>
      </p:sp>
      <p:pic>
        <p:nvPicPr>
          <p:cNvPr id="3" name="Picture 2">
            <a:extLst>
              <a:ext uri="{FF2B5EF4-FFF2-40B4-BE49-F238E27FC236}">
                <a16:creationId xmlns:a16="http://schemas.microsoft.com/office/drawing/2014/main" id="{1DDD9FCD-3A53-4432-B783-4DCCDF256897}"/>
              </a:ext>
            </a:extLst>
          </p:cNvPr>
          <p:cNvPicPr>
            <a:picLocks noChangeAspect="1"/>
          </p:cNvPicPr>
          <p:nvPr/>
        </p:nvPicPr>
        <p:blipFill>
          <a:blip r:embed="rId2"/>
          <a:stretch>
            <a:fillRect/>
          </a:stretch>
        </p:blipFill>
        <p:spPr>
          <a:xfrm>
            <a:off x="1060704" y="1335024"/>
            <a:ext cx="10067544" cy="4829147"/>
          </a:xfrm>
          <a:prstGeom prst="rect">
            <a:avLst/>
          </a:prstGeom>
        </p:spPr>
      </p:pic>
      <p:cxnSp>
        <p:nvCxnSpPr>
          <p:cNvPr id="7" name="Straight Connector 6">
            <a:extLst>
              <a:ext uri="{FF2B5EF4-FFF2-40B4-BE49-F238E27FC236}">
                <a16:creationId xmlns:a16="http://schemas.microsoft.com/office/drawing/2014/main" id="{D024EAD6-565F-42BA-AA53-865BBD3AF22E}"/>
              </a:ext>
            </a:extLst>
          </p:cNvPr>
          <p:cNvCxnSpPr/>
          <p:nvPr/>
        </p:nvCxnSpPr>
        <p:spPr>
          <a:xfrm flipH="1">
            <a:off x="4442908" y="3342936"/>
            <a:ext cx="6910892"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521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26</a:t>
            </a:fld>
            <a:endParaRPr lang="en-US"/>
          </a:p>
        </p:txBody>
      </p:sp>
      <p:pic>
        <p:nvPicPr>
          <p:cNvPr id="3" name="Picture 2">
            <a:extLst>
              <a:ext uri="{FF2B5EF4-FFF2-40B4-BE49-F238E27FC236}">
                <a16:creationId xmlns:a16="http://schemas.microsoft.com/office/drawing/2014/main" id="{7054358E-CEEC-422C-BFEA-8033D05171FC}"/>
              </a:ext>
            </a:extLst>
          </p:cNvPr>
          <p:cNvPicPr>
            <a:picLocks noChangeAspect="1"/>
          </p:cNvPicPr>
          <p:nvPr/>
        </p:nvPicPr>
        <p:blipFill>
          <a:blip r:embed="rId2"/>
          <a:stretch>
            <a:fillRect/>
          </a:stretch>
        </p:blipFill>
        <p:spPr>
          <a:xfrm>
            <a:off x="1060704" y="1335024"/>
            <a:ext cx="10067544" cy="4829147"/>
          </a:xfrm>
          <a:prstGeom prst="rect">
            <a:avLst/>
          </a:prstGeom>
        </p:spPr>
      </p:pic>
    </p:spTree>
    <p:extLst>
      <p:ext uri="{BB962C8B-B14F-4D97-AF65-F5344CB8AC3E}">
        <p14:creationId xmlns:p14="http://schemas.microsoft.com/office/powerpoint/2010/main" val="1634942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8947304" cy="2942279"/>
          </a:xfrm>
        </p:spPr>
        <p:txBody>
          <a:bodyPr anchor="t" anchorCtr="0">
            <a:normAutofit/>
          </a:bodyPr>
          <a:lstStyle/>
          <a:p>
            <a:r>
              <a:rPr lang="en-US" sz="4000" b="1" u="sng" dirty="0"/>
              <a:t>nTIDE Year-End Report</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27</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06AAA4B-EA5F-4E52-A4F5-CC9D5D32B938}"/>
              </a:ext>
            </a:extLst>
          </p:cNvPr>
          <p:cNvSpPr/>
          <p:nvPr/>
        </p:nvSpPr>
        <p:spPr>
          <a:xfrm>
            <a:off x="9935530" y="464127"/>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ACA96F6-F4C1-492C-AAE4-D9CB33A1984F}"/>
              </a:ext>
            </a:extLst>
          </p:cNvPr>
          <p:cNvSpPr/>
          <p:nvPr/>
        </p:nvSpPr>
        <p:spPr>
          <a:xfrm>
            <a:off x="9748006" y="1997557"/>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2393EBC-5959-4CDA-A503-D477FCED7757}"/>
              </a:ext>
            </a:extLst>
          </p:cNvPr>
          <p:cNvSpPr/>
          <p:nvPr/>
        </p:nvSpPr>
        <p:spPr>
          <a:xfrm>
            <a:off x="8744037" y="1485223"/>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E62047-DD28-4026-B351-727D76D35EA9}"/>
              </a:ext>
            </a:extLst>
          </p:cNvPr>
          <p:cNvSpPr/>
          <p:nvPr/>
        </p:nvSpPr>
        <p:spPr>
          <a:xfrm>
            <a:off x="8775692" y="4212541"/>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644CD74-4177-40DC-9DEA-FFB3645BFF24}"/>
              </a:ext>
            </a:extLst>
          </p:cNvPr>
          <p:cNvSpPr/>
          <p:nvPr/>
        </p:nvSpPr>
        <p:spPr>
          <a:xfrm>
            <a:off x="9982200" y="2895894"/>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EA8551C-98A5-48D0-881D-AE1181C2A775}"/>
              </a:ext>
            </a:extLst>
          </p:cNvPr>
          <p:cNvSpPr/>
          <p:nvPr/>
        </p:nvSpPr>
        <p:spPr>
          <a:xfrm>
            <a:off x="10174550" y="3920986"/>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3F65F73-7BDF-404F-A90F-1495FA4AAB0F}"/>
              </a:ext>
            </a:extLst>
          </p:cNvPr>
          <p:cNvSpPr/>
          <p:nvPr/>
        </p:nvSpPr>
        <p:spPr>
          <a:xfrm>
            <a:off x="9850294" y="4432921"/>
            <a:ext cx="772657"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1F860B4-9B30-4716-B49E-E9685C00C420}"/>
              </a:ext>
            </a:extLst>
          </p:cNvPr>
          <p:cNvSpPr/>
          <p:nvPr/>
        </p:nvSpPr>
        <p:spPr>
          <a:xfrm flipH="1">
            <a:off x="10024659" y="3844457"/>
            <a:ext cx="75748"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CDD74B9-0602-4625-A4DA-0A8552563DA1}"/>
              </a:ext>
            </a:extLst>
          </p:cNvPr>
          <p:cNvSpPr/>
          <p:nvPr/>
        </p:nvSpPr>
        <p:spPr>
          <a:xfrm flipH="1">
            <a:off x="10039899" y="3798737"/>
            <a:ext cx="75748"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ACF7140-4A8B-4A64-961A-671AA54CF661}"/>
              </a:ext>
            </a:extLst>
          </p:cNvPr>
          <p:cNvSpPr txBox="1"/>
          <p:nvPr/>
        </p:nvSpPr>
        <p:spPr>
          <a:xfrm>
            <a:off x="2893068" y="1687354"/>
            <a:ext cx="7449831" cy="3354765"/>
          </a:xfrm>
          <a:prstGeom prst="rect">
            <a:avLst/>
          </a:prstGeom>
          <a:noFill/>
        </p:spPr>
        <p:txBody>
          <a:bodyPr wrap="square">
            <a:spAutoFit/>
          </a:bodyPr>
          <a:lstStyle/>
          <a:p>
            <a:pPr marL="0" indent="0" algn="ctr">
              <a:spcBef>
                <a:spcPts val="1200"/>
              </a:spcBef>
              <a:buNone/>
            </a:pPr>
            <a:endParaRPr lang="en-US" sz="3600" b="1" dirty="0">
              <a:latin typeface="Calibri" panose="020F0502020204030204" pitchFamily="34" charset="0"/>
            </a:endParaRPr>
          </a:p>
          <a:p>
            <a:pPr marL="0" indent="0" algn="ctr">
              <a:spcBef>
                <a:spcPts val="1200"/>
              </a:spcBef>
              <a:buNone/>
            </a:pPr>
            <a:endParaRPr lang="en-US" sz="3600" b="1" dirty="0">
              <a:latin typeface="Calibri" panose="020F0502020204030204" pitchFamily="34" charset="0"/>
            </a:endParaRPr>
          </a:p>
          <a:p>
            <a:pPr marL="0" indent="0" algn="ctr">
              <a:spcBef>
                <a:spcPts val="1200"/>
              </a:spcBef>
              <a:buNone/>
            </a:pPr>
            <a:r>
              <a:rPr lang="en-US" sz="3600" b="1" i="1" dirty="0">
                <a:latin typeface="Calibri" panose="020F0502020204030204" pitchFamily="34" charset="0"/>
              </a:rPr>
              <a:t>Special Preview</a:t>
            </a:r>
            <a:endParaRPr lang="en-US" sz="2800" i="1" dirty="0">
              <a:latin typeface="Calibri" panose="020F0502020204030204" pitchFamily="34" charset="0"/>
            </a:endParaRPr>
          </a:p>
          <a:p>
            <a:pPr marL="0" indent="0" algn="ctr">
              <a:spcBef>
                <a:spcPts val="1200"/>
              </a:spcBef>
              <a:buNone/>
            </a:pPr>
            <a:endParaRPr lang="en-US" sz="3200" i="1" dirty="0">
              <a:latin typeface="Calibri" panose="020F0502020204030204" pitchFamily="34" charset="0"/>
            </a:endParaRPr>
          </a:p>
          <a:p>
            <a:pPr marL="0" indent="0" algn="ctr">
              <a:spcBef>
                <a:spcPts val="1200"/>
              </a:spcBef>
              <a:buNone/>
            </a:pPr>
            <a:endParaRPr lang="en-US" sz="3200" i="1" dirty="0">
              <a:latin typeface="Calibri" panose="020F0502020204030204" pitchFamily="34" charset="0"/>
            </a:endParaRPr>
          </a:p>
        </p:txBody>
      </p:sp>
    </p:spTree>
    <p:extLst>
      <p:ext uri="{BB962C8B-B14F-4D97-AF65-F5344CB8AC3E}">
        <p14:creationId xmlns:p14="http://schemas.microsoft.com/office/powerpoint/2010/main" val="1872701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0FE12D-AF1B-4C0A-9630-812A5F5AEB5B}"/>
              </a:ext>
            </a:extLst>
          </p:cNvPr>
          <p:cNvPicPr>
            <a:picLocks noChangeAspect="1"/>
          </p:cNvPicPr>
          <p:nvPr/>
        </p:nvPicPr>
        <p:blipFill>
          <a:blip r:embed="rId2"/>
          <a:stretch>
            <a:fillRect/>
          </a:stretch>
        </p:blipFill>
        <p:spPr>
          <a:xfrm>
            <a:off x="0" y="0"/>
            <a:ext cx="12192000" cy="7620000"/>
          </a:xfrm>
          <a:prstGeom prst="rect">
            <a:avLst/>
          </a:prstGeom>
        </p:spPr>
      </p:pic>
    </p:spTree>
    <p:extLst>
      <p:ext uri="{BB962C8B-B14F-4D97-AF65-F5344CB8AC3E}">
        <p14:creationId xmlns:p14="http://schemas.microsoft.com/office/powerpoint/2010/main" val="3039471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379920-653E-4342-853F-F13E8FEDFA55}"/>
              </a:ext>
            </a:extLst>
          </p:cNvPr>
          <p:cNvPicPr>
            <a:picLocks noChangeAspect="1"/>
          </p:cNvPicPr>
          <p:nvPr/>
        </p:nvPicPr>
        <p:blipFill>
          <a:blip r:embed="rId2"/>
          <a:stretch>
            <a:fillRect/>
          </a:stretch>
        </p:blipFill>
        <p:spPr>
          <a:xfrm>
            <a:off x="0" y="0"/>
            <a:ext cx="12192000" cy="7620000"/>
          </a:xfrm>
          <a:prstGeom prst="rect">
            <a:avLst/>
          </a:prstGeom>
        </p:spPr>
      </p:pic>
    </p:spTree>
    <p:extLst>
      <p:ext uri="{BB962C8B-B14F-4D97-AF65-F5344CB8AC3E}">
        <p14:creationId xmlns:p14="http://schemas.microsoft.com/office/powerpoint/2010/main" val="3143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spcBef>
                <a:spcPts val="1800"/>
              </a:spcBef>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800" dirty="0">
              <a:latin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Logistic Items</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200" dirty="0">
                <a:latin typeface="Calibri" panose="020F0502020204030204" pitchFamily="34" charset="0"/>
                <a:cs typeface="Microsoft Sans Serif" pitchFamily="34" charset="0"/>
              </a:rPr>
              <a:t>Use “Q&amp;A” button on Zoom to ask a questions</a:t>
            </a:r>
          </a:p>
          <a:p>
            <a:pPr marL="283464" indent="-285750">
              <a:spcBef>
                <a:spcPts val="2400"/>
              </a:spcBef>
            </a:pPr>
            <a:r>
              <a:rPr lang="en-US" sz="3200" dirty="0">
                <a:latin typeface="Calibri" panose="020F0502020204030204" pitchFamily="34" charset="0"/>
                <a:cs typeface="Microsoft Sans Serif" pitchFamily="34" charset="0"/>
              </a:rPr>
              <a:t>Slides will be archived at</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r>
              <a:rPr lang="en-US" dirty="0">
                <a:latin typeface="Calibri" panose="020F0502020204030204" pitchFamily="34" charset="0"/>
                <a:cs typeface="Microsoft Sans Serif" pitchFamily="34" charset="0"/>
              </a:rPr>
              <a:t> </a:t>
            </a:r>
            <a:endParaRPr lang="en-US" sz="3200" b="1" dirty="0">
              <a:latin typeface="Calibri" panose="020F0502020204030204" pitchFamily="34" charset="0"/>
            </a:endParaRPr>
          </a:p>
          <a:p>
            <a:pPr marL="283464" indent="-285750">
              <a:spcBef>
                <a:spcPts val="2400"/>
              </a:spcBef>
            </a:pPr>
            <a:r>
              <a:rPr lang="en-US" sz="3200" dirty="0">
                <a:latin typeface="Calibri" panose="020F0502020204030204" pitchFamily="34" charset="0"/>
                <a:cs typeface="Microsoft Sans Serif" pitchFamily="34" charset="0"/>
              </a:rPr>
              <a:t>Take our feedback survey at</a:t>
            </a:r>
            <a:br>
              <a:rPr lang="en-US" sz="3600" dirty="0">
                <a:latin typeface="Calibri" panose="020F0502020204030204" pitchFamily="34" charset="0"/>
                <a:cs typeface="Microsoft Sans Serif" pitchFamily="34" charset="0"/>
              </a:rPr>
            </a:br>
            <a:r>
              <a:rPr lang="en-US"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endParaRPr lang="en-US"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30</a:t>
            </a:fld>
            <a:endParaRPr lang="en-US"/>
          </a:p>
        </p:txBody>
      </p:sp>
      <p:pic>
        <p:nvPicPr>
          <p:cNvPr id="6" name="Picture 5" descr="Q&amp;A">
            <a:extLst>
              <a:ext uri="{FF2B5EF4-FFF2-40B4-BE49-F238E27FC236}">
                <a16:creationId xmlns:a16="http://schemas.microsoft.com/office/drawing/2014/main" id="{F28EB550-BD71-4B32-99F8-E339BE80271F}"/>
              </a:ext>
            </a:extLst>
          </p:cNvPr>
          <p:cNvPicPr>
            <a:picLocks noChangeAspect="1"/>
          </p:cNvPicPr>
          <p:nvPr/>
        </p:nvPicPr>
        <p:blipFill>
          <a:blip r:embed="rId3"/>
          <a:stretch>
            <a:fillRect/>
          </a:stretch>
        </p:blipFill>
        <p:spPr>
          <a:xfrm>
            <a:off x="9071592" y="1955382"/>
            <a:ext cx="994829" cy="763475"/>
          </a:xfrm>
          <a:prstGeom prst="rect">
            <a:avLst/>
          </a:prstGeom>
        </p:spPr>
      </p:pic>
    </p:spTree>
    <p:extLst>
      <p:ext uri="{BB962C8B-B14F-4D97-AF65-F5344CB8AC3E}">
        <p14:creationId xmlns:p14="http://schemas.microsoft.com/office/powerpoint/2010/main" val="3229120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31</a:t>
            </a:fld>
            <a:endParaRPr lang="en-US"/>
          </a:p>
        </p:txBody>
      </p:sp>
      <p:pic>
        <p:nvPicPr>
          <p:cNvPr id="9" name="Picture 3" descr="C:\Users\pel3\AppData\Local\Microsoft\Windows\Temporary Internet Files\Content.IE5\OCJJ5H03\Twitter_logo_2012.svg[1].png">
            <a:extLst>
              <a:ext uri="{FF2B5EF4-FFF2-40B4-BE49-F238E27FC236}">
                <a16:creationId xmlns:a16="http://schemas.microsoft.com/office/drawing/2014/main" id="{50F9D74D-F681-44D6-8D11-5356F11F74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32</a:t>
            </a:fld>
            <a:endParaRPr lang="en-US"/>
          </a:p>
        </p:txBody>
      </p:sp>
      <p:pic>
        <p:nvPicPr>
          <p:cNvPr id="9" name="Picture 3" descr="C:\Users\pel3\AppData\Local\Microsoft\Windows\Temporary Internet Files\Content.IE5\OCJJ5H03\Twitter_logo_2012.svg[1].png">
            <a:extLst>
              <a:ext uri="{FF2B5EF4-FFF2-40B4-BE49-F238E27FC236}">
                <a16:creationId xmlns:a16="http://schemas.microsoft.com/office/drawing/2014/main" id="{50F9D74D-F681-44D6-8D11-5356F11F74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pic>
        <p:nvPicPr>
          <p:cNvPr id="7" name="nTIDE-4">
            <a:hlinkClick r:id="" action="ppaction://media"/>
            <a:extLst>
              <a:ext uri="{FF2B5EF4-FFF2-40B4-BE49-F238E27FC236}">
                <a16:creationId xmlns:a16="http://schemas.microsoft.com/office/drawing/2014/main" id="{455604EA-1F46-4130-A5D1-B3D9F9C5DA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2997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a:xfrm>
            <a:off x="841248" y="365125"/>
            <a:ext cx="10515600" cy="1325563"/>
          </a:xfrm>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2800" dirty="0"/>
              <a:t>If you have any questions following this recording, please contact us at </a:t>
            </a:r>
            <a:r>
              <a:rPr lang="en-US" sz="2800" u="sng" dirty="0">
                <a:hlinkClick r:id="rId4"/>
              </a:rPr>
              <a:t>disability.statistics@unh.edu</a:t>
            </a:r>
            <a:r>
              <a:rPr lang="en-US" sz="2800" dirty="0"/>
              <a:t>, or toll free at 866-538-9521 for more information. Thanks for joining us. Enjoy today's webinar!</a:t>
            </a:r>
          </a:p>
          <a:p>
            <a:endParaRPr lang="en-US" dirty="0"/>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0035-C62B-4283-8968-51B75B2946A5}"/>
              </a:ext>
            </a:extLst>
          </p:cNvPr>
          <p:cNvSpPr>
            <a:spLocks noGrp="1"/>
          </p:cNvSpPr>
          <p:nvPr>
            <p:ph type="title"/>
          </p:nvPr>
        </p:nvSpPr>
        <p:spPr>
          <a:xfrm>
            <a:off x="784233" y="463861"/>
            <a:ext cx="10515600" cy="2079314"/>
          </a:xfrm>
        </p:spPr>
        <p:txBody>
          <a:bodyPr>
            <a:normAutofit/>
          </a:bodyPr>
          <a:lstStyle/>
          <a:p>
            <a:pPr algn="ctr"/>
            <a:r>
              <a:rPr lang="en-US" sz="4400" b="1" u="sng" dirty="0">
                <a:solidFill>
                  <a:schemeClr val="tx1"/>
                </a:solidFill>
                <a:latin typeface="Calibri" panose="020F0502020204030204" pitchFamily="34" charset="0"/>
              </a:rPr>
              <a:t>Welcome!</a:t>
            </a:r>
            <a:br>
              <a:rPr lang="en-US" sz="4400" b="1" u="sng" dirty="0">
                <a:solidFill>
                  <a:schemeClr val="tx1"/>
                </a:solidFill>
                <a:latin typeface="Calibri" panose="020F0502020204030204" pitchFamily="34" charset="0"/>
              </a:rPr>
            </a:br>
            <a:br>
              <a:rPr lang="en-US" sz="4400" b="1" u="sng" dirty="0">
                <a:solidFill>
                  <a:schemeClr val="tx1"/>
                </a:solidFill>
                <a:latin typeface="Calibri" panose="020F0502020204030204" pitchFamily="34" charset="0"/>
              </a:rPr>
            </a:br>
            <a:r>
              <a:rPr lang="en-US" sz="4400" dirty="0">
                <a:solidFill>
                  <a:schemeClr val="tx1"/>
                </a:solidFill>
                <a:latin typeface="Calibri" panose="020F0502020204030204" pitchFamily="34" charset="0"/>
              </a:rPr>
              <a:t>Just so you know…</a:t>
            </a:r>
            <a:endParaRPr lang="en-US"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1304925" y="2506662"/>
            <a:ext cx="10102842" cy="4351338"/>
          </a:xfrm>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We recently started to include ASL Interpretation to be more accessible. </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If you would like to see the gallery of speakers as well as the interpreter, we recommend joining from a computer rather than a phone or tablet. </a:t>
            </a:r>
            <a:endParaRPr lang="en-US"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81309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0035-C62B-4283-8968-51B75B2946A5}"/>
              </a:ext>
            </a:extLst>
          </p:cNvPr>
          <p:cNvSpPr>
            <a:spLocks noGrp="1"/>
          </p:cNvSpPr>
          <p:nvPr>
            <p:ph type="title"/>
          </p:nvPr>
        </p:nvSpPr>
        <p:spPr>
          <a:xfrm>
            <a:off x="841248" y="365760"/>
            <a:ext cx="10515600" cy="1325563"/>
          </a:xfrm>
        </p:spPr>
        <p:txBody>
          <a:bodyPr/>
          <a:lstStyle/>
          <a:p>
            <a:pPr algn="ctr"/>
            <a:r>
              <a:rPr lang="en-US" sz="4400" b="1" u="sng" dirty="0">
                <a:solidFill>
                  <a:schemeClr val="tx1"/>
                </a:solidFill>
                <a:latin typeface="Calibri" panose="020F0502020204030204" pitchFamily="34" charset="0"/>
              </a:rPr>
              <a:t>Zoom Tips</a:t>
            </a:r>
            <a:endParaRPr lang="en-US"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839097" y="1830380"/>
            <a:ext cx="5095359" cy="4351338"/>
          </a:xfrm>
        </p:spPr>
        <p:txBody>
          <a:bodyPr/>
          <a:lstStyle/>
          <a:p>
            <a:pPr>
              <a:spcBef>
                <a:spcPts val="1800"/>
              </a:spcBef>
            </a:pPr>
            <a:r>
              <a:rPr lang="en-US" dirty="0">
                <a:latin typeface="Myriad Pro (Body)"/>
              </a:rPr>
              <a:t>Tip #1: Sound</a:t>
            </a:r>
          </a:p>
          <a:p>
            <a:pPr marL="228600" lvl="1" indent="0">
              <a:spcBef>
                <a:spcPts val="600"/>
              </a:spcBef>
              <a:buNone/>
            </a:pPr>
            <a:r>
              <a:rPr lang="en-US" sz="2400" dirty="0">
                <a:latin typeface="Myriad Pro (Body)"/>
                <a:cs typeface="Calibri" panose="020F0502020204030204" pitchFamily="34" charset="0"/>
              </a:rPr>
              <a:t>Select the speakers you want to use for today’s webinar, click on the </a:t>
            </a:r>
            <a:r>
              <a:rPr lang="en-US" sz="2400" b="1" dirty="0">
                <a:latin typeface="Myriad Pro (Body)"/>
                <a:cs typeface="Calibri" panose="020F0502020204030204" pitchFamily="34" charset="0"/>
              </a:rPr>
              <a:t>up arrow</a:t>
            </a:r>
            <a:r>
              <a:rPr lang="en-US" sz="2400" dirty="0">
                <a:latin typeface="Myriad Pro (Body)"/>
                <a:cs typeface="Calibri" panose="020F0502020204030204" pitchFamily="34" charset="0"/>
              </a:rPr>
              <a:t> next to </a:t>
            </a:r>
            <a:r>
              <a:rPr lang="en-US" sz="2400" b="1" dirty="0">
                <a:latin typeface="Myriad Pro (Body)"/>
                <a:cs typeface="Calibri" panose="020F0502020204030204" pitchFamily="34" charset="0"/>
              </a:rPr>
              <a:t>Audio Settings</a:t>
            </a:r>
            <a:r>
              <a:rPr lang="en-US" sz="2400" dirty="0">
                <a:latin typeface="Myriad Pro (Body)"/>
                <a:cs typeface="Calibri" panose="020F0502020204030204" pitchFamily="34" charset="0"/>
              </a:rPr>
              <a:t>, and then select one of the options.</a:t>
            </a:r>
          </a:p>
          <a:p>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fld id="{9C637C1D-740A-4EE7-9AC7-DE15DA94B719}" type="slidenum">
              <a:rPr lang="en-US" smtClean="0"/>
              <a:t>6</a:t>
            </a:fld>
            <a:endParaRPr lang="en-US"/>
          </a:p>
        </p:txBody>
      </p:sp>
      <p:sp>
        <p:nvSpPr>
          <p:cNvPr id="7" name="TextBox 6">
            <a:extLst>
              <a:ext uri="{FF2B5EF4-FFF2-40B4-BE49-F238E27FC236}">
                <a16:creationId xmlns:a16="http://schemas.microsoft.com/office/drawing/2014/main" id="{5E1FAF20-F8E5-4036-9188-2008BC0C76AC}"/>
              </a:ext>
            </a:extLst>
          </p:cNvPr>
          <p:cNvSpPr txBox="1"/>
          <p:nvPr/>
        </p:nvSpPr>
        <p:spPr>
          <a:xfrm>
            <a:off x="6231469" y="1774935"/>
            <a:ext cx="5176298" cy="1929759"/>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2800" kern="0" dirty="0">
                <a:latin typeface="Myriad Pro (Body)"/>
              </a:rPr>
              <a:t>Tip #2: Close Captioning</a:t>
            </a:r>
          </a:p>
          <a:p>
            <a:pPr marL="285750" lvl="1">
              <a:lnSpc>
                <a:spcPct val="90000"/>
              </a:lnSpc>
              <a:spcBef>
                <a:spcPts val="600"/>
              </a:spcBef>
            </a:pPr>
            <a:r>
              <a:rPr lang="en-US" sz="2400" kern="0" dirty="0">
                <a:latin typeface="Myriad Pro (Body)"/>
                <a:cs typeface="Calibri" panose="020F0502020204030204" pitchFamily="34" charset="0"/>
              </a:rPr>
              <a:t>Click on</a:t>
            </a:r>
            <a:r>
              <a:rPr lang="en-US" sz="2400" dirty="0">
                <a:latin typeface="Myriad Pro (Body)"/>
                <a:cs typeface="Calibri" panose="020F0502020204030204" pitchFamily="34" charset="0"/>
              </a:rPr>
              <a:t> </a:t>
            </a:r>
            <a:r>
              <a:rPr lang="en-US" sz="2400" b="1" dirty="0">
                <a:latin typeface="Myriad Pro (Body)"/>
                <a:cs typeface="Calibri" panose="020F0502020204030204" pitchFamily="34" charset="0"/>
              </a:rPr>
              <a:t>Closed Caption</a:t>
            </a:r>
            <a:r>
              <a:rPr lang="en-US" sz="2400" dirty="0">
                <a:latin typeface="Myriad Pro (Body)"/>
                <a:cs typeface="Calibri" panose="020F0502020204030204" pitchFamily="34" charset="0"/>
              </a:rPr>
              <a:t>, and then select </a:t>
            </a:r>
            <a:r>
              <a:rPr lang="en-US" sz="2400" b="1" dirty="0">
                <a:latin typeface="Myriad Pro (Body)"/>
                <a:cs typeface="Calibri" panose="020F0502020204030204" pitchFamily="34" charset="0"/>
              </a:rPr>
              <a:t>Show Subtitle</a:t>
            </a:r>
            <a:r>
              <a:rPr lang="en-US" sz="2400" dirty="0">
                <a:latin typeface="Myriad Pro (Body)"/>
                <a:cs typeface="Calibri" panose="020F0502020204030204" pitchFamily="34" charset="0"/>
              </a:rPr>
              <a:t> for subtitles, </a:t>
            </a:r>
            <a:r>
              <a:rPr lang="en-US" sz="2400" u="sng" dirty="0">
                <a:latin typeface="Myriad Pro (Body)"/>
                <a:cs typeface="Calibri" panose="020F0502020204030204" pitchFamily="34" charset="0"/>
              </a:rPr>
              <a:t>or</a:t>
            </a:r>
            <a:r>
              <a:rPr lang="en-US" sz="2400" dirty="0">
                <a:latin typeface="Myriad Pro (Body)"/>
                <a:cs typeface="Calibri" panose="020F0502020204030204" pitchFamily="34" charset="0"/>
              </a:rPr>
              <a:t> select </a:t>
            </a:r>
            <a:r>
              <a:rPr lang="en-US" sz="2400" b="1" dirty="0">
                <a:latin typeface="Myriad Pro (Body)"/>
                <a:cs typeface="Calibri" panose="020F0502020204030204" pitchFamily="34" charset="0"/>
              </a:rPr>
              <a:t>View Full Transcript </a:t>
            </a:r>
            <a:r>
              <a:rPr lang="en-US" sz="2400" dirty="0">
                <a:latin typeface="Myriad Pro (Body)"/>
                <a:cs typeface="Calibri" panose="020F0502020204030204" pitchFamily="34" charset="0"/>
              </a:rPr>
              <a:t>to get a running transcript of the captions.</a:t>
            </a:r>
          </a:p>
        </p:txBody>
      </p:sp>
      <p:pic>
        <p:nvPicPr>
          <p:cNvPr id="9" name="Picture 8">
            <a:extLst>
              <a:ext uri="{FF2B5EF4-FFF2-40B4-BE49-F238E27FC236}">
                <a16:creationId xmlns:a16="http://schemas.microsoft.com/office/drawing/2014/main" id="{E82F6EFD-CF39-48D0-9A06-E0CB65BCB0CF}"/>
              </a:ext>
            </a:extLst>
          </p:cNvPr>
          <p:cNvPicPr>
            <a:picLocks noChangeAspect="1"/>
          </p:cNvPicPr>
          <p:nvPr/>
        </p:nvPicPr>
        <p:blipFill rotWithShape="1">
          <a:blip r:embed="rId2"/>
          <a:srcRect l="16468" t="55870" r="48820" b="12356"/>
          <a:stretch/>
        </p:blipFill>
        <p:spPr>
          <a:xfrm>
            <a:off x="1890273" y="4319047"/>
            <a:ext cx="3166360" cy="1612767"/>
          </a:xfrm>
          <a:prstGeom prst="rect">
            <a:avLst/>
          </a:prstGeom>
        </p:spPr>
      </p:pic>
      <p:pic>
        <p:nvPicPr>
          <p:cNvPr id="11" name="Picture 3" descr="A screenshot of a cell phone&#10;&#10;Description generated with very high confidence">
            <a:extLst>
              <a:ext uri="{FF2B5EF4-FFF2-40B4-BE49-F238E27FC236}">
                <a16:creationId xmlns:a16="http://schemas.microsoft.com/office/drawing/2014/main" id="{3176547C-24D8-4981-9F29-DA8BC831FAE6}"/>
              </a:ext>
            </a:extLst>
          </p:cNvPr>
          <p:cNvPicPr>
            <a:picLocks noChangeAspect="1"/>
          </p:cNvPicPr>
          <p:nvPr/>
        </p:nvPicPr>
        <p:blipFill rotWithShape="1">
          <a:blip r:embed="rId3"/>
          <a:srcRect l="5665" t="66198" r="42515" b="-2"/>
          <a:stretch/>
        </p:blipFill>
        <p:spPr>
          <a:xfrm>
            <a:off x="7342632" y="3792777"/>
            <a:ext cx="1137986" cy="558858"/>
          </a:xfrm>
          <a:prstGeom prst="rect">
            <a:avLst/>
          </a:prstGeom>
        </p:spPr>
      </p:pic>
      <p:pic>
        <p:nvPicPr>
          <p:cNvPr id="13" name="Picture 3" descr="A screen shot of the Zoom Closed Caption options">
            <a:extLst>
              <a:ext uri="{FF2B5EF4-FFF2-40B4-BE49-F238E27FC236}">
                <a16:creationId xmlns:a16="http://schemas.microsoft.com/office/drawing/2014/main" id="{98B98A50-3F09-4A70-AA65-A2F9BB02D24F}"/>
              </a:ext>
            </a:extLst>
          </p:cNvPr>
          <p:cNvPicPr>
            <a:picLocks noChangeAspect="1"/>
          </p:cNvPicPr>
          <p:nvPr/>
        </p:nvPicPr>
        <p:blipFill rotWithShape="1">
          <a:blip r:embed="rId4"/>
          <a:srcRect l="8093" t="30909" r="2280" b="27272"/>
          <a:stretch/>
        </p:blipFill>
        <p:spPr>
          <a:xfrm>
            <a:off x="7344469" y="4328191"/>
            <a:ext cx="2171625" cy="1619915"/>
          </a:xfrm>
          <a:prstGeom prst="rect">
            <a:avLst/>
          </a:prstGeom>
        </p:spPr>
      </p:pic>
      <p:pic>
        <p:nvPicPr>
          <p:cNvPr id="15" name="Picture 14">
            <a:extLst>
              <a:ext uri="{FF2B5EF4-FFF2-40B4-BE49-F238E27FC236}">
                <a16:creationId xmlns:a16="http://schemas.microsoft.com/office/drawing/2014/main" id="{5CD99D1C-DB3C-4B76-9B5A-310D12B40AC9}"/>
              </a:ext>
            </a:extLst>
          </p:cNvPr>
          <p:cNvPicPr>
            <a:picLocks noChangeAspect="1"/>
          </p:cNvPicPr>
          <p:nvPr/>
        </p:nvPicPr>
        <p:blipFill rotWithShape="1">
          <a:blip r:embed="rId2"/>
          <a:srcRect l="2" t="88021" r="80364" b="-604"/>
          <a:stretch/>
        </p:blipFill>
        <p:spPr>
          <a:xfrm>
            <a:off x="1890272" y="3794449"/>
            <a:ext cx="1542443" cy="550034"/>
          </a:xfrm>
          <a:prstGeom prst="rect">
            <a:avLst/>
          </a:prstGeom>
        </p:spPr>
      </p:pic>
      <p:sp>
        <p:nvSpPr>
          <p:cNvPr id="17" name="TextBox 16">
            <a:extLst>
              <a:ext uri="{FF2B5EF4-FFF2-40B4-BE49-F238E27FC236}">
                <a16:creationId xmlns:a16="http://schemas.microsoft.com/office/drawing/2014/main" id="{E328B99D-94AC-4429-87A3-BE7EC45C5247}"/>
              </a:ext>
            </a:extLst>
          </p:cNvPr>
          <p:cNvSpPr txBox="1"/>
          <p:nvPr/>
        </p:nvSpPr>
        <p:spPr>
          <a:xfrm rot="19215950">
            <a:off x="5446061" y="4594601"/>
            <a:ext cx="1570815" cy="523220"/>
          </a:xfrm>
          <a:prstGeom prst="rect">
            <a:avLst/>
          </a:prstGeom>
          <a:noFill/>
        </p:spPr>
        <p:txBody>
          <a:bodyPr wrap="none" rtlCol="0">
            <a:spAutoFit/>
          </a:bodyPr>
          <a:lstStyle/>
          <a:p>
            <a:pPr algn="ctr"/>
            <a:r>
              <a:rPr lang="en-US" sz="1400" dirty="0"/>
              <a:t>Your screen may </a:t>
            </a:r>
          </a:p>
          <a:p>
            <a:pPr algn="ctr"/>
            <a:r>
              <a:rPr lang="en-US" sz="1400" dirty="0"/>
              <a:t>look a bit differ</a:t>
            </a:r>
          </a:p>
        </p:txBody>
      </p:sp>
    </p:spTree>
    <p:extLst>
      <p:ext uri="{BB962C8B-B14F-4D97-AF65-F5344CB8AC3E}">
        <p14:creationId xmlns:p14="http://schemas.microsoft.com/office/powerpoint/2010/main" val="1792682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nTIDE COVID-19 Update</a:t>
            </a:r>
            <a:endParaRPr lang="en-US"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a:xfrm>
            <a:off x="1085850" y="1825625"/>
            <a:ext cx="10515600" cy="4351338"/>
          </a:xfrm>
        </p:spPr>
        <p:txBody>
          <a:bodyPr/>
          <a:lstStyle/>
          <a:p>
            <a:pPr marL="0" indent="0">
              <a:buNone/>
            </a:pPr>
            <a:r>
              <a:rPr lang="en-US" sz="2800" b="1" dirty="0">
                <a:solidFill>
                  <a:schemeClr val="tx1"/>
                </a:solidFill>
                <a:latin typeface="Calibri" panose="020F0502020204030204" pitchFamily="34" charset="0"/>
                <a:cs typeface="Calibri" panose="020F0502020204030204" pitchFamily="34" charset="0"/>
              </a:rPr>
              <a:t>Andrew Houtenville</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University of New Hampshire</a:t>
            </a: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r>
              <a:rPr lang="en-US" sz="2800" b="1" dirty="0">
                <a:solidFill>
                  <a:schemeClr val="tx1"/>
                </a:solidFill>
                <a:latin typeface="Calibri" panose="020F0502020204030204" pitchFamily="34" charset="0"/>
                <a:cs typeface="Calibri" panose="020F0502020204030204" pitchFamily="34" charset="0"/>
              </a:rPr>
              <a:t>John O’Neill</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Kessler Foundation</a:t>
            </a: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endParaRPr lang="en-US"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137761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About</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p:txBody>
          <a:bodyPr>
            <a:normAutofit/>
          </a:bodyPr>
          <a:lstStyle/>
          <a:p>
            <a:pPr>
              <a:spcBef>
                <a:spcPts val="1800"/>
              </a:spcBef>
            </a:pPr>
            <a:r>
              <a:rPr lang="en-US" sz="2800" dirty="0"/>
              <a:t>A joint effort of the University of New Hampshire, Kessler Foundation, and the Association of University Centers on Disability (AUCD).</a:t>
            </a:r>
          </a:p>
          <a:p>
            <a:pPr>
              <a:spcBef>
                <a:spcPts val="1800"/>
              </a:spcBef>
            </a:pPr>
            <a:r>
              <a:rPr lang="en-US" sz="2800" dirty="0"/>
              <a:t>This is a special episode of the nTIDE Lunch and Learn series based on the unique circumstances in the U.S. economy and the COVID-19 Pandemic.</a:t>
            </a:r>
            <a:endParaRPr lang="en-US" sz="2800" dirty="0">
              <a:solidFill>
                <a:srgbClr val="FF0000"/>
              </a:solidFill>
            </a:endParaRP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53859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FAC-9458-45E1-B068-9439448C4AE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Today’s Agenda</a:t>
            </a:r>
            <a:endParaRPr lang="en-US" dirty="0"/>
          </a:p>
        </p:txBody>
      </p:sp>
      <p:sp>
        <p:nvSpPr>
          <p:cNvPr id="3" name="Content Placeholder 2">
            <a:extLst>
              <a:ext uri="{FF2B5EF4-FFF2-40B4-BE49-F238E27FC236}">
                <a16:creationId xmlns:a16="http://schemas.microsoft.com/office/drawing/2014/main" id="{208AB114-3388-4571-913A-BFFBCE5A3F57}"/>
              </a:ext>
            </a:extLst>
          </p:cNvPr>
          <p:cNvSpPr>
            <a:spLocks noGrp="1"/>
          </p:cNvSpPr>
          <p:nvPr>
            <p:ph idx="1"/>
          </p:nvPr>
        </p:nvSpPr>
        <p:spPr/>
        <p:txBody>
          <a:bodyPr/>
          <a:lstStyle/>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12:00 pm: 	Welcome and Introduction</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12:05 pm:	Updated Numbers from the Public-Use Micro Data 	of the Current Population Survey</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12:35 pm:	Open Q&amp;A period</a:t>
            </a:r>
          </a:p>
          <a:p>
            <a:endParaRPr lang="en-US" dirty="0"/>
          </a:p>
        </p:txBody>
      </p:sp>
      <p:sp>
        <p:nvSpPr>
          <p:cNvPr id="4" name="Date Placeholder 3">
            <a:extLst>
              <a:ext uri="{FF2B5EF4-FFF2-40B4-BE49-F238E27FC236}">
                <a16:creationId xmlns:a16="http://schemas.microsoft.com/office/drawing/2014/main" id="{A756111C-A699-4E23-AF55-0931F21AFCF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CE56EE4-6ECB-4D96-BD76-4355D4C4E1AF}"/>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3367475247"/>
      </p:ext>
    </p:extLst>
  </p:cSld>
  <p:clrMapOvr>
    <a:masterClrMapping/>
  </p:clrMapOvr>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D5A9C1-89C8-4876-9660-866F4774C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nTIDE Template</Template>
  <TotalTime>2061</TotalTime>
  <Words>894</Words>
  <Application>Microsoft Office PowerPoint</Application>
  <PresentationFormat>Widescreen</PresentationFormat>
  <Paragraphs>141</Paragraphs>
  <Slides>32</Slides>
  <Notes>0</Notes>
  <HiddenSlides>0</HiddenSlides>
  <MMClips>4</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Arial</vt:lpstr>
      <vt:lpstr>Arial Narrow</vt:lpstr>
      <vt:lpstr>Calibri</vt:lpstr>
      <vt:lpstr>Calibri Light</vt:lpstr>
      <vt:lpstr>Myriad Pro</vt:lpstr>
      <vt:lpstr>Myriad Pro (Body)</vt:lpstr>
      <vt:lpstr>2_nTIDE Lunch and Learn PPT Template</vt:lpstr>
      <vt:lpstr>Custom Design</vt:lpstr>
      <vt:lpstr>1_Custom Design</vt:lpstr>
      <vt:lpstr>3_nTIDE Lunch and Learn PPT Template</vt:lpstr>
      <vt:lpstr>nTIDE Lunch &amp; Learn Webinar Series</vt:lpstr>
      <vt:lpstr>nTIDE Lunch &amp; Learn Webinar Series</vt:lpstr>
      <vt:lpstr>Up Front Matters</vt:lpstr>
      <vt:lpstr>Up Front Matters</vt:lpstr>
      <vt:lpstr>Welcome!  Just so you know…</vt:lpstr>
      <vt:lpstr>Zoom Tips</vt:lpstr>
      <vt:lpstr>nTIDE COVID-19 Update</vt:lpstr>
      <vt:lpstr>About</vt:lpstr>
      <vt:lpstr>Today’s Agenda</vt:lpstr>
      <vt:lpstr>Employment Trend</vt:lpstr>
      <vt:lpstr>Employment -to-  Population  Ratio</vt:lpstr>
      <vt:lpstr>Employment -to-  Population  Ratio</vt:lpstr>
      <vt:lpstr>Employment -to-  Population  Ratio</vt:lpstr>
      <vt:lpstr>Employment -to-  Population  Ratio</vt:lpstr>
      <vt:lpstr>Employment -to-  Population  Ratio</vt:lpstr>
      <vt:lpstr>Labor  Force Participation Rate</vt:lpstr>
      <vt:lpstr>Labor  Force Participation Rate</vt:lpstr>
      <vt:lpstr>Labor  Force Participation Rate</vt:lpstr>
      <vt:lpstr>Number Unemployed</vt:lpstr>
      <vt:lpstr>Number Unemployed</vt:lpstr>
      <vt:lpstr>Number Unemployed</vt:lpstr>
      <vt:lpstr>Number Unemployed</vt:lpstr>
      <vt:lpstr>Number Unemployed</vt:lpstr>
      <vt:lpstr>Number Unemployed</vt:lpstr>
      <vt:lpstr>Number Unemployed</vt:lpstr>
      <vt:lpstr>Number Unemployed</vt:lpstr>
      <vt:lpstr>nTIDE Year-End Report</vt:lpstr>
      <vt:lpstr>PowerPoint Presentation</vt:lpstr>
      <vt:lpstr>PowerPoint Presentation</vt:lpstr>
      <vt:lpstr>Logistic Items</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Andrew Houtenville</cp:lastModifiedBy>
  <cp:revision>166</cp:revision>
  <dcterms:created xsi:type="dcterms:W3CDTF">2020-09-03T15:55:14Z</dcterms:created>
  <dcterms:modified xsi:type="dcterms:W3CDTF">2022-01-21T15:36:17Z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