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 id="2147483686" r:id="rId5"/>
    <p:sldMasterId id="2147483698" r:id="rId6"/>
    <p:sldMasterId id="2147483710" r:id="rId7"/>
  </p:sldMasterIdLst>
  <p:notesMasterIdLst>
    <p:notesMasterId r:id="rId37"/>
  </p:notesMasterIdLst>
  <p:sldIdLst>
    <p:sldId id="257" r:id="rId8"/>
    <p:sldId id="573" r:id="rId9"/>
    <p:sldId id="256" r:id="rId10"/>
    <p:sldId id="260" r:id="rId11"/>
    <p:sldId id="277" r:id="rId12"/>
    <p:sldId id="261" r:id="rId13"/>
    <p:sldId id="262" r:id="rId14"/>
    <p:sldId id="263" r:id="rId15"/>
    <p:sldId id="317" r:id="rId16"/>
    <p:sldId id="669" r:id="rId17"/>
    <p:sldId id="670" r:id="rId18"/>
    <p:sldId id="671" r:id="rId19"/>
    <p:sldId id="662" r:id="rId20"/>
    <p:sldId id="674" r:id="rId21"/>
    <p:sldId id="675" r:id="rId22"/>
    <p:sldId id="685" r:id="rId23"/>
    <p:sldId id="676" r:id="rId24"/>
    <p:sldId id="677" r:id="rId25"/>
    <p:sldId id="678" r:id="rId26"/>
    <p:sldId id="663" r:id="rId27"/>
    <p:sldId id="672" r:id="rId28"/>
    <p:sldId id="673" r:id="rId29"/>
    <p:sldId id="596" r:id="rId30"/>
    <p:sldId id="657" r:id="rId31"/>
    <p:sldId id="645" r:id="rId32"/>
    <p:sldId id="658" r:id="rId33"/>
    <p:sldId id="275" r:id="rId34"/>
    <p:sldId id="577" r:id="rId35"/>
    <p:sldId id="276"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A2C"/>
    <a:srgbClr val="003591"/>
    <a:srgbClr val="7DAB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7" d="100"/>
          <a:sy n="77" d="100"/>
        </p:scale>
        <p:origin x="101" y="8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viewProps" Target="viewProps.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8BB324-DAB0-439B-93D7-6F3A05583552}" type="datetimeFigureOut">
              <a:rPr lang="en-US" smtClean="0"/>
              <a:t>7/22/2021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C83497-73C4-47F8-A748-2E4F1A1B6711}" type="slidenum">
              <a:rPr lang="en-US" smtClean="0"/>
              <a:t>‹#›</a:t>
            </a:fld>
            <a:endParaRPr lang="en-US"/>
          </a:p>
        </p:txBody>
      </p:sp>
    </p:spTree>
    <p:extLst>
      <p:ext uri="{BB962C8B-B14F-4D97-AF65-F5344CB8AC3E}">
        <p14:creationId xmlns:p14="http://schemas.microsoft.com/office/powerpoint/2010/main" val="4027112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gif"/><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4.gif"/><Relationship Id="rId4" Type="http://schemas.openxmlformats.org/officeDocument/2006/relationships/image" Target="../media/image3.jp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C2757830-8643-4967-8DD9-8E24B889F66B}"/>
              </a:ext>
              <a:ext uri="{C183D7F6-B498-43B3-948B-1728B52AA6E4}">
                <adec:decorative xmlns:adec="http://schemas.microsoft.com/office/drawing/2017/decorative" val="1"/>
              </a:ext>
            </a:extLst>
          </p:cNvPr>
          <p:cNvSpPr txBox="1">
            <a:spLocks/>
          </p:cNvSpPr>
          <p:nvPr/>
        </p:nvSpPr>
        <p:spPr>
          <a:xfrm>
            <a:off x="-1" y="1233714"/>
            <a:ext cx="4817883" cy="4564208"/>
          </a:xfrm>
          <a:prstGeom prst="rect">
            <a:avLst/>
          </a:prstGeom>
          <a:solidFill>
            <a:srgbClr val="1D4288"/>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endParaRPr lang="en-US"/>
          </a:p>
        </p:txBody>
      </p:sp>
      <p:sp>
        <p:nvSpPr>
          <p:cNvPr id="2" name="Title 1">
            <a:extLst>
              <a:ext uri="{FF2B5EF4-FFF2-40B4-BE49-F238E27FC236}">
                <a16:creationId xmlns:a16="http://schemas.microsoft.com/office/drawing/2014/main" id="{99670050-D1B7-4CBA-8DE1-683288EB2675}"/>
              </a:ext>
            </a:extLst>
          </p:cNvPr>
          <p:cNvSpPr>
            <a:spLocks noGrp="1"/>
          </p:cNvSpPr>
          <p:nvPr>
            <p:ph type="ctrTitle" hasCustomPrompt="1"/>
          </p:nvPr>
        </p:nvSpPr>
        <p:spPr>
          <a:xfrm>
            <a:off x="5919979" y="1838318"/>
            <a:ext cx="5842430" cy="1450567"/>
          </a:xfrm>
          <a:noFill/>
        </p:spPr>
        <p:txBody>
          <a:bodyPr anchor="ctr">
            <a:normAutofit/>
          </a:bodyPr>
          <a:lstStyle>
            <a:lvl1pPr algn="ctr">
              <a:defRPr sz="4800" b="1" i="0">
                <a:solidFill>
                  <a:srgbClr val="1D4288"/>
                </a:solidFill>
              </a:defRPr>
            </a:lvl1pPr>
          </a:lstStyle>
          <a:p>
            <a:r>
              <a:rPr lang="en-US" dirty="0" err="1"/>
              <a:t>nTIDE</a:t>
            </a:r>
            <a:r>
              <a:rPr lang="en-US" dirty="0"/>
              <a:t> Lunch &amp; Learn Webinar Series</a:t>
            </a:r>
          </a:p>
        </p:txBody>
      </p:sp>
      <p:sp>
        <p:nvSpPr>
          <p:cNvPr id="3" name="Subtitle 2">
            <a:extLst>
              <a:ext uri="{FF2B5EF4-FFF2-40B4-BE49-F238E27FC236}">
                <a16:creationId xmlns:a16="http://schemas.microsoft.com/office/drawing/2014/main" id="{0C5FBB6A-2C60-4860-9F73-B3B6C793E891}"/>
              </a:ext>
            </a:extLst>
          </p:cNvPr>
          <p:cNvSpPr>
            <a:spLocks noGrp="1"/>
          </p:cNvSpPr>
          <p:nvPr>
            <p:ph type="subTitle" idx="1" hasCustomPrompt="1"/>
          </p:nvPr>
        </p:nvSpPr>
        <p:spPr>
          <a:xfrm>
            <a:off x="5919979" y="3566596"/>
            <a:ext cx="5842431" cy="1467218"/>
          </a:xfrm>
        </p:spPr>
        <p:txBody>
          <a:bodyPr anchor="ctr">
            <a:normAutofit/>
          </a:bodyPr>
          <a:lstStyle>
            <a:lvl1pPr marL="0" indent="0" algn="ctr">
              <a:buNone/>
              <a:defRPr sz="1800" i="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Kessler Foundation, AUCD,</a:t>
            </a:r>
            <a:br>
              <a:rPr lang="en-US" dirty="0"/>
            </a:br>
            <a:r>
              <a:rPr lang="en-US" dirty="0"/>
              <a:t>University of New Hampshire Institute on Disability</a:t>
            </a:r>
            <a:br>
              <a:rPr lang="en-US" dirty="0"/>
            </a:br>
            <a:r>
              <a:rPr lang="en-US" dirty="0"/>
              <a:t>Episode #</a:t>
            </a:r>
            <a:br>
              <a:rPr lang="en-US" dirty="0"/>
            </a:br>
            <a:r>
              <a:rPr lang="en-US" dirty="0"/>
              <a:t>Date</a:t>
            </a:r>
          </a:p>
        </p:txBody>
      </p:sp>
      <p:sp>
        <p:nvSpPr>
          <p:cNvPr id="32" name="Rectangle 31">
            <a:extLst>
              <a:ext uri="{FF2B5EF4-FFF2-40B4-BE49-F238E27FC236}">
                <a16:creationId xmlns:a16="http://schemas.microsoft.com/office/drawing/2014/main" id="{294FA965-C0E9-41B4-83FD-463D87645777}"/>
              </a:ext>
            </a:extLst>
          </p:cNvPr>
          <p:cNvSpPr/>
          <p:nvPr/>
        </p:nvSpPr>
        <p:spPr>
          <a:xfrm>
            <a:off x="0" y="1117164"/>
            <a:ext cx="12192000" cy="180957"/>
          </a:xfrm>
          <a:prstGeom prst="rect">
            <a:avLst/>
          </a:prstGeom>
          <a:solidFill>
            <a:srgbClr val="F79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noFill/>
            </a:endParaRPr>
          </a:p>
        </p:txBody>
      </p:sp>
      <p:pic>
        <p:nvPicPr>
          <p:cNvPr id="48" name="Picture 47">
            <a:extLst>
              <a:ext uri="{FF2B5EF4-FFF2-40B4-BE49-F238E27FC236}">
                <a16:creationId xmlns:a16="http://schemas.microsoft.com/office/drawing/2014/main" id="{7484CDB2-6DCA-4531-81FD-4037CEDB66F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580" y="1997822"/>
            <a:ext cx="5055752" cy="3035992"/>
          </a:xfrm>
          <a:prstGeom prst="rect">
            <a:avLst/>
          </a:prstGeom>
        </p:spPr>
      </p:pic>
      <p:pic>
        <p:nvPicPr>
          <p:cNvPr id="5" name="Picture 4" descr="Institute on Disability/UCED">
            <a:extLst>
              <a:ext uri="{FF2B5EF4-FFF2-40B4-BE49-F238E27FC236}">
                <a16:creationId xmlns:a16="http://schemas.microsoft.com/office/drawing/2014/main" id="{8C6F161C-69F2-4916-B6B8-F22E87F0C0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04548" y="5291068"/>
            <a:ext cx="2243496" cy="620541"/>
          </a:xfrm>
          <a:prstGeom prst="rect">
            <a:avLst/>
          </a:prstGeom>
        </p:spPr>
      </p:pic>
      <p:pic>
        <p:nvPicPr>
          <p:cNvPr id="7" name="Picture 6" descr="Kessler Foundation">
            <a:extLst>
              <a:ext uri="{FF2B5EF4-FFF2-40B4-BE49-F238E27FC236}">
                <a16:creationId xmlns:a16="http://schemas.microsoft.com/office/drawing/2014/main" id="{68BC836B-45DB-4DBC-978E-226027990BB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920" r="28503" b="37974"/>
          <a:stretch/>
        </p:blipFill>
        <p:spPr>
          <a:xfrm>
            <a:off x="5391583" y="5320885"/>
            <a:ext cx="1915952" cy="541312"/>
          </a:xfrm>
          <a:prstGeom prst="rect">
            <a:avLst/>
          </a:prstGeom>
        </p:spPr>
      </p:pic>
      <p:pic>
        <p:nvPicPr>
          <p:cNvPr id="9" name="Picture 8" descr="A close up of a sign&#10;&#10;Description automatically generated">
            <a:extLst>
              <a:ext uri="{FF2B5EF4-FFF2-40B4-BE49-F238E27FC236}">
                <a16:creationId xmlns:a16="http://schemas.microsoft.com/office/drawing/2014/main" id="{AFD654AF-88F2-4AE1-A572-BA715FC5D4C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164935" y="5313302"/>
            <a:ext cx="1547470" cy="556479"/>
          </a:xfrm>
          <a:prstGeom prst="rect">
            <a:avLst/>
          </a:prstGeom>
        </p:spPr>
      </p:pic>
    </p:spTree>
    <p:extLst>
      <p:ext uri="{BB962C8B-B14F-4D97-AF65-F5344CB8AC3E}">
        <p14:creationId xmlns:p14="http://schemas.microsoft.com/office/powerpoint/2010/main" val="246255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78AC1-4F2E-4DBF-8C30-0835870AFB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3CF65C-6ACE-4F71-9F4C-024B6F5622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7FF8A39-33C1-481C-B7F8-84E06D4F50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8" name="Footer Placeholder 4">
            <a:extLst>
              <a:ext uri="{FF2B5EF4-FFF2-40B4-BE49-F238E27FC236}">
                <a16:creationId xmlns:a16="http://schemas.microsoft.com/office/drawing/2014/main" id="{B089AE88-9060-41BC-AFA1-8C5A3BB09B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9" name="Slide Number Placeholder 5">
            <a:extLst>
              <a:ext uri="{FF2B5EF4-FFF2-40B4-BE49-F238E27FC236}">
                <a16:creationId xmlns:a16="http://schemas.microsoft.com/office/drawing/2014/main" id="{B4DB17F2-7B46-454B-9E36-28EE527099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3084889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FB0C3C-69E4-4835-9CE0-2BB8EDF128C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001A30-B2A6-4318-8CC9-9BF403D57E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3DEBDE7-BFB6-4A4E-90BF-5C5891255F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8" name="Footer Placeholder 4">
            <a:extLst>
              <a:ext uri="{FF2B5EF4-FFF2-40B4-BE49-F238E27FC236}">
                <a16:creationId xmlns:a16="http://schemas.microsoft.com/office/drawing/2014/main" id="{94E2D06C-60D1-4D03-9DB3-533D4FA82B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9" name="Slide Number Placeholder 5">
            <a:extLst>
              <a:ext uri="{FF2B5EF4-FFF2-40B4-BE49-F238E27FC236}">
                <a16:creationId xmlns:a16="http://schemas.microsoft.com/office/drawing/2014/main" id="{690D75C5-E0DE-4E44-9C22-3219A4C79B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3711375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71422-625F-43AC-A453-5E2D5E741C0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FCB813-D8C2-4F85-8FDF-E1AC25DD2C33}"/>
              </a:ext>
            </a:extLst>
          </p:cNvPr>
          <p:cNvSpPr>
            <a:spLocks noGrp="1"/>
          </p:cNvSpPr>
          <p:nvPr>
            <p:ph type="dt" sz="half" idx="10"/>
          </p:nvPr>
        </p:nvSpPr>
        <p:spPr/>
        <p:txBody>
          <a:bodyPr/>
          <a:lstStyle/>
          <a:p>
            <a:r>
              <a:rPr lang="en-US"/>
              <a:t>#nTIDE</a:t>
            </a:r>
          </a:p>
        </p:txBody>
      </p:sp>
      <p:sp>
        <p:nvSpPr>
          <p:cNvPr id="4" name="Footer Placeholder 3">
            <a:extLst>
              <a:ext uri="{FF2B5EF4-FFF2-40B4-BE49-F238E27FC236}">
                <a16:creationId xmlns:a16="http://schemas.microsoft.com/office/drawing/2014/main" id="{3E6838CF-BB3B-464F-8BE5-57B56AF6D9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8566AE-21EA-4F6B-B84D-A50507CB5E70}"/>
              </a:ext>
            </a:extLst>
          </p:cNvPr>
          <p:cNvSpPr>
            <a:spLocks noGrp="1"/>
          </p:cNvSpPr>
          <p:nvPr>
            <p:ph type="sldNum" sz="quarter" idx="12"/>
          </p:nvPr>
        </p:nvSpPr>
        <p:spPr/>
        <p:txBody>
          <a:bodyPr/>
          <a:lstStyle/>
          <a:p>
            <a:fld id="{9C637C1D-740A-4EE7-9AC7-DE15DA94B719}" type="slidenum">
              <a:rPr lang="en-US" smtClean="0"/>
              <a:t>‹#›</a:t>
            </a:fld>
            <a:endParaRPr lang="en-US"/>
          </a:p>
        </p:txBody>
      </p:sp>
    </p:spTree>
    <p:extLst>
      <p:ext uri="{BB962C8B-B14F-4D97-AF65-F5344CB8AC3E}">
        <p14:creationId xmlns:p14="http://schemas.microsoft.com/office/powerpoint/2010/main" val="17701248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81E0E-A5D5-402D-96DC-401EA6C627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F733BE-BA8A-42B8-9CBE-6698CC6DDD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0844068-81E5-47F5-BECE-6122E8242783}"/>
              </a:ext>
            </a:extLst>
          </p:cNvPr>
          <p:cNvSpPr>
            <a:spLocks noGrp="1"/>
          </p:cNvSpPr>
          <p:nvPr>
            <p:ph type="dt" sz="half" idx="10"/>
          </p:nvPr>
        </p:nvSpPr>
        <p:spPr/>
        <p:txBody>
          <a:bodyPr/>
          <a:lstStyle/>
          <a:p>
            <a:fld id="{9E50C65C-089C-4305-B415-E1490E0E216C}" type="datetimeFigureOut">
              <a:rPr lang="en-US" smtClean="0"/>
              <a:t>7/22/2021</a:t>
            </a:fld>
            <a:endParaRPr lang="en-US"/>
          </a:p>
        </p:txBody>
      </p:sp>
      <p:sp>
        <p:nvSpPr>
          <p:cNvPr id="5" name="Footer Placeholder 4">
            <a:extLst>
              <a:ext uri="{FF2B5EF4-FFF2-40B4-BE49-F238E27FC236}">
                <a16:creationId xmlns:a16="http://schemas.microsoft.com/office/drawing/2014/main" id="{57EF11EC-FEBD-4711-8F71-EF45C5AA60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BED6DC-F4A1-4D1C-BA7F-44C27909A82F}"/>
              </a:ext>
            </a:extLst>
          </p:cNvPr>
          <p:cNvSpPr>
            <a:spLocks noGrp="1"/>
          </p:cNvSpPr>
          <p:nvPr>
            <p:ph type="sldNum" sz="quarter" idx="12"/>
          </p:nvPr>
        </p:nvSpPr>
        <p:spPr/>
        <p:txBody>
          <a:bodyPr/>
          <a:lstStyle/>
          <a:p>
            <a:fld id="{1C115D4A-08F5-4AFD-A2BA-D84224D3F972}" type="slidenum">
              <a:rPr lang="en-US" smtClean="0"/>
              <a:t>‹#›</a:t>
            </a:fld>
            <a:endParaRPr lang="en-US"/>
          </a:p>
        </p:txBody>
      </p:sp>
    </p:spTree>
    <p:extLst>
      <p:ext uri="{BB962C8B-B14F-4D97-AF65-F5344CB8AC3E}">
        <p14:creationId xmlns:p14="http://schemas.microsoft.com/office/powerpoint/2010/main" val="22519756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7371F-685A-45D8-8A96-7ACC9938E6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F04F75-89BE-4B83-ACBF-29E2BC8172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279B66-B11A-4675-BA63-99298F4711D9}"/>
              </a:ext>
            </a:extLst>
          </p:cNvPr>
          <p:cNvSpPr>
            <a:spLocks noGrp="1"/>
          </p:cNvSpPr>
          <p:nvPr>
            <p:ph type="dt" sz="half" idx="10"/>
          </p:nvPr>
        </p:nvSpPr>
        <p:spPr/>
        <p:txBody>
          <a:bodyPr/>
          <a:lstStyle/>
          <a:p>
            <a:fld id="{9E50C65C-089C-4305-B415-E1490E0E216C}" type="datetimeFigureOut">
              <a:rPr lang="en-US" smtClean="0"/>
              <a:t>7/22/2021</a:t>
            </a:fld>
            <a:endParaRPr lang="en-US"/>
          </a:p>
        </p:txBody>
      </p:sp>
      <p:sp>
        <p:nvSpPr>
          <p:cNvPr id="5" name="Footer Placeholder 4">
            <a:extLst>
              <a:ext uri="{FF2B5EF4-FFF2-40B4-BE49-F238E27FC236}">
                <a16:creationId xmlns:a16="http://schemas.microsoft.com/office/drawing/2014/main" id="{78E6B5DE-2C41-489B-82ED-395D45F6DB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DBFEE3-C106-4377-A3E6-EC088176E2FF}"/>
              </a:ext>
            </a:extLst>
          </p:cNvPr>
          <p:cNvSpPr>
            <a:spLocks noGrp="1"/>
          </p:cNvSpPr>
          <p:nvPr>
            <p:ph type="sldNum" sz="quarter" idx="12"/>
          </p:nvPr>
        </p:nvSpPr>
        <p:spPr/>
        <p:txBody>
          <a:bodyPr/>
          <a:lstStyle/>
          <a:p>
            <a:fld id="{1C115D4A-08F5-4AFD-A2BA-D84224D3F972}" type="slidenum">
              <a:rPr lang="en-US" smtClean="0"/>
              <a:t>‹#›</a:t>
            </a:fld>
            <a:endParaRPr lang="en-US"/>
          </a:p>
        </p:txBody>
      </p:sp>
    </p:spTree>
    <p:extLst>
      <p:ext uri="{BB962C8B-B14F-4D97-AF65-F5344CB8AC3E}">
        <p14:creationId xmlns:p14="http://schemas.microsoft.com/office/powerpoint/2010/main" val="17516052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B2454-F825-4092-AD7D-2A67FE7B1FD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1A91601-EB18-41A6-82DE-6FC80CDA1F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740AC9D-F16E-487F-AF8B-7F552EF29860}"/>
              </a:ext>
            </a:extLst>
          </p:cNvPr>
          <p:cNvSpPr>
            <a:spLocks noGrp="1"/>
          </p:cNvSpPr>
          <p:nvPr>
            <p:ph type="dt" sz="half" idx="10"/>
          </p:nvPr>
        </p:nvSpPr>
        <p:spPr/>
        <p:txBody>
          <a:bodyPr/>
          <a:lstStyle/>
          <a:p>
            <a:fld id="{9E50C65C-089C-4305-B415-E1490E0E216C}" type="datetimeFigureOut">
              <a:rPr lang="en-US" smtClean="0"/>
              <a:t>7/22/2021</a:t>
            </a:fld>
            <a:endParaRPr lang="en-US"/>
          </a:p>
        </p:txBody>
      </p:sp>
      <p:sp>
        <p:nvSpPr>
          <p:cNvPr id="5" name="Footer Placeholder 4">
            <a:extLst>
              <a:ext uri="{FF2B5EF4-FFF2-40B4-BE49-F238E27FC236}">
                <a16:creationId xmlns:a16="http://schemas.microsoft.com/office/drawing/2014/main" id="{C233D97C-845D-46EC-B956-5B2AF40771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F4912F-481C-4B94-B0AF-362EA9169429}"/>
              </a:ext>
            </a:extLst>
          </p:cNvPr>
          <p:cNvSpPr>
            <a:spLocks noGrp="1"/>
          </p:cNvSpPr>
          <p:nvPr>
            <p:ph type="sldNum" sz="quarter" idx="12"/>
          </p:nvPr>
        </p:nvSpPr>
        <p:spPr/>
        <p:txBody>
          <a:bodyPr/>
          <a:lstStyle/>
          <a:p>
            <a:fld id="{1C115D4A-08F5-4AFD-A2BA-D84224D3F972}" type="slidenum">
              <a:rPr lang="en-US" smtClean="0"/>
              <a:t>‹#›</a:t>
            </a:fld>
            <a:endParaRPr lang="en-US"/>
          </a:p>
        </p:txBody>
      </p:sp>
    </p:spTree>
    <p:extLst>
      <p:ext uri="{BB962C8B-B14F-4D97-AF65-F5344CB8AC3E}">
        <p14:creationId xmlns:p14="http://schemas.microsoft.com/office/powerpoint/2010/main" val="3512113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F8F94-B0F8-4714-A901-A385BEE49A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E98595-FDFE-431B-8A74-417A29C9898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E8D3F7F-888D-4B5A-82EF-92C32511520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A344901-5BA6-438F-9DB4-4E0B9555C6FF}"/>
              </a:ext>
            </a:extLst>
          </p:cNvPr>
          <p:cNvSpPr>
            <a:spLocks noGrp="1"/>
          </p:cNvSpPr>
          <p:nvPr>
            <p:ph type="dt" sz="half" idx="10"/>
          </p:nvPr>
        </p:nvSpPr>
        <p:spPr/>
        <p:txBody>
          <a:bodyPr/>
          <a:lstStyle/>
          <a:p>
            <a:fld id="{9E50C65C-089C-4305-B415-E1490E0E216C}" type="datetimeFigureOut">
              <a:rPr lang="en-US" smtClean="0"/>
              <a:t>7/22/2021</a:t>
            </a:fld>
            <a:endParaRPr lang="en-US"/>
          </a:p>
        </p:txBody>
      </p:sp>
      <p:sp>
        <p:nvSpPr>
          <p:cNvPr id="6" name="Footer Placeholder 5">
            <a:extLst>
              <a:ext uri="{FF2B5EF4-FFF2-40B4-BE49-F238E27FC236}">
                <a16:creationId xmlns:a16="http://schemas.microsoft.com/office/drawing/2014/main" id="{47B26B89-8B4E-4DFD-B66E-B9FABFB4C6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9C5063-57DD-426A-82F0-CC11EFD55650}"/>
              </a:ext>
            </a:extLst>
          </p:cNvPr>
          <p:cNvSpPr>
            <a:spLocks noGrp="1"/>
          </p:cNvSpPr>
          <p:nvPr>
            <p:ph type="sldNum" sz="quarter" idx="12"/>
          </p:nvPr>
        </p:nvSpPr>
        <p:spPr/>
        <p:txBody>
          <a:bodyPr/>
          <a:lstStyle/>
          <a:p>
            <a:fld id="{1C115D4A-08F5-4AFD-A2BA-D84224D3F972}" type="slidenum">
              <a:rPr lang="en-US" smtClean="0"/>
              <a:t>‹#›</a:t>
            </a:fld>
            <a:endParaRPr lang="en-US"/>
          </a:p>
        </p:txBody>
      </p:sp>
    </p:spTree>
    <p:extLst>
      <p:ext uri="{BB962C8B-B14F-4D97-AF65-F5344CB8AC3E}">
        <p14:creationId xmlns:p14="http://schemas.microsoft.com/office/powerpoint/2010/main" val="13932419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3BE5C-3D32-4018-B60B-AAEDFD35A26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1BEF4E4-2C50-46BE-9007-3F376583B0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FD07F0-A2D5-4501-A585-71072232514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76BF23E-1023-461E-87F3-557F3EBAF5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8F322D-1DBD-46B6-8EB0-32E4FDF475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F97AD85-97C5-431F-B14E-D8BFBE8471A0}"/>
              </a:ext>
            </a:extLst>
          </p:cNvPr>
          <p:cNvSpPr>
            <a:spLocks noGrp="1"/>
          </p:cNvSpPr>
          <p:nvPr>
            <p:ph type="dt" sz="half" idx="10"/>
          </p:nvPr>
        </p:nvSpPr>
        <p:spPr/>
        <p:txBody>
          <a:bodyPr/>
          <a:lstStyle/>
          <a:p>
            <a:fld id="{9E50C65C-089C-4305-B415-E1490E0E216C}" type="datetimeFigureOut">
              <a:rPr lang="en-US" smtClean="0"/>
              <a:t>7/22/2021</a:t>
            </a:fld>
            <a:endParaRPr lang="en-US"/>
          </a:p>
        </p:txBody>
      </p:sp>
      <p:sp>
        <p:nvSpPr>
          <p:cNvPr id="8" name="Footer Placeholder 7">
            <a:extLst>
              <a:ext uri="{FF2B5EF4-FFF2-40B4-BE49-F238E27FC236}">
                <a16:creationId xmlns:a16="http://schemas.microsoft.com/office/drawing/2014/main" id="{F979A1ED-3A9F-4A32-999F-5E2B36EC78A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B997247-4FA1-4F3C-91D0-CFA6D78D4391}"/>
              </a:ext>
            </a:extLst>
          </p:cNvPr>
          <p:cNvSpPr>
            <a:spLocks noGrp="1"/>
          </p:cNvSpPr>
          <p:nvPr>
            <p:ph type="sldNum" sz="quarter" idx="12"/>
          </p:nvPr>
        </p:nvSpPr>
        <p:spPr/>
        <p:txBody>
          <a:bodyPr/>
          <a:lstStyle/>
          <a:p>
            <a:fld id="{1C115D4A-08F5-4AFD-A2BA-D84224D3F972}" type="slidenum">
              <a:rPr lang="en-US" smtClean="0"/>
              <a:t>‹#›</a:t>
            </a:fld>
            <a:endParaRPr lang="en-US"/>
          </a:p>
        </p:txBody>
      </p:sp>
    </p:spTree>
    <p:extLst>
      <p:ext uri="{BB962C8B-B14F-4D97-AF65-F5344CB8AC3E}">
        <p14:creationId xmlns:p14="http://schemas.microsoft.com/office/powerpoint/2010/main" val="39693632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D531A-92F9-439F-80EA-D012CA54F8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61EA434-C8CE-480C-99F5-26FAF3C5A1B9}"/>
              </a:ext>
            </a:extLst>
          </p:cNvPr>
          <p:cNvSpPr>
            <a:spLocks noGrp="1"/>
          </p:cNvSpPr>
          <p:nvPr>
            <p:ph type="dt" sz="half" idx="10"/>
          </p:nvPr>
        </p:nvSpPr>
        <p:spPr/>
        <p:txBody>
          <a:bodyPr/>
          <a:lstStyle/>
          <a:p>
            <a:fld id="{9E50C65C-089C-4305-B415-E1490E0E216C}" type="datetimeFigureOut">
              <a:rPr lang="en-US" smtClean="0"/>
              <a:t>7/22/2021</a:t>
            </a:fld>
            <a:endParaRPr lang="en-US"/>
          </a:p>
        </p:txBody>
      </p:sp>
      <p:sp>
        <p:nvSpPr>
          <p:cNvPr id="4" name="Footer Placeholder 3">
            <a:extLst>
              <a:ext uri="{FF2B5EF4-FFF2-40B4-BE49-F238E27FC236}">
                <a16:creationId xmlns:a16="http://schemas.microsoft.com/office/drawing/2014/main" id="{60AE3477-1249-4D15-AAEA-935A3B0149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8B15EFB-FD20-4C60-B50E-527492DF7D77}"/>
              </a:ext>
            </a:extLst>
          </p:cNvPr>
          <p:cNvSpPr>
            <a:spLocks noGrp="1"/>
          </p:cNvSpPr>
          <p:nvPr>
            <p:ph type="sldNum" sz="quarter" idx="12"/>
          </p:nvPr>
        </p:nvSpPr>
        <p:spPr/>
        <p:txBody>
          <a:bodyPr/>
          <a:lstStyle/>
          <a:p>
            <a:fld id="{1C115D4A-08F5-4AFD-A2BA-D84224D3F972}" type="slidenum">
              <a:rPr lang="en-US" smtClean="0"/>
              <a:t>‹#›</a:t>
            </a:fld>
            <a:endParaRPr lang="en-US"/>
          </a:p>
        </p:txBody>
      </p:sp>
    </p:spTree>
    <p:extLst>
      <p:ext uri="{BB962C8B-B14F-4D97-AF65-F5344CB8AC3E}">
        <p14:creationId xmlns:p14="http://schemas.microsoft.com/office/powerpoint/2010/main" val="6889823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909186-C3A0-4AA4-9AF2-4FE07699D9C1}"/>
              </a:ext>
            </a:extLst>
          </p:cNvPr>
          <p:cNvSpPr>
            <a:spLocks noGrp="1"/>
          </p:cNvSpPr>
          <p:nvPr>
            <p:ph type="dt" sz="half" idx="10"/>
          </p:nvPr>
        </p:nvSpPr>
        <p:spPr/>
        <p:txBody>
          <a:bodyPr/>
          <a:lstStyle/>
          <a:p>
            <a:fld id="{9E50C65C-089C-4305-B415-E1490E0E216C}" type="datetimeFigureOut">
              <a:rPr lang="en-US" smtClean="0"/>
              <a:t>7/22/2021</a:t>
            </a:fld>
            <a:endParaRPr lang="en-US"/>
          </a:p>
        </p:txBody>
      </p:sp>
      <p:sp>
        <p:nvSpPr>
          <p:cNvPr id="3" name="Footer Placeholder 2">
            <a:extLst>
              <a:ext uri="{FF2B5EF4-FFF2-40B4-BE49-F238E27FC236}">
                <a16:creationId xmlns:a16="http://schemas.microsoft.com/office/drawing/2014/main" id="{61185941-D289-4C2E-995A-DD22688BE48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CE1DC3-6D32-42E0-BD58-EB6A53F6BBE0}"/>
              </a:ext>
            </a:extLst>
          </p:cNvPr>
          <p:cNvSpPr>
            <a:spLocks noGrp="1"/>
          </p:cNvSpPr>
          <p:nvPr>
            <p:ph type="sldNum" sz="quarter" idx="12"/>
          </p:nvPr>
        </p:nvSpPr>
        <p:spPr/>
        <p:txBody>
          <a:bodyPr/>
          <a:lstStyle/>
          <a:p>
            <a:fld id="{1C115D4A-08F5-4AFD-A2BA-D84224D3F972}" type="slidenum">
              <a:rPr lang="en-US" smtClean="0"/>
              <a:t>‹#›</a:t>
            </a:fld>
            <a:endParaRPr lang="en-US"/>
          </a:p>
        </p:txBody>
      </p:sp>
    </p:spTree>
    <p:extLst>
      <p:ext uri="{BB962C8B-B14F-4D97-AF65-F5344CB8AC3E}">
        <p14:creationId xmlns:p14="http://schemas.microsoft.com/office/powerpoint/2010/main" val="3438853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B0621-1D96-4F04-918C-8603F56AF9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9003CC-7A49-4CDF-ADA0-28F0B61779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a:extLst>
              <a:ext uri="{FF2B5EF4-FFF2-40B4-BE49-F238E27FC236}">
                <a16:creationId xmlns:a16="http://schemas.microsoft.com/office/drawing/2014/main" id="{FF8E1FF5-4DEF-4AB7-A056-C283CAF34047}"/>
              </a:ext>
            </a:extLst>
          </p:cNvPr>
          <p:cNvSpPr>
            <a:spLocks noGrp="1"/>
          </p:cNvSpPr>
          <p:nvPr>
            <p:ph type="dt" sz="half" idx="10"/>
          </p:nvPr>
        </p:nvSpPr>
        <p:spPr/>
        <p:txBody>
          <a:bodyPr/>
          <a:lstStyle/>
          <a:p>
            <a:r>
              <a:rPr lang="en-US"/>
              <a:t>#nTIDE</a:t>
            </a:r>
          </a:p>
        </p:txBody>
      </p:sp>
      <p:sp>
        <p:nvSpPr>
          <p:cNvPr id="11" name="Footer Placeholder 10">
            <a:extLst>
              <a:ext uri="{FF2B5EF4-FFF2-40B4-BE49-F238E27FC236}">
                <a16:creationId xmlns:a16="http://schemas.microsoft.com/office/drawing/2014/main" id="{8242BBB1-942C-4DBA-B132-88195F17E2FA}"/>
              </a:ext>
            </a:extLst>
          </p:cNvPr>
          <p:cNvSpPr>
            <a:spLocks noGrp="1"/>
          </p:cNvSpPr>
          <p:nvPr>
            <p:ph type="ftr" sz="quarter" idx="11"/>
          </p:nvPr>
        </p:nvSpPr>
        <p:spPr/>
        <p:txBody>
          <a:bodyPr/>
          <a:lstStyle/>
          <a:p>
            <a:endParaRPr lang="en-US"/>
          </a:p>
        </p:txBody>
      </p:sp>
      <p:sp>
        <p:nvSpPr>
          <p:cNvPr id="12" name="Slide Number Placeholder 11">
            <a:extLst>
              <a:ext uri="{FF2B5EF4-FFF2-40B4-BE49-F238E27FC236}">
                <a16:creationId xmlns:a16="http://schemas.microsoft.com/office/drawing/2014/main" id="{15075F1E-16B5-4FF2-B83E-939969ACCDA0}"/>
              </a:ext>
            </a:extLst>
          </p:cNvPr>
          <p:cNvSpPr>
            <a:spLocks noGrp="1"/>
          </p:cNvSpPr>
          <p:nvPr>
            <p:ph type="sldNum" sz="quarter" idx="12"/>
          </p:nvPr>
        </p:nvSpPr>
        <p:spPr/>
        <p:txBody>
          <a:bodyPr/>
          <a:lstStyle/>
          <a:p>
            <a:fld id="{9C637C1D-740A-4EE7-9AC7-DE15DA94B719}" type="slidenum">
              <a:rPr lang="en-US" smtClean="0"/>
              <a:t>‹#›</a:t>
            </a:fld>
            <a:endParaRPr lang="en-US"/>
          </a:p>
        </p:txBody>
      </p:sp>
    </p:spTree>
    <p:extLst>
      <p:ext uri="{BB962C8B-B14F-4D97-AF65-F5344CB8AC3E}">
        <p14:creationId xmlns:p14="http://schemas.microsoft.com/office/powerpoint/2010/main" val="19056836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43711-D648-4C0D-AB3F-E34726DA05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DCE06BE-D09F-4E50-899F-17EB4054B7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7079105-8BF1-4D72-8DA8-9D61EC161D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6F5C05-4114-482B-9A8C-8DBEC7CEF186}"/>
              </a:ext>
            </a:extLst>
          </p:cNvPr>
          <p:cNvSpPr>
            <a:spLocks noGrp="1"/>
          </p:cNvSpPr>
          <p:nvPr>
            <p:ph type="dt" sz="half" idx="10"/>
          </p:nvPr>
        </p:nvSpPr>
        <p:spPr/>
        <p:txBody>
          <a:bodyPr/>
          <a:lstStyle/>
          <a:p>
            <a:fld id="{9E50C65C-089C-4305-B415-E1490E0E216C}" type="datetimeFigureOut">
              <a:rPr lang="en-US" smtClean="0"/>
              <a:t>7/22/2021</a:t>
            </a:fld>
            <a:endParaRPr lang="en-US"/>
          </a:p>
        </p:txBody>
      </p:sp>
      <p:sp>
        <p:nvSpPr>
          <p:cNvPr id="6" name="Footer Placeholder 5">
            <a:extLst>
              <a:ext uri="{FF2B5EF4-FFF2-40B4-BE49-F238E27FC236}">
                <a16:creationId xmlns:a16="http://schemas.microsoft.com/office/drawing/2014/main" id="{BBDB9E2A-F46D-4C99-BCAE-8B3743FA8C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348B48-6752-4E3E-AA94-47A277D88A7C}"/>
              </a:ext>
            </a:extLst>
          </p:cNvPr>
          <p:cNvSpPr>
            <a:spLocks noGrp="1"/>
          </p:cNvSpPr>
          <p:nvPr>
            <p:ph type="sldNum" sz="quarter" idx="12"/>
          </p:nvPr>
        </p:nvSpPr>
        <p:spPr/>
        <p:txBody>
          <a:bodyPr/>
          <a:lstStyle/>
          <a:p>
            <a:fld id="{1C115D4A-08F5-4AFD-A2BA-D84224D3F972}" type="slidenum">
              <a:rPr lang="en-US" smtClean="0"/>
              <a:t>‹#›</a:t>
            </a:fld>
            <a:endParaRPr lang="en-US"/>
          </a:p>
        </p:txBody>
      </p:sp>
    </p:spTree>
    <p:extLst>
      <p:ext uri="{BB962C8B-B14F-4D97-AF65-F5344CB8AC3E}">
        <p14:creationId xmlns:p14="http://schemas.microsoft.com/office/powerpoint/2010/main" val="37053439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917E8-CF83-4B27-BCF9-ABED7D3CE9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086AB55-37AD-4B67-9AA9-B9AE9EC811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79A9B1E-D3B7-49F9-AAAA-6A2C37CB3E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5AF157-E96C-45E6-8200-E0F7757603DA}"/>
              </a:ext>
            </a:extLst>
          </p:cNvPr>
          <p:cNvSpPr>
            <a:spLocks noGrp="1"/>
          </p:cNvSpPr>
          <p:nvPr>
            <p:ph type="dt" sz="half" idx="10"/>
          </p:nvPr>
        </p:nvSpPr>
        <p:spPr/>
        <p:txBody>
          <a:bodyPr/>
          <a:lstStyle/>
          <a:p>
            <a:fld id="{9E50C65C-089C-4305-B415-E1490E0E216C}" type="datetimeFigureOut">
              <a:rPr lang="en-US" smtClean="0"/>
              <a:t>7/22/2021</a:t>
            </a:fld>
            <a:endParaRPr lang="en-US"/>
          </a:p>
        </p:txBody>
      </p:sp>
      <p:sp>
        <p:nvSpPr>
          <p:cNvPr id="6" name="Footer Placeholder 5">
            <a:extLst>
              <a:ext uri="{FF2B5EF4-FFF2-40B4-BE49-F238E27FC236}">
                <a16:creationId xmlns:a16="http://schemas.microsoft.com/office/drawing/2014/main" id="{54BED112-CA56-49ED-894C-7502F9683F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7297AF-5369-40C0-BEF0-DF84915C0DB5}"/>
              </a:ext>
            </a:extLst>
          </p:cNvPr>
          <p:cNvSpPr>
            <a:spLocks noGrp="1"/>
          </p:cNvSpPr>
          <p:nvPr>
            <p:ph type="sldNum" sz="quarter" idx="12"/>
          </p:nvPr>
        </p:nvSpPr>
        <p:spPr/>
        <p:txBody>
          <a:bodyPr/>
          <a:lstStyle/>
          <a:p>
            <a:fld id="{1C115D4A-08F5-4AFD-A2BA-D84224D3F972}" type="slidenum">
              <a:rPr lang="en-US" smtClean="0"/>
              <a:t>‹#›</a:t>
            </a:fld>
            <a:endParaRPr lang="en-US"/>
          </a:p>
        </p:txBody>
      </p:sp>
    </p:spTree>
    <p:extLst>
      <p:ext uri="{BB962C8B-B14F-4D97-AF65-F5344CB8AC3E}">
        <p14:creationId xmlns:p14="http://schemas.microsoft.com/office/powerpoint/2010/main" val="1131091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BEFD4-BFD9-4EFF-97C5-EE0761408D8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E32D7B-12AB-4E87-9DD9-CAEF681AD8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F80744-F3C1-4C4B-86A5-157D260F4A5D}"/>
              </a:ext>
            </a:extLst>
          </p:cNvPr>
          <p:cNvSpPr>
            <a:spLocks noGrp="1"/>
          </p:cNvSpPr>
          <p:nvPr>
            <p:ph type="dt" sz="half" idx="10"/>
          </p:nvPr>
        </p:nvSpPr>
        <p:spPr/>
        <p:txBody>
          <a:bodyPr/>
          <a:lstStyle/>
          <a:p>
            <a:fld id="{9E50C65C-089C-4305-B415-E1490E0E216C}" type="datetimeFigureOut">
              <a:rPr lang="en-US" smtClean="0"/>
              <a:t>7/22/2021</a:t>
            </a:fld>
            <a:endParaRPr lang="en-US"/>
          </a:p>
        </p:txBody>
      </p:sp>
      <p:sp>
        <p:nvSpPr>
          <p:cNvPr id="5" name="Footer Placeholder 4">
            <a:extLst>
              <a:ext uri="{FF2B5EF4-FFF2-40B4-BE49-F238E27FC236}">
                <a16:creationId xmlns:a16="http://schemas.microsoft.com/office/drawing/2014/main" id="{033E7E35-C3B3-4C2E-B11F-E5CE606CFF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6DEDFD-77E5-4766-A2FD-71A6D9F0B5B4}"/>
              </a:ext>
            </a:extLst>
          </p:cNvPr>
          <p:cNvSpPr>
            <a:spLocks noGrp="1"/>
          </p:cNvSpPr>
          <p:nvPr>
            <p:ph type="sldNum" sz="quarter" idx="12"/>
          </p:nvPr>
        </p:nvSpPr>
        <p:spPr/>
        <p:txBody>
          <a:bodyPr/>
          <a:lstStyle/>
          <a:p>
            <a:fld id="{1C115D4A-08F5-4AFD-A2BA-D84224D3F972}" type="slidenum">
              <a:rPr lang="en-US" smtClean="0"/>
              <a:t>‹#›</a:t>
            </a:fld>
            <a:endParaRPr lang="en-US"/>
          </a:p>
        </p:txBody>
      </p:sp>
    </p:spTree>
    <p:extLst>
      <p:ext uri="{BB962C8B-B14F-4D97-AF65-F5344CB8AC3E}">
        <p14:creationId xmlns:p14="http://schemas.microsoft.com/office/powerpoint/2010/main" val="11099255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255373-0862-4F95-B587-34ED6312DA1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1D73275-922D-43CC-8866-BA64242EEC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E00323-CDB1-4F74-BB8C-B38ECE0702F3}"/>
              </a:ext>
            </a:extLst>
          </p:cNvPr>
          <p:cNvSpPr>
            <a:spLocks noGrp="1"/>
          </p:cNvSpPr>
          <p:nvPr>
            <p:ph type="dt" sz="half" idx="10"/>
          </p:nvPr>
        </p:nvSpPr>
        <p:spPr/>
        <p:txBody>
          <a:bodyPr/>
          <a:lstStyle/>
          <a:p>
            <a:fld id="{9E50C65C-089C-4305-B415-E1490E0E216C}" type="datetimeFigureOut">
              <a:rPr lang="en-US" smtClean="0"/>
              <a:t>7/22/2021</a:t>
            </a:fld>
            <a:endParaRPr lang="en-US"/>
          </a:p>
        </p:txBody>
      </p:sp>
      <p:sp>
        <p:nvSpPr>
          <p:cNvPr id="5" name="Footer Placeholder 4">
            <a:extLst>
              <a:ext uri="{FF2B5EF4-FFF2-40B4-BE49-F238E27FC236}">
                <a16:creationId xmlns:a16="http://schemas.microsoft.com/office/drawing/2014/main" id="{DF0C4EAC-487A-4A8F-ABF9-9A5F220EB3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93738C-6F9D-4FE3-8883-DDBDD3E664D8}"/>
              </a:ext>
            </a:extLst>
          </p:cNvPr>
          <p:cNvSpPr>
            <a:spLocks noGrp="1"/>
          </p:cNvSpPr>
          <p:nvPr>
            <p:ph type="sldNum" sz="quarter" idx="12"/>
          </p:nvPr>
        </p:nvSpPr>
        <p:spPr/>
        <p:txBody>
          <a:bodyPr/>
          <a:lstStyle/>
          <a:p>
            <a:fld id="{1C115D4A-08F5-4AFD-A2BA-D84224D3F972}" type="slidenum">
              <a:rPr lang="en-US" smtClean="0"/>
              <a:t>‹#›</a:t>
            </a:fld>
            <a:endParaRPr lang="en-US"/>
          </a:p>
        </p:txBody>
      </p:sp>
    </p:spTree>
    <p:extLst>
      <p:ext uri="{BB962C8B-B14F-4D97-AF65-F5344CB8AC3E}">
        <p14:creationId xmlns:p14="http://schemas.microsoft.com/office/powerpoint/2010/main" val="31099838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F77C1-7986-4125-9379-9D18030013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150DDAB-0889-41E6-B009-B5AE6FF979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4CFF186-5A4F-4570-95AA-FCB3987360A0}"/>
              </a:ext>
            </a:extLst>
          </p:cNvPr>
          <p:cNvSpPr>
            <a:spLocks noGrp="1"/>
          </p:cNvSpPr>
          <p:nvPr>
            <p:ph type="dt" sz="half" idx="10"/>
          </p:nvPr>
        </p:nvSpPr>
        <p:spPr/>
        <p:txBody>
          <a:bodyPr/>
          <a:lstStyle/>
          <a:p>
            <a:fld id="{2C6121F6-B5B2-4BB2-ACDA-B3BABCBB2045}" type="datetimeFigureOut">
              <a:rPr lang="en-US" smtClean="0"/>
              <a:t>7/22/2021</a:t>
            </a:fld>
            <a:endParaRPr lang="en-US"/>
          </a:p>
        </p:txBody>
      </p:sp>
      <p:sp>
        <p:nvSpPr>
          <p:cNvPr id="5" name="Footer Placeholder 4">
            <a:extLst>
              <a:ext uri="{FF2B5EF4-FFF2-40B4-BE49-F238E27FC236}">
                <a16:creationId xmlns:a16="http://schemas.microsoft.com/office/drawing/2014/main" id="{B0A1EE1E-D447-46F2-955E-8C9E9591F5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AD9964-3C1B-4FAF-B3A0-4E1AA512F7DF}"/>
              </a:ext>
            </a:extLst>
          </p:cNvPr>
          <p:cNvSpPr>
            <a:spLocks noGrp="1"/>
          </p:cNvSpPr>
          <p:nvPr>
            <p:ph type="sldNum" sz="quarter" idx="12"/>
          </p:nvPr>
        </p:nvSpPr>
        <p:spPr/>
        <p:txBody>
          <a:bodyPr/>
          <a:lstStyle/>
          <a:p>
            <a:fld id="{EDBD9461-0D33-43D6-B0AA-4AF63625BB56}" type="slidenum">
              <a:rPr lang="en-US" smtClean="0"/>
              <a:t>‹#›</a:t>
            </a:fld>
            <a:endParaRPr lang="en-US"/>
          </a:p>
        </p:txBody>
      </p:sp>
    </p:spTree>
    <p:extLst>
      <p:ext uri="{BB962C8B-B14F-4D97-AF65-F5344CB8AC3E}">
        <p14:creationId xmlns:p14="http://schemas.microsoft.com/office/powerpoint/2010/main" val="22290012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EA1DA-3A16-4423-880F-766C8117D4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BC6CCB-7CFC-4680-86E7-E34CBD6E24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BA053E-C8E3-44C9-A228-4E0E4B4BC2EF}"/>
              </a:ext>
            </a:extLst>
          </p:cNvPr>
          <p:cNvSpPr>
            <a:spLocks noGrp="1"/>
          </p:cNvSpPr>
          <p:nvPr>
            <p:ph type="dt" sz="half" idx="10"/>
          </p:nvPr>
        </p:nvSpPr>
        <p:spPr/>
        <p:txBody>
          <a:bodyPr/>
          <a:lstStyle/>
          <a:p>
            <a:fld id="{2C6121F6-B5B2-4BB2-ACDA-B3BABCBB2045}" type="datetimeFigureOut">
              <a:rPr lang="en-US" smtClean="0"/>
              <a:t>7/22/2021</a:t>
            </a:fld>
            <a:endParaRPr lang="en-US"/>
          </a:p>
        </p:txBody>
      </p:sp>
      <p:sp>
        <p:nvSpPr>
          <p:cNvPr id="5" name="Footer Placeholder 4">
            <a:extLst>
              <a:ext uri="{FF2B5EF4-FFF2-40B4-BE49-F238E27FC236}">
                <a16:creationId xmlns:a16="http://schemas.microsoft.com/office/drawing/2014/main" id="{4546B84A-480D-43AC-8C27-2DA202A9D8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9A8BB6-A33D-4100-9128-543FE44C551E}"/>
              </a:ext>
            </a:extLst>
          </p:cNvPr>
          <p:cNvSpPr>
            <a:spLocks noGrp="1"/>
          </p:cNvSpPr>
          <p:nvPr>
            <p:ph type="sldNum" sz="quarter" idx="12"/>
          </p:nvPr>
        </p:nvSpPr>
        <p:spPr/>
        <p:txBody>
          <a:bodyPr/>
          <a:lstStyle/>
          <a:p>
            <a:fld id="{EDBD9461-0D33-43D6-B0AA-4AF63625BB56}" type="slidenum">
              <a:rPr lang="en-US" smtClean="0"/>
              <a:t>‹#›</a:t>
            </a:fld>
            <a:endParaRPr lang="en-US"/>
          </a:p>
        </p:txBody>
      </p:sp>
    </p:spTree>
    <p:extLst>
      <p:ext uri="{BB962C8B-B14F-4D97-AF65-F5344CB8AC3E}">
        <p14:creationId xmlns:p14="http://schemas.microsoft.com/office/powerpoint/2010/main" val="38422763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75E85-6987-429C-AA23-DF58FEF07E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DAA67CD-FA6E-4BC1-8A76-E1DD1EF3DB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EFD6E5-382B-45D8-A5FC-5A85C5150CB7}"/>
              </a:ext>
            </a:extLst>
          </p:cNvPr>
          <p:cNvSpPr>
            <a:spLocks noGrp="1"/>
          </p:cNvSpPr>
          <p:nvPr>
            <p:ph type="dt" sz="half" idx="10"/>
          </p:nvPr>
        </p:nvSpPr>
        <p:spPr/>
        <p:txBody>
          <a:bodyPr/>
          <a:lstStyle/>
          <a:p>
            <a:fld id="{2C6121F6-B5B2-4BB2-ACDA-B3BABCBB2045}" type="datetimeFigureOut">
              <a:rPr lang="en-US" smtClean="0"/>
              <a:t>7/22/2021</a:t>
            </a:fld>
            <a:endParaRPr lang="en-US"/>
          </a:p>
        </p:txBody>
      </p:sp>
      <p:sp>
        <p:nvSpPr>
          <p:cNvPr id="5" name="Footer Placeholder 4">
            <a:extLst>
              <a:ext uri="{FF2B5EF4-FFF2-40B4-BE49-F238E27FC236}">
                <a16:creationId xmlns:a16="http://schemas.microsoft.com/office/drawing/2014/main" id="{92CB9E64-32A3-47A0-8AAE-47F9D351B0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DFD969-1993-4165-9099-78ACC3C74565}"/>
              </a:ext>
            </a:extLst>
          </p:cNvPr>
          <p:cNvSpPr>
            <a:spLocks noGrp="1"/>
          </p:cNvSpPr>
          <p:nvPr>
            <p:ph type="sldNum" sz="quarter" idx="12"/>
          </p:nvPr>
        </p:nvSpPr>
        <p:spPr/>
        <p:txBody>
          <a:bodyPr/>
          <a:lstStyle/>
          <a:p>
            <a:fld id="{EDBD9461-0D33-43D6-B0AA-4AF63625BB56}" type="slidenum">
              <a:rPr lang="en-US" smtClean="0"/>
              <a:t>‹#›</a:t>
            </a:fld>
            <a:endParaRPr lang="en-US"/>
          </a:p>
        </p:txBody>
      </p:sp>
    </p:spTree>
    <p:extLst>
      <p:ext uri="{BB962C8B-B14F-4D97-AF65-F5344CB8AC3E}">
        <p14:creationId xmlns:p14="http://schemas.microsoft.com/office/powerpoint/2010/main" val="189160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3AF28-E166-46A5-9FFB-54198C079E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5931B3-1736-467C-BD3F-0AF6214A843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505AF5-3347-4E24-9745-F453579898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E3AC07-3E10-4402-9014-B69B983B6B33}"/>
              </a:ext>
            </a:extLst>
          </p:cNvPr>
          <p:cNvSpPr>
            <a:spLocks noGrp="1"/>
          </p:cNvSpPr>
          <p:nvPr>
            <p:ph type="dt" sz="half" idx="10"/>
          </p:nvPr>
        </p:nvSpPr>
        <p:spPr/>
        <p:txBody>
          <a:bodyPr/>
          <a:lstStyle/>
          <a:p>
            <a:fld id="{2C6121F6-B5B2-4BB2-ACDA-B3BABCBB2045}" type="datetimeFigureOut">
              <a:rPr lang="en-US" smtClean="0"/>
              <a:t>7/22/2021</a:t>
            </a:fld>
            <a:endParaRPr lang="en-US"/>
          </a:p>
        </p:txBody>
      </p:sp>
      <p:sp>
        <p:nvSpPr>
          <p:cNvPr id="6" name="Footer Placeholder 5">
            <a:extLst>
              <a:ext uri="{FF2B5EF4-FFF2-40B4-BE49-F238E27FC236}">
                <a16:creationId xmlns:a16="http://schemas.microsoft.com/office/drawing/2014/main" id="{30A2143D-59C3-44E8-B5E6-D466FFB9C8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9DC590-EBAF-4F9B-BAED-50E42ABCE7E3}"/>
              </a:ext>
            </a:extLst>
          </p:cNvPr>
          <p:cNvSpPr>
            <a:spLocks noGrp="1"/>
          </p:cNvSpPr>
          <p:nvPr>
            <p:ph type="sldNum" sz="quarter" idx="12"/>
          </p:nvPr>
        </p:nvSpPr>
        <p:spPr/>
        <p:txBody>
          <a:bodyPr/>
          <a:lstStyle/>
          <a:p>
            <a:fld id="{EDBD9461-0D33-43D6-B0AA-4AF63625BB56}" type="slidenum">
              <a:rPr lang="en-US" smtClean="0"/>
              <a:t>‹#›</a:t>
            </a:fld>
            <a:endParaRPr lang="en-US"/>
          </a:p>
        </p:txBody>
      </p:sp>
    </p:spTree>
    <p:extLst>
      <p:ext uri="{BB962C8B-B14F-4D97-AF65-F5344CB8AC3E}">
        <p14:creationId xmlns:p14="http://schemas.microsoft.com/office/powerpoint/2010/main" val="30401071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DFBEA-F805-4CD2-A5A0-6BFD0711D3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317972D-FA93-4153-BD19-252F96744F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9DEC472-2BF5-4DFC-84A2-E2C14A64A3B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601AFC9-1FC6-4F0D-A23B-5801745F42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3655C40-79EA-4EBB-8093-6A286D6BAC3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54D4129-E86C-485A-8699-D643718E1849}"/>
              </a:ext>
            </a:extLst>
          </p:cNvPr>
          <p:cNvSpPr>
            <a:spLocks noGrp="1"/>
          </p:cNvSpPr>
          <p:nvPr>
            <p:ph type="dt" sz="half" idx="10"/>
          </p:nvPr>
        </p:nvSpPr>
        <p:spPr/>
        <p:txBody>
          <a:bodyPr/>
          <a:lstStyle/>
          <a:p>
            <a:fld id="{2C6121F6-B5B2-4BB2-ACDA-B3BABCBB2045}" type="datetimeFigureOut">
              <a:rPr lang="en-US" smtClean="0"/>
              <a:t>7/22/2021</a:t>
            </a:fld>
            <a:endParaRPr lang="en-US"/>
          </a:p>
        </p:txBody>
      </p:sp>
      <p:sp>
        <p:nvSpPr>
          <p:cNvPr id="8" name="Footer Placeholder 7">
            <a:extLst>
              <a:ext uri="{FF2B5EF4-FFF2-40B4-BE49-F238E27FC236}">
                <a16:creationId xmlns:a16="http://schemas.microsoft.com/office/drawing/2014/main" id="{7CEE92D0-8D07-449C-ADCF-4AC14319454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D9EC987-ADF7-4DDB-A7D0-497318A6E548}"/>
              </a:ext>
            </a:extLst>
          </p:cNvPr>
          <p:cNvSpPr>
            <a:spLocks noGrp="1"/>
          </p:cNvSpPr>
          <p:nvPr>
            <p:ph type="sldNum" sz="quarter" idx="12"/>
          </p:nvPr>
        </p:nvSpPr>
        <p:spPr/>
        <p:txBody>
          <a:bodyPr/>
          <a:lstStyle/>
          <a:p>
            <a:fld id="{EDBD9461-0D33-43D6-B0AA-4AF63625BB56}" type="slidenum">
              <a:rPr lang="en-US" smtClean="0"/>
              <a:t>‹#›</a:t>
            </a:fld>
            <a:endParaRPr lang="en-US"/>
          </a:p>
        </p:txBody>
      </p:sp>
    </p:spTree>
    <p:extLst>
      <p:ext uri="{BB962C8B-B14F-4D97-AF65-F5344CB8AC3E}">
        <p14:creationId xmlns:p14="http://schemas.microsoft.com/office/powerpoint/2010/main" val="38380378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C7A16-8CF2-4548-8C5F-2E8B94901AA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C533CDD-C4AA-4368-9C6C-39374DE89486}"/>
              </a:ext>
            </a:extLst>
          </p:cNvPr>
          <p:cNvSpPr>
            <a:spLocks noGrp="1"/>
          </p:cNvSpPr>
          <p:nvPr>
            <p:ph type="dt" sz="half" idx="10"/>
          </p:nvPr>
        </p:nvSpPr>
        <p:spPr/>
        <p:txBody>
          <a:bodyPr/>
          <a:lstStyle/>
          <a:p>
            <a:fld id="{2C6121F6-B5B2-4BB2-ACDA-B3BABCBB2045}" type="datetimeFigureOut">
              <a:rPr lang="en-US" smtClean="0"/>
              <a:t>7/22/2021</a:t>
            </a:fld>
            <a:endParaRPr lang="en-US"/>
          </a:p>
        </p:txBody>
      </p:sp>
      <p:sp>
        <p:nvSpPr>
          <p:cNvPr id="4" name="Footer Placeholder 3">
            <a:extLst>
              <a:ext uri="{FF2B5EF4-FFF2-40B4-BE49-F238E27FC236}">
                <a16:creationId xmlns:a16="http://schemas.microsoft.com/office/drawing/2014/main" id="{CB91F381-F116-46EC-952C-F100AF09CB8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CEFF20-DF2F-439F-AA9D-4BDB6E4868F6}"/>
              </a:ext>
            </a:extLst>
          </p:cNvPr>
          <p:cNvSpPr>
            <a:spLocks noGrp="1"/>
          </p:cNvSpPr>
          <p:nvPr>
            <p:ph type="sldNum" sz="quarter" idx="12"/>
          </p:nvPr>
        </p:nvSpPr>
        <p:spPr/>
        <p:txBody>
          <a:bodyPr/>
          <a:lstStyle/>
          <a:p>
            <a:fld id="{EDBD9461-0D33-43D6-B0AA-4AF63625BB56}" type="slidenum">
              <a:rPr lang="en-US" smtClean="0"/>
              <a:t>‹#›</a:t>
            </a:fld>
            <a:endParaRPr lang="en-US"/>
          </a:p>
        </p:txBody>
      </p:sp>
    </p:spTree>
    <p:extLst>
      <p:ext uri="{BB962C8B-B14F-4D97-AF65-F5344CB8AC3E}">
        <p14:creationId xmlns:p14="http://schemas.microsoft.com/office/powerpoint/2010/main" val="3037050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95081-23F6-4139-8C00-ECCB7C539C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2BF1E0A-C434-4FFB-8EF8-2F51B4F073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DAD3E6A9-73CA-423C-BCCA-C95DFBBDE31E}"/>
              </a:ext>
            </a:extLst>
          </p:cNvPr>
          <p:cNvSpPr>
            <a:spLocks noGrp="1"/>
          </p:cNvSpPr>
          <p:nvPr>
            <p:ph type="dt" sz="half" idx="2"/>
          </p:nvPr>
        </p:nvSpPr>
        <p:spPr>
          <a:xfrm>
            <a:off x="838200" y="6356350"/>
            <a:ext cx="2743200" cy="35877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B1D76EF2-5255-459D-95EA-A80C0ABD2C14}"/>
              </a:ext>
            </a:extLst>
          </p:cNvPr>
          <p:cNvSpPr>
            <a:spLocks noGrp="1"/>
          </p:cNvSpPr>
          <p:nvPr>
            <p:ph type="ftr" sz="quarter" idx="3"/>
          </p:nvPr>
        </p:nvSpPr>
        <p:spPr>
          <a:xfrm>
            <a:off x="4038600" y="6356350"/>
            <a:ext cx="4114800" cy="35877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9725EFF7-C806-4E22-844C-F7D878D0F37A}"/>
              </a:ext>
            </a:extLst>
          </p:cNvPr>
          <p:cNvSpPr>
            <a:spLocks noGrp="1"/>
          </p:cNvSpPr>
          <p:nvPr>
            <p:ph type="sldNum" sz="quarter" idx="4"/>
          </p:nvPr>
        </p:nvSpPr>
        <p:spPr>
          <a:xfrm>
            <a:off x="8610600" y="6356350"/>
            <a:ext cx="2743200" cy="35877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4394164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D82408-C400-4914-BD26-8BC749DA26DA}"/>
              </a:ext>
            </a:extLst>
          </p:cNvPr>
          <p:cNvSpPr>
            <a:spLocks noGrp="1"/>
          </p:cNvSpPr>
          <p:nvPr>
            <p:ph type="dt" sz="half" idx="10"/>
          </p:nvPr>
        </p:nvSpPr>
        <p:spPr/>
        <p:txBody>
          <a:bodyPr/>
          <a:lstStyle/>
          <a:p>
            <a:fld id="{2C6121F6-B5B2-4BB2-ACDA-B3BABCBB2045}" type="datetimeFigureOut">
              <a:rPr lang="en-US" smtClean="0"/>
              <a:t>7/22/2021</a:t>
            </a:fld>
            <a:endParaRPr lang="en-US"/>
          </a:p>
        </p:txBody>
      </p:sp>
      <p:sp>
        <p:nvSpPr>
          <p:cNvPr id="3" name="Footer Placeholder 2">
            <a:extLst>
              <a:ext uri="{FF2B5EF4-FFF2-40B4-BE49-F238E27FC236}">
                <a16:creationId xmlns:a16="http://schemas.microsoft.com/office/drawing/2014/main" id="{E80C6E10-8DD8-4E4B-989B-0ED421B42FE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8F87EF-4510-4D21-9AEE-1589CD6789F5}"/>
              </a:ext>
            </a:extLst>
          </p:cNvPr>
          <p:cNvSpPr>
            <a:spLocks noGrp="1"/>
          </p:cNvSpPr>
          <p:nvPr>
            <p:ph type="sldNum" sz="quarter" idx="12"/>
          </p:nvPr>
        </p:nvSpPr>
        <p:spPr/>
        <p:txBody>
          <a:bodyPr/>
          <a:lstStyle/>
          <a:p>
            <a:fld id="{EDBD9461-0D33-43D6-B0AA-4AF63625BB56}" type="slidenum">
              <a:rPr lang="en-US" smtClean="0"/>
              <a:t>‹#›</a:t>
            </a:fld>
            <a:endParaRPr lang="en-US"/>
          </a:p>
        </p:txBody>
      </p:sp>
    </p:spTree>
    <p:extLst>
      <p:ext uri="{BB962C8B-B14F-4D97-AF65-F5344CB8AC3E}">
        <p14:creationId xmlns:p14="http://schemas.microsoft.com/office/powerpoint/2010/main" val="20552078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AC8EE-220B-47BA-92BD-C3C37E79DB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5CAE98A-C599-44D1-9397-B4E97CCA1E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27B77C-16FB-4753-9979-5AE3CAA5B0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A88CD4-3EC4-4668-BB8F-4946DA865ABA}"/>
              </a:ext>
            </a:extLst>
          </p:cNvPr>
          <p:cNvSpPr>
            <a:spLocks noGrp="1"/>
          </p:cNvSpPr>
          <p:nvPr>
            <p:ph type="dt" sz="half" idx="10"/>
          </p:nvPr>
        </p:nvSpPr>
        <p:spPr/>
        <p:txBody>
          <a:bodyPr/>
          <a:lstStyle/>
          <a:p>
            <a:fld id="{2C6121F6-B5B2-4BB2-ACDA-B3BABCBB2045}" type="datetimeFigureOut">
              <a:rPr lang="en-US" smtClean="0"/>
              <a:t>7/22/2021</a:t>
            </a:fld>
            <a:endParaRPr lang="en-US"/>
          </a:p>
        </p:txBody>
      </p:sp>
      <p:sp>
        <p:nvSpPr>
          <p:cNvPr id="6" name="Footer Placeholder 5">
            <a:extLst>
              <a:ext uri="{FF2B5EF4-FFF2-40B4-BE49-F238E27FC236}">
                <a16:creationId xmlns:a16="http://schemas.microsoft.com/office/drawing/2014/main" id="{6D7EDF3A-38F5-4FD2-8DDA-74E070D2A6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7FBFB1-BCE3-4312-AB5F-11E0D33FA920}"/>
              </a:ext>
            </a:extLst>
          </p:cNvPr>
          <p:cNvSpPr>
            <a:spLocks noGrp="1"/>
          </p:cNvSpPr>
          <p:nvPr>
            <p:ph type="sldNum" sz="quarter" idx="12"/>
          </p:nvPr>
        </p:nvSpPr>
        <p:spPr/>
        <p:txBody>
          <a:bodyPr/>
          <a:lstStyle/>
          <a:p>
            <a:fld id="{EDBD9461-0D33-43D6-B0AA-4AF63625BB56}" type="slidenum">
              <a:rPr lang="en-US" smtClean="0"/>
              <a:t>‹#›</a:t>
            </a:fld>
            <a:endParaRPr lang="en-US"/>
          </a:p>
        </p:txBody>
      </p:sp>
    </p:spTree>
    <p:extLst>
      <p:ext uri="{BB962C8B-B14F-4D97-AF65-F5344CB8AC3E}">
        <p14:creationId xmlns:p14="http://schemas.microsoft.com/office/powerpoint/2010/main" val="22110862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7C7CD-AAF8-4BFD-B6B0-1428C36A1E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A26F2DB-6677-4BB4-A07F-7CBCD38A9D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133DC4F-EB18-498D-8852-4E1A2AC578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2825F3-72F4-415F-ADA1-F45DE956BD21}"/>
              </a:ext>
            </a:extLst>
          </p:cNvPr>
          <p:cNvSpPr>
            <a:spLocks noGrp="1"/>
          </p:cNvSpPr>
          <p:nvPr>
            <p:ph type="dt" sz="half" idx="10"/>
          </p:nvPr>
        </p:nvSpPr>
        <p:spPr/>
        <p:txBody>
          <a:bodyPr/>
          <a:lstStyle/>
          <a:p>
            <a:fld id="{2C6121F6-B5B2-4BB2-ACDA-B3BABCBB2045}" type="datetimeFigureOut">
              <a:rPr lang="en-US" smtClean="0"/>
              <a:t>7/22/2021</a:t>
            </a:fld>
            <a:endParaRPr lang="en-US"/>
          </a:p>
        </p:txBody>
      </p:sp>
      <p:sp>
        <p:nvSpPr>
          <p:cNvPr id="6" name="Footer Placeholder 5">
            <a:extLst>
              <a:ext uri="{FF2B5EF4-FFF2-40B4-BE49-F238E27FC236}">
                <a16:creationId xmlns:a16="http://schemas.microsoft.com/office/drawing/2014/main" id="{AB562C22-56C6-4865-A6FB-6EAC990312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9F3F87-E152-4C5C-846D-A70983BBB247}"/>
              </a:ext>
            </a:extLst>
          </p:cNvPr>
          <p:cNvSpPr>
            <a:spLocks noGrp="1"/>
          </p:cNvSpPr>
          <p:nvPr>
            <p:ph type="sldNum" sz="quarter" idx="12"/>
          </p:nvPr>
        </p:nvSpPr>
        <p:spPr/>
        <p:txBody>
          <a:bodyPr/>
          <a:lstStyle/>
          <a:p>
            <a:fld id="{EDBD9461-0D33-43D6-B0AA-4AF63625BB56}" type="slidenum">
              <a:rPr lang="en-US" smtClean="0"/>
              <a:t>‹#›</a:t>
            </a:fld>
            <a:endParaRPr lang="en-US"/>
          </a:p>
        </p:txBody>
      </p:sp>
    </p:spTree>
    <p:extLst>
      <p:ext uri="{BB962C8B-B14F-4D97-AF65-F5344CB8AC3E}">
        <p14:creationId xmlns:p14="http://schemas.microsoft.com/office/powerpoint/2010/main" val="40501088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7278F-7256-4472-86E1-BED110701EE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E8BF380-3229-4B35-A74F-9AE6ECBB03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0EA2EA-A71D-4370-8378-09B517BD6762}"/>
              </a:ext>
            </a:extLst>
          </p:cNvPr>
          <p:cNvSpPr>
            <a:spLocks noGrp="1"/>
          </p:cNvSpPr>
          <p:nvPr>
            <p:ph type="dt" sz="half" idx="10"/>
          </p:nvPr>
        </p:nvSpPr>
        <p:spPr/>
        <p:txBody>
          <a:bodyPr/>
          <a:lstStyle/>
          <a:p>
            <a:fld id="{2C6121F6-B5B2-4BB2-ACDA-B3BABCBB2045}" type="datetimeFigureOut">
              <a:rPr lang="en-US" smtClean="0"/>
              <a:t>7/22/2021</a:t>
            </a:fld>
            <a:endParaRPr lang="en-US"/>
          </a:p>
        </p:txBody>
      </p:sp>
      <p:sp>
        <p:nvSpPr>
          <p:cNvPr id="5" name="Footer Placeholder 4">
            <a:extLst>
              <a:ext uri="{FF2B5EF4-FFF2-40B4-BE49-F238E27FC236}">
                <a16:creationId xmlns:a16="http://schemas.microsoft.com/office/drawing/2014/main" id="{AF5267DB-1993-494D-9DDE-2E16C5FB4C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12AB01-2ED7-4CB7-BE30-8E79F659D46C}"/>
              </a:ext>
            </a:extLst>
          </p:cNvPr>
          <p:cNvSpPr>
            <a:spLocks noGrp="1"/>
          </p:cNvSpPr>
          <p:nvPr>
            <p:ph type="sldNum" sz="quarter" idx="12"/>
          </p:nvPr>
        </p:nvSpPr>
        <p:spPr/>
        <p:txBody>
          <a:bodyPr/>
          <a:lstStyle/>
          <a:p>
            <a:fld id="{EDBD9461-0D33-43D6-B0AA-4AF63625BB56}" type="slidenum">
              <a:rPr lang="en-US" smtClean="0"/>
              <a:t>‹#›</a:t>
            </a:fld>
            <a:endParaRPr lang="en-US"/>
          </a:p>
        </p:txBody>
      </p:sp>
    </p:spTree>
    <p:extLst>
      <p:ext uri="{BB962C8B-B14F-4D97-AF65-F5344CB8AC3E}">
        <p14:creationId xmlns:p14="http://schemas.microsoft.com/office/powerpoint/2010/main" val="41425506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3DA749-EA53-425E-A565-A9C7B8BAD69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53C3FF8-A5F2-4B1C-8CD1-EB07A32DA2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E51479-0B9D-4C20-9F42-FFD8743E5C83}"/>
              </a:ext>
            </a:extLst>
          </p:cNvPr>
          <p:cNvSpPr>
            <a:spLocks noGrp="1"/>
          </p:cNvSpPr>
          <p:nvPr>
            <p:ph type="dt" sz="half" idx="10"/>
          </p:nvPr>
        </p:nvSpPr>
        <p:spPr/>
        <p:txBody>
          <a:bodyPr/>
          <a:lstStyle/>
          <a:p>
            <a:fld id="{2C6121F6-B5B2-4BB2-ACDA-B3BABCBB2045}" type="datetimeFigureOut">
              <a:rPr lang="en-US" smtClean="0"/>
              <a:t>7/22/2021</a:t>
            </a:fld>
            <a:endParaRPr lang="en-US"/>
          </a:p>
        </p:txBody>
      </p:sp>
      <p:sp>
        <p:nvSpPr>
          <p:cNvPr id="5" name="Footer Placeholder 4">
            <a:extLst>
              <a:ext uri="{FF2B5EF4-FFF2-40B4-BE49-F238E27FC236}">
                <a16:creationId xmlns:a16="http://schemas.microsoft.com/office/drawing/2014/main" id="{10BCD6C0-951F-4E24-9F62-445B836A62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4D4881-54A6-4B37-874E-FAF79F3ABADA}"/>
              </a:ext>
            </a:extLst>
          </p:cNvPr>
          <p:cNvSpPr>
            <a:spLocks noGrp="1"/>
          </p:cNvSpPr>
          <p:nvPr>
            <p:ph type="sldNum" sz="quarter" idx="12"/>
          </p:nvPr>
        </p:nvSpPr>
        <p:spPr/>
        <p:txBody>
          <a:bodyPr/>
          <a:lstStyle/>
          <a:p>
            <a:fld id="{EDBD9461-0D33-43D6-B0AA-4AF63625BB56}" type="slidenum">
              <a:rPr lang="en-US" smtClean="0"/>
              <a:t>‹#›</a:t>
            </a:fld>
            <a:endParaRPr lang="en-US"/>
          </a:p>
        </p:txBody>
      </p:sp>
    </p:spTree>
    <p:extLst>
      <p:ext uri="{BB962C8B-B14F-4D97-AF65-F5344CB8AC3E}">
        <p14:creationId xmlns:p14="http://schemas.microsoft.com/office/powerpoint/2010/main" val="10786164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C2757830-8643-4967-8DD9-8E24B889F66B}"/>
              </a:ext>
              <a:ext uri="{C183D7F6-B498-43B3-948B-1728B52AA6E4}">
                <adec:decorative xmlns:adec="http://schemas.microsoft.com/office/drawing/2017/decorative" val="1"/>
              </a:ext>
            </a:extLst>
          </p:cNvPr>
          <p:cNvSpPr txBox="1">
            <a:spLocks/>
          </p:cNvSpPr>
          <p:nvPr/>
        </p:nvSpPr>
        <p:spPr>
          <a:xfrm>
            <a:off x="-1" y="1233714"/>
            <a:ext cx="4817883" cy="4564208"/>
          </a:xfrm>
          <a:prstGeom prst="rect">
            <a:avLst/>
          </a:prstGeom>
          <a:solidFill>
            <a:srgbClr val="1D4288"/>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endParaRPr lang="en-US"/>
          </a:p>
        </p:txBody>
      </p:sp>
      <p:sp>
        <p:nvSpPr>
          <p:cNvPr id="2" name="Title 1">
            <a:extLst>
              <a:ext uri="{FF2B5EF4-FFF2-40B4-BE49-F238E27FC236}">
                <a16:creationId xmlns:a16="http://schemas.microsoft.com/office/drawing/2014/main" id="{99670050-D1B7-4CBA-8DE1-683288EB2675}"/>
              </a:ext>
            </a:extLst>
          </p:cNvPr>
          <p:cNvSpPr>
            <a:spLocks noGrp="1"/>
          </p:cNvSpPr>
          <p:nvPr>
            <p:ph type="ctrTitle" hasCustomPrompt="1"/>
          </p:nvPr>
        </p:nvSpPr>
        <p:spPr>
          <a:xfrm>
            <a:off x="5919979" y="1838318"/>
            <a:ext cx="5842430" cy="1450567"/>
          </a:xfrm>
          <a:noFill/>
        </p:spPr>
        <p:txBody>
          <a:bodyPr anchor="ctr">
            <a:normAutofit/>
          </a:bodyPr>
          <a:lstStyle>
            <a:lvl1pPr algn="ctr">
              <a:defRPr sz="4800" b="1" i="0">
                <a:solidFill>
                  <a:srgbClr val="1D4288"/>
                </a:solidFill>
              </a:defRPr>
            </a:lvl1pPr>
          </a:lstStyle>
          <a:p>
            <a:r>
              <a:rPr lang="en-US" dirty="0" err="1"/>
              <a:t>nTIDE</a:t>
            </a:r>
            <a:r>
              <a:rPr lang="en-US" dirty="0"/>
              <a:t> Lunch &amp; Learn Webinar Series</a:t>
            </a:r>
          </a:p>
        </p:txBody>
      </p:sp>
      <p:sp>
        <p:nvSpPr>
          <p:cNvPr id="3" name="Subtitle 2">
            <a:extLst>
              <a:ext uri="{FF2B5EF4-FFF2-40B4-BE49-F238E27FC236}">
                <a16:creationId xmlns:a16="http://schemas.microsoft.com/office/drawing/2014/main" id="{0C5FBB6A-2C60-4860-9F73-B3B6C793E891}"/>
              </a:ext>
            </a:extLst>
          </p:cNvPr>
          <p:cNvSpPr>
            <a:spLocks noGrp="1"/>
          </p:cNvSpPr>
          <p:nvPr>
            <p:ph type="subTitle" idx="1" hasCustomPrompt="1"/>
          </p:nvPr>
        </p:nvSpPr>
        <p:spPr>
          <a:xfrm>
            <a:off x="5919979" y="3566596"/>
            <a:ext cx="5842431" cy="1467218"/>
          </a:xfrm>
        </p:spPr>
        <p:txBody>
          <a:bodyPr anchor="ctr">
            <a:normAutofit/>
          </a:bodyPr>
          <a:lstStyle>
            <a:lvl1pPr marL="0" indent="0" algn="ctr">
              <a:buNone/>
              <a:defRPr sz="1800" i="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Kessler Foundation, AUCD,</a:t>
            </a:r>
            <a:br>
              <a:rPr lang="en-US" dirty="0"/>
            </a:br>
            <a:r>
              <a:rPr lang="en-US" dirty="0"/>
              <a:t>University of New Hampshire Institute on Disability</a:t>
            </a:r>
            <a:br>
              <a:rPr lang="en-US" dirty="0"/>
            </a:br>
            <a:r>
              <a:rPr lang="en-US" dirty="0"/>
              <a:t>Episode #</a:t>
            </a:r>
            <a:br>
              <a:rPr lang="en-US" dirty="0"/>
            </a:br>
            <a:r>
              <a:rPr lang="en-US" dirty="0"/>
              <a:t>Date</a:t>
            </a:r>
          </a:p>
        </p:txBody>
      </p:sp>
      <p:sp>
        <p:nvSpPr>
          <p:cNvPr id="32" name="Rectangle 31">
            <a:extLst>
              <a:ext uri="{FF2B5EF4-FFF2-40B4-BE49-F238E27FC236}">
                <a16:creationId xmlns:a16="http://schemas.microsoft.com/office/drawing/2014/main" id="{294FA965-C0E9-41B4-83FD-463D87645777}"/>
              </a:ext>
            </a:extLst>
          </p:cNvPr>
          <p:cNvSpPr/>
          <p:nvPr/>
        </p:nvSpPr>
        <p:spPr>
          <a:xfrm>
            <a:off x="0" y="1117164"/>
            <a:ext cx="12192000" cy="180957"/>
          </a:xfrm>
          <a:prstGeom prst="rect">
            <a:avLst/>
          </a:prstGeom>
          <a:solidFill>
            <a:srgbClr val="F79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noFill/>
            </a:endParaRPr>
          </a:p>
        </p:txBody>
      </p:sp>
      <p:pic>
        <p:nvPicPr>
          <p:cNvPr id="48" name="Picture 47">
            <a:extLst>
              <a:ext uri="{FF2B5EF4-FFF2-40B4-BE49-F238E27FC236}">
                <a16:creationId xmlns:a16="http://schemas.microsoft.com/office/drawing/2014/main" id="{7484CDB2-6DCA-4531-81FD-4037CEDB66F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580" y="1997822"/>
            <a:ext cx="5055752" cy="3035992"/>
          </a:xfrm>
          <a:prstGeom prst="rect">
            <a:avLst/>
          </a:prstGeom>
        </p:spPr>
      </p:pic>
      <p:pic>
        <p:nvPicPr>
          <p:cNvPr id="10" name="Picture 9" descr="Institute on Disability/UCED">
            <a:extLst>
              <a:ext uri="{FF2B5EF4-FFF2-40B4-BE49-F238E27FC236}">
                <a16:creationId xmlns:a16="http://schemas.microsoft.com/office/drawing/2014/main" id="{358DFDDC-B737-4206-A33D-42E92AE5378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04548" y="5291068"/>
            <a:ext cx="2243496" cy="620541"/>
          </a:xfrm>
          <a:prstGeom prst="rect">
            <a:avLst/>
          </a:prstGeom>
        </p:spPr>
      </p:pic>
      <p:pic>
        <p:nvPicPr>
          <p:cNvPr id="11" name="Picture 10" descr="Kessler Foundation">
            <a:extLst>
              <a:ext uri="{FF2B5EF4-FFF2-40B4-BE49-F238E27FC236}">
                <a16:creationId xmlns:a16="http://schemas.microsoft.com/office/drawing/2014/main" id="{45B58A95-576A-411F-8789-086701B52A84}"/>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920" r="28503" b="37974"/>
          <a:stretch/>
        </p:blipFill>
        <p:spPr>
          <a:xfrm>
            <a:off x="5391583" y="5320885"/>
            <a:ext cx="1915952" cy="541312"/>
          </a:xfrm>
          <a:prstGeom prst="rect">
            <a:avLst/>
          </a:prstGeom>
        </p:spPr>
      </p:pic>
      <p:pic>
        <p:nvPicPr>
          <p:cNvPr id="12" name="Picture 11" descr="A close up of a sign&#10;&#10;Description automatically generated">
            <a:extLst>
              <a:ext uri="{FF2B5EF4-FFF2-40B4-BE49-F238E27FC236}">
                <a16:creationId xmlns:a16="http://schemas.microsoft.com/office/drawing/2014/main" id="{13C1A3BF-F2C3-45E5-A5BE-730282E29C1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164935" y="5313302"/>
            <a:ext cx="1547470" cy="556479"/>
          </a:xfrm>
          <a:prstGeom prst="rect">
            <a:avLst/>
          </a:prstGeom>
        </p:spPr>
      </p:pic>
    </p:spTree>
    <p:extLst>
      <p:ext uri="{BB962C8B-B14F-4D97-AF65-F5344CB8AC3E}">
        <p14:creationId xmlns:p14="http://schemas.microsoft.com/office/powerpoint/2010/main" val="30801097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B0621-1D96-4F04-918C-8603F56AF9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9003CC-7A49-4CDF-ADA0-28F0B61779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a:extLst>
              <a:ext uri="{FF2B5EF4-FFF2-40B4-BE49-F238E27FC236}">
                <a16:creationId xmlns:a16="http://schemas.microsoft.com/office/drawing/2014/main" id="{FF8E1FF5-4DEF-4AB7-A056-C283CAF34047}"/>
              </a:ext>
            </a:extLst>
          </p:cNvPr>
          <p:cNvSpPr>
            <a:spLocks noGrp="1"/>
          </p:cNvSpPr>
          <p:nvPr>
            <p:ph type="dt" sz="half" idx="10"/>
          </p:nvPr>
        </p:nvSpPr>
        <p:spPr/>
        <p:txBody>
          <a:bodyPr/>
          <a:lstStyle/>
          <a:p>
            <a:r>
              <a:rPr lang="en-US"/>
              <a:t>#nTIDE</a:t>
            </a:r>
          </a:p>
        </p:txBody>
      </p:sp>
      <p:sp>
        <p:nvSpPr>
          <p:cNvPr id="11" name="Footer Placeholder 10">
            <a:extLst>
              <a:ext uri="{FF2B5EF4-FFF2-40B4-BE49-F238E27FC236}">
                <a16:creationId xmlns:a16="http://schemas.microsoft.com/office/drawing/2014/main" id="{8242BBB1-942C-4DBA-B132-88195F17E2FA}"/>
              </a:ext>
            </a:extLst>
          </p:cNvPr>
          <p:cNvSpPr>
            <a:spLocks noGrp="1"/>
          </p:cNvSpPr>
          <p:nvPr>
            <p:ph type="ftr" sz="quarter" idx="11"/>
          </p:nvPr>
        </p:nvSpPr>
        <p:spPr/>
        <p:txBody>
          <a:bodyPr/>
          <a:lstStyle/>
          <a:p>
            <a:endParaRPr lang="en-US"/>
          </a:p>
        </p:txBody>
      </p:sp>
      <p:sp>
        <p:nvSpPr>
          <p:cNvPr id="12" name="Slide Number Placeholder 11">
            <a:extLst>
              <a:ext uri="{FF2B5EF4-FFF2-40B4-BE49-F238E27FC236}">
                <a16:creationId xmlns:a16="http://schemas.microsoft.com/office/drawing/2014/main" id="{15075F1E-16B5-4FF2-B83E-939969ACCDA0}"/>
              </a:ext>
            </a:extLst>
          </p:cNvPr>
          <p:cNvSpPr>
            <a:spLocks noGrp="1"/>
          </p:cNvSpPr>
          <p:nvPr>
            <p:ph type="sldNum" sz="quarter" idx="12"/>
          </p:nvPr>
        </p:nvSpPr>
        <p:spPr/>
        <p:txBody>
          <a:bodyPr/>
          <a:lstStyle/>
          <a:p>
            <a:fld id="{9C637C1D-740A-4EE7-9AC7-DE15DA94B719}" type="slidenum">
              <a:rPr lang="en-US" smtClean="0"/>
              <a:t>‹#›</a:t>
            </a:fld>
            <a:endParaRPr lang="en-US"/>
          </a:p>
        </p:txBody>
      </p:sp>
    </p:spTree>
    <p:extLst>
      <p:ext uri="{BB962C8B-B14F-4D97-AF65-F5344CB8AC3E}">
        <p14:creationId xmlns:p14="http://schemas.microsoft.com/office/powerpoint/2010/main" val="5381224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95081-23F6-4139-8C00-ECCB7C539C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2BF1E0A-C434-4FFB-8EF8-2F51B4F073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DAD3E6A9-73CA-423C-BCCA-C95DFBBDE31E}"/>
              </a:ext>
            </a:extLst>
          </p:cNvPr>
          <p:cNvSpPr>
            <a:spLocks noGrp="1"/>
          </p:cNvSpPr>
          <p:nvPr>
            <p:ph type="dt" sz="half" idx="2"/>
          </p:nvPr>
        </p:nvSpPr>
        <p:spPr>
          <a:xfrm>
            <a:off x="838200" y="6356350"/>
            <a:ext cx="2743200" cy="35877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B1D76EF2-5255-459D-95EA-A80C0ABD2C14}"/>
              </a:ext>
            </a:extLst>
          </p:cNvPr>
          <p:cNvSpPr>
            <a:spLocks noGrp="1"/>
          </p:cNvSpPr>
          <p:nvPr>
            <p:ph type="ftr" sz="quarter" idx="3"/>
          </p:nvPr>
        </p:nvSpPr>
        <p:spPr>
          <a:xfrm>
            <a:off x="4038600" y="6356350"/>
            <a:ext cx="4114800" cy="35877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9725EFF7-C806-4E22-844C-F7D878D0F37A}"/>
              </a:ext>
            </a:extLst>
          </p:cNvPr>
          <p:cNvSpPr>
            <a:spLocks noGrp="1"/>
          </p:cNvSpPr>
          <p:nvPr>
            <p:ph type="sldNum" sz="quarter" idx="4"/>
          </p:nvPr>
        </p:nvSpPr>
        <p:spPr>
          <a:xfrm>
            <a:off x="8610600" y="6356350"/>
            <a:ext cx="2743200" cy="35877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14917835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AC03B-0D8F-410F-943A-4BF8A5C161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97028F-0211-4056-81C6-93FA13B78D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813791-527E-4EF2-8983-F16C2C0C8FB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27808E6A-B4F2-40A2-9CA5-FB6C51527F21}"/>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CDB3228C-6597-4D0F-A65C-65209EFAE2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70AF7B83-AAA0-4BEB-9A52-BFE15E0B1A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25058112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1EDA1-74ED-4E4D-80F0-EEFC99BA865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7686FCE-64FB-4BEE-9C50-6EC8E88C74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1278D2-C1B9-49BD-A074-CBA66AD2C4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3E0751-E261-4C41-B61C-2D90B2C6C4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CA9DB7-3899-4BF3-8781-0A485D5F6B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394AEF92-4B35-4CF3-831A-94880B42DB0B}"/>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11" name="Footer Placeholder 4">
            <a:extLst>
              <a:ext uri="{FF2B5EF4-FFF2-40B4-BE49-F238E27FC236}">
                <a16:creationId xmlns:a16="http://schemas.microsoft.com/office/drawing/2014/main" id="{0C83B1EB-A1D1-47BB-9D2A-1E5C47374701}"/>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2" name="Slide Number Placeholder 5">
            <a:extLst>
              <a:ext uri="{FF2B5EF4-FFF2-40B4-BE49-F238E27FC236}">
                <a16:creationId xmlns:a16="http://schemas.microsoft.com/office/drawing/2014/main" id="{18FED95D-B791-4756-A36A-C7B38FFB1F80}"/>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2485870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AC03B-0D8F-410F-943A-4BF8A5C161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97028F-0211-4056-81C6-93FA13B78D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813791-527E-4EF2-8983-F16C2C0C8FB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27808E6A-B4F2-40A2-9CA5-FB6C51527F21}"/>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CDB3228C-6597-4D0F-A65C-65209EFAE2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70AF7B83-AAA0-4BEB-9A52-BFE15E0B1A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9376444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53EB3-36B3-417A-B97B-092F4642E215}"/>
              </a:ext>
            </a:extLst>
          </p:cNvPr>
          <p:cNvSpPr>
            <a:spLocks noGrp="1"/>
          </p:cNvSpPr>
          <p:nvPr>
            <p:ph type="title"/>
          </p:nvPr>
        </p:nvSpPr>
        <p:spPr/>
        <p:txBody>
          <a:bodyPr/>
          <a:lstStyle/>
          <a:p>
            <a:r>
              <a:rPr lang="en-US"/>
              <a:t>Click to edit Master title style</a:t>
            </a:r>
          </a:p>
        </p:txBody>
      </p:sp>
      <p:sp>
        <p:nvSpPr>
          <p:cNvPr id="6" name="Date Placeholder 3">
            <a:extLst>
              <a:ext uri="{FF2B5EF4-FFF2-40B4-BE49-F238E27FC236}">
                <a16:creationId xmlns:a16="http://schemas.microsoft.com/office/drawing/2014/main" id="{4133FA6F-9949-4137-AA26-A9C1F3C72D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7" name="Footer Placeholder 4">
            <a:extLst>
              <a:ext uri="{FF2B5EF4-FFF2-40B4-BE49-F238E27FC236}">
                <a16:creationId xmlns:a16="http://schemas.microsoft.com/office/drawing/2014/main" id="{D657E03C-4682-477A-ADE9-21CD5F7594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8" name="Slide Number Placeholder 5">
            <a:extLst>
              <a:ext uri="{FF2B5EF4-FFF2-40B4-BE49-F238E27FC236}">
                <a16:creationId xmlns:a16="http://schemas.microsoft.com/office/drawing/2014/main" id="{1115F16B-6A99-4978-B68A-34F59F34AD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2482872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7EBC40F5-17E0-4456-8659-FF531506DB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6" name="Footer Placeholder 4">
            <a:extLst>
              <a:ext uri="{FF2B5EF4-FFF2-40B4-BE49-F238E27FC236}">
                <a16:creationId xmlns:a16="http://schemas.microsoft.com/office/drawing/2014/main" id="{A3FF5BCE-2844-4AFF-8CDC-F83CF5AC05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7" name="Slide Number Placeholder 5">
            <a:extLst>
              <a:ext uri="{FF2B5EF4-FFF2-40B4-BE49-F238E27FC236}">
                <a16:creationId xmlns:a16="http://schemas.microsoft.com/office/drawing/2014/main" id="{8EFCD86D-2E58-446B-AD12-C62A689247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33225951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5682B-617A-402D-B8EB-681C1542BC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25C791-5743-4AD2-A39C-E4D6AAF13D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AEAA6CF-4382-4AF5-B1F0-C0D5FC0650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9CD9E96F-A4F0-42DA-B7BB-1AE6CA1DF14A}"/>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DAA3998E-EF43-4811-AC4E-2AB0765334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228769E3-2397-46AB-A4E0-E82900D861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33568696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7770B-F7B7-4153-B0D7-43F680FF0D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92E431-C5AF-4617-A7C7-ABEE5F9320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B4D63DA-531B-462F-B9CC-705DEEAD1A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9752C9FF-B664-45CD-B1D6-7C85CCA0E199}"/>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B59CE466-E188-4443-8905-2A42E4F282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4F6CC2A3-9F62-4500-907F-D7B351332B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10020762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78AC1-4F2E-4DBF-8C30-0835870AFB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3CF65C-6ACE-4F71-9F4C-024B6F5622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7FF8A39-33C1-481C-B7F8-84E06D4F50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8" name="Footer Placeholder 4">
            <a:extLst>
              <a:ext uri="{FF2B5EF4-FFF2-40B4-BE49-F238E27FC236}">
                <a16:creationId xmlns:a16="http://schemas.microsoft.com/office/drawing/2014/main" id="{B089AE88-9060-41BC-AFA1-8C5A3BB09B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9" name="Slide Number Placeholder 5">
            <a:extLst>
              <a:ext uri="{FF2B5EF4-FFF2-40B4-BE49-F238E27FC236}">
                <a16:creationId xmlns:a16="http://schemas.microsoft.com/office/drawing/2014/main" id="{B4DB17F2-7B46-454B-9E36-28EE527099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34113212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FB0C3C-69E4-4835-9CE0-2BB8EDF128C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001A30-B2A6-4318-8CC9-9BF403D57E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3DEBDE7-BFB6-4A4E-90BF-5C5891255F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8" name="Footer Placeholder 4">
            <a:extLst>
              <a:ext uri="{FF2B5EF4-FFF2-40B4-BE49-F238E27FC236}">
                <a16:creationId xmlns:a16="http://schemas.microsoft.com/office/drawing/2014/main" id="{94E2D06C-60D1-4D03-9DB3-533D4FA82B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9" name="Slide Number Placeholder 5">
            <a:extLst>
              <a:ext uri="{FF2B5EF4-FFF2-40B4-BE49-F238E27FC236}">
                <a16:creationId xmlns:a16="http://schemas.microsoft.com/office/drawing/2014/main" id="{690D75C5-E0DE-4E44-9C22-3219A4C79B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17804485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71422-625F-43AC-A453-5E2D5E741C0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FCB813-D8C2-4F85-8FDF-E1AC25DD2C33}"/>
              </a:ext>
            </a:extLst>
          </p:cNvPr>
          <p:cNvSpPr>
            <a:spLocks noGrp="1"/>
          </p:cNvSpPr>
          <p:nvPr>
            <p:ph type="dt" sz="half" idx="10"/>
          </p:nvPr>
        </p:nvSpPr>
        <p:spPr/>
        <p:txBody>
          <a:bodyPr/>
          <a:lstStyle/>
          <a:p>
            <a:r>
              <a:rPr lang="en-US"/>
              <a:t>#nTIDE</a:t>
            </a:r>
          </a:p>
        </p:txBody>
      </p:sp>
      <p:sp>
        <p:nvSpPr>
          <p:cNvPr id="4" name="Footer Placeholder 3">
            <a:extLst>
              <a:ext uri="{FF2B5EF4-FFF2-40B4-BE49-F238E27FC236}">
                <a16:creationId xmlns:a16="http://schemas.microsoft.com/office/drawing/2014/main" id="{3E6838CF-BB3B-464F-8BE5-57B56AF6D9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8566AE-21EA-4F6B-B84D-A50507CB5E70}"/>
              </a:ext>
            </a:extLst>
          </p:cNvPr>
          <p:cNvSpPr>
            <a:spLocks noGrp="1"/>
          </p:cNvSpPr>
          <p:nvPr>
            <p:ph type="sldNum" sz="quarter" idx="12"/>
          </p:nvPr>
        </p:nvSpPr>
        <p:spPr/>
        <p:txBody>
          <a:bodyPr/>
          <a:lstStyle/>
          <a:p>
            <a:fld id="{9C637C1D-740A-4EE7-9AC7-DE15DA94B719}" type="slidenum">
              <a:rPr lang="en-US" smtClean="0"/>
              <a:t>‹#›</a:t>
            </a:fld>
            <a:endParaRPr lang="en-US"/>
          </a:p>
        </p:txBody>
      </p:sp>
    </p:spTree>
    <p:extLst>
      <p:ext uri="{BB962C8B-B14F-4D97-AF65-F5344CB8AC3E}">
        <p14:creationId xmlns:p14="http://schemas.microsoft.com/office/powerpoint/2010/main" val="1961816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1EDA1-74ED-4E4D-80F0-EEFC99BA865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7686FCE-64FB-4BEE-9C50-6EC8E88C74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1278D2-C1B9-49BD-A074-CBA66AD2C4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3E0751-E261-4C41-B61C-2D90B2C6C4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CA9DB7-3899-4BF3-8781-0A485D5F6B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394AEF92-4B35-4CF3-831A-94880B42DB0B}"/>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11" name="Footer Placeholder 4">
            <a:extLst>
              <a:ext uri="{FF2B5EF4-FFF2-40B4-BE49-F238E27FC236}">
                <a16:creationId xmlns:a16="http://schemas.microsoft.com/office/drawing/2014/main" id="{0C83B1EB-A1D1-47BB-9D2A-1E5C47374701}"/>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2" name="Slide Number Placeholder 5">
            <a:extLst>
              <a:ext uri="{FF2B5EF4-FFF2-40B4-BE49-F238E27FC236}">
                <a16:creationId xmlns:a16="http://schemas.microsoft.com/office/drawing/2014/main" id="{18FED95D-B791-4756-A36A-C7B38FFB1F80}"/>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4170600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53EB3-36B3-417A-B97B-092F4642E215}"/>
              </a:ext>
            </a:extLst>
          </p:cNvPr>
          <p:cNvSpPr>
            <a:spLocks noGrp="1"/>
          </p:cNvSpPr>
          <p:nvPr>
            <p:ph type="title"/>
          </p:nvPr>
        </p:nvSpPr>
        <p:spPr/>
        <p:txBody>
          <a:bodyPr/>
          <a:lstStyle/>
          <a:p>
            <a:r>
              <a:rPr lang="en-US"/>
              <a:t>Click to edit Master title style</a:t>
            </a:r>
          </a:p>
        </p:txBody>
      </p:sp>
      <p:sp>
        <p:nvSpPr>
          <p:cNvPr id="6" name="Date Placeholder 3">
            <a:extLst>
              <a:ext uri="{FF2B5EF4-FFF2-40B4-BE49-F238E27FC236}">
                <a16:creationId xmlns:a16="http://schemas.microsoft.com/office/drawing/2014/main" id="{4133FA6F-9949-4137-AA26-A9C1F3C72D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7" name="Footer Placeholder 4">
            <a:extLst>
              <a:ext uri="{FF2B5EF4-FFF2-40B4-BE49-F238E27FC236}">
                <a16:creationId xmlns:a16="http://schemas.microsoft.com/office/drawing/2014/main" id="{D657E03C-4682-477A-ADE9-21CD5F7594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8" name="Slide Number Placeholder 5">
            <a:extLst>
              <a:ext uri="{FF2B5EF4-FFF2-40B4-BE49-F238E27FC236}">
                <a16:creationId xmlns:a16="http://schemas.microsoft.com/office/drawing/2014/main" id="{1115F16B-6A99-4978-B68A-34F59F34AD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4141732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7EBC40F5-17E0-4456-8659-FF531506DB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6" name="Footer Placeholder 4">
            <a:extLst>
              <a:ext uri="{FF2B5EF4-FFF2-40B4-BE49-F238E27FC236}">
                <a16:creationId xmlns:a16="http://schemas.microsoft.com/office/drawing/2014/main" id="{A3FF5BCE-2844-4AFF-8CDC-F83CF5AC05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7" name="Slide Number Placeholder 5">
            <a:extLst>
              <a:ext uri="{FF2B5EF4-FFF2-40B4-BE49-F238E27FC236}">
                <a16:creationId xmlns:a16="http://schemas.microsoft.com/office/drawing/2014/main" id="{8EFCD86D-2E58-446B-AD12-C62A689247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297435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5682B-617A-402D-B8EB-681C1542BC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25C791-5743-4AD2-A39C-E4D6AAF13D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AEAA6CF-4382-4AF5-B1F0-C0D5FC0650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9CD9E96F-A4F0-42DA-B7BB-1AE6CA1DF14A}"/>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DAA3998E-EF43-4811-AC4E-2AB0765334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228769E3-2397-46AB-A4E0-E82900D861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3065506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7770B-F7B7-4153-B0D7-43F680FF0D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92E431-C5AF-4617-A7C7-ABEE5F9320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B4D63DA-531B-462F-B9CC-705DEEAD1A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9752C9FF-B664-45CD-B1D6-7C85CCA0E199}"/>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B59CE466-E188-4443-8905-2A42E4F282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4F6CC2A3-9F62-4500-907F-D7B351332B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4124965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039431E-708C-4065-A18B-C6C2CBF4D66D}"/>
              </a:ext>
              <a:ext uri="{C183D7F6-B498-43B3-948B-1728B52AA6E4}">
                <adec:decorative xmlns:adec="http://schemas.microsoft.com/office/drawing/2017/decorative" val="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554140" y="209677"/>
            <a:ext cx="1345252" cy="807827"/>
          </a:xfrm>
          <a:prstGeom prst="rect">
            <a:avLst/>
          </a:prstGeom>
        </p:spPr>
      </p:pic>
      <p:sp>
        <p:nvSpPr>
          <p:cNvPr id="8" name="Title 1">
            <a:extLst>
              <a:ext uri="{FF2B5EF4-FFF2-40B4-BE49-F238E27FC236}">
                <a16:creationId xmlns:a16="http://schemas.microsoft.com/office/drawing/2014/main" id="{3A545C88-CE9B-4B11-96F3-5F0E512DA2F7}"/>
              </a:ext>
              <a:ext uri="{C183D7F6-B498-43B3-948B-1728B52AA6E4}">
                <adec:decorative xmlns:adec="http://schemas.microsoft.com/office/drawing/2017/decorative" val="1"/>
              </a:ext>
            </a:extLst>
          </p:cNvPr>
          <p:cNvSpPr txBox="1">
            <a:spLocks/>
          </p:cNvSpPr>
          <p:nvPr/>
        </p:nvSpPr>
        <p:spPr>
          <a:xfrm>
            <a:off x="0" y="6176962"/>
            <a:ext cx="12192000" cy="681037"/>
          </a:xfrm>
          <a:prstGeom prst="rect">
            <a:avLst/>
          </a:prstGeom>
          <a:solidFill>
            <a:srgbClr val="1D4288"/>
          </a:solidFill>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endParaRPr lang="en-US"/>
          </a:p>
        </p:txBody>
      </p:sp>
      <p:sp>
        <p:nvSpPr>
          <p:cNvPr id="2" name="Title Placeholder 1">
            <a:extLst>
              <a:ext uri="{FF2B5EF4-FFF2-40B4-BE49-F238E27FC236}">
                <a16:creationId xmlns:a16="http://schemas.microsoft.com/office/drawing/2014/main" id="{A192A17C-64E4-4D70-AE33-D61F2D22DE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E03B44-B14F-43B5-9BCD-A958AFD05F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E633F5-BAD1-4082-972F-B8425E16EC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5" name="Footer Placeholder 4">
            <a:extLst>
              <a:ext uri="{FF2B5EF4-FFF2-40B4-BE49-F238E27FC236}">
                <a16:creationId xmlns:a16="http://schemas.microsoft.com/office/drawing/2014/main" id="{9B796F26-1198-47C8-B9CC-04CCDCDB2F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62D9475A-73B0-45E3-9154-9AF56B10A0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166772063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73CCC8-4AD0-4395-BCC1-7CBE8E780D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671AE20-AA3F-43B5-A6B2-60ED07E17A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AA8B8B-FF3F-4E51-8697-BB7DBCE9C8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50C65C-089C-4305-B415-E1490E0E216C}" type="datetimeFigureOut">
              <a:rPr lang="en-US" smtClean="0"/>
              <a:t>7/22/2021</a:t>
            </a:fld>
            <a:endParaRPr lang="en-US"/>
          </a:p>
        </p:txBody>
      </p:sp>
      <p:sp>
        <p:nvSpPr>
          <p:cNvPr id="5" name="Footer Placeholder 4">
            <a:extLst>
              <a:ext uri="{FF2B5EF4-FFF2-40B4-BE49-F238E27FC236}">
                <a16:creationId xmlns:a16="http://schemas.microsoft.com/office/drawing/2014/main" id="{9ABEE1C6-951B-436B-BB31-9236338DAB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4D063F-124B-4503-BC5A-DF72D7A8EC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115D4A-08F5-4AFD-A2BA-D84224D3F972}" type="slidenum">
              <a:rPr lang="en-US" smtClean="0"/>
              <a:t>‹#›</a:t>
            </a:fld>
            <a:endParaRPr lang="en-US"/>
          </a:p>
        </p:txBody>
      </p:sp>
    </p:spTree>
    <p:extLst>
      <p:ext uri="{BB962C8B-B14F-4D97-AF65-F5344CB8AC3E}">
        <p14:creationId xmlns:p14="http://schemas.microsoft.com/office/powerpoint/2010/main" val="190707361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3766F1-79AA-4D6C-A6D4-AAAB292C92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B4AA2BF-810A-4D6B-965C-10FAA73407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703CAC-893A-48F4-935C-719328BF0B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6121F6-B5B2-4BB2-ACDA-B3BABCBB2045}" type="datetimeFigureOut">
              <a:rPr lang="en-US" smtClean="0"/>
              <a:t>7/22/2021</a:t>
            </a:fld>
            <a:endParaRPr lang="en-US"/>
          </a:p>
        </p:txBody>
      </p:sp>
      <p:sp>
        <p:nvSpPr>
          <p:cNvPr id="5" name="Footer Placeholder 4">
            <a:extLst>
              <a:ext uri="{FF2B5EF4-FFF2-40B4-BE49-F238E27FC236}">
                <a16:creationId xmlns:a16="http://schemas.microsoft.com/office/drawing/2014/main" id="{66E293ED-9C0B-49A4-B59C-0F401AC850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9EC3752-0411-4D30-90EC-B06070455E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BD9461-0D33-43D6-B0AA-4AF63625BB56}" type="slidenum">
              <a:rPr lang="en-US" smtClean="0"/>
              <a:t>‹#›</a:t>
            </a:fld>
            <a:endParaRPr lang="en-US"/>
          </a:p>
        </p:txBody>
      </p:sp>
    </p:spTree>
    <p:extLst>
      <p:ext uri="{BB962C8B-B14F-4D97-AF65-F5344CB8AC3E}">
        <p14:creationId xmlns:p14="http://schemas.microsoft.com/office/powerpoint/2010/main" val="3874640382"/>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039431E-708C-4065-A18B-C6C2CBF4D66D}"/>
              </a:ext>
              <a:ext uri="{C183D7F6-B498-43B3-948B-1728B52AA6E4}">
                <adec:decorative xmlns:adec="http://schemas.microsoft.com/office/drawing/2017/decorative" val="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554140" y="209677"/>
            <a:ext cx="1345252" cy="807827"/>
          </a:xfrm>
          <a:prstGeom prst="rect">
            <a:avLst/>
          </a:prstGeom>
        </p:spPr>
      </p:pic>
      <p:sp>
        <p:nvSpPr>
          <p:cNvPr id="8" name="Title 1">
            <a:extLst>
              <a:ext uri="{FF2B5EF4-FFF2-40B4-BE49-F238E27FC236}">
                <a16:creationId xmlns:a16="http://schemas.microsoft.com/office/drawing/2014/main" id="{3A545C88-CE9B-4B11-96F3-5F0E512DA2F7}"/>
              </a:ext>
              <a:ext uri="{C183D7F6-B498-43B3-948B-1728B52AA6E4}">
                <adec:decorative xmlns:adec="http://schemas.microsoft.com/office/drawing/2017/decorative" val="1"/>
              </a:ext>
            </a:extLst>
          </p:cNvPr>
          <p:cNvSpPr txBox="1">
            <a:spLocks/>
          </p:cNvSpPr>
          <p:nvPr/>
        </p:nvSpPr>
        <p:spPr>
          <a:xfrm>
            <a:off x="0" y="6176962"/>
            <a:ext cx="12192000" cy="681037"/>
          </a:xfrm>
          <a:prstGeom prst="rect">
            <a:avLst/>
          </a:prstGeom>
          <a:solidFill>
            <a:srgbClr val="1D4288"/>
          </a:solidFill>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endParaRPr lang="en-US"/>
          </a:p>
        </p:txBody>
      </p:sp>
      <p:sp>
        <p:nvSpPr>
          <p:cNvPr id="2" name="Title Placeholder 1">
            <a:extLst>
              <a:ext uri="{FF2B5EF4-FFF2-40B4-BE49-F238E27FC236}">
                <a16:creationId xmlns:a16="http://schemas.microsoft.com/office/drawing/2014/main" id="{A192A17C-64E4-4D70-AE33-D61F2D22DE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E03B44-B14F-43B5-9BCD-A958AFD05F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E633F5-BAD1-4082-972F-B8425E16EC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5" name="Footer Placeholder 4">
            <a:extLst>
              <a:ext uri="{FF2B5EF4-FFF2-40B4-BE49-F238E27FC236}">
                <a16:creationId xmlns:a16="http://schemas.microsoft.com/office/drawing/2014/main" id="{9B796F26-1198-47C8-B9CC-04CCDCDB2F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62D9475A-73B0-45E3-9154-9AF56B10A0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3412260372"/>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researchondisability.org/home/ntide"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5" Type="http://schemas.openxmlformats.org/officeDocument/2006/relationships/image" Target="../media/image5.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5.png"/><Relationship Id="rId4" Type="http://schemas.openxmlformats.org/officeDocument/2006/relationships/hyperlink" Target="http://www.researchondisability.org/nTIDE" TargetMode="Externa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5" Type="http://schemas.openxmlformats.org/officeDocument/2006/relationships/image" Target="../media/image5.png"/><Relationship Id="rId4" Type="http://schemas.openxmlformats.org/officeDocument/2006/relationships/hyperlink" Target="mailto:disability.statistics@unh.edu"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CB7AF-1173-445E-BB38-8E208A36F26D}"/>
              </a:ext>
            </a:extLst>
          </p:cNvPr>
          <p:cNvSpPr>
            <a:spLocks noGrp="1"/>
          </p:cNvSpPr>
          <p:nvPr>
            <p:ph type="ctrTitle"/>
          </p:nvPr>
        </p:nvSpPr>
        <p:spPr/>
        <p:txBody>
          <a:bodyPr/>
          <a:lstStyle/>
          <a:p>
            <a:r>
              <a:rPr lang="en-US" dirty="0" err="1"/>
              <a:t>nTIDE</a:t>
            </a:r>
            <a:r>
              <a:rPr lang="en-US" dirty="0"/>
              <a:t> Lunch &amp; Learn Webinar Series</a:t>
            </a:r>
          </a:p>
        </p:txBody>
      </p:sp>
      <p:sp>
        <p:nvSpPr>
          <p:cNvPr id="3" name="Subtitle 2">
            <a:extLst>
              <a:ext uri="{FF2B5EF4-FFF2-40B4-BE49-F238E27FC236}">
                <a16:creationId xmlns:a16="http://schemas.microsoft.com/office/drawing/2014/main" id="{514675EA-F78D-48A7-B127-E5D3889F7E0D}"/>
              </a:ext>
            </a:extLst>
          </p:cNvPr>
          <p:cNvSpPr>
            <a:spLocks noGrp="1"/>
          </p:cNvSpPr>
          <p:nvPr>
            <p:ph type="subTitle" idx="1"/>
          </p:nvPr>
        </p:nvSpPr>
        <p:spPr/>
        <p:txBody>
          <a:bodyPr/>
          <a:lstStyle/>
          <a:p>
            <a:r>
              <a:rPr lang="en-US" dirty="0"/>
              <a:t>Kessler Foundation, AUCD,</a:t>
            </a:r>
            <a:br>
              <a:rPr lang="en-US" dirty="0"/>
            </a:br>
            <a:r>
              <a:rPr lang="en-US" dirty="0"/>
              <a:t>University of New Hampshire Institute on Disability</a:t>
            </a:r>
            <a:br>
              <a:rPr lang="en-US" dirty="0"/>
            </a:br>
            <a:r>
              <a:rPr lang="en-US" dirty="0"/>
              <a:t>COVID Update</a:t>
            </a:r>
            <a:br>
              <a:rPr lang="en-US" dirty="0"/>
            </a:br>
            <a:r>
              <a:rPr lang="en-US" dirty="0"/>
              <a:t>Date: July 23, 2021</a:t>
            </a:r>
          </a:p>
        </p:txBody>
      </p:sp>
    </p:spTree>
    <p:extLst>
      <p:ext uri="{BB962C8B-B14F-4D97-AF65-F5344CB8AC3E}">
        <p14:creationId xmlns:p14="http://schemas.microsoft.com/office/powerpoint/2010/main" val="24190225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681480"/>
            <a:ext cx="3451702" cy="2942279"/>
          </a:xfrm>
        </p:spPr>
        <p:txBody>
          <a:bodyPr anchor="t" anchorCtr="0">
            <a:normAutofit/>
          </a:bodyPr>
          <a:lstStyle/>
          <a:p>
            <a:r>
              <a:rPr lang="en-US" sz="4000" b="1" u="sng" dirty="0"/>
              <a:t>Employment</a:t>
            </a:r>
            <a:br>
              <a:rPr lang="en-US" sz="4000" b="1" u="sng" dirty="0"/>
            </a:br>
            <a:r>
              <a:rPr lang="en-US" sz="4000" b="1" u="sng" dirty="0"/>
              <a:t>-to- </a:t>
            </a:r>
            <a:br>
              <a:rPr lang="en-US" sz="4000" b="1" u="sng" dirty="0"/>
            </a:br>
            <a:r>
              <a:rPr lang="en-US" sz="4000" b="1" u="sng" dirty="0"/>
              <a:t>Population </a:t>
            </a:r>
            <a:br>
              <a:rPr lang="en-US" sz="4000" b="1" u="sng" dirty="0"/>
            </a:br>
            <a:r>
              <a:rPr lang="en-US" sz="4000" b="1" u="sng" dirty="0"/>
              <a:t>Ratio</a:t>
            </a:r>
            <a:endParaRPr lang="en-US" sz="4000" dirty="0"/>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10</a:t>
            </a:fld>
            <a:endParaRPr lang="en-US"/>
          </a:p>
        </p:txBody>
      </p:sp>
      <p:sp>
        <p:nvSpPr>
          <p:cNvPr id="3" name="Rectangle 2">
            <a:extLst>
              <a:ext uri="{FF2B5EF4-FFF2-40B4-BE49-F238E27FC236}">
                <a16:creationId xmlns:a16="http://schemas.microsoft.com/office/drawing/2014/main" id="{7CFB31DE-B681-4A00-92F0-DB86E59DA2F9}"/>
              </a:ext>
            </a:extLst>
          </p:cNvPr>
          <p:cNvSpPr/>
          <p:nvPr/>
        </p:nvSpPr>
        <p:spPr>
          <a:xfrm>
            <a:off x="8638855" y="1737809"/>
            <a:ext cx="752796" cy="338641"/>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41BAB0B-27F3-4D6B-BA5C-66AC525A7E45}"/>
              </a:ext>
            </a:extLst>
          </p:cNvPr>
          <p:cNvSpPr/>
          <p:nvPr/>
        </p:nvSpPr>
        <p:spPr>
          <a:xfrm>
            <a:off x="8810624" y="4204784"/>
            <a:ext cx="552771" cy="338641"/>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4A995C1-2014-4CB9-A6F8-64CBE5AD1A6A}"/>
              </a:ext>
            </a:extLst>
          </p:cNvPr>
          <p:cNvSpPr/>
          <p:nvPr/>
        </p:nvSpPr>
        <p:spPr>
          <a:xfrm>
            <a:off x="10030363" y="613859"/>
            <a:ext cx="552771" cy="338641"/>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60AB6FE-3735-4152-B762-7007338BFE9F}"/>
              </a:ext>
            </a:extLst>
          </p:cNvPr>
          <p:cNvSpPr/>
          <p:nvPr/>
        </p:nvSpPr>
        <p:spPr>
          <a:xfrm>
            <a:off x="9905999" y="4425876"/>
            <a:ext cx="552771" cy="338641"/>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D0B386B-C424-4940-91E5-544E2C21CAB9}"/>
              </a:ext>
            </a:extLst>
          </p:cNvPr>
          <p:cNvSpPr/>
          <p:nvPr/>
        </p:nvSpPr>
        <p:spPr>
          <a:xfrm>
            <a:off x="10030683" y="3485105"/>
            <a:ext cx="552771" cy="338641"/>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67978B-116C-42CE-9D0A-F77CFEDA45BC}"/>
              </a:ext>
            </a:extLst>
          </p:cNvPr>
          <p:cNvSpPr/>
          <p:nvPr/>
        </p:nvSpPr>
        <p:spPr>
          <a:xfrm>
            <a:off x="9994861" y="3682473"/>
            <a:ext cx="552771" cy="365125"/>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04C4EA8-5FB9-495F-8CFE-CEA06EBC36C6}"/>
              </a:ext>
            </a:extLst>
          </p:cNvPr>
          <p:cNvSpPr/>
          <p:nvPr/>
        </p:nvSpPr>
        <p:spPr>
          <a:xfrm>
            <a:off x="9968346" y="1037688"/>
            <a:ext cx="552771" cy="365125"/>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EEA7125-D3B7-4D19-ACA6-8CB6ED110A0B}"/>
              </a:ext>
            </a:extLst>
          </p:cNvPr>
          <p:cNvSpPr/>
          <p:nvPr/>
        </p:nvSpPr>
        <p:spPr>
          <a:xfrm>
            <a:off x="9892145" y="1035624"/>
            <a:ext cx="552771" cy="170427"/>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A6C680E-3FA3-49AD-A95B-B123FD07871A}"/>
              </a:ext>
            </a:extLst>
          </p:cNvPr>
          <p:cNvSpPr/>
          <p:nvPr/>
        </p:nvSpPr>
        <p:spPr>
          <a:xfrm>
            <a:off x="9758628" y="3828111"/>
            <a:ext cx="552771" cy="170427"/>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7016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681480"/>
            <a:ext cx="3451702" cy="2942279"/>
          </a:xfrm>
        </p:spPr>
        <p:txBody>
          <a:bodyPr anchor="t" anchorCtr="0">
            <a:normAutofit/>
          </a:bodyPr>
          <a:lstStyle/>
          <a:p>
            <a:r>
              <a:rPr lang="en-US" sz="4000" b="1" u="sng" dirty="0"/>
              <a:t>Employment</a:t>
            </a:r>
            <a:br>
              <a:rPr lang="en-US" sz="4000" b="1" u="sng" dirty="0"/>
            </a:br>
            <a:r>
              <a:rPr lang="en-US" sz="4000" b="1" u="sng" dirty="0"/>
              <a:t>-to- </a:t>
            </a:r>
            <a:br>
              <a:rPr lang="en-US" sz="4000" b="1" u="sng" dirty="0"/>
            </a:br>
            <a:r>
              <a:rPr lang="en-US" sz="4000" b="1" u="sng" dirty="0"/>
              <a:t>Population </a:t>
            </a:r>
            <a:br>
              <a:rPr lang="en-US" sz="4000" b="1" u="sng" dirty="0"/>
            </a:br>
            <a:r>
              <a:rPr lang="en-US" sz="4000" b="1" u="sng" dirty="0"/>
              <a:t>Ratio</a:t>
            </a:r>
            <a:endParaRPr lang="en-US" sz="4000" dirty="0"/>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11</a:t>
            </a:fld>
            <a:endParaRPr lang="en-US"/>
          </a:p>
        </p:txBody>
      </p:sp>
      <p:sp>
        <p:nvSpPr>
          <p:cNvPr id="3" name="Rectangle 2">
            <a:extLst>
              <a:ext uri="{FF2B5EF4-FFF2-40B4-BE49-F238E27FC236}">
                <a16:creationId xmlns:a16="http://schemas.microsoft.com/office/drawing/2014/main" id="{7CFB31DE-B681-4A00-92F0-DB86E59DA2F9}"/>
              </a:ext>
            </a:extLst>
          </p:cNvPr>
          <p:cNvSpPr/>
          <p:nvPr/>
        </p:nvSpPr>
        <p:spPr>
          <a:xfrm>
            <a:off x="8638855" y="1737809"/>
            <a:ext cx="752796" cy="338641"/>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41BAB0B-27F3-4D6B-BA5C-66AC525A7E45}"/>
              </a:ext>
            </a:extLst>
          </p:cNvPr>
          <p:cNvSpPr/>
          <p:nvPr/>
        </p:nvSpPr>
        <p:spPr>
          <a:xfrm>
            <a:off x="8810624" y="4204784"/>
            <a:ext cx="552771" cy="338641"/>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4A995C1-2014-4CB9-A6F8-64CBE5AD1A6A}"/>
              </a:ext>
            </a:extLst>
          </p:cNvPr>
          <p:cNvSpPr/>
          <p:nvPr/>
        </p:nvSpPr>
        <p:spPr>
          <a:xfrm>
            <a:off x="10030363" y="613859"/>
            <a:ext cx="552771" cy="338641"/>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60AB6FE-3735-4152-B762-7007338BFE9F}"/>
              </a:ext>
            </a:extLst>
          </p:cNvPr>
          <p:cNvSpPr/>
          <p:nvPr/>
        </p:nvSpPr>
        <p:spPr>
          <a:xfrm>
            <a:off x="9905999" y="4425876"/>
            <a:ext cx="552771" cy="338641"/>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D0B386B-C424-4940-91E5-544E2C21CAB9}"/>
              </a:ext>
            </a:extLst>
          </p:cNvPr>
          <p:cNvSpPr/>
          <p:nvPr/>
        </p:nvSpPr>
        <p:spPr>
          <a:xfrm>
            <a:off x="10030683" y="3485105"/>
            <a:ext cx="552771" cy="338641"/>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67978B-116C-42CE-9D0A-F77CFEDA45BC}"/>
              </a:ext>
            </a:extLst>
          </p:cNvPr>
          <p:cNvSpPr/>
          <p:nvPr/>
        </p:nvSpPr>
        <p:spPr>
          <a:xfrm>
            <a:off x="9994861" y="3682473"/>
            <a:ext cx="552771" cy="365125"/>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04C4EA8-5FB9-495F-8CFE-CEA06EBC36C6}"/>
              </a:ext>
            </a:extLst>
          </p:cNvPr>
          <p:cNvSpPr/>
          <p:nvPr/>
        </p:nvSpPr>
        <p:spPr>
          <a:xfrm>
            <a:off x="9968346" y="1037688"/>
            <a:ext cx="552771" cy="365125"/>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EEA7125-D3B7-4D19-ACA6-8CB6ED110A0B}"/>
              </a:ext>
            </a:extLst>
          </p:cNvPr>
          <p:cNvSpPr/>
          <p:nvPr/>
        </p:nvSpPr>
        <p:spPr>
          <a:xfrm>
            <a:off x="9892145" y="1035624"/>
            <a:ext cx="552771" cy="170427"/>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A6C680E-3FA3-49AD-A95B-B123FD07871A}"/>
              </a:ext>
            </a:extLst>
          </p:cNvPr>
          <p:cNvSpPr/>
          <p:nvPr/>
        </p:nvSpPr>
        <p:spPr>
          <a:xfrm>
            <a:off x="9758628" y="3828111"/>
            <a:ext cx="552771" cy="170427"/>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F77FDDCD-E4CF-4330-B5B3-C2456270E482}"/>
              </a:ext>
            </a:extLst>
          </p:cNvPr>
          <p:cNvPicPr>
            <a:picLocks noChangeAspect="1"/>
          </p:cNvPicPr>
          <p:nvPr/>
        </p:nvPicPr>
        <p:blipFill>
          <a:blip r:embed="rId2"/>
          <a:stretch>
            <a:fillRect/>
          </a:stretch>
        </p:blipFill>
        <p:spPr>
          <a:xfrm>
            <a:off x="3465576" y="246888"/>
            <a:ext cx="7123396" cy="5916168"/>
          </a:xfrm>
          <a:prstGeom prst="rect">
            <a:avLst/>
          </a:prstGeom>
        </p:spPr>
      </p:pic>
    </p:spTree>
    <p:extLst>
      <p:ext uri="{BB962C8B-B14F-4D97-AF65-F5344CB8AC3E}">
        <p14:creationId xmlns:p14="http://schemas.microsoft.com/office/powerpoint/2010/main" val="1415512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681480"/>
            <a:ext cx="3451702" cy="2942279"/>
          </a:xfrm>
        </p:spPr>
        <p:txBody>
          <a:bodyPr anchor="t" anchorCtr="0">
            <a:normAutofit/>
          </a:bodyPr>
          <a:lstStyle/>
          <a:p>
            <a:r>
              <a:rPr lang="en-US" sz="4000" b="1" u="sng" dirty="0"/>
              <a:t>Employment</a:t>
            </a:r>
            <a:br>
              <a:rPr lang="en-US" sz="4000" b="1" u="sng" dirty="0"/>
            </a:br>
            <a:r>
              <a:rPr lang="en-US" sz="4000" b="1" u="sng" dirty="0"/>
              <a:t>-to- </a:t>
            </a:r>
            <a:br>
              <a:rPr lang="en-US" sz="4000" b="1" u="sng" dirty="0"/>
            </a:br>
            <a:r>
              <a:rPr lang="en-US" sz="4000" b="1" u="sng" dirty="0"/>
              <a:t>Population </a:t>
            </a:r>
            <a:br>
              <a:rPr lang="en-US" sz="4000" b="1" u="sng" dirty="0"/>
            </a:br>
            <a:r>
              <a:rPr lang="en-US" sz="4000" b="1" u="sng" dirty="0"/>
              <a:t>Ratio</a:t>
            </a:r>
            <a:endParaRPr lang="en-US" sz="4000" dirty="0"/>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12</a:t>
            </a:fld>
            <a:endParaRPr lang="en-US"/>
          </a:p>
        </p:txBody>
      </p:sp>
      <p:sp>
        <p:nvSpPr>
          <p:cNvPr id="3" name="Rectangle 2">
            <a:extLst>
              <a:ext uri="{FF2B5EF4-FFF2-40B4-BE49-F238E27FC236}">
                <a16:creationId xmlns:a16="http://schemas.microsoft.com/office/drawing/2014/main" id="{7CFB31DE-B681-4A00-92F0-DB86E59DA2F9}"/>
              </a:ext>
            </a:extLst>
          </p:cNvPr>
          <p:cNvSpPr/>
          <p:nvPr/>
        </p:nvSpPr>
        <p:spPr>
          <a:xfrm>
            <a:off x="8638855" y="1737809"/>
            <a:ext cx="752796" cy="338641"/>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41BAB0B-27F3-4D6B-BA5C-66AC525A7E45}"/>
              </a:ext>
            </a:extLst>
          </p:cNvPr>
          <p:cNvSpPr/>
          <p:nvPr/>
        </p:nvSpPr>
        <p:spPr>
          <a:xfrm>
            <a:off x="8810624" y="4204784"/>
            <a:ext cx="552771" cy="338641"/>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4A995C1-2014-4CB9-A6F8-64CBE5AD1A6A}"/>
              </a:ext>
            </a:extLst>
          </p:cNvPr>
          <p:cNvSpPr/>
          <p:nvPr/>
        </p:nvSpPr>
        <p:spPr>
          <a:xfrm>
            <a:off x="10030363" y="613859"/>
            <a:ext cx="552771" cy="338641"/>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60AB6FE-3735-4152-B762-7007338BFE9F}"/>
              </a:ext>
            </a:extLst>
          </p:cNvPr>
          <p:cNvSpPr/>
          <p:nvPr/>
        </p:nvSpPr>
        <p:spPr>
          <a:xfrm>
            <a:off x="9905999" y="4425876"/>
            <a:ext cx="552771" cy="338641"/>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D0B386B-C424-4940-91E5-544E2C21CAB9}"/>
              </a:ext>
            </a:extLst>
          </p:cNvPr>
          <p:cNvSpPr/>
          <p:nvPr/>
        </p:nvSpPr>
        <p:spPr>
          <a:xfrm>
            <a:off x="10030683" y="3485105"/>
            <a:ext cx="552771" cy="338641"/>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67978B-116C-42CE-9D0A-F77CFEDA45BC}"/>
              </a:ext>
            </a:extLst>
          </p:cNvPr>
          <p:cNvSpPr/>
          <p:nvPr/>
        </p:nvSpPr>
        <p:spPr>
          <a:xfrm>
            <a:off x="9994861" y="3682473"/>
            <a:ext cx="552771" cy="365125"/>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04C4EA8-5FB9-495F-8CFE-CEA06EBC36C6}"/>
              </a:ext>
            </a:extLst>
          </p:cNvPr>
          <p:cNvSpPr/>
          <p:nvPr/>
        </p:nvSpPr>
        <p:spPr>
          <a:xfrm>
            <a:off x="9968346" y="1037688"/>
            <a:ext cx="552771" cy="365125"/>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EEA7125-D3B7-4D19-ACA6-8CB6ED110A0B}"/>
              </a:ext>
            </a:extLst>
          </p:cNvPr>
          <p:cNvSpPr/>
          <p:nvPr/>
        </p:nvSpPr>
        <p:spPr>
          <a:xfrm>
            <a:off x="9892145" y="1035624"/>
            <a:ext cx="552771" cy="170427"/>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A6C680E-3FA3-49AD-A95B-B123FD07871A}"/>
              </a:ext>
            </a:extLst>
          </p:cNvPr>
          <p:cNvSpPr/>
          <p:nvPr/>
        </p:nvSpPr>
        <p:spPr>
          <a:xfrm>
            <a:off x="9758628" y="3828111"/>
            <a:ext cx="552771" cy="170427"/>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D515B1A-50BA-4A8A-A632-E7443D79024B}"/>
              </a:ext>
            </a:extLst>
          </p:cNvPr>
          <p:cNvPicPr>
            <a:picLocks noChangeAspect="1"/>
          </p:cNvPicPr>
          <p:nvPr/>
        </p:nvPicPr>
        <p:blipFill>
          <a:blip r:embed="rId2"/>
          <a:stretch>
            <a:fillRect/>
          </a:stretch>
        </p:blipFill>
        <p:spPr>
          <a:xfrm>
            <a:off x="3465576" y="246888"/>
            <a:ext cx="7123396" cy="5916168"/>
          </a:xfrm>
          <a:prstGeom prst="rect">
            <a:avLst/>
          </a:prstGeom>
        </p:spPr>
      </p:pic>
    </p:spTree>
    <p:extLst>
      <p:ext uri="{BB962C8B-B14F-4D97-AF65-F5344CB8AC3E}">
        <p14:creationId xmlns:p14="http://schemas.microsoft.com/office/powerpoint/2010/main" val="4292793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681480"/>
            <a:ext cx="3451702" cy="2942279"/>
          </a:xfrm>
        </p:spPr>
        <p:txBody>
          <a:bodyPr anchor="t" anchorCtr="0">
            <a:normAutofit/>
          </a:bodyPr>
          <a:lstStyle/>
          <a:p>
            <a:r>
              <a:rPr lang="en-US" sz="4000" b="1" u="sng" dirty="0"/>
              <a:t>Employment</a:t>
            </a:r>
            <a:br>
              <a:rPr lang="en-US" sz="4000" b="1" u="sng" dirty="0"/>
            </a:br>
            <a:r>
              <a:rPr lang="en-US" sz="4000" b="1" u="sng" dirty="0"/>
              <a:t>-to- </a:t>
            </a:r>
            <a:br>
              <a:rPr lang="en-US" sz="4000" b="1" u="sng" dirty="0"/>
            </a:br>
            <a:r>
              <a:rPr lang="en-US" sz="4000" b="1" u="sng" dirty="0"/>
              <a:t>Population </a:t>
            </a:r>
            <a:br>
              <a:rPr lang="en-US" sz="4000" b="1" u="sng" dirty="0"/>
            </a:br>
            <a:r>
              <a:rPr lang="en-US" sz="4000" b="1" u="sng" dirty="0"/>
              <a:t>Ratio</a:t>
            </a:r>
            <a:endParaRPr lang="en-US" sz="4000" dirty="0"/>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13</a:t>
            </a:fld>
            <a:endParaRPr lang="en-US"/>
          </a:p>
        </p:txBody>
      </p:sp>
      <p:pic>
        <p:nvPicPr>
          <p:cNvPr id="3" name="Picture 2">
            <a:extLst>
              <a:ext uri="{FF2B5EF4-FFF2-40B4-BE49-F238E27FC236}">
                <a16:creationId xmlns:a16="http://schemas.microsoft.com/office/drawing/2014/main" id="{2F7432F6-21AE-4D36-B80B-B530C31555A9}"/>
              </a:ext>
            </a:extLst>
          </p:cNvPr>
          <p:cNvPicPr>
            <a:picLocks noChangeAspect="1"/>
          </p:cNvPicPr>
          <p:nvPr/>
        </p:nvPicPr>
        <p:blipFill>
          <a:blip r:embed="rId2"/>
          <a:stretch>
            <a:fillRect/>
          </a:stretch>
        </p:blipFill>
        <p:spPr>
          <a:xfrm>
            <a:off x="3465576" y="246888"/>
            <a:ext cx="7123396" cy="5916168"/>
          </a:xfrm>
          <a:prstGeom prst="rect">
            <a:avLst/>
          </a:prstGeom>
        </p:spPr>
      </p:pic>
    </p:spTree>
    <p:extLst>
      <p:ext uri="{BB962C8B-B14F-4D97-AF65-F5344CB8AC3E}">
        <p14:creationId xmlns:p14="http://schemas.microsoft.com/office/powerpoint/2010/main" val="4023820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171529"/>
            <a:ext cx="3451702" cy="2942279"/>
          </a:xfrm>
        </p:spPr>
        <p:txBody>
          <a:bodyPr anchor="t" anchorCtr="0">
            <a:normAutofit/>
          </a:bodyPr>
          <a:lstStyle/>
          <a:p>
            <a:r>
              <a:rPr lang="en-US" sz="4000" b="1" u="sng" dirty="0"/>
              <a:t>Number</a:t>
            </a:r>
            <a:br>
              <a:rPr lang="en-US" sz="4000" b="1" u="sng" dirty="0"/>
            </a:br>
            <a:r>
              <a:rPr lang="en-US" sz="4000" b="1" u="sng" dirty="0"/>
              <a:t>Unemployed</a:t>
            </a:r>
            <a:endParaRPr lang="en-US" sz="4000" dirty="0"/>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14</a:t>
            </a:fld>
            <a:endParaRPr lang="en-US"/>
          </a:p>
        </p:txBody>
      </p:sp>
      <p:pic>
        <p:nvPicPr>
          <p:cNvPr id="8" name="Picture 7">
            <a:extLst>
              <a:ext uri="{FF2B5EF4-FFF2-40B4-BE49-F238E27FC236}">
                <a16:creationId xmlns:a16="http://schemas.microsoft.com/office/drawing/2014/main" id="{D3417C50-FE70-4AFA-B1A9-9BDD3C4BD7BD}"/>
              </a:ext>
            </a:extLst>
          </p:cNvPr>
          <p:cNvPicPr>
            <a:picLocks noChangeAspect="1"/>
          </p:cNvPicPr>
          <p:nvPr/>
        </p:nvPicPr>
        <p:blipFill>
          <a:blip r:embed="rId2"/>
          <a:stretch>
            <a:fillRect/>
          </a:stretch>
        </p:blipFill>
        <p:spPr>
          <a:xfrm>
            <a:off x="1063316" y="1321704"/>
            <a:ext cx="10065368" cy="4572396"/>
          </a:xfrm>
          <a:prstGeom prst="rect">
            <a:avLst/>
          </a:prstGeom>
        </p:spPr>
      </p:pic>
    </p:spTree>
    <p:extLst>
      <p:ext uri="{BB962C8B-B14F-4D97-AF65-F5344CB8AC3E}">
        <p14:creationId xmlns:p14="http://schemas.microsoft.com/office/powerpoint/2010/main" val="10569213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171529"/>
            <a:ext cx="3451702" cy="2942279"/>
          </a:xfrm>
        </p:spPr>
        <p:txBody>
          <a:bodyPr anchor="t" anchorCtr="0">
            <a:normAutofit/>
          </a:bodyPr>
          <a:lstStyle/>
          <a:p>
            <a:r>
              <a:rPr lang="en-US" sz="4000" b="1" u="sng" dirty="0"/>
              <a:t>Number</a:t>
            </a:r>
            <a:br>
              <a:rPr lang="en-US" sz="4000" b="1" u="sng" dirty="0"/>
            </a:br>
            <a:r>
              <a:rPr lang="en-US" sz="4000" b="1" u="sng" dirty="0"/>
              <a:t>Unemployed</a:t>
            </a:r>
            <a:endParaRPr lang="en-US" sz="4000" dirty="0"/>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15</a:t>
            </a:fld>
            <a:endParaRPr lang="en-US"/>
          </a:p>
        </p:txBody>
      </p:sp>
      <p:pic>
        <p:nvPicPr>
          <p:cNvPr id="3" name="Picture 2">
            <a:extLst>
              <a:ext uri="{FF2B5EF4-FFF2-40B4-BE49-F238E27FC236}">
                <a16:creationId xmlns:a16="http://schemas.microsoft.com/office/drawing/2014/main" id="{BADA5747-65B9-47B5-9324-27BB864BF29F}"/>
              </a:ext>
            </a:extLst>
          </p:cNvPr>
          <p:cNvPicPr>
            <a:picLocks noChangeAspect="1"/>
          </p:cNvPicPr>
          <p:nvPr/>
        </p:nvPicPr>
        <p:blipFill>
          <a:blip r:embed="rId2"/>
          <a:stretch>
            <a:fillRect/>
          </a:stretch>
        </p:blipFill>
        <p:spPr>
          <a:xfrm>
            <a:off x="1063316" y="1321704"/>
            <a:ext cx="10065368" cy="4572396"/>
          </a:xfrm>
          <a:prstGeom prst="rect">
            <a:avLst/>
          </a:prstGeom>
        </p:spPr>
      </p:pic>
    </p:spTree>
    <p:extLst>
      <p:ext uri="{BB962C8B-B14F-4D97-AF65-F5344CB8AC3E}">
        <p14:creationId xmlns:p14="http://schemas.microsoft.com/office/powerpoint/2010/main" val="12545006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171529"/>
            <a:ext cx="3451702" cy="2942279"/>
          </a:xfrm>
        </p:spPr>
        <p:txBody>
          <a:bodyPr anchor="t" anchorCtr="0">
            <a:normAutofit/>
          </a:bodyPr>
          <a:lstStyle/>
          <a:p>
            <a:r>
              <a:rPr lang="en-US" sz="4000" b="1" u="sng" dirty="0"/>
              <a:t>Number</a:t>
            </a:r>
            <a:br>
              <a:rPr lang="en-US" sz="4000" b="1" u="sng" dirty="0"/>
            </a:br>
            <a:r>
              <a:rPr lang="en-US" sz="4000" b="1" u="sng" dirty="0"/>
              <a:t>Unemployed</a:t>
            </a:r>
            <a:endParaRPr lang="en-US" sz="4000" dirty="0"/>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16</a:t>
            </a:fld>
            <a:endParaRPr lang="en-US"/>
          </a:p>
        </p:txBody>
      </p:sp>
      <p:pic>
        <p:nvPicPr>
          <p:cNvPr id="3" name="Picture 2">
            <a:extLst>
              <a:ext uri="{FF2B5EF4-FFF2-40B4-BE49-F238E27FC236}">
                <a16:creationId xmlns:a16="http://schemas.microsoft.com/office/drawing/2014/main" id="{7DF7D873-28B0-4C85-A5F8-3FC5617F9AFC}"/>
              </a:ext>
            </a:extLst>
          </p:cNvPr>
          <p:cNvPicPr>
            <a:picLocks noChangeAspect="1"/>
          </p:cNvPicPr>
          <p:nvPr/>
        </p:nvPicPr>
        <p:blipFill>
          <a:blip r:embed="rId2"/>
          <a:stretch>
            <a:fillRect/>
          </a:stretch>
        </p:blipFill>
        <p:spPr>
          <a:xfrm>
            <a:off x="1063316" y="1324572"/>
            <a:ext cx="10065368" cy="4572396"/>
          </a:xfrm>
          <a:prstGeom prst="rect">
            <a:avLst/>
          </a:prstGeom>
        </p:spPr>
      </p:pic>
    </p:spTree>
    <p:extLst>
      <p:ext uri="{BB962C8B-B14F-4D97-AF65-F5344CB8AC3E}">
        <p14:creationId xmlns:p14="http://schemas.microsoft.com/office/powerpoint/2010/main" val="1505032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171529"/>
            <a:ext cx="3451702" cy="2942279"/>
          </a:xfrm>
        </p:spPr>
        <p:txBody>
          <a:bodyPr anchor="t" anchorCtr="0">
            <a:normAutofit/>
          </a:bodyPr>
          <a:lstStyle/>
          <a:p>
            <a:r>
              <a:rPr lang="en-US" sz="4000" b="1" u="sng" dirty="0"/>
              <a:t>Number</a:t>
            </a:r>
            <a:br>
              <a:rPr lang="en-US" sz="4000" b="1" u="sng" dirty="0"/>
            </a:br>
            <a:r>
              <a:rPr lang="en-US" sz="4000" b="1" u="sng" dirty="0"/>
              <a:t>Unemployed</a:t>
            </a:r>
            <a:endParaRPr lang="en-US" sz="4000" dirty="0"/>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17</a:t>
            </a:fld>
            <a:endParaRPr lang="en-US"/>
          </a:p>
        </p:txBody>
      </p:sp>
      <p:pic>
        <p:nvPicPr>
          <p:cNvPr id="3" name="Picture 2">
            <a:extLst>
              <a:ext uri="{FF2B5EF4-FFF2-40B4-BE49-F238E27FC236}">
                <a16:creationId xmlns:a16="http://schemas.microsoft.com/office/drawing/2014/main" id="{74F55C02-31F1-4F6B-BB22-9F57E918A1AB}"/>
              </a:ext>
            </a:extLst>
          </p:cNvPr>
          <p:cNvPicPr>
            <a:picLocks noChangeAspect="1"/>
          </p:cNvPicPr>
          <p:nvPr/>
        </p:nvPicPr>
        <p:blipFill>
          <a:blip r:embed="rId2"/>
          <a:stretch>
            <a:fillRect/>
          </a:stretch>
        </p:blipFill>
        <p:spPr>
          <a:xfrm>
            <a:off x="1063316" y="1314252"/>
            <a:ext cx="10065368" cy="4572396"/>
          </a:xfrm>
          <a:prstGeom prst="rect">
            <a:avLst/>
          </a:prstGeom>
        </p:spPr>
      </p:pic>
    </p:spTree>
    <p:extLst>
      <p:ext uri="{BB962C8B-B14F-4D97-AF65-F5344CB8AC3E}">
        <p14:creationId xmlns:p14="http://schemas.microsoft.com/office/powerpoint/2010/main" val="30045990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171529"/>
            <a:ext cx="3451702" cy="2942279"/>
          </a:xfrm>
        </p:spPr>
        <p:txBody>
          <a:bodyPr anchor="t" anchorCtr="0">
            <a:normAutofit/>
          </a:bodyPr>
          <a:lstStyle/>
          <a:p>
            <a:r>
              <a:rPr lang="en-US" sz="4000" b="1" u="sng" dirty="0"/>
              <a:t>Number</a:t>
            </a:r>
            <a:br>
              <a:rPr lang="en-US" sz="4000" b="1" u="sng" dirty="0"/>
            </a:br>
            <a:r>
              <a:rPr lang="en-US" sz="4000" b="1" u="sng" dirty="0"/>
              <a:t>Unemployed</a:t>
            </a:r>
            <a:endParaRPr lang="en-US" sz="4000" dirty="0"/>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18</a:t>
            </a:fld>
            <a:endParaRPr lang="en-US"/>
          </a:p>
        </p:txBody>
      </p:sp>
      <p:pic>
        <p:nvPicPr>
          <p:cNvPr id="3" name="Picture 2">
            <a:extLst>
              <a:ext uri="{FF2B5EF4-FFF2-40B4-BE49-F238E27FC236}">
                <a16:creationId xmlns:a16="http://schemas.microsoft.com/office/drawing/2014/main" id="{D5ACC9C0-FE1E-44F5-9CEE-F73C5BA3A830}"/>
              </a:ext>
            </a:extLst>
          </p:cNvPr>
          <p:cNvPicPr>
            <a:picLocks noChangeAspect="1"/>
          </p:cNvPicPr>
          <p:nvPr/>
        </p:nvPicPr>
        <p:blipFill>
          <a:blip r:embed="rId2"/>
          <a:stretch>
            <a:fillRect/>
          </a:stretch>
        </p:blipFill>
        <p:spPr>
          <a:xfrm>
            <a:off x="1063316" y="1314252"/>
            <a:ext cx="10065368" cy="4572396"/>
          </a:xfrm>
          <a:prstGeom prst="rect">
            <a:avLst/>
          </a:prstGeom>
        </p:spPr>
      </p:pic>
    </p:spTree>
    <p:extLst>
      <p:ext uri="{BB962C8B-B14F-4D97-AF65-F5344CB8AC3E}">
        <p14:creationId xmlns:p14="http://schemas.microsoft.com/office/powerpoint/2010/main" val="34791369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171529"/>
            <a:ext cx="3451702" cy="2942279"/>
          </a:xfrm>
        </p:spPr>
        <p:txBody>
          <a:bodyPr anchor="t" anchorCtr="0">
            <a:normAutofit/>
          </a:bodyPr>
          <a:lstStyle/>
          <a:p>
            <a:r>
              <a:rPr lang="en-US" sz="4000" b="1" u="sng" dirty="0"/>
              <a:t>Number</a:t>
            </a:r>
            <a:br>
              <a:rPr lang="en-US" sz="4000" b="1" u="sng" dirty="0"/>
            </a:br>
            <a:r>
              <a:rPr lang="en-US" sz="4000" b="1" u="sng" dirty="0"/>
              <a:t>Unemployed</a:t>
            </a:r>
            <a:endParaRPr lang="en-US" sz="4000" dirty="0"/>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19</a:t>
            </a:fld>
            <a:endParaRPr lang="en-US"/>
          </a:p>
        </p:txBody>
      </p:sp>
      <p:pic>
        <p:nvPicPr>
          <p:cNvPr id="3" name="Picture 2">
            <a:extLst>
              <a:ext uri="{FF2B5EF4-FFF2-40B4-BE49-F238E27FC236}">
                <a16:creationId xmlns:a16="http://schemas.microsoft.com/office/drawing/2014/main" id="{27405FD9-CA97-4D9E-82AF-2A1BBA8DE4BC}"/>
              </a:ext>
            </a:extLst>
          </p:cNvPr>
          <p:cNvPicPr>
            <a:picLocks noChangeAspect="1"/>
          </p:cNvPicPr>
          <p:nvPr/>
        </p:nvPicPr>
        <p:blipFill>
          <a:blip r:embed="rId2"/>
          <a:stretch>
            <a:fillRect/>
          </a:stretch>
        </p:blipFill>
        <p:spPr>
          <a:xfrm>
            <a:off x="1063316" y="1333302"/>
            <a:ext cx="10065368" cy="4572396"/>
          </a:xfrm>
          <a:prstGeom prst="rect">
            <a:avLst/>
          </a:prstGeom>
        </p:spPr>
      </p:pic>
    </p:spTree>
    <p:extLst>
      <p:ext uri="{BB962C8B-B14F-4D97-AF65-F5344CB8AC3E}">
        <p14:creationId xmlns:p14="http://schemas.microsoft.com/office/powerpoint/2010/main" val="169859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CB7AF-1173-445E-BB38-8E208A36F26D}"/>
              </a:ext>
            </a:extLst>
          </p:cNvPr>
          <p:cNvSpPr>
            <a:spLocks noGrp="1"/>
          </p:cNvSpPr>
          <p:nvPr>
            <p:ph type="ctrTitle"/>
          </p:nvPr>
        </p:nvSpPr>
        <p:spPr/>
        <p:txBody>
          <a:bodyPr/>
          <a:lstStyle/>
          <a:p>
            <a:r>
              <a:rPr lang="en-US" dirty="0" err="1"/>
              <a:t>nTIDE</a:t>
            </a:r>
            <a:r>
              <a:rPr lang="en-US" dirty="0"/>
              <a:t> Lunch &amp; Learn Webinar Series</a:t>
            </a:r>
          </a:p>
        </p:txBody>
      </p:sp>
      <p:sp>
        <p:nvSpPr>
          <p:cNvPr id="3" name="Subtitle 2">
            <a:extLst>
              <a:ext uri="{FF2B5EF4-FFF2-40B4-BE49-F238E27FC236}">
                <a16:creationId xmlns:a16="http://schemas.microsoft.com/office/drawing/2014/main" id="{514675EA-F78D-48A7-B127-E5D3889F7E0D}"/>
              </a:ext>
            </a:extLst>
          </p:cNvPr>
          <p:cNvSpPr>
            <a:spLocks noGrp="1"/>
          </p:cNvSpPr>
          <p:nvPr>
            <p:ph type="subTitle" idx="1"/>
          </p:nvPr>
        </p:nvSpPr>
        <p:spPr/>
        <p:txBody>
          <a:bodyPr/>
          <a:lstStyle/>
          <a:p>
            <a:r>
              <a:rPr lang="en-US" dirty="0"/>
              <a:t>Kessler Foundation, AUCD,</a:t>
            </a:r>
            <a:br>
              <a:rPr lang="en-US" dirty="0"/>
            </a:br>
            <a:r>
              <a:rPr lang="en-US" dirty="0"/>
              <a:t>University of New Hampshire Institute on Disability</a:t>
            </a:r>
            <a:br>
              <a:rPr lang="en-US" dirty="0"/>
            </a:br>
            <a:r>
              <a:rPr lang="en-US" dirty="0"/>
              <a:t>COVID Update</a:t>
            </a:r>
            <a:br>
              <a:rPr lang="en-US" dirty="0"/>
            </a:br>
            <a:r>
              <a:rPr lang="en-US" dirty="0"/>
              <a:t>Date: July 23, 2021</a:t>
            </a:r>
          </a:p>
        </p:txBody>
      </p:sp>
      <p:pic>
        <p:nvPicPr>
          <p:cNvPr id="4" name="nTIDE-1.wav">
            <a:hlinkClick r:id="" action="ppaction://media"/>
            <a:extLst>
              <a:ext uri="{FF2B5EF4-FFF2-40B4-BE49-F238E27FC236}">
                <a16:creationId xmlns:a16="http://schemas.microsoft.com/office/drawing/2014/main" id="{B3F982A5-FB86-477A-9BB4-21A13219132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04850" y="447675"/>
            <a:ext cx="533400" cy="533400"/>
          </a:xfrm>
          <a:prstGeom prst="rect">
            <a:avLst/>
          </a:prstGeom>
        </p:spPr>
      </p:pic>
    </p:spTree>
    <p:extLst>
      <p:ext uri="{BB962C8B-B14F-4D97-AF65-F5344CB8AC3E}">
        <p14:creationId xmlns:p14="http://schemas.microsoft.com/office/powerpoint/2010/main" val="1301611488"/>
      </p:ext>
    </p:extLst>
  </p:cSld>
  <p:clrMapOvr>
    <a:masterClrMapping/>
  </p:clrMapOvr>
  <mc:AlternateContent xmlns:mc="http://schemas.openxmlformats.org/markup-compatibility/2006" xmlns:p14="http://schemas.microsoft.com/office/powerpoint/2010/main">
    <mc:Choice Requires="p14">
      <p:transition p14:dur="10" advClick="0" advTm="14000"/>
    </mc:Choice>
    <mc:Fallback xmlns="">
      <p:transition advClick="0" advTm="1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65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173736"/>
            <a:ext cx="3451702" cy="2942279"/>
          </a:xfrm>
        </p:spPr>
        <p:txBody>
          <a:bodyPr anchor="t" anchorCtr="0">
            <a:normAutofit/>
          </a:bodyPr>
          <a:lstStyle/>
          <a:p>
            <a:r>
              <a:rPr lang="en-US" sz="4000" b="1" u="sng" dirty="0"/>
              <a:t>Labor </a:t>
            </a:r>
            <a:br>
              <a:rPr lang="en-US" sz="4000" b="1" u="sng" dirty="0"/>
            </a:br>
            <a:r>
              <a:rPr lang="en-US" sz="4000" b="1" u="sng" dirty="0"/>
              <a:t>Force</a:t>
            </a:r>
            <a:br>
              <a:rPr lang="en-US" sz="4000" b="1" u="sng" dirty="0"/>
            </a:br>
            <a:r>
              <a:rPr lang="en-US" sz="4000" b="1" u="sng" dirty="0"/>
              <a:t>Participation</a:t>
            </a:r>
            <a:br>
              <a:rPr lang="en-US" sz="4000" b="1" u="sng" dirty="0"/>
            </a:br>
            <a:r>
              <a:rPr lang="en-US" sz="4000" b="1" u="sng" dirty="0"/>
              <a:t>Rate</a:t>
            </a:r>
            <a:endParaRPr lang="en-US" sz="4000" dirty="0"/>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20</a:t>
            </a:fld>
            <a:endParaRPr lang="en-US"/>
          </a:p>
        </p:txBody>
      </p:sp>
      <p:sp>
        <p:nvSpPr>
          <p:cNvPr id="6" name="TextBox 5">
            <a:extLst>
              <a:ext uri="{FF2B5EF4-FFF2-40B4-BE49-F238E27FC236}">
                <a16:creationId xmlns:a16="http://schemas.microsoft.com/office/drawing/2014/main" id="{1B559E0E-1F95-4A3F-B135-F7F581B4A9A7}"/>
              </a:ext>
            </a:extLst>
          </p:cNvPr>
          <p:cNvSpPr txBox="1"/>
          <p:nvPr/>
        </p:nvSpPr>
        <p:spPr>
          <a:xfrm>
            <a:off x="2960077" y="3246288"/>
            <a:ext cx="6154614" cy="769441"/>
          </a:xfrm>
          <a:prstGeom prst="rect">
            <a:avLst/>
          </a:prstGeom>
          <a:noFill/>
        </p:spPr>
        <p:txBody>
          <a:bodyPr wrap="square">
            <a:spAutoFit/>
          </a:bodyPr>
          <a:lstStyle/>
          <a:p>
            <a:pPr marL="0" indent="0" algn="ctr">
              <a:spcBef>
                <a:spcPts val="1200"/>
              </a:spcBef>
              <a:buNone/>
            </a:pPr>
            <a:r>
              <a:rPr lang="en-US" sz="4400" i="1" dirty="0">
                <a:latin typeface="Calibri" panose="020F0502020204030204" pitchFamily="34" charset="0"/>
              </a:rPr>
              <a:t>Some “good” news</a:t>
            </a:r>
            <a:endParaRPr lang="en-US" sz="4400" i="1" dirty="0"/>
          </a:p>
        </p:txBody>
      </p:sp>
    </p:spTree>
    <p:extLst>
      <p:ext uri="{BB962C8B-B14F-4D97-AF65-F5344CB8AC3E}">
        <p14:creationId xmlns:p14="http://schemas.microsoft.com/office/powerpoint/2010/main" val="3272318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173736"/>
            <a:ext cx="3451702" cy="2942279"/>
          </a:xfrm>
        </p:spPr>
        <p:txBody>
          <a:bodyPr anchor="t" anchorCtr="0">
            <a:normAutofit/>
          </a:bodyPr>
          <a:lstStyle/>
          <a:p>
            <a:r>
              <a:rPr lang="en-US" sz="4000" b="1" u="sng" dirty="0"/>
              <a:t>Labor </a:t>
            </a:r>
            <a:br>
              <a:rPr lang="en-US" sz="4000" b="1" u="sng" dirty="0"/>
            </a:br>
            <a:r>
              <a:rPr lang="en-US" sz="4000" b="1" u="sng" dirty="0"/>
              <a:t>Force</a:t>
            </a:r>
            <a:br>
              <a:rPr lang="en-US" sz="4000" b="1" u="sng" dirty="0"/>
            </a:br>
            <a:r>
              <a:rPr lang="en-US" sz="4000" b="1" u="sng" dirty="0"/>
              <a:t>Participation</a:t>
            </a:r>
            <a:br>
              <a:rPr lang="en-US" sz="4000" b="1" u="sng" dirty="0"/>
            </a:br>
            <a:r>
              <a:rPr lang="en-US" sz="4000" b="1" u="sng" dirty="0"/>
              <a:t>Rate</a:t>
            </a:r>
            <a:endParaRPr lang="en-US" sz="4000" dirty="0"/>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21</a:t>
            </a:fld>
            <a:endParaRPr lang="en-US"/>
          </a:p>
        </p:txBody>
      </p:sp>
      <p:pic>
        <p:nvPicPr>
          <p:cNvPr id="19" name="Picture 18">
            <a:extLst>
              <a:ext uri="{FF2B5EF4-FFF2-40B4-BE49-F238E27FC236}">
                <a16:creationId xmlns:a16="http://schemas.microsoft.com/office/drawing/2014/main" id="{A77C518E-B0F3-4DC2-81C7-E4E641B46530}"/>
              </a:ext>
            </a:extLst>
          </p:cNvPr>
          <p:cNvPicPr>
            <a:picLocks noChangeAspect="1"/>
          </p:cNvPicPr>
          <p:nvPr/>
        </p:nvPicPr>
        <p:blipFill>
          <a:blip r:embed="rId2"/>
          <a:stretch>
            <a:fillRect/>
          </a:stretch>
        </p:blipFill>
        <p:spPr>
          <a:xfrm>
            <a:off x="3465576" y="246888"/>
            <a:ext cx="7123396" cy="5916168"/>
          </a:xfrm>
          <a:prstGeom prst="rect">
            <a:avLst/>
          </a:prstGeom>
        </p:spPr>
      </p:pic>
    </p:spTree>
    <p:extLst>
      <p:ext uri="{BB962C8B-B14F-4D97-AF65-F5344CB8AC3E}">
        <p14:creationId xmlns:p14="http://schemas.microsoft.com/office/powerpoint/2010/main" val="34089085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173736"/>
            <a:ext cx="3451702" cy="2942279"/>
          </a:xfrm>
        </p:spPr>
        <p:txBody>
          <a:bodyPr anchor="t" anchorCtr="0">
            <a:normAutofit/>
          </a:bodyPr>
          <a:lstStyle/>
          <a:p>
            <a:r>
              <a:rPr lang="en-US" sz="4000" b="1" u="sng" dirty="0"/>
              <a:t>Labor </a:t>
            </a:r>
            <a:br>
              <a:rPr lang="en-US" sz="4000" b="1" u="sng" dirty="0"/>
            </a:br>
            <a:r>
              <a:rPr lang="en-US" sz="4000" b="1" u="sng" dirty="0"/>
              <a:t>Force</a:t>
            </a:r>
            <a:br>
              <a:rPr lang="en-US" sz="4000" b="1" u="sng" dirty="0"/>
            </a:br>
            <a:r>
              <a:rPr lang="en-US" sz="4000" b="1" u="sng" dirty="0"/>
              <a:t>Participation</a:t>
            </a:r>
            <a:br>
              <a:rPr lang="en-US" sz="4000" b="1" u="sng" dirty="0"/>
            </a:br>
            <a:r>
              <a:rPr lang="en-US" sz="4000" b="1" u="sng" dirty="0"/>
              <a:t>Rate</a:t>
            </a:r>
            <a:endParaRPr lang="en-US" sz="4000" dirty="0"/>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22</a:t>
            </a:fld>
            <a:endParaRPr lang="en-US"/>
          </a:p>
        </p:txBody>
      </p:sp>
      <p:pic>
        <p:nvPicPr>
          <p:cNvPr id="19" name="Picture 18">
            <a:extLst>
              <a:ext uri="{FF2B5EF4-FFF2-40B4-BE49-F238E27FC236}">
                <a16:creationId xmlns:a16="http://schemas.microsoft.com/office/drawing/2014/main" id="{A77C518E-B0F3-4DC2-81C7-E4E641B46530}"/>
              </a:ext>
            </a:extLst>
          </p:cNvPr>
          <p:cNvPicPr>
            <a:picLocks noChangeAspect="1"/>
          </p:cNvPicPr>
          <p:nvPr/>
        </p:nvPicPr>
        <p:blipFill>
          <a:blip r:embed="rId2"/>
          <a:stretch>
            <a:fillRect/>
          </a:stretch>
        </p:blipFill>
        <p:spPr>
          <a:xfrm>
            <a:off x="3465576" y="246888"/>
            <a:ext cx="7123396" cy="5916168"/>
          </a:xfrm>
          <a:prstGeom prst="rect">
            <a:avLst/>
          </a:prstGeom>
        </p:spPr>
      </p:pic>
      <p:cxnSp>
        <p:nvCxnSpPr>
          <p:cNvPr id="6" name="Straight Connector 5">
            <a:extLst>
              <a:ext uri="{FF2B5EF4-FFF2-40B4-BE49-F238E27FC236}">
                <a16:creationId xmlns:a16="http://schemas.microsoft.com/office/drawing/2014/main" id="{C54BA9C2-8FF8-426E-A079-4A1647FA8CEE}"/>
              </a:ext>
            </a:extLst>
          </p:cNvPr>
          <p:cNvCxnSpPr>
            <a:cxnSpLocks/>
          </p:cNvCxnSpPr>
          <p:nvPr/>
        </p:nvCxnSpPr>
        <p:spPr>
          <a:xfrm flipH="1">
            <a:off x="4514850" y="4000500"/>
            <a:ext cx="5549901"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D36CA1E-2CBB-4420-A48D-831E956764B5}"/>
              </a:ext>
            </a:extLst>
          </p:cNvPr>
          <p:cNvSpPr txBox="1"/>
          <p:nvPr/>
        </p:nvSpPr>
        <p:spPr>
          <a:xfrm>
            <a:off x="4749800" y="3623759"/>
            <a:ext cx="1106393" cy="338554"/>
          </a:xfrm>
          <a:prstGeom prst="rect">
            <a:avLst/>
          </a:prstGeom>
          <a:noFill/>
        </p:spPr>
        <p:txBody>
          <a:bodyPr wrap="none" rtlCol="0">
            <a:spAutoFit/>
          </a:bodyPr>
          <a:lstStyle/>
          <a:p>
            <a:r>
              <a:rPr lang="en-US" sz="1600" b="1" dirty="0">
                <a:latin typeface="Arial Narrow" panose="020B0606020202030204" pitchFamily="34" charset="0"/>
              </a:rPr>
              <a:t>July 2009!!!</a:t>
            </a:r>
          </a:p>
        </p:txBody>
      </p:sp>
    </p:spTree>
    <p:extLst>
      <p:ext uri="{BB962C8B-B14F-4D97-AF65-F5344CB8AC3E}">
        <p14:creationId xmlns:p14="http://schemas.microsoft.com/office/powerpoint/2010/main" val="38447770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838200" y="365125"/>
            <a:ext cx="10515600" cy="1325563"/>
          </a:xfrm>
        </p:spPr>
        <p:txBody>
          <a:bodyPr anchor="ctr">
            <a:normAutofit/>
          </a:bodyPr>
          <a:lstStyle/>
          <a:p>
            <a:pPr algn="ctr"/>
            <a:r>
              <a:rPr lang="en-US" b="1" u="sng">
                <a:latin typeface="Myriad Pro (Headings)"/>
              </a:rPr>
              <a:t>Labor Force Participation Rate</a:t>
            </a:r>
            <a:endParaRPr lang="en-US" dirty="0">
              <a:latin typeface="Myriad Pro (Headings)"/>
            </a:endParaRPr>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23</a:t>
            </a:fld>
            <a:endParaRPr lang="en-US"/>
          </a:p>
        </p:txBody>
      </p:sp>
    </p:spTree>
    <p:extLst>
      <p:ext uri="{BB962C8B-B14F-4D97-AF65-F5344CB8AC3E}">
        <p14:creationId xmlns:p14="http://schemas.microsoft.com/office/powerpoint/2010/main" val="9351513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838200" y="365125"/>
            <a:ext cx="10515600" cy="1325563"/>
          </a:xfrm>
        </p:spPr>
        <p:txBody>
          <a:bodyPr anchor="ctr">
            <a:normAutofit/>
          </a:bodyPr>
          <a:lstStyle/>
          <a:p>
            <a:pPr algn="ctr"/>
            <a:r>
              <a:rPr lang="en-US" b="1" u="sng">
                <a:latin typeface="Myriad Pro (Headings)"/>
              </a:rPr>
              <a:t>Labor Force Participation Rate</a:t>
            </a:r>
            <a:endParaRPr lang="en-US" dirty="0">
              <a:latin typeface="Myriad Pro (Headings)"/>
            </a:endParaRPr>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24</a:t>
            </a:fld>
            <a:endParaRPr lang="en-US"/>
          </a:p>
        </p:txBody>
      </p:sp>
      <p:pic>
        <p:nvPicPr>
          <p:cNvPr id="3" name="Picture 2">
            <a:extLst>
              <a:ext uri="{FF2B5EF4-FFF2-40B4-BE49-F238E27FC236}">
                <a16:creationId xmlns:a16="http://schemas.microsoft.com/office/drawing/2014/main" id="{7A282293-4C61-4E58-9B44-2D5A8F07F288}"/>
              </a:ext>
            </a:extLst>
          </p:cNvPr>
          <p:cNvPicPr>
            <a:picLocks noChangeAspect="1"/>
          </p:cNvPicPr>
          <p:nvPr/>
        </p:nvPicPr>
        <p:blipFill>
          <a:blip r:embed="rId2"/>
          <a:stretch>
            <a:fillRect/>
          </a:stretch>
        </p:blipFill>
        <p:spPr>
          <a:xfrm>
            <a:off x="1188720" y="1280160"/>
            <a:ext cx="9903578" cy="4846320"/>
          </a:xfrm>
          <a:prstGeom prst="rect">
            <a:avLst/>
          </a:prstGeom>
        </p:spPr>
      </p:pic>
    </p:spTree>
    <p:extLst>
      <p:ext uri="{BB962C8B-B14F-4D97-AF65-F5344CB8AC3E}">
        <p14:creationId xmlns:p14="http://schemas.microsoft.com/office/powerpoint/2010/main" val="25086901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838200" y="365125"/>
            <a:ext cx="10515600" cy="1325563"/>
          </a:xfrm>
        </p:spPr>
        <p:txBody>
          <a:bodyPr anchor="ctr">
            <a:normAutofit/>
          </a:bodyPr>
          <a:lstStyle/>
          <a:p>
            <a:pPr algn="ctr"/>
            <a:r>
              <a:rPr lang="en-US" b="1" u="sng">
                <a:latin typeface="Myriad Pro (Headings)"/>
              </a:rPr>
              <a:t>Labor Force Participation Rate</a:t>
            </a:r>
            <a:endParaRPr lang="en-US" dirty="0">
              <a:latin typeface="Myriad Pro (Headings)"/>
            </a:endParaRPr>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25</a:t>
            </a:fld>
            <a:endParaRPr lang="en-US"/>
          </a:p>
        </p:txBody>
      </p:sp>
      <p:pic>
        <p:nvPicPr>
          <p:cNvPr id="9" name="Picture 8">
            <a:extLst>
              <a:ext uri="{FF2B5EF4-FFF2-40B4-BE49-F238E27FC236}">
                <a16:creationId xmlns:a16="http://schemas.microsoft.com/office/drawing/2014/main" id="{A02F7E31-5563-48A9-B245-1193E6AC8CBB}"/>
              </a:ext>
            </a:extLst>
          </p:cNvPr>
          <p:cNvPicPr>
            <a:picLocks noChangeAspect="1"/>
          </p:cNvPicPr>
          <p:nvPr/>
        </p:nvPicPr>
        <p:blipFill>
          <a:blip r:embed="rId2"/>
          <a:stretch>
            <a:fillRect/>
          </a:stretch>
        </p:blipFill>
        <p:spPr>
          <a:xfrm>
            <a:off x="1188720" y="1280160"/>
            <a:ext cx="9903578" cy="4846320"/>
          </a:xfrm>
          <a:prstGeom prst="rect">
            <a:avLst/>
          </a:prstGeom>
        </p:spPr>
      </p:pic>
    </p:spTree>
    <p:extLst>
      <p:ext uri="{BB962C8B-B14F-4D97-AF65-F5344CB8AC3E}">
        <p14:creationId xmlns:p14="http://schemas.microsoft.com/office/powerpoint/2010/main" val="18883434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838200" y="365125"/>
            <a:ext cx="10515600" cy="1325563"/>
          </a:xfrm>
        </p:spPr>
        <p:txBody>
          <a:bodyPr anchor="ctr">
            <a:normAutofit/>
          </a:bodyPr>
          <a:lstStyle/>
          <a:p>
            <a:pPr algn="ctr"/>
            <a:r>
              <a:rPr lang="en-US" b="1" u="sng">
                <a:latin typeface="Myriad Pro (Headings)"/>
              </a:rPr>
              <a:t>Labor Force Participation Rate</a:t>
            </a:r>
            <a:endParaRPr lang="en-US" dirty="0">
              <a:latin typeface="Myriad Pro (Headings)"/>
            </a:endParaRPr>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26</a:t>
            </a:fld>
            <a:endParaRPr lang="en-US"/>
          </a:p>
        </p:txBody>
      </p:sp>
      <p:pic>
        <p:nvPicPr>
          <p:cNvPr id="9" name="Picture 8">
            <a:extLst>
              <a:ext uri="{FF2B5EF4-FFF2-40B4-BE49-F238E27FC236}">
                <a16:creationId xmlns:a16="http://schemas.microsoft.com/office/drawing/2014/main" id="{A02F7E31-5563-48A9-B245-1193E6AC8CBB}"/>
              </a:ext>
            </a:extLst>
          </p:cNvPr>
          <p:cNvPicPr>
            <a:picLocks noChangeAspect="1"/>
          </p:cNvPicPr>
          <p:nvPr/>
        </p:nvPicPr>
        <p:blipFill>
          <a:blip r:embed="rId2"/>
          <a:stretch>
            <a:fillRect/>
          </a:stretch>
        </p:blipFill>
        <p:spPr>
          <a:xfrm>
            <a:off x="1188720" y="1280160"/>
            <a:ext cx="9903578" cy="4846320"/>
          </a:xfrm>
          <a:prstGeom prst="rect">
            <a:avLst/>
          </a:prstGeom>
        </p:spPr>
      </p:pic>
      <p:cxnSp>
        <p:nvCxnSpPr>
          <p:cNvPr id="6" name="Straight Connector 5">
            <a:extLst>
              <a:ext uri="{FF2B5EF4-FFF2-40B4-BE49-F238E27FC236}">
                <a16:creationId xmlns:a16="http://schemas.microsoft.com/office/drawing/2014/main" id="{065581FF-C130-4216-B9F3-25276977D9AC}"/>
              </a:ext>
            </a:extLst>
          </p:cNvPr>
          <p:cNvCxnSpPr/>
          <p:nvPr/>
        </p:nvCxnSpPr>
        <p:spPr>
          <a:xfrm>
            <a:off x="7994822" y="4053016"/>
            <a:ext cx="2162432"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63517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8E234-17A7-4585-92D3-92343A73E2BE}"/>
              </a:ext>
            </a:extLst>
          </p:cNvPr>
          <p:cNvSpPr>
            <a:spLocks noGrp="1"/>
          </p:cNvSpPr>
          <p:nvPr>
            <p:ph type="title"/>
          </p:nvPr>
        </p:nvSpPr>
        <p:spPr/>
        <p:txBody>
          <a:bodyPr/>
          <a:lstStyle/>
          <a:p>
            <a:pPr algn="ctr"/>
            <a:r>
              <a:rPr lang="en-US" b="1" u="sng">
                <a:latin typeface="Calibri" panose="020F0502020204030204" pitchFamily="34" charset="0"/>
              </a:rPr>
              <a:t>Questions and Answers</a:t>
            </a:r>
            <a:endParaRPr lang="en-US" dirty="0"/>
          </a:p>
        </p:txBody>
      </p:sp>
      <p:sp>
        <p:nvSpPr>
          <p:cNvPr id="3" name="Content Placeholder 2">
            <a:extLst>
              <a:ext uri="{FF2B5EF4-FFF2-40B4-BE49-F238E27FC236}">
                <a16:creationId xmlns:a16="http://schemas.microsoft.com/office/drawing/2014/main" id="{C6B18112-06CD-41A4-BAA1-9D0CC2AA05FA}"/>
              </a:ext>
            </a:extLst>
          </p:cNvPr>
          <p:cNvSpPr>
            <a:spLocks noGrp="1"/>
          </p:cNvSpPr>
          <p:nvPr>
            <p:ph idx="1"/>
          </p:nvPr>
        </p:nvSpPr>
        <p:spPr/>
        <p:txBody>
          <a:bodyPr/>
          <a:lstStyle/>
          <a:p>
            <a:pPr marL="285750" indent="-285750">
              <a:spcBef>
                <a:spcPts val="1800"/>
              </a:spcBef>
            </a:pPr>
            <a:r>
              <a:rPr lang="en-US" sz="3200" dirty="0">
                <a:latin typeface="Calibri" panose="020F0502020204030204" pitchFamily="34" charset="0"/>
                <a:cs typeface="Microsoft Sans Serif" pitchFamily="34" charset="0"/>
              </a:rPr>
              <a:t>Use Q&amp;A button on Zoom: </a:t>
            </a:r>
            <a:endParaRPr lang="en-US" sz="2800" dirty="0">
              <a:latin typeface="Calibri" panose="020F0502020204030204" pitchFamily="34" charset="0"/>
              <a:cs typeface="Microsoft Sans Serif" pitchFamily="34" charset="0"/>
            </a:endParaRPr>
          </a:p>
          <a:p>
            <a:pPr marL="285750" indent="-285750">
              <a:spcBef>
                <a:spcPts val="1800"/>
              </a:spcBef>
            </a:pPr>
            <a:r>
              <a:rPr lang="en-US" sz="3200" dirty="0">
                <a:latin typeface="Calibri" panose="020F0502020204030204" pitchFamily="34" charset="0"/>
                <a:cs typeface="Microsoft Sans Serif" pitchFamily="34" charset="0"/>
              </a:rPr>
              <a:t>Slides will be archived at</a:t>
            </a:r>
            <a:br>
              <a:rPr lang="en-US" sz="3200" dirty="0">
                <a:latin typeface="Calibri" panose="020F0502020204030204" pitchFamily="34" charset="0"/>
                <a:cs typeface="Microsoft Sans Serif" pitchFamily="34" charset="0"/>
              </a:rPr>
            </a:br>
            <a:r>
              <a:rPr lang="en-US" sz="2800" dirty="0">
                <a:latin typeface="Calibri" panose="020F0502020204030204" pitchFamily="34" charset="0"/>
                <a:cs typeface="Microsoft Sans Serif" pitchFamily="34" charset="0"/>
              </a:rPr>
              <a:t>     - </a:t>
            </a:r>
            <a:r>
              <a:rPr lang="en-US" dirty="0">
                <a:latin typeface="Calibri" panose="020F0502020204030204" pitchFamily="34" charset="0"/>
                <a:cs typeface="Microsoft Sans Serif" pitchFamily="34" charset="0"/>
                <a:hlinkClick r:id="rId2"/>
              </a:rPr>
              <a:t>https://researchondisability.org/home/ntide</a:t>
            </a:r>
            <a:r>
              <a:rPr lang="en-US" dirty="0">
                <a:latin typeface="Calibri" panose="020F0502020204030204" pitchFamily="34" charset="0"/>
                <a:cs typeface="Microsoft Sans Serif" pitchFamily="34" charset="0"/>
              </a:rPr>
              <a:t> </a:t>
            </a:r>
            <a:endParaRPr lang="en-US" sz="3200" b="1" dirty="0">
              <a:latin typeface="Calibri" panose="020F0502020204030204" pitchFamily="34" charset="0"/>
            </a:endParaRPr>
          </a:p>
          <a:p>
            <a:pPr marL="285750" indent="-285750">
              <a:spcBef>
                <a:spcPts val="1800"/>
              </a:spcBef>
            </a:pPr>
            <a:r>
              <a:rPr lang="en-US" sz="3200" dirty="0">
                <a:latin typeface="Calibri" panose="020F0502020204030204" pitchFamily="34" charset="0"/>
                <a:cs typeface="Microsoft Sans Serif" pitchFamily="34" charset="0"/>
              </a:rPr>
              <a:t>Take our feedback survey a</a:t>
            </a:r>
            <a:r>
              <a:rPr lang="en-US" sz="3600" dirty="0">
                <a:latin typeface="Calibri" panose="020F0502020204030204" pitchFamily="34" charset="0"/>
                <a:cs typeface="Microsoft Sans Serif" pitchFamily="34" charset="0"/>
              </a:rPr>
              <a:t>t</a:t>
            </a:r>
            <a:br>
              <a:rPr lang="en-US" sz="3600" dirty="0">
                <a:latin typeface="Calibri" panose="020F0502020204030204" pitchFamily="34" charset="0"/>
                <a:cs typeface="Microsoft Sans Serif" pitchFamily="34" charset="0"/>
              </a:rPr>
            </a:br>
            <a:r>
              <a:rPr lang="en-US" dirty="0">
                <a:latin typeface="Calibri" panose="020F0502020204030204" pitchFamily="34" charset="0"/>
                <a:cs typeface="Microsoft Sans Serif" pitchFamily="34" charset="0"/>
              </a:rPr>
              <a:t>     - </a:t>
            </a:r>
            <a:r>
              <a:rPr lang="en-US" dirty="0">
                <a:latin typeface="Calibri" panose="020F0502020204030204" pitchFamily="34" charset="0"/>
                <a:cs typeface="Microsoft Sans Serif" pitchFamily="34" charset="0"/>
                <a:hlinkClick r:id="rId2"/>
              </a:rPr>
              <a:t>https://researchondisability.org/home/ntide</a:t>
            </a:r>
            <a:endParaRPr lang="en-US" b="1" dirty="0">
              <a:latin typeface="Calibri" panose="020F0502020204030204" pitchFamily="34" charset="0"/>
            </a:endParaRPr>
          </a:p>
        </p:txBody>
      </p:sp>
      <p:sp>
        <p:nvSpPr>
          <p:cNvPr id="4" name="Date Placeholder 3">
            <a:extLst>
              <a:ext uri="{FF2B5EF4-FFF2-40B4-BE49-F238E27FC236}">
                <a16:creationId xmlns:a16="http://schemas.microsoft.com/office/drawing/2014/main" id="{45E4D45E-1B30-4D42-834E-52485477067C}"/>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8D82BACC-640C-4410-8400-E0DEC5E1A9BE}"/>
              </a:ext>
            </a:extLst>
          </p:cNvPr>
          <p:cNvSpPr>
            <a:spLocks noGrp="1"/>
          </p:cNvSpPr>
          <p:nvPr>
            <p:ph type="sldNum" sz="quarter" idx="12"/>
          </p:nvPr>
        </p:nvSpPr>
        <p:spPr/>
        <p:txBody>
          <a:bodyPr/>
          <a:lstStyle/>
          <a:p>
            <a:fld id="{9C637C1D-740A-4EE7-9AC7-DE15DA94B719}" type="slidenum">
              <a:rPr lang="en-US" smtClean="0"/>
              <a:t>27</a:t>
            </a:fld>
            <a:endParaRPr lang="en-US"/>
          </a:p>
        </p:txBody>
      </p:sp>
      <p:pic>
        <p:nvPicPr>
          <p:cNvPr id="7" name="Picture 6" descr="Q&amp;A">
            <a:extLst>
              <a:ext uri="{FF2B5EF4-FFF2-40B4-BE49-F238E27FC236}">
                <a16:creationId xmlns:a16="http://schemas.microsoft.com/office/drawing/2014/main" id="{C3D79CB6-ED60-4CAB-A956-E2CE91462D70}"/>
              </a:ext>
            </a:extLst>
          </p:cNvPr>
          <p:cNvPicPr>
            <a:picLocks noChangeAspect="1"/>
          </p:cNvPicPr>
          <p:nvPr/>
        </p:nvPicPr>
        <p:blipFill>
          <a:blip r:embed="rId3"/>
          <a:stretch>
            <a:fillRect/>
          </a:stretch>
        </p:blipFill>
        <p:spPr>
          <a:xfrm>
            <a:off x="5912429" y="1646238"/>
            <a:ext cx="1126058" cy="864186"/>
          </a:xfrm>
          <a:prstGeom prst="rect">
            <a:avLst/>
          </a:prstGeom>
        </p:spPr>
      </p:pic>
    </p:spTree>
    <p:extLst>
      <p:ext uri="{BB962C8B-B14F-4D97-AF65-F5344CB8AC3E}">
        <p14:creationId xmlns:p14="http://schemas.microsoft.com/office/powerpoint/2010/main" val="33079233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8E234-17A7-4585-92D3-92343A73E2BE}"/>
              </a:ext>
            </a:extLst>
          </p:cNvPr>
          <p:cNvSpPr>
            <a:spLocks noGrp="1"/>
          </p:cNvSpPr>
          <p:nvPr>
            <p:ph type="title"/>
          </p:nvPr>
        </p:nvSpPr>
        <p:spPr/>
        <p:txBody>
          <a:bodyPr/>
          <a:lstStyle/>
          <a:p>
            <a:pPr algn="ctr"/>
            <a:r>
              <a:rPr lang="en-US" b="1" u="sng" dirty="0">
                <a:latin typeface="Calibri" panose="020F0502020204030204" pitchFamily="34" charset="0"/>
              </a:rPr>
              <a:t>Thank You!</a:t>
            </a:r>
            <a:endParaRPr lang="en-US" dirty="0"/>
          </a:p>
        </p:txBody>
      </p:sp>
      <p:sp>
        <p:nvSpPr>
          <p:cNvPr id="3" name="Content Placeholder 2">
            <a:extLst>
              <a:ext uri="{FF2B5EF4-FFF2-40B4-BE49-F238E27FC236}">
                <a16:creationId xmlns:a16="http://schemas.microsoft.com/office/drawing/2014/main" id="{C6B18112-06CD-41A4-BAA1-9D0CC2AA05FA}"/>
              </a:ext>
            </a:extLst>
          </p:cNvPr>
          <p:cNvSpPr>
            <a:spLocks noGrp="1"/>
          </p:cNvSpPr>
          <p:nvPr>
            <p:ph idx="1"/>
          </p:nvPr>
        </p:nvSpPr>
        <p:spPr/>
        <p:txBody>
          <a:bodyPr/>
          <a:lstStyle/>
          <a:p>
            <a:pPr marL="285750" indent="-285750">
              <a:spcBef>
                <a:spcPts val="1800"/>
              </a:spcBef>
              <a:buFont typeface="Arial" panose="020B0604020202020204" pitchFamily="34" charset="0"/>
              <a:buChar char="•"/>
            </a:pPr>
            <a:r>
              <a:rPr lang="en-US" sz="3200" dirty="0">
                <a:latin typeface="Calibri" panose="020F0502020204030204" pitchFamily="34" charset="0"/>
                <a:cs typeface="Microsoft Sans Serif" pitchFamily="34" charset="0"/>
              </a:rPr>
              <a:t>Thanks to our partners:</a:t>
            </a:r>
            <a:br>
              <a:rPr lang="en-US" sz="3200" dirty="0">
                <a:latin typeface="Calibri" panose="020F0502020204030204" pitchFamily="34" charset="0"/>
                <a:cs typeface="Microsoft Sans Serif" pitchFamily="34" charset="0"/>
              </a:rPr>
            </a:br>
            <a:r>
              <a:rPr lang="en-US" sz="2800" dirty="0">
                <a:latin typeface="Calibri" panose="020F0502020204030204" pitchFamily="34" charset="0"/>
                <a:cs typeface="Microsoft Sans Serif" pitchFamily="34" charset="0"/>
              </a:rPr>
              <a:t>     - UNH/Institute on Disability (www.ResearchOnDisability.org) </a:t>
            </a:r>
            <a:br>
              <a:rPr lang="en-US" sz="2800" dirty="0">
                <a:latin typeface="Calibri" panose="020F0502020204030204" pitchFamily="34" charset="0"/>
                <a:cs typeface="Microsoft Sans Serif" pitchFamily="34" charset="0"/>
              </a:rPr>
            </a:br>
            <a:r>
              <a:rPr lang="en-US" sz="2800" dirty="0">
                <a:latin typeface="Calibri" panose="020F0502020204030204" pitchFamily="34" charset="0"/>
                <a:cs typeface="Microsoft Sans Serif" pitchFamily="34" charset="0"/>
              </a:rPr>
              <a:t>     - Kessler Foundation (www.KesslerFoundation.org)</a:t>
            </a:r>
            <a:br>
              <a:rPr lang="en-US" sz="2800" dirty="0">
                <a:latin typeface="Calibri" panose="020F0502020204030204" pitchFamily="34" charset="0"/>
                <a:cs typeface="Microsoft Sans Serif" pitchFamily="34" charset="0"/>
              </a:rPr>
            </a:br>
            <a:r>
              <a:rPr lang="en-US" sz="2800" dirty="0">
                <a:latin typeface="Calibri" panose="020F0502020204030204" pitchFamily="34" charset="0"/>
                <a:cs typeface="Microsoft Sans Serif" pitchFamily="34" charset="0"/>
              </a:rPr>
              <a:t>     - AUCD (www.AUCD.org)	</a:t>
            </a:r>
          </a:p>
          <a:p>
            <a:pPr marL="285750" indent="-285750">
              <a:spcBef>
                <a:spcPts val="1800"/>
              </a:spcBef>
              <a:buFont typeface="Arial" panose="020B0604020202020204" pitchFamily="34" charset="0"/>
              <a:buChar char="•"/>
            </a:pPr>
            <a:r>
              <a:rPr lang="en-US" sz="3200" dirty="0">
                <a:latin typeface="Calibri" panose="020F0502020204030204" pitchFamily="34" charset="0"/>
                <a:cs typeface="Microsoft Sans Serif" pitchFamily="34" charset="0"/>
              </a:rPr>
              <a:t>Contact us:</a:t>
            </a:r>
            <a:br>
              <a:rPr lang="en-US" sz="3200" dirty="0">
                <a:latin typeface="Calibri" panose="020F0502020204030204" pitchFamily="34" charset="0"/>
                <a:cs typeface="Microsoft Sans Serif" pitchFamily="34" charset="0"/>
              </a:rPr>
            </a:br>
            <a:r>
              <a:rPr lang="en-US" sz="2800" dirty="0">
                <a:latin typeface="Calibri" panose="020F0502020204030204" pitchFamily="34" charset="0"/>
                <a:cs typeface="Microsoft Sans Serif" pitchFamily="34" charset="0"/>
              </a:rPr>
              <a:t>     - Email: Disability.Statistics@unh.edu </a:t>
            </a:r>
            <a:br>
              <a:rPr lang="en-US" sz="2800" dirty="0">
                <a:latin typeface="Calibri" panose="020F0502020204030204" pitchFamily="34" charset="0"/>
                <a:cs typeface="Microsoft Sans Serif" pitchFamily="34" charset="0"/>
              </a:rPr>
            </a:br>
            <a:r>
              <a:rPr lang="en-US" sz="2800" dirty="0">
                <a:latin typeface="Calibri" panose="020F0502020204030204" pitchFamily="34" charset="0"/>
                <a:cs typeface="Microsoft Sans Serif" pitchFamily="34" charset="0"/>
              </a:rPr>
              <a:t>     - Call: </a:t>
            </a:r>
            <a:r>
              <a:rPr lang="en-US" sz="2800" dirty="0">
                <a:latin typeface="Calibri" panose="020F0502020204030204" pitchFamily="34" charset="0"/>
              </a:rPr>
              <a:t>866-538-9521 (toll free</a:t>
            </a:r>
            <a:r>
              <a:rPr lang="en-US" sz="3200" dirty="0">
                <a:latin typeface="Calibri" panose="020F0502020204030204" pitchFamily="34" charset="0"/>
              </a:rPr>
              <a:t>)</a:t>
            </a:r>
            <a:endParaRPr lang="en-US" sz="3200" b="1" dirty="0">
              <a:latin typeface="Calibri" panose="020F0502020204030204" pitchFamily="34" charset="0"/>
            </a:endParaRPr>
          </a:p>
          <a:p>
            <a:pPr marL="285750" indent="-285750">
              <a:spcBef>
                <a:spcPts val="1800"/>
              </a:spcBef>
              <a:buFont typeface="Arial" panose="020B0604020202020204" pitchFamily="34" charset="0"/>
              <a:buChar char="•"/>
            </a:pPr>
            <a:r>
              <a:rPr lang="en-US" sz="3200" dirty="0">
                <a:latin typeface="Calibri" panose="020F0502020204030204" pitchFamily="34" charset="0"/>
              </a:rPr>
              <a:t>Twitter at </a:t>
            </a:r>
            <a:r>
              <a:rPr lang="en-US" sz="3200" i="1" dirty="0">
                <a:latin typeface="Calibri" panose="020F0502020204030204" pitchFamily="34" charset="0"/>
              </a:rPr>
              <a:t>#nTIDELearn  </a:t>
            </a:r>
            <a:endParaRPr lang="en-US" sz="3200" dirty="0">
              <a:latin typeface="Calibri" panose="020F0502020204030204" pitchFamily="34" charset="0"/>
            </a:endParaRPr>
          </a:p>
          <a:p>
            <a:endParaRPr lang="en-US" dirty="0"/>
          </a:p>
        </p:txBody>
      </p:sp>
      <p:sp>
        <p:nvSpPr>
          <p:cNvPr id="4" name="Date Placeholder 3">
            <a:extLst>
              <a:ext uri="{FF2B5EF4-FFF2-40B4-BE49-F238E27FC236}">
                <a16:creationId xmlns:a16="http://schemas.microsoft.com/office/drawing/2014/main" id="{45E4D45E-1B30-4D42-834E-52485477067C}"/>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8D82BACC-640C-4410-8400-E0DEC5E1A9BE}"/>
              </a:ext>
            </a:extLst>
          </p:cNvPr>
          <p:cNvSpPr>
            <a:spLocks noGrp="1"/>
          </p:cNvSpPr>
          <p:nvPr>
            <p:ph type="sldNum" sz="quarter" idx="12"/>
          </p:nvPr>
        </p:nvSpPr>
        <p:spPr/>
        <p:txBody>
          <a:bodyPr/>
          <a:lstStyle/>
          <a:p>
            <a:fld id="{9C637C1D-740A-4EE7-9AC7-DE15DA94B719}" type="slidenum">
              <a:rPr lang="en-US" smtClean="0"/>
              <a:t>28</a:t>
            </a:fld>
            <a:endParaRPr lang="en-US"/>
          </a:p>
        </p:txBody>
      </p:sp>
      <p:pic>
        <p:nvPicPr>
          <p:cNvPr id="9" name="Picture 3" descr="C:\Users\pel3\AppData\Local\Microsoft\Windows\Temporary Internet Files\Content.IE5\OCJJ5H03\Twitter_logo_2012.svg[1].png">
            <a:extLst>
              <a:ext uri="{FF2B5EF4-FFF2-40B4-BE49-F238E27FC236}">
                <a16:creationId xmlns:a16="http://schemas.microsoft.com/office/drawing/2014/main" id="{50F9D74D-F681-44D6-8D11-5356F11F74C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29287" y="5272087"/>
            <a:ext cx="471413" cy="376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57806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8E234-17A7-4585-92D3-92343A73E2BE}"/>
              </a:ext>
            </a:extLst>
          </p:cNvPr>
          <p:cNvSpPr>
            <a:spLocks noGrp="1"/>
          </p:cNvSpPr>
          <p:nvPr>
            <p:ph type="title"/>
          </p:nvPr>
        </p:nvSpPr>
        <p:spPr/>
        <p:txBody>
          <a:bodyPr/>
          <a:lstStyle/>
          <a:p>
            <a:pPr algn="ctr"/>
            <a:r>
              <a:rPr lang="en-US" b="1" u="sng" dirty="0">
                <a:latin typeface="Calibri" panose="020F0502020204030204" pitchFamily="34" charset="0"/>
              </a:rPr>
              <a:t>Thank You!</a:t>
            </a:r>
            <a:endParaRPr lang="en-US" dirty="0"/>
          </a:p>
        </p:txBody>
      </p:sp>
      <p:sp>
        <p:nvSpPr>
          <p:cNvPr id="3" name="Content Placeholder 2">
            <a:extLst>
              <a:ext uri="{FF2B5EF4-FFF2-40B4-BE49-F238E27FC236}">
                <a16:creationId xmlns:a16="http://schemas.microsoft.com/office/drawing/2014/main" id="{C6B18112-06CD-41A4-BAA1-9D0CC2AA05FA}"/>
              </a:ext>
            </a:extLst>
          </p:cNvPr>
          <p:cNvSpPr>
            <a:spLocks noGrp="1"/>
          </p:cNvSpPr>
          <p:nvPr>
            <p:ph idx="1"/>
          </p:nvPr>
        </p:nvSpPr>
        <p:spPr/>
        <p:txBody>
          <a:bodyPr/>
          <a:lstStyle/>
          <a:p>
            <a:pPr marL="285750" indent="-285750">
              <a:spcBef>
                <a:spcPts val="1800"/>
              </a:spcBef>
              <a:buFont typeface="Arial" panose="020B0604020202020204" pitchFamily="34" charset="0"/>
              <a:buChar char="•"/>
            </a:pPr>
            <a:r>
              <a:rPr lang="en-US" sz="3200" dirty="0">
                <a:latin typeface="Calibri" panose="020F0502020204030204" pitchFamily="34" charset="0"/>
                <a:cs typeface="Microsoft Sans Serif" pitchFamily="34" charset="0"/>
              </a:rPr>
              <a:t>Thanks to our partners:</a:t>
            </a:r>
            <a:br>
              <a:rPr lang="en-US" sz="3200" dirty="0">
                <a:latin typeface="Calibri" panose="020F0502020204030204" pitchFamily="34" charset="0"/>
                <a:cs typeface="Microsoft Sans Serif" pitchFamily="34" charset="0"/>
              </a:rPr>
            </a:br>
            <a:r>
              <a:rPr lang="en-US" sz="2800" dirty="0">
                <a:latin typeface="Calibri" panose="020F0502020204030204" pitchFamily="34" charset="0"/>
                <a:cs typeface="Microsoft Sans Serif" pitchFamily="34" charset="0"/>
              </a:rPr>
              <a:t>     - UNH/Institute on Disability (www.ResearchOnDisability.org) </a:t>
            </a:r>
            <a:br>
              <a:rPr lang="en-US" sz="2800" dirty="0">
                <a:latin typeface="Calibri" panose="020F0502020204030204" pitchFamily="34" charset="0"/>
                <a:cs typeface="Microsoft Sans Serif" pitchFamily="34" charset="0"/>
              </a:rPr>
            </a:br>
            <a:r>
              <a:rPr lang="en-US" sz="2800" dirty="0">
                <a:latin typeface="Calibri" panose="020F0502020204030204" pitchFamily="34" charset="0"/>
                <a:cs typeface="Microsoft Sans Serif" pitchFamily="34" charset="0"/>
              </a:rPr>
              <a:t>     - Kessler Foundation (www.KesslerFoundation.org)</a:t>
            </a:r>
            <a:br>
              <a:rPr lang="en-US" sz="2800" dirty="0">
                <a:latin typeface="Calibri" panose="020F0502020204030204" pitchFamily="34" charset="0"/>
                <a:cs typeface="Microsoft Sans Serif" pitchFamily="34" charset="0"/>
              </a:rPr>
            </a:br>
            <a:r>
              <a:rPr lang="en-US" sz="2800" dirty="0">
                <a:latin typeface="Calibri" panose="020F0502020204030204" pitchFamily="34" charset="0"/>
                <a:cs typeface="Microsoft Sans Serif" pitchFamily="34" charset="0"/>
              </a:rPr>
              <a:t>     - AUCD (www.AUCD.org)	</a:t>
            </a:r>
          </a:p>
          <a:p>
            <a:pPr marL="285750" indent="-285750">
              <a:spcBef>
                <a:spcPts val="1800"/>
              </a:spcBef>
              <a:buFont typeface="Arial" panose="020B0604020202020204" pitchFamily="34" charset="0"/>
              <a:buChar char="•"/>
            </a:pPr>
            <a:r>
              <a:rPr lang="en-US" sz="3200" dirty="0">
                <a:latin typeface="Calibri" panose="020F0502020204030204" pitchFamily="34" charset="0"/>
                <a:cs typeface="Microsoft Sans Serif" pitchFamily="34" charset="0"/>
              </a:rPr>
              <a:t>Contact us:</a:t>
            </a:r>
            <a:br>
              <a:rPr lang="en-US" sz="3200" dirty="0">
                <a:latin typeface="Calibri" panose="020F0502020204030204" pitchFamily="34" charset="0"/>
                <a:cs typeface="Microsoft Sans Serif" pitchFamily="34" charset="0"/>
              </a:rPr>
            </a:br>
            <a:r>
              <a:rPr lang="en-US" sz="2800" dirty="0">
                <a:latin typeface="Calibri" panose="020F0502020204030204" pitchFamily="34" charset="0"/>
                <a:cs typeface="Microsoft Sans Serif" pitchFamily="34" charset="0"/>
              </a:rPr>
              <a:t>     - Email: Disability.Statistics@unh.edu </a:t>
            </a:r>
            <a:br>
              <a:rPr lang="en-US" sz="2800" dirty="0">
                <a:latin typeface="Calibri" panose="020F0502020204030204" pitchFamily="34" charset="0"/>
                <a:cs typeface="Microsoft Sans Serif" pitchFamily="34" charset="0"/>
              </a:rPr>
            </a:br>
            <a:r>
              <a:rPr lang="en-US" sz="2800" dirty="0">
                <a:latin typeface="Calibri" panose="020F0502020204030204" pitchFamily="34" charset="0"/>
                <a:cs typeface="Microsoft Sans Serif" pitchFamily="34" charset="0"/>
              </a:rPr>
              <a:t>     - Call: </a:t>
            </a:r>
            <a:r>
              <a:rPr lang="en-US" sz="2800" dirty="0">
                <a:latin typeface="Calibri" panose="020F0502020204030204" pitchFamily="34" charset="0"/>
              </a:rPr>
              <a:t>866-538-9521 (toll free</a:t>
            </a:r>
            <a:r>
              <a:rPr lang="en-US" sz="3200" dirty="0">
                <a:latin typeface="Calibri" panose="020F0502020204030204" pitchFamily="34" charset="0"/>
              </a:rPr>
              <a:t>)</a:t>
            </a:r>
            <a:endParaRPr lang="en-US" sz="3200" b="1" dirty="0">
              <a:latin typeface="Calibri" panose="020F0502020204030204" pitchFamily="34" charset="0"/>
            </a:endParaRPr>
          </a:p>
          <a:p>
            <a:pPr marL="285750" indent="-285750">
              <a:spcBef>
                <a:spcPts val="1800"/>
              </a:spcBef>
              <a:buFont typeface="Arial" panose="020B0604020202020204" pitchFamily="34" charset="0"/>
              <a:buChar char="•"/>
            </a:pPr>
            <a:r>
              <a:rPr lang="en-US" sz="3200" dirty="0">
                <a:latin typeface="Calibri" panose="020F0502020204030204" pitchFamily="34" charset="0"/>
              </a:rPr>
              <a:t>Twitter at </a:t>
            </a:r>
            <a:r>
              <a:rPr lang="en-US" sz="3200" i="1" dirty="0">
                <a:latin typeface="Calibri" panose="020F0502020204030204" pitchFamily="34" charset="0"/>
              </a:rPr>
              <a:t>#nTIDELearn  </a:t>
            </a:r>
            <a:endParaRPr lang="en-US" sz="3200" dirty="0">
              <a:latin typeface="Calibri" panose="020F0502020204030204" pitchFamily="34" charset="0"/>
            </a:endParaRPr>
          </a:p>
          <a:p>
            <a:endParaRPr lang="en-US" dirty="0"/>
          </a:p>
        </p:txBody>
      </p:sp>
      <p:sp>
        <p:nvSpPr>
          <p:cNvPr id="4" name="Date Placeholder 3">
            <a:extLst>
              <a:ext uri="{FF2B5EF4-FFF2-40B4-BE49-F238E27FC236}">
                <a16:creationId xmlns:a16="http://schemas.microsoft.com/office/drawing/2014/main" id="{45E4D45E-1B30-4D42-834E-52485477067C}"/>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8D82BACC-640C-4410-8400-E0DEC5E1A9BE}"/>
              </a:ext>
            </a:extLst>
          </p:cNvPr>
          <p:cNvSpPr>
            <a:spLocks noGrp="1"/>
          </p:cNvSpPr>
          <p:nvPr>
            <p:ph type="sldNum" sz="quarter" idx="12"/>
          </p:nvPr>
        </p:nvSpPr>
        <p:spPr/>
        <p:txBody>
          <a:bodyPr/>
          <a:lstStyle/>
          <a:p>
            <a:fld id="{9C637C1D-740A-4EE7-9AC7-DE15DA94B719}" type="slidenum">
              <a:rPr lang="en-US" smtClean="0"/>
              <a:t>29</a:t>
            </a:fld>
            <a:endParaRPr lang="en-US"/>
          </a:p>
        </p:txBody>
      </p:sp>
      <p:pic>
        <p:nvPicPr>
          <p:cNvPr id="9" name="Picture 3" descr="C:\Users\pel3\AppData\Local\Microsoft\Windows\Temporary Internet Files\Content.IE5\OCJJ5H03\Twitter_logo_2012.svg[1].png">
            <a:extLst>
              <a:ext uri="{FF2B5EF4-FFF2-40B4-BE49-F238E27FC236}">
                <a16:creationId xmlns:a16="http://schemas.microsoft.com/office/drawing/2014/main" id="{50F9D74D-F681-44D6-8D11-5356F11F74C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29287" y="5272087"/>
            <a:ext cx="471413" cy="376237"/>
          </a:xfrm>
          <a:prstGeom prst="rect">
            <a:avLst/>
          </a:prstGeom>
          <a:noFill/>
          <a:extLst>
            <a:ext uri="{909E8E84-426E-40DD-AFC4-6F175D3DCCD1}">
              <a14:hiddenFill xmlns:a14="http://schemas.microsoft.com/office/drawing/2010/main">
                <a:solidFill>
                  <a:srgbClr val="FFFFFF"/>
                </a:solidFill>
              </a14:hiddenFill>
            </a:ext>
          </a:extLst>
        </p:spPr>
      </p:pic>
      <p:pic>
        <p:nvPicPr>
          <p:cNvPr id="7" name="nTIDE-4">
            <a:hlinkClick r:id="" action="ppaction://media"/>
            <a:extLst>
              <a:ext uri="{FF2B5EF4-FFF2-40B4-BE49-F238E27FC236}">
                <a16:creationId xmlns:a16="http://schemas.microsoft.com/office/drawing/2014/main" id="{455604EA-1F46-4130-A5D1-B3D9F9C5DAD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651000" y="707817"/>
            <a:ext cx="489366" cy="489366"/>
          </a:xfrm>
          <a:prstGeom prst="rect">
            <a:avLst/>
          </a:prstGeom>
        </p:spPr>
      </p:pic>
    </p:spTree>
    <p:extLst>
      <p:ext uri="{BB962C8B-B14F-4D97-AF65-F5344CB8AC3E}">
        <p14:creationId xmlns:p14="http://schemas.microsoft.com/office/powerpoint/2010/main" val="2997313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70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7B612-089B-43B1-A7C9-2A063982DD40}"/>
              </a:ext>
            </a:extLst>
          </p:cNvPr>
          <p:cNvSpPr>
            <a:spLocks noGrp="1"/>
          </p:cNvSpPr>
          <p:nvPr>
            <p:ph type="title"/>
          </p:nvPr>
        </p:nvSpPr>
        <p:spPr/>
        <p:txBody>
          <a:bodyPr/>
          <a:lstStyle/>
          <a:p>
            <a:pPr algn="ctr"/>
            <a:r>
              <a:rPr lang="en-US" sz="4400" b="1" u="sng" dirty="0">
                <a:solidFill>
                  <a:schemeClr val="tx1"/>
                </a:solidFill>
                <a:latin typeface="Calibri" panose="020F0502020204030204" pitchFamily="34" charset="0"/>
              </a:rPr>
              <a:t>Up Front Matters</a:t>
            </a:r>
            <a:endParaRPr lang="en-US" dirty="0"/>
          </a:p>
        </p:txBody>
      </p:sp>
      <p:sp>
        <p:nvSpPr>
          <p:cNvPr id="3" name="Content Placeholder 2">
            <a:extLst>
              <a:ext uri="{FF2B5EF4-FFF2-40B4-BE49-F238E27FC236}">
                <a16:creationId xmlns:a16="http://schemas.microsoft.com/office/drawing/2014/main" id="{6901AE3E-DB21-4A95-985A-E2E6BBEC9F27}"/>
              </a:ext>
            </a:extLst>
          </p:cNvPr>
          <p:cNvSpPr>
            <a:spLocks noGrp="1"/>
          </p:cNvSpPr>
          <p:nvPr>
            <p:ph idx="1"/>
          </p:nvPr>
        </p:nvSpPr>
        <p:spPr/>
        <p:txBody>
          <a:bodyPr/>
          <a:lstStyle/>
          <a:p>
            <a:pPr>
              <a:spcBef>
                <a:spcPts val="1800"/>
              </a:spcBef>
            </a:pPr>
            <a:r>
              <a:rPr lang="en-US" sz="2800" dirty="0"/>
              <a:t>This webinar is being recorded. We will post an archive of along side the Monthly nTIDE broadcast on our webinar, each month, on our website at </a:t>
            </a:r>
            <a:r>
              <a:rPr lang="en-US" sz="2800" u="sng" dirty="0">
                <a:hlinkClick r:id="rId4"/>
              </a:rPr>
              <a:t>www.researchondisability.org/nTIDE</a:t>
            </a:r>
            <a:r>
              <a:rPr lang="en-US" sz="2800" dirty="0"/>
              <a:t>. This site will also provide copies of the presentations, the speakers’ bios, full transcripts, and other valuable resources.</a:t>
            </a:r>
          </a:p>
          <a:p>
            <a:pPr>
              <a:spcBef>
                <a:spcPts val="1800"/>
              </a:spcBef>
            </a:pPr>
            <a:r>
              <a:rPr lang="en-US" sz="2800" dirty="0"/>
              <a:t>As an attendee of this webinar, you are a viewer. To ask questions of the speakers, click on the Q &amp; A box on your webinar screen and type your questions into the box. Speakers will review these questions and provide answers during the last section of the webinar. Some questions may be answered directly in the Q &amp; A box. </a:t>
            </a:r>
            <a:endParaRPr lang="en-US" sz="2800" dirty="0">
              <a:latin typeface="Calibri" panose="020F0502020204030204" pitchFamily="34" charset="0"/>
            </a:endParaRPr>
          </a:p>
          <a:p>
            <a:pPr marL="0" indent="0">
              <a:buNone/>
            </a:pPr>
            <a:endParaRPr lang="en-US" dirty="0"/>
          </a:p>
        </p:txBody>
      </p:sp>
      <p:sp>
        <p:nvSpPr>
          <p:cNvPr id="4" name="Date Placeholder 3">
            <a:extLst>
              <a:ext uri="{FF2B5EF4-FFF2-40B4-BE49-F238E27FC236}">
                <a16:creationId xmlns:a16="http://schemas.microsoft.com/office/drawing/2014/main" id="{7B6C1A9F-E6E1-4666-AC80-2B4B1F6B4ADA}"/>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978E3353-AAEC-4BB7-BD97-5458D8183A57}"/>
              </a:ext>
            </a:extLst>
          </p:cNvPr>
          <p:cNvSpPr>
            <a:spLocks noGrp="1"/>
          </p:cNvSpPr>
          <p:nvPr>
            <p:ph type="sldNum" sz="quarter" idx="12"/>
          </p:nvPr>
        </p:nvSpPr>
        <p:spPr/>
        <p:txBody>
          <a:bodyPr/>
          <a:lstStyle/>
          <a:p>
            <a:fld id="{9C637C1D-740A-4EE7-9AC7-DE15DA94B719}" type="slidenum">
              <a:rPr lang="en-US" smtClean="0"/>
              <a:t>3</a:t>
            </a:fld>
            <a:endParaRPr lang="en-US"/>
          </a:p>
        </p:txBody>
      </p:sp>
      <p:pic>
        <p:nvPicPr>
          <p:cNvPr id="6" name="nTIDE-2">
            <a:hlinkClick r:id="" action="ppaction://media"/>
            <a:extLst>
              <a:ext uri="{FF2B5EF4-FFF2-40B4-BE49-F238E27FC236}">
                <a16:creationId xmlns:a16="http://schemas.microsoft.com/office/drawing/2014/main" id="{7BEBF58B-7E86-4D70-AA4F-B216C6A8DA3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6200" y="685800"/>
            <a:ext cx="533400" cy="533400"/>
          </a:xfrm>
          <a:prstGeom prst="rect">
            <a:avLst/>
          </a:prstGeom>
        </p:spPr>
      </p:pic>
    </p:spTree>
    <p:extLst>
      <p:ext uri="{BB962C8B-B14F-4D97-AF65-F5344CB8AC3E}">
        <p14:creationId xmlns:p14="http://schemas.microsoft.com/office/powerpoint/2010/main" val="1544049043"/>
      </p:ext>
    </p:extLst>
  </p:cSld>
  <p:clrMapOvr>
    <a:masterClrMapping/>
  </p:clrMapOvr>
  <mc:AlternateContent xmlns:mc="http://schemas.openxmlformats.org/markup-compatibility/2006" xmlns:p14="http://schemas.microsoft.com/office/powerpoint/2010/main">
    <mc:Choice Requires="p14">
      <p:transition p14:dur="380" advClick="0" advTm="380"/>
    </mc:Choice>
    <mc:Fallback xmlns="">
      <p:transition advClick="0" advTm="3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747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5C845-D721-4621-87B2-1390D24BA4BD}"/>
              </a:ext>
            </a:extLst>
          </p:cNvPr>
          <p:cNvSpPr>
            <a:spLocks noGrp="1"/>
          </p:cNvSpPr>
          <p:nvPr>
            <p:ph type="title"/>
          </p:nvPr>
        </p:nvSpPr>
        <p:spPr>
          <a:xfrm>
            <a:off x="841248" y="365125"/>
            <a:ext cx="10515600" cy="1325563"/>
          </a:xfrm>
        </p:spPr>
        <p:txBody>
          <a:bodyPr/>
          <a:lstStyle/>
          <a:p>
            <a:pPr algn="ctr"/>
            <a:r>
              <a:rPr lang="en-US" sz="4400" b="1" u="sng" dirty="0">
                <a:solidFill>
                  <a:schemeClr val="tx1"/>
                </a:solidFill>
                <a:latin typeface="Calibri" panose="020F0502020204030204" pitchFamily="34" charset="0"/>
              </a:rPr>
              <a:t>Up Front Matters</a:t>
            </a:r>
            <a:endParaRPr lang="en-US" dirty="0"/>
          </a:p>
        </p:txBody>
      </p:sp>
      <p:sp>
        <p:nvSpPr>
          <p:cNvPr id="3" name="Content Placeholder 2">
            <a:extLst>
              <a:ext uri="{FF2B5EF4-FFF2-40B4-BE49-F238E27FC236}">
                <a16:creationId xmlns:a16="http://schemas.microsoft.com/office/drawing/2014/main" id="{55965AF0-4D19-480B-96BC-78B9D429F4A7}"/>
              </a:ext>
            </a:extLst>
          </p:cNvPr>
          <p:cNvSpPr>
            <a:spLocks noGrp="1"/>
          </p:cNvSpPr>
          <p:nvPr>
            <p:ph idx="1"/>
          </p:nvPr>
        </p:nvSpPr>
        <p:spPr/>
        <p:txBody>
          <a:bodyPr/>
          <a:lstStyle/>
          <a:p>
            <a:r>
              <a:rPr lang="en-US" sz="2800" dirty="0"/>
              <a:t>If you have any questions following this recording, please contact us at </a:t>
            </a:r>
            <a:r>
              <a:rPr lang="en-US" sz="2800" u="sng" dirty="0">
                <a:hlinkClick r:id="rId4"/>
              </a:rPr>
              <a:t>disability.statistics@unh.edu</a:t>
            </a:r>
            <a:r>
              <a:rPr lang="en-US" sz="2800" dirty="0"/>
              <a:t>, or toll free at 866-538-9521 for more information. Thanks for joining us. Enjoy today's webinar!</a:t>
            </a:r>
          </a:p>
          <a:p>
            <a:endParaRPr lang="en-US" dirty="0"/>
          </a:p>
        </p:txBody>
      </p:sp>
      <p:sp>
        <p:nvSpPr>
          <p:cNvPr id="4" name="Date Placeholder 3">
            <a:extLst>
              <a:ext uri="{FF2B5EF4-FFF2-40B4-BE49-F238E27FC236}">
                <a16:creationId xmlns:a16="http://schemas.microsoft.com/office/drawing/2014/main" id="{AAB9E55A-7AC7-4290-88F6-719F922A66E8}"/>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DBC62395-EDC5-484E-9B9E-D01AEBA3EFFE}"/>
              </a:ext>
            </a:extLst>
          </p:cNvPr>
          <p:cNvSpPr>
            <a:spLocks noGrp="1"/>
          </p:cNvSpPr>
          <p:nvPr>
            <p:ph type="sldNum" sz="quarter" idx="12"/>
          </p:nvPr>
        </p:nvSpPr>
        <p:spPr/>
        <p:txBody>
          <a:bodyPr/>
          <a:lstStyle/>
          <a:p>
            <a:fld id="{9C637C1D-740A-4EE7-9AC7-DE15DA94B719}" type="slidenum">
              <a:rPr lang="en-US" smtClean="0"/>
              <a:t>4</a:t>
            </a:fld>
            <a:endParaRPr lang="en-US"/>
          </a:p>
        </p:txBody>
      </p:sp>
      <p:pic>
        <p:nvPicPr>
          <p:cNvPr id="6" name="nTIDE-3">
            <a:hlinkClick r:id="" action="ppaction://media"/>
            <a:extLst>
              <a:ext uri="{FF2B5EF4-FFF2-40B4-BE49-F238E27FC236}">
                <a16:creationId xmlns:a16="http://schemas.microsoft.com/office/drawing/2014/main" id="{1EBEF609-0148-4D2B-86AF-CCA882B45E6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6200" y="685800"/>
            <a:ext cx="485201" cy="485201"/>
          </a:xfrm>
          <a:prstGeom prst="rect">
            <a:avLst/>
          </a:prstGeom>
        </p:spPr>
      </p:pic>
    </p:spTree>
    <p:extLst>
      <p:ext uri="{BB962C8B-B14F-4D97-AF65-F5344CB8AC3E}">
        <p14:creationId xmlns:p14="http://schemas.microsoft.com/office/powerpoint/2010/main" val="1567393462"/>
      </p:ext>
    </p:extLst>
  </p:cSld>
  <p:clrMapOvr>
    <a:masterClrMapping/>
  </p:clrMapOvr>
  <mc:AlternateContent xmlns:mc="http://schemas.openxmlformats.org/markup-compatibility/2006" xmlns:p14="http://schemas.microsoft.com/office/powerpoint/2010/main">
    <mc:Choice Requires="p14">
      <p:transition spd="slow" p14:dur="2000" advClick="0" advTm="180"/>
    </mc:Choice>
    <mc:Fallback xmlns="">
      <p:transition spd="slow" advClick="0" advTm="1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12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F0035-C62B-4283-8968-51B75B2946A5}"/>
              </a:ext>
            </a:extLst>
          </p:cNvPr>
          <p:cNvSpPr>
            <a:spLocks noGrp="1"/>
          </p:cNvSpPr>
          <p:nvPr>
            <p:ph type="title"/>
          </p:nvPr>
        </p:nvSpPr>
        <p:spPr>
          <a:xfrm>
            <a:off x="841248" y="365760"/>
            <a:ext cx="10515600" cy="1325563"/>
          </a:xfrm>
        </p:spPr>
        <p:txBody>
          <a:bodyPr/>
          <a:lstStyle/>
          <a:p>
            <a:pPr algn="ctr"/>
            <a:r>
              <a:rPr lang="en-US" sz="4400" b="1" u="sng" dirty="0">
                <a:solidFill>
                  <a:schemeClr val="tx1"/>
                </a:solidFill>
                <a:latin typeface="Calibri" panose="020F0502020204030204" pitchFamily="34" charset="0"/>
              </a:rPr>
              <a:t>Zoom Tips</a:t>
            </a:r>
            <a:endParaRPr lang="en-US" dirty="0"/>
          </a:p>
        </p:txBody>
      </p:sp>
      <p:sp>
        <p:nvSpPr>
          <p:cNvPr id="3" name="Content Placeholder 2">
            <a:extLst>
              <a:ext uri="{FF2B5EF4-FFF2-40B4-BE49-F238E27FC236}">
                <a16:creationId xmlns:a16="http://schemas.microsoft.com/office/drawing/2014/main" id="{1E9BFE24-B735-4B7E-9906-DCB7103581A7}"/>
              </a:ext>
            </a:extLst>
          </p:cNvPr>
          <p:cNvSpPr>
            <a:spLocks noGrp="1"/>
          </p:cNvSpPr>
          <p:nvPr>
            <p:ph idx="1"/>
          </p:nvPr>
        </p:nvSpPr>
        <p:spPr>
          <a:xfrm>
            <a:off x="839097" y="1830380"/>
            <a:ext cx="5095359" cy="4351338"/>
          </a:xfrm>
        </p:spPr>
        <p:txBody>
          <a:bodyPr/>
          <a:lstStyle/>
          <a:p>
            <a:pPr>
              <a:spcBef>
                <a:spcPts val="1800"/>
              </a:spcBef>
            </a:pPr>
            <a:r>
              <a:rPr lang="en-US" dirty="0">
                <a:latin typeface="Myriad Pro (Body)"/>
              </a:rPr>
              <a:t>Tip #1: Sound</a:t>
            </a:r>
          </a:p>
          <a:p>
            <a:pPr marL="228600" lvl="1" indent="0">
              <a:spcBef>
                <a:spcPts val="600"/>
              </a:spcBef>
              <a:buNone/>
            </a:pPr>
            <a:r>
              <a:rPr lang="en-US" sz="2400" dirty="0">
                <a:latin typeface="Myriad Pro (Body)"/>
                <a:cs typeface="Calibri" panose="020F0502020204030204" pitchFamily="34" charset="0"/>
              </a:rPr>
              <a:t>Select the speakers you want to use for today’s webinar, click on the </a:t>
            </a:r>
            <a:r>
              <a:rPr lang="en-US" sz="2400" b="1" dirty="0">
                <a:latin typeface="Myriad Pro (Body)"/>
                <a:cs typeface="Calibri" panose="020F0502020204030204" pitchFamily="34" charset="0"/>
              </a:rPr>
              <a:t>up arrow</a:t>
            </a:r>
            <a:r>
              <a:rPr lang="en-US" sz="2400" dirty="0">
                <a:latin typeface="Myriad Pro (Body)"/>
                <a:cs typeface="Calibri" panose="020F0502020204030204" pitchFamily="34" charset="0"/>
              </a:rPr>
              <a:t> next to </a:t>
            </a:r>
            <a:r>
              <a:rPr lang="en-US" sz="2400" b="1" dirty="0">
                <a:latin typeface="Myriad Pro (Body)"/>
                <a:cs typeface="Calibri" panose="020F0502020204030204" pitchFamily="34" charset="0"/>
              </a:rPr>
              <a:t>Audio Settings</a:t>
            </a:r>
            <a:r>
              <a:rPr lang="en-US" sz="2400" dirty="0">
                <a:latin typeface="Myriad Pro (Body)"/>
                <a:cs typeface="Calibri" panose="020F0502020204030204" pitchFamily="34" charset="0"/>
              </a:rPr>
              <a:t>, and then select one of the options.</a:t>
            </a:r>
          </a:p>
          <a:p>
            <a:endParaRPr lang="en-US" dirty="0"/>
          </a:p>
        </p:txBody>
      </p:sp>
      <p:sp>
        <p:nvSpPr>
          <p:cNvPr id="4" name="Date Placeholder 3">
            <a:extLst>
              <a:ext uri="{FF2B5EF4-FFF2-40B4-BE49-F238E27FC236}">
                <a16:creationId xmlns:a16="http://schemas.microsoft.com/office/drawing/2014/main" id="{3A25D95B-DDDE-47E7-8861-A898EEECC229}"/>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394FC385-25BD-420B-8A5C-EEDDCB4A563D}"/>
              </a:ext>
            </a:extLst>
          </p:cNvPr>
          <p:cNvSpPr>
            <a:spLocks noGrp="1"/>
          </p:cNvSpPr>
          <p:nvPr>
            <p:ph type="sldNum" sz="quarter" idx="12"/>
          </p:nvPr>
        </p:nvSpPr>
        <p:spPr/>
        <p:txBody>
          <a:bodyPr/>
          <a:lstStyle/>
          <a:p>
            <a:fld id="{9C637C1D-740A-4EE7-9AC7-DE15DA94B719}" type="slidenum">
              <a:rPr lang="en-US" smtClean="0"/>
              <a:t>5</a:t>
            </a:fld>
            <a:endParaRPr lang="en-US"/>
          </a:p>
        </p:txBody>
      </p:sp>
      <p:sp>
        <p:nvSpPr>
          <p:cNvPr id="7" name="TextBox 6">
            <a:extLst>
              <a:ext uri="{FF2B5EF4-FFF2-40B4-BE49-F238E27FC236}">
                <a16:creationId xmlns:a16="http://schemas.microsoft.com/office/drawing/2014/main" id="{5E1FAF20-F8E5-4036-9188-2008BC0C76AC}"/>
              </a:ext>
            </a:extLst>
          </p:cNvPr>
          <p:cNvSpPr txBox="1"/>
          <p:nvPr/>
        </p:nvSpPr>
        <p:spPr>
          <a:xfrm>
            <a:off x="6231469" y="1774935"/>
            <a:ext cx="5176298" cy="1929759"/>
          </a:xfrm>
          <a:prstGeom prst="rect">
            <a:avLst/>
          </a:prstGeom>
          <a:noFill/>
        </p:spPr>
        <p:txBody>
          <a:bodyPr wrap="square">
            <a:spAutoFit/>
          </a:bodyPr>
          <a:lstStyle/>
          <a:p>
            <a:pPr marL="285750" indent="-285750">
              <a:spcBef>
                <a:spcPts val="1800"/>
              </a:spcBef>
              <a:buFont typeface="Arial" panose="020B0604020202020204" pitchFamily="34" charset="0"/>
              <a:buChar char="•"/>
            </a:pPr>
            <a:r>
              <a:rPr lang="en-US" sz="2800" kern="0" dirty="0">
                <a:latin typeface="Myriad Pro (Body)"/>
              </a:rPr>
              <a:t>Tip #2: Close Captioning</a:t>
            </a:r>
          </a:p>
          <a:p>
            <a:pPr marL="285750" lvl="1">
              <a:lnSpc>
                <a:spcPct val="90000"/>
              </a:lnSpc>
              <a:spcBef>
                <a:spcPts val="600"/>
              </a:spcBef>
            </a:pPr>
            <a:r>
              <a:rPr lang="en-US" sz="2400" kern="0" dirty="0">
                <a:latin typeface="Myriad Pro (Body)"/>
                <a:cs typeface="Calibri" panose="020F0502020204030204" pitchFamily="34" charset="0"/>
              </a:rPr>
              <a:t>Click on</a:t>
            </a:r>
            <a:r>
              <a:rPr lang="en-US" sz="2400" dirty="0">
                <a:latin typeface="Myriad Pro (Body)"/>
                <a:cs typeface="Calibri" panose="020F0502020204030204" pitchFamily="34" charset="0"/>
              </a:rPr>
              <a:t> </a:t>
            </a:r>
            <a:r>
              <a:rPr lang="en-US" sz="2400" b="1" dirty="0">
                <a:latin typeface="Myriad Pro (Body)"/>
                <a:cs typeface="Calibri" panose="020F0502020204030204" pitchFamily="34" charset="0"/>
              </a:rPr>
              <a:t>Closed Caption</a:t>
            </a:r>
            <a:r>
              <a:rPr lang="en-US" sz="2400" dirty="0">
                <a:latin typeface="Myriad Pro (Body)"/>
                <a:cs typeface="Calibri" panose="020F0502020204030204" pitchFamily="34" charset="0"/>
              </a:rPr>
              <a:t>, and then select </a:t>
            </a:r>
            <a:r>
              <a:rPr lang="en-US" sz="2400" b="1" dirty="0">
                <a:latin typeface="Myriad Pro (Body)"/>
                <a:cs typeface="Calibri" panose="020F0502020204030204" pitchFamily="34" charset="0"/>
              </a:rPr>
              <a:t>Show Subtitle</a:t>
            </a:r>
            <a:r>
              <a:rPr lang="en-US" sz="2400" dirty="0">
                <a:latin typeface="Myriad Pro (Body)"/>
                <a:cs typeface="Calibri" panose="020F0502020204030204" pitchFamily="34" charset="0"/>
              </a:rPr>
              <a:t> for subtitles, </a:t>
            </a:r>
            <a:r>
              <a:rPr lang="en-US" sz="2400" u="sng" dirty="0">
                <a:latin typeface="Myriad Pro (Body)"/>
                <a:cs typeface="Calibri" panose="020F0502020204030204" pitchFamily="34" charset="0"/>
              </a:rPr>
              <a:t>or</a:t>
            </a:r>
            <a:r>
              <a:rPr lang="en-US" sz="2400" dirty="0">
                <a:latin typeface="Myriad Pro (Body)"/>
                <a:cs typeface="Calibri" panose="020F0502020204030204" pitchFamily="34" charset="0"/>
              </a:rPr>
              <a:t> select </a:t>
            </a:r>
            <a:r>
              <a:rPr lang="en-US" sz="2400" b="1" dirty="0">
                <a:latin typeface="Myriad Pro (Body)"/>
                <a:cs typeface="Calibri" panose="020F0502020204030204" pitchFamily="34" charset="0"/>
              </a:rPr>
              <a:t>View Full Transcript </a:t>
            </a:r>
            <a:r>
              <a:rPr lang="en-US" sz="2400" dirty="0">
                <a:latin typeface="Myriad Pro (Body)"/>
                <a:cs typeface="Calibri" panose="020F0502020204030204" pitchFamily="34" charset="0"/>
              </a:rPr>
              <a:t>to get a running transcript of the captions.</a:t>
            </a:r>
          </a:p>
        </p:txBody>
      </p:sp>
      <p:pic>
        <p:nvPicPr>
          <p:cNvPr id="9" name="Picture 8">
            <a:extLst>
              <a:ext uri="{FF2B5EF4-FFF2-40B4-BE49-F238E27FC236}">
                <a16:creationId xmlns:a16="http://schemas.microsoft.com/office/drawing/2014/main" id="{E82F6EFD-CF39-48D0-9A06-E0CB65BCB0CF}"/>
              </a:ext>
            </a:extLst>
          </p:cNvPr>
          <p:cNvPicPr>
            <a:picLocks noChangeAspect="1"/>
          </p:cNvPicPr>
          <p:nvPr/>
        </p:nvPicPr>
        <p:blipFill rotWithShape="1">
          <a:blip r:embed="rId2"/>
          <a:srcRect l="16468" t="55870" r="48820" b="12356"/>
          <a:stretch/>
        </p:blipFill>
        <p:spPr>
          <a:xfrm>
            <a:off x="1890273" y="4319047"/>
            <a:ext cx="3166360" cy="1612767"/>
          </a:xfrm>
          <a:prstGeom prst="rect">
            <a:avLst/>
          </a:prstGeom>
        </p:spPr>
      </p:pic>
      <p:pic>
        <p:nvPicPr>
          <p:cNvPr id="11" name="Picture 3" descr="A screenshot of a cell phone&#10;&#10;Description generated with very high confidence">
            <a:extLst>
              <a:ext uri="{FF2B5EF4-FFF2-40B4-BE49-F238E27FC236}">
                <a16:creationId xmlns:a16="http://schemas.microsoft.com/office/drawing/2014/main" id="{3176547C-24D8-4981-9F29-DA8BC831FAE6}"/>
              </a:ext>
            </a:extLst>
          </p:cNvPr>
          <p:cNvPicPr>
            <a:picLocks noChangeAspect="1"/>
          </p:cNvPicPr>
          <p:nvPr/>
        </p:nvPicPr>
        <p:blipFill rotWithShape="1">
          <a:blip r:embed="rId3"/>
          <a:srcRect l="5665" t="66198" r="42515" b="-2"/>
          <a:stretch/>
        </p:blipFill>
        <p:spPr>
          <a:xfrm>
            <a:off x="7342632" y="3792777"/>
            <a:ext cx="1137986" cy="558858"/>
          </a:xfrm>
          <a:prstGeom prst="rect">
            <a:avLst/>
          </a:prstGeom>
        </p:spPr>
      </p:pic>
      <p:pic>
        <p:nvPicPr>
          <p:cNvPr id="13" name="Picture 3" descr="A screen shot of the Zoom Closed Caption options">
            <a:extLst>
              <a:ext uri="{FF2B5EF4-FFF2-40B4-BE49-F238E27FC236}">
                <a16:creationId xmlns:a16="http://schemas.microsoft.com/office/drawing/2014/main" id="{98B98A50-3F09-4A70-AA65-A2F9BB02D24F}"/>
              </a:ext>
            </a:extLst>
          </p:cNvPr>
          <p:cNvPicPr>
            <a:picLocks noChangeAspect="1"/>
          </p:cNvPicPr>
          <p:nvPr/>
        </p:nvPicPr>
        <p:blipFill rotWithShape="1">
          <a:blip r:embed="rId4"/>
          <a:srcRect l="8093" t="30909" r="2280" b="27272"/>
          <a:stretch/>
        </p:blipFill>
        <p:spPr>
          <a:xfrm>
            <a:off x="7344469" y="4328191"/>
            <a:ext cx="2171625" cy="1619915"/>
          </a:xfrm>
          <a:prstGeom prst="rect">
            <a:avLst/>
          </a:prstGeom>
        </p:spPr>
      </p:pic>
      <p:pic>
        <p:nvPicPr>
          <p:cNvPr id="15" name="Picture 14">
            <a:extLst>
              <a:ext uri="{FF2B5EF4-FFF2-40B4-BE49-F238E27FC236}">
                <a16:creationId xmlns:a16="http://schemas.microsoft.com/office/drawing/2014/main" id="{5CD99D1C-DB3C-4B76-9B5A-310D12B40AC9}"/>
              </a:ext>
            </a:extLst>
          </p:cNvPr>
          <p:cNvPicPr>
            <a:picLocks noChangeAspect="1"/>
          </p:cNvPicPr>
          <p:nvPr/>
        </p:nvPicPr>
        <p:blipFill rotWithShape="1">
          <a:blip r:embed="rId2"/>
          <a:srcRect l="2" t="88021" r="80364" b="-604"/>
          <a:stretch/>
        </p:blipFill>
        <p:spPr>
          <a:xfrm>
            <a:off x="1890272" y="3794449"/>
            <a:ext cx="1542443" cy="550034"/>
          </a:xfrm>
          <a:prstGeom prst="rect">
            <a:avLst/>
          </a:prstGeom>
        </p:spPr>
      </p:pic>
      <p:sp>
        <p:nvSpPr>
          <p:cNvPr id="17" name="TextBox 16">
            <a:extLst>
              <a:ext uri="{FF2B5EF4-FFF2-40B4-BE49-F238E27FC236}">
                <a16:creationId xmlns:a16="http://schemas.microsoft.com/office/drawing/2014/main" id="{E328B99D-94AC-4429-87A3-BE7EC45C5247}"/>
              </a:ext>
            </a:extLst>
          </p:cNvPr>
          <p:cNvSpPr txBox="1"/>
          <p:nvPr/>
        </p:nvSpPr>
        <p:spPr>
          <a:xfrm rot="19215950">
            <a:off x="5446061" y="4594601"/>
            <a:ext cx="1570815" cy="523220"/>
          </a:xfrm>
          <a:prstGeom prst="rect">
            <a:avLst/>
          </a:prstGeom>
          <a:noFill/>
        </p:spPr>
        <p:txBody>
          <a:bodyPr wrap="none" rtlCol="0">
            <a:spAutoFit/>
          </a:bodyPr>
          <a:lstStyle/>
          <a:p>
            <a:pPr algn="ctr"/>
            <a:r>
              <a:rPr lang="en-US" sz="1400" dirty="0"/>
              <a:t>Your screen may </a:t>
            </a:r>
          </a:p>
          <a:p>
            <a:pPr algn="ctr"/>
            <a:r>
              <a:rPr lang="en-US" sz="1400" dirty="0"/>
              <a:t>look a bit differ</a:t>
            </a:r>
          </a:p>
        </p:txBody>
      </p:sp>
    </p:spTree>
    <p:extLst>
      <p:ext uri="{BB962C8B-B14F-4D97-AF65-F5344CB8AC3E}">
        <p14:creationId xmlns:p14="http://schemas.microsoft.com/office/powerpoint/2010/main" val="17926829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B5095-A54C-43C7-9F76-75F907615938}"/>
              </a:ext>
            </a:extLst>
          </p:cNvPr>
          <p:cNvSpPr>
            <a:spLocks noGrp="1"/>
          </p:cNvSpPr>
          <p:nvPr>
            <p:ph type="title"/>
          </p:nvPr>
        </p:nvSpPr>
        <p:spPr>
          <a:xfrm>
            <a:off x="838200" y="365125"/>
            <a:ext cx="10515600" cy="1325563"/>
          </a:xfrm>
        </p:spPr>
        <p:txBody>
          <a:bodyPr/>
          <a:lstStyle/>
          <a:p>
            <a:pPr algn="ctr"/>
            <a:r>
              <a:rPr lang="en-US" sz="4400" b="1" u="sng" dirty="0">
                <a:solidFill>
                  <a:schemeClr val="tx1"/>
                </a:solidFill>
                <a:latin typeface="Calibri" panose="020F0502020204030204" pitchFamily="34" charset="0"/>
                <a:cs typeface="Calibri" panose="020F0502020204030204" pitchFamily="34" charset="0"/>
              </a:rPr>
              <a:t>nTIDE COVID-19 Update – June #s</a:t>
            </a:r>
            <a:endParaRPr lang="en-US" u="sng" dirty="0"/>
          </a:p>
        </p:txBody>
      </p:sp>
      <p:sp>
        <p:nvSpPr>
          <p:cNvPr id="3" name="Content Placeholder 2">
            <a:extLst>
              <a:ext uri="{FF2B5EF4-FFF2-40B4-BE49-F238E27FC236}">
                <a16:creationId xmlns:a16="http://schemas.microsoft.com/office/drawing/2014/main" id="{0D5B6EF4-241B-4449-8E37-9ABA41C398CB}"/>
              </a:ext>
            </a:extLst>
          </p:cNvPr>
          <p:cNvSpPr>
            <a:spLocks noGrp="1"/>
          </p:cNvSpPr>
          <p:nvPr>
            <p:ph idx="1"/>
          </p:nvPr>
        </p:nvSpPr>
        <p:spPr>
          <a:xfrm>
            <a:off x="1085850" y="1825625"/>
            <a:ext cx="10515600" cy="4351338"/>
          </a:xfrm>
        </p:spPr>
        <p:txBody>
          <a:bodyPr/>
          <a:lstStyle/>
          <a:p>
            <a:pPr marL="0" indent="0">
              <a:buNone/>
            </a:pPr>
            <a:r>
              <a:rPr lang="en-US" sz="2800" b="1" dirty="0">
                <a:solidFill>
                  <a:schemeClr val="tx1"/>
                </a:solidFill>
                <a:latin typeface="Calibri" panose="020F0502020204030204" pitchFamily="34" charset="0"/>
                <a:cs typeface="Calibri" panose="020F0502020204030204" pitchFamily="34" charset="0"/>
              </a:rPr>
              <a:t>Andrew Houtenville</a:t>
            </a:r>
            <a:br>
              <a:rPr lang="en-US" sz="2800" b="1" dirty="0">
                <a:solidFill>
                  <a:schemeClr val="tx1"/>
                </a:solidFill>
                <a:latin typeface="Calibri" panose="020F0502020204030204" pitchFamily="34" charset="0"/>
                <a:cs typeface="Calibri" panose="020F0502020204030204" pitchFamily="34" charset="0"/>
              </a:rPr>
            </a:br>
            <a:r>
              <a:rPr lang="en-US" sz="2800" dirty="0">
                <a:solidFill>
                  <a:schemeClr val="tx1"/>
                </a:solidFill>
                <a:latin typeface="Calibri" panose="020F0502020204030204" pitchFamily="34" charset="0"/>
                <a:cs typeface="Calibri" panose="020F0502020204030204" pitchFamily="34" charset="0"/>
              </a:rPr>
              <a:t>University of New Hampshire</a:t>
            </a:r>
            <a:br>
              <a:rPr lang="en-US" sz="2800" dirty="0">
                <a:solidFill>
                  <a:schemeClr val="tx1"/>
                </a:solidFill>
                <a:latin typeface="Calibri" panose="020F0502020204030204" pitchFamily="34" charset="0"/>
                <a:cs typeface="Calibri" panose="020F0502020204030204" pitchFamily="34" charset="0"/>
              </a:rPr>
            </a:br>
            <a:br>
              <a:rPr lang="en-US" sz="1400" dirty="0">
                <a:solidFill>
                  <a:schemeClr val="tx1"/>
                </a:solidFill>
                <a:latin typeface="Calibri" panose="020F0502020204030204" pitchFamily="34" charset="0"/>
                <a:cs typeface="Calibri" panose="020F0502020204030204" pitchFamily="34" charset="0"/>
              </a:rPr>
            </a:br>
            <a:r>
              <a:rPr lang="en-US" sz="2800" b="1" dirty="0">
                <a:solidFill>
                  <a:schemeClr val="tx1"/>
                </a:solidFill>
                <a:latin typeface="Calibri" panose="020F0502020204030204" pitchFamily="34" charset="0"/>
                <a:cs typeface="Calibri" panose="020F0502020204030204" pitchFamily="34" charset="0"/>
              </a:rPr>
              <a:t>John O’Neill</a:t>
            </a:r>
            <a:br>
              <a:rPr lang="en-US" sz="2800" b="1" dirty="0">
                <a:solidFill>
                  <a:schemeClr val="tx1"/>
                </a:solidFill>
                <a:latin typeface="Calibri" panose="020F0502020204030204" pitchFamily="34" charset="0"/>
                <a:cs typeface="Calibri" panose="020F0502020204030204" pitchFamily="34" charset="0"/>
              </a:rPr>
            </a:br>
            <a:r>
              <a:rPr lang="en-US" sz="2800" dirty="0">
                <a:solidFill>
                  <a:schemeClr val="tx1"/>
                </a:solidFill>
                <a:latin typeface="Calibri" panose="020F0502020204030204" pitchFamily="34" charset="0"/>
                <a:cs typeface="Calibri" panose="020F0502020204030204" pitchFamily="34" charset="0"/>
              </a:rPr>
              <a:t>Kessler Foundation</a:t>
            </a:r>
            <a:br>
              <a:rPr lang="en-US" sz="2800" dirty="0">
                <a:solidFill>
                  <a:schemeClr val="tx1"/>
                </a:solidFill>
                <a:latin typeface="Calibri" panose="020F0502020204030204" pitchFamily="34" charset="0"/>
                <a:cs typeface="Calibri" panose="020F0502020204030204" pitchFamily="34" charset="0"/>
              </a:rPr>
            </a:br>
            <a:br>
              <a:rPr lang="en-US" sz="1400" dirty="0">
                <a:solidFill>
                  <a:schemeClr val="tx1"/>
                </a:solidFill>
                <a:latin typeface="Calibri" panose="020F0502020204030204" pitchFamily="34" charset="0"/>
                <a:cs typeface="Calibri" panose="020F0502020204030204" pitchFamily="34" charset="0"/>
              </a:rPr>
            </a:br>
            <a:endParaRPr lang="en-US" dirty="0"/>
          </a:p>
        </p:txBody>
      </p:sp>
      <p:sp>
        <p:nvSpPr>
          <p:cNvPr id="4" name="Date Placeholder 3">
            <a:extLst>
              <a:ext uri="{FF2B5EF4-FFF2-40B4-BE49-F238E27FC236}">
                <a16:creationId xmlns:a16="http://schemas.microsoft.com/office/drawing/2014/main" id="{6CB762AE-40ED-47E6-BED3-33D0544212FA}"/>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44649C42-8B52-44F6-B27D-1D53143ED712}"/>
              </a:ext>
            </a:extLst>
          </p:cNvPr>
          <p:cNvSpPr>
            <a:spLocks noGrp="1"/>
          </p:cNvSpPr>
          <p:nvPr>
            <p:ph type="sldNum" sz="quarter" idx="12"/>
          </p:nvPr>
        </p:nvSpPr>
        <p:spPr/>
        <p:txBody>
          <a:bodyPr/>
          <a:lstStyle/>
          <a:p>
            <a:fld id="{9C637C1D-740A-4EE7-9AC7-DE15DA94B719}" type="slidenum">
              <a:rPr lang="en-US" smtClean="0"/>
              <a:t>6</a:t>
            </a:fld>
            <a:endParaRPr lang="en-US"/>
          </a:p>
        </p:txBody>
      </p:sp>
    </p:spTree>
    <p:extLst>
      <p:ext uri="{BB962C8B-B14F-4D97-AF65-F5344CB8AC3E}">
        <p14:creationId xmlns:p14="http://schemas.microsoft.com/office/powerpoint/2010/main" val="1377615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B8CA7-1ABB-449E-840E-639A7A1C80F1}"/>
              </a:ext>
            </a:extLst>
          </p:cNvPr>
          <p:cNvSpPr>
            <a:spLocks noGrp="1"/>
          </p:cNvSpPr>
          <p:nvPr>
            <p:ph type="title"/>
          </p:nvPr>
        </p:nvSpPr>
        <p:spPr/>
        <p:txBody>
          <a:bodyPr/>
          <a:lstStyle/>
          <a:p>
            <a:pPr algn="ctr"/>
            <a:r>
              <a:rPr lang="en-US" sz="4400" b="1" u="sng" dirty="0">
                <a:solidFill>
                  <a:schemeClr val="tx1"/>
                </a:solidFill>
                <a:latin typeface="Calibri" panose="020F0502020204030204" pitchFamily="34" charset="0"/>
              </a:rPr>
              <a:t>About</a:t>
            </a:r>
            <a:endParaRPr lang="en-US" dirty="0"/>
          </a:p>
        </p:txBody>
      </p:sp>
      <p:sp>
        <p:nvSpPr>
          <p:cNvPr id="3" name="Content Placeholder 2">
            <a:extLst>
              <a:ext uri="{FF2B5EF4-FFF2-40B4-BE49-F238E27FC236}">
                <a16:creationId xmlns:a16="http://schemas.microsoft.com/office/drawing/2014/main" id="{4B922925-3559-40AC-B514-4AFF24DE8FDB}"/>
              </a:ext>
            </a:extLst>
          </p:cNvPr>
          <p:cNvSpPr>
            <a:spLocks noGrp="1"/>
          </p:cNvSpPr>
          <p:nvPr>
            <p:ph idx="1"/>
          </p:nvPr>
        </p:nvSpPr>
        <p:spPr/>
        <p:txBody>
          <a:bodyPr>
            <a:normAutofit/>
          </a:bodyPr>
          <a:lstStyle/>
          <a:p>
            <a:pPr>
              <a:spcBef>
                <a:spcPts val="1800"/>
              </a:spcBef>
            </a:pPr>
            <a:r>
              <a:rPr lang="en-US" sz="2800" dirty="0"/>
              <a:t>A joint effort of the University of New Hampshire, Kessler Foundation, and the Association of University Centers on Disability (AUCD).</a:t>
            </a:r>
          </a:p>
          <a:p>
            <a:pPr>
              <a:spcBef>
                <a:spcPts val="1800"/>
              </a:spcBef>
            </a:pPr>
            <a:r>
              <a:rPr lang="en-US" sz="2800" dirty="0"/>
              <a:t>This is a special episode of the nTIDE Lunch and Learn series based on the unique circumstances in the U.S. economy and the COVID-19 Pandemic.</a:t>
            </a:r>
            <a:endParaRPr lang="en-US" sz="2800" dirty="0">
              <a:solidFill>
                <a:srgbClr val="FF0000"/>
              </a:solidFill>
            </a:endParaRPr>
          </a:p>
        </p:txBody>
      </p:sp>
      <p:sp>
        <p:nvSpPr>
          <p:cNvPr id="4" name="Date Placeholder 3">
            <a:extLst>
              <a:ext uri="{FF2B5EF4-FFF2-40B4-BE49-F238E27FC236}">
                <a16:creationId xmlns:a16="http://schemas.microsoft.com/office/drawing/2014/main" id="{029BF445-8B43-4B9B-815E-E0B643F9FD1E}"/>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7B0BDDCF-A7BE-4667-A7E6-60FAD664DDE1}"/>
              </a:ext>
            </a:extLst>
          </p:cNvPr>
          <p:cNvSpPr>
            <a:spLocks noGrp="1"/>
          </p:cNvSpPr>
          <p:nvPr>
            <p:ph type="sldNum" sz="quarter" idx="12"/>
          </p:nvPr>
        </p:nvSpPr>
        <p:spPr/>
        <p:txBody>
          <a:bodyPr/>
          <a:lstStyle/>
          <a:p>
            <a:fld id="{9C637C1D-740A-4EE7-9AC7-DE15DA94B719}" type="slidenum">
              <a:rPr lang="en-US" smtClean="0"/>
              <a:t>7</a:t>
            </a:fld>
            <a:endParaRPr lang="en-US"/>
          </a:p>
        </p:txBody>
      </p:sp>
    </p:spTree>
    <p:extLst>
      <p:ext uri="{BB962C8B-B14F-4D97-AF65-F5344CB8AC3E}">
        <p14:creationId xmlns:p14="http://schemas.microsoft.com/office/powerpoint/2010/main" val="538596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0CFAC-9458-45E1-B068-9439448C4AED}"/>
              </a:ext>
            </a:extLst>
          </p:cNvPr>
          <p:cNvSpPr>
            <a:spLocks noGrp="1"/>
          </p:cNvSpPr>
          <p:nvPr>
            <p:ph type="title"/>
          </p:nvPr>
        </p:nvSpPr>
        <p:spPr/>
        <p:txBody>
          <a:bodyPr/>
          <a:lstStyle/>
          <a:p>
            <a:pPr algn="ctr"/>
            <a:r>
              <a:rPr lang="en-US" sz="4400" b="1" u="sng" dirty="0">
                <a:solidFill>
                  <a:schemeClr val="tx1"/>
                </a:solidFill>
                <a:latin typeface="Calibri" panose="020F0502020204030204" pitchFamily="34" charset="0"/>
              </a:rPr>
              <a:t>Today’s Agenda</a:t>
            </a:r>
            <a:endParaRPr lang="en-US" dirty="0"/>
          </a:p>
        </p:txBody>
      </p:sp>
      <p:sp>
        <p:nvSpPr>
          <p:cNvPr id="3" name="Content Placeholder 2">
            <a:extLst>
              <a:ext uri="{FF2B5EF4-FFF2-40B4-BE49-F238E27FC236}">
                <a16:creationId xmlns:a16="http://schemas.microsoft.com/office/drawing/2014/main" id="{208AB114-3388-4571-913A-BFFBCE5A3F57}"/>
              </a:ext>
            </a:extLst>
          </p:cNvPr>
          <p:cNvSpPr>
            <a:spLocks noGrp="1"/>
          </p:cNvSpPr>
          <p:nvPr>
            <p:ph idx="1"/>
          </p:nvPr>
        </p:nvSpPr>
        <p:spPr/>
        <p:txBody>
          <a:bodyPr/>
          <a:lstStyle/>
          <a:p>
            <a:pPr marL="1828800" indent="-1810512">
              <a:spcBef>
                <a:spcPts val="1200"/>
              </a:spcBef>
              <a:buNone/>
            </a:pPr>
            <a:r>
              <a:rPr lang="en-US" sz="3200" baseline="12000" dirty="0">
                <a:latin typeface="Calibri" panose="020F0502020204030204" pitchFamily="34" charset="0"/>
                <a:cs typeface="Calibri" panose="020F0502020204030204" pitchFamily="34" charset="0"/>
              </a:rPr>
              <a:t>●   </a:t>
            </a:r>
            <a:r>
              <a:rPr lang="en-US" sz="2800" dirty="0">
                <a:latin typeface="Calibri" panose="020F0502020204030204" pitchFamily="34" charset="0"/>
              </a:rPr>
              <a:t>12:00 pm: 	Welcome and Introduction</a:t>
            </a:r>
          </a:p>
          <a:p>
            <a:pPr marL="1828800" indent="-1810512">
              <a:spcBef>
                <a:spcPts val="1200"/>
              </a:spcBef>
              <a:buNone/>
            </a:pPr>
            <a:r>
              <a:rPr lang="en-US" sz="3200" baseline="12000" dirty="0">
                <a:latin typeface="Calibri" panose="020F0502020204030204" pitchFamily="34" charset="0"/>
                <a:cs typeface="Calibri" panose="020F0502020204030204" pitchFamily="34" charset="0"/>
              </a:rPr>
              <a:t>●   </a:t>
            </a:r>
            <a:r>
              <a:rPr lang="en-US" sz="2800" dirty="0">
                <a:latin typeface="Calibri" panose="020F0502020204030204" pitchFamily="34" charset="0"/>
              </a:rPr>
              <a:t>12:05 pm:	Updated Numbers from the Public-Use Micro Data 	of the Current Population Survey</a:t>
            </a:r>
          </a:p>
          <a:p>
            <a:pPr marL="1828800" indent="-1810512">
              <a:spcBef>
                <a:spcPts val="1200"/>
              </a:spcBef>
              <a:buNone/>
            </a:pPr>
            <a:r>
              <a:rPr lang="en-US" sz="3200" baseline="12000" dirty="0">
                <a:latin typeface="Calibri" panose="020F0502020204030204" pitchFamily="34" charset="0"/>
                <a:cs typeface="Calibri" panose="020F0502020204030204" pitchFamily="34" charset="0"/>
              </a:rPr>
              <a:t>●   </a:t>
            </a:r>
            <a:r>
              <a:rPr lang="en-US" sz="2800" dirty="0">
                <a:latin typeface="Calibri" panose="020F0502020204030204" pitchFamily="34" charset="0"/>
              </a:rPr>
              <a:t>12:35 pm:	Open Q&amp;A period</a:t>
            </a:r>
          </a:p>
          <a:p>
            <a:endParaRPr lang="en-US" dirty="0"/>
          </a:p>
        </p:txBody>
      </p:sp>
      <p:sp>
        <p:nvSpPr>
          <p:cNvPr id="4" name="Date Placeholder 3">
            <a:extLst>
              <a:ext uri="{FF2B5EF4-FFF2-40B4-BE49-F238E27FC236}">
                <a16:creationId xmlns:a16="http://schemas.microsoft.com/office/drawing/2014/main" id="{A756111C-A699-4E23-AF55-0931F21AFCFC}"/>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8CE56EE4-6ECB-4D96-BD76-4355D4C4E1AF}"/>
              </a:ext>
            </a:extLst>
          </p:cNvPr>
          <p:cNvSpPr>
            <a:spLocks noGrp="1"/>
          </p:cNvSpPr>
          <p:nvPr>
            <p:ph type="sldNum" sz="quarter" idx="12"/>
          </p:nvPr>
        </p:nvSpPr>
        <p:spPr/>
        <p:txBody>
          <a:bodyPr/>
          <a:lstStyle/>
          <a:p>
            <a:fld id="{9C637C1D-740A-4EE7-9AC7-DE15DA94B719}" type="slidenum">
              <a:rPr lang="en-US" smtClean="0"/>
              <a:t>8</a:t>
            </a:fld>
            <a:endParaRPr lang="en-US"/>
          </a:p>
        </p:txBody>
      </p:sp>
    </p:spTree>
    <p:extLst>
      <p:ext uri="{BB962C8B-B14F-4D97-AF65-F5344CB8AC3E}">
        <p14:creationId xmlns:p14="http://schemas.microsoft.com/office/powerpoint/2010/main" val="3367475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A664C83-A602-4749-B776-FAA238AA7094}"/>
              </a:ext>
            </a:extLst>
          </p:cNvPr>
          <p:cNvSpPr>
            <a:spLocks noGrp="1"/>
          </p:cNvSpPr>
          <p:nvPr>
            <p:ph type="title"/>
          </p:nvPr>
        </p:nvSpPr>
        <p:spPr>
          <a:xfrm>
            <a:off x="0" y="365760"/>
            <a:ext cx="12192000" cy="1325880"/>
          </a:xfrm>
        </p:spPr>
        <p:txBody>
          <a:bodyPr/>
          <a:lstStyle/>
          <a:p>
            <a:pPr algn="ctr"/>
            <a:r>
              <a:rPr lang="en-US" b="1" u="sng" dirty="0">
                <a:latin typeface="Calibri" panose="020F0502020204030204" pitchFamily="34" charset="0"/>
                <a:cs typeface="Calibri" panose="020F0502020204030204" pitchFamily="34" charset="0"/>
              </a:rPr>
              <a:t>Employment Trend</a:t>
            </a:r>
            <a:endParaRPr lang="en-US" dirty="0">
              <a:latin typeface="Calibri" panose="020F0502020204030204" pitchFamily="34" charset="0"/>
              <a:cs typeface="Calibri" panose="020F0502020204030204" pitchFamily="34" charset="0"/>
            </a:endParaRPr>
          </a:p>
        </p:txBody>
      </p:sp>
      <p:sp>
        <p:nvSpPr>
          <p:cNvPr id="6" name="Content Placeholder 5">
            <a:extLst>
              <a:ext uri="{FF2B5EF4-FFF2-40B4-BE49-F238E27FC236}">
                <a16:creationId xmlns:a16="http://schemas.microsoft.com/office/drawing/2014/main" id="{F85CC1AD-FAFA-4D50-8F0F-CC9E482195C2}"/>
              </a:ext>
            </a:extLst>
          </p:cNvPr>
          <p:cNvSpPr>
            <a:spLocks noGrp="1"/>
          </p:cNvSpPr>
          <p:nvPr>
            <p:ph idx="1"/>
          </p:nvPr>
        </p:nvSpPr>
        <p:spPr>
          <a:xfrm>
            <a:off x="459827" y="1721808"/>
            <a:ext cx="11248697" cy="4711381"/>
          </a:xfrm>
        </p:spPr>
        <p:txBody>
          <a:bodyPr>
            <a:noAutofit/>
          </a:bodyPr>
          <a:lstStyle/>
          <a:p>
            <a:pPr marL="0" indent="0">
              <a:spcBef>
                <a:spcPts val="1200"/>
              </a:spcBef>
              <a:buNone/>
            </a:pPr>
            <a:endParaRPr lang="en-US" sz="4400" dirty="0">
              <a:latin typeface="Calibri" panose="020F0502020204030204" pitchFamily="34" charset="0"/>
            </a:endParaRPr>
          </a:p>
          <a:p>
            <a:pPr marL="0" indent="0" algn="ctr">
              <a:spcBef>
                <a:spcPts val="1200"/>
              </a:spcBef>
              <a:buNone/>
            </a:pPr>
            <a:r>
              <a:rPr lang="en-US" sz="4400" dirty="0">
                <a:latin typeface="Calibri" panose="020F0502020204030204" pitchFamily="34" charset="0"/>
              </a:rPr>
              <a:t>Slow Recovery from Great Recession,</a:t>
            </a:r>
          </a:p>
          <a:p>
            <a:pPr marL="0" indent="0" algn="ctr">
              <a:spcBef>
                <a:spcPts val="1200"/>
              </a:spcBef>
              <a:buNone/>
            </a:pPr>
            <a:r>
              <a:rPr lang="en-US" sz="4400" dirty="0">
                <a:latin typeface="Calibri" panose="020F0502020204030204" pitchFamily="34" charset="0"/>
              </a:rPr>
              <a:t>Some Good News,</a:t>
            </a:r>
          </a:p>
          <a:p>
            <a:pPr marL="0" indent="0" algn="ctr">
              <a:spcBef>
                <a:spcPts val="1200"/>
              </a:spcBef>
              <a:buNone/>
            </a:pPr>
            <a:r>
              <a:rPr lang="en-US" sz="4400" dirty="0">
                <a:latin typeface="Calibri" panose="020F0502020204030204" pitchFamily="34" charset="0"/>
              </a:rPr>
              <a:t>… then COVID</a:t>
            </a:r>
            <a:endParaRPr lang="en-US" sz="4400" dirty="0"/>
          </a:p>
        </p:txBody>
      </p:sp>
      <p:sp>
        <p:nvSpPr>
          <p:cNvPr id="9" name="Date Placeholder 3">
            <a:extLst>
              <a:ext uri="{FF2B5EF4-FFF2-40B4-BE49-F238E27FC236}">
                <a16:creationId xmlns:a16="http://schemas.microsoft.com/office/drawing/2014/main" id="{B15F1649-3F8D-4083-849F-0E3DE5B7C0A0}"/>
              </a:ext>
            </a:extLst>
          </p:cNvPr>
          <p:cNvSpPr>
            <a:spLocks noGrp="1"/>
          </p:cNvSpPr>
          <p:nvPr>
            <p:ph type="dt" sz="half" idx="10"/>
          </p:nvPr>
        </p:nvSpPr>
        <p:spPr>
          <a:xfrm>
            <a:off x="838200" y="6356350"/>
            <a:ext cx="2743200" cy="365125"/>
          </a:xfrm>
        </p:spPr>
        <p:txBody>
          <a:bodyPr/>
          <a:lstStyle/>
          <a:p>
            <a:r>
              <a:rPr lang="en-US" dirty="0"/>
              <a:t>#nTIDE</a:t>
            </a:r>
          </a:p>
        </p:txBody>
      </p:sp>
      <p:sp>
        <p:nvSpPr>
          <p:cNvPr id="10" name="Slide Number Placeholder 4">
            <a:extLst>
              <a:ext uri="{FF2B5EF4-FFF2-40B4-BE49-F238E27FC236}">
                <a16:creationId xmlns:a16="http://schemas.microsoft.com/office/drawing/2014/main" id="{1A82EBCA-7049-4E72-A48D-F23268653BD7}"/>
              </a:ext>
            </a:extLst>
          </p:cNvPr>
          <p:cNvSpPr>
            <a:spLocks noGrp="1"/>
          </p:cNvSpPr>
          <p:nvPr>
            <p:ph type="sldNum" sz="quarter" idx="12"/>
          </p:nvPr>
        </p:nvSpPr>
        <p:spPr>
          <a:xfrm>
            <a:off x="8610600" y="6356350"/>
            <a:ext cx="2743200" cy="365125"/>
          </a:xfrm>
        </p:spPr>
        <p:txBody>
          <a:bodyPr/>
          <a:lstStyle/>
          <a:p>
            <a:fld id="{9C637C1D-740A-4EE7-9AC7-DE15DA94B719}" type="slidenum">
              <a:rPr lang="en-US" smtClean="0"/>
              <a:t>9</a:t>
            </a:fld>
            <a:endParaRPr lang="en-US"/>
          </a:p>
        </p:txBody>
      </p:sp>
    </p:spTree>
    <p:extLst>
      <p:ext uri="{BB962C8B-B14F-4D97-AF65-F5344CB8AC3E}">
        <p14:creationId xmlns:p14="http://schemas.microsoft.com/office/powerpoint/2010/main" val="3863967967"/>
      </p:ext>
    </p:extLst>
  </p:cSld>
  <p:clrMapOvr>
    <a:masterClrMapping/>
  </p:clrMapOvr>
</p:sld>
</file>

<file path=ppt/theme/theme1.xml><?xml version="1.0" encoding="utf-8"?>
<a:theme xmlns:a="http://schemas.openxmlformats.org/drawingml/2006/main" name="2_nTIDE Lunch and Learn PPT Template">
  <a:themeElements>
    <a:clrScheme name="nTIDE">
      <a:dk1>
        <a:sysClr val="windowText" lastClr="000000"/>
      </a:dk1>
      <a:lt1>
        <a:sysClr val="window" lastClr="FFFFFF"/>
      </a:lt1>
      <a:dk2>
        <a:srgbClr val="44546A"/>
      </a:dk2>
      <a:lt2>
        <a:srgbClr val="E7E6E6"/>
      </a:lt2>
      <a:accent1>
        <a:srgbClr val="004B8D"/>
      </a:accent1>
      <a:accent2>
        <a:srgbClr val="F79423"/>
      </a:accent2>
      <a:accent3>
        <a:srgbClr val="A5A5A5"/>
      </a:accent3>
      <a:accent4>
        <a:srgbClr val="FFC000"/>
      </a:accent4>
      <a:accent5>
        <a:srgbClr val="25AAE1"/>
      </a:accent5>
      <a:accent6>
        <a:srgbClr val="8CC63F"/>
      </a:accent6>
      <a:hlink>
        <a:srgbClr val="0563C1"/>
      </a:hlink>
      <a:folHlink>
        <a:srgbClr val="954F72"/>
      </a:folHlink>
    </a:clrScheme>
    <a:fontScheme name="RRTC/UNH">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IDE Template  -  Read-Only" id="{09B0DDE8-BDE2-4928-B084-47E51FFD8883}" vid="{C544007A-F0C9-4F33-8B03-C0BFE1844AF7}"/>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nTIDE Lunch and Learn PPT Template">
  <a:themeElements>
    <a:clrScheme name="nTIDE">
      <a:dk1>
        <a:sysClr val="windowText" lastClr="000000"/>
      </a:dk1>
      <a:lt1>
        <a:sysClr val="window" lastClr="FFFFFF"/>
      </a:lt1>
      <a:dk2>
        <a:srgbClr val="44546A"/>
      </a:dk2>
      <a:lt2>
        <a:srgbClr val="E7E6E6"/>
      </a:lt2>
      <a:accent1>
        <a:srgbClr val="004B8D"/>
      </a:accent1>
      <a:accent2>
        <a:srgbClr val="F79423"/>
      </a:accent2>
      <a:accent3>
        <a:srgbClr val="A5A5A5"/>
      </a:accent3>
      <a:accent4>
        <a:srgbClr val="FFC000"/>
      </a:accent4>
      <a:accent5>
        <a:srgbClr val="25AAE1"/>
      </a:accent5>
      <a:accent6>
        <a:srgbClr val="8CC63F"/>
      </a:accent6>
      <a:hlink>
        <a:srgbClr val="0563C1"/>
      </a:hlink>
      <a:folHlink>
        <a:srgbClr val="954F72"/>
      </a:folHlink>
    </a:clrScheme>
    <a:fontScheme name="RRTC/UNH">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IDE Template  -  Read-Only" id="{09B0DDE8-BDE2-4928-B084-47E51FFD8883}" vid="{C544007A-F0C9-4F33-8B03-C0BFE1844AF7}"/>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015E9C2F62A04D8E5072CE357391F8" ma:contentTypeVersion="2" ma:contentTypeDescription="Create a new document." ma:contentTypeScope="" ma:versionID="2262463df2beeb76f6bf1b6cbcf6dc86">
  <xsd:schema xmlns:xsd="http://www.w3.org/2001/XMLSchema" xmlns:xs="http://www.w3.org/2001/XMLSchema" xmlns:p="http://schemas.microsoft.com/office/2006/metadata/properties" xmlns:ns3="af1aecce-9966-48e2-adf8-ad84ee7f2c0f" targetNamespace="http://schemas.microsoft.com/office/2006/metadata/properties" ma:root="true" ma:fieldsID="a77094892c8f3730db53e0fe2134b2ea" ns3:_="">
    <xsd:import namespace="af1aecce-9966-48e2-adf8-ad84ee7f2c0f"/>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1aecce-9966-48e2-adf8-ad84ee7f2c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B8ECAD1-5D6A-4885-A5A8-6A469323B40F}">
  <ds:schemaRefs>
    <ds:schemaRef ds:uri="af1aecce-9966-48e2-adf8-ad84ee7f2c0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2D5A9C1-89C8-4876-9660-866F4774CAB2}">
  <ds:schemaRefs>
    <ds:schemaRef ds:uri="http://schemas.microsoft.com/sharepoint/v3/contenttype/forms"/>
  </ds:schemaRefs>
</ds:datastoreItem>
</file>

<file path=customXml/itemProps3.xml><?xml version="1.0" encoding="utf-8"?>
<ds:datastoreItem xmlns:ds="http://schemas.openxmlformats.org/officeDocument/2006/customXml" ds:itemID="{55F3AE54-E525-407A-9473-4F14C43EA8FD}">
  <ds:schemaRefs>
    <ds:schemaRef ds:uri="http://schemas.microsoft.com/office/2006/metadata/properties"/>
    <ds:schemaRef ds:uri="http://purl.org/dc/dcmitype/"/>
    <ds:schemaRef ds:uri="af1aecce-9966-48e2-adf8-ad84ee7f2c0f"/>
    <ds:schemaRef ds:uri="http://purl.org/dc/terms/"/>
    <ds:schemaRef ds:uri="http://purl.org/dc/elements/1.1/"/>
    <ds:schemaRef ds:uri="http://schemas.microsoft.com/office/2006/documentManagement/types"/>
    <ds:schemaRef ds:uri="http://schemas.openxmlformats.org/package/2006/metadata/core-properti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nTIDE Template</Template>
  <TotalTime>1654</TotalTime>
  <Words>809</Words>
  <Application>Microsoft Office PowerPoint</Application>
  <PresentationFormat>Widescreen</PresentationFormat>
  <Paragraphs>115</Paragraphs>
  <Slides>29</Slides>
  <Notes>0</Notes>
  <HiddenSlides>0</HiddenSlides>
  <MMClips>4</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29</vt:i4>
      </vt:variant>
    </vt:vector>
  </HeadingPairs>
  <TitlesOfParts>
    <vt:vector size="40" baseType="lpstr">
      <vt:lpstr>Arial</vt:lpstr>
      <vt:lpstr>Arial Narrow</vt:lpstr>
      <vt:lpstr>Calibri</vt:lpstr>
      <vt:lpstr>Calibri Light</vt:lpstr>
      <vt:lpstr>Myriad Pro</vt:lpstr>
      <vt:lpstr>Myriad Pro (Body)</vt:lpstr>
      <vt:lpstr>Myriad Pro (Headings)</vt:lpstr>
      <vt:lpstr>2_nTIDE Lunch and Learn PPT Template</vt:lpstr>
      <vt:lpstr>Custom Design</vt:lpstr>
      <vt:lpstr>1_Custom Design</vt:lpstr>
      <vt:lpstr>3_nTIDE Lunch and Learn PPT Template</vt:lpstr>
      <vt:lpstr>nTIDE Lunch &amp; Learn Webinar Series</vt:lpstr>
      <vt:lpstr>nTIDE Lunch &amp; Learn Webinar Series</vt:lpstr>
      <vt:lpstr>Up Front Matters</vt:lpstr>
      <vt:lpstr>Up Front Matters</vt:lpstr>
      <vt:lpstr>Zoom Tips</vt:lpstr>
      <vt:lpstr>nTIDE COVID-19 Update – June #s</vt:lpstr>
      <vt:lpstr>About</vt:lpstr>
      <vt:lpstr>Today’s Agenda</vt:lpstr>
      <vt:lpstr>Employment Trend</vt:lpstr>
      <vt:lpstr>Employment -to-  Population  Ratio</vt:lpstr>
      <vt:lpstr>Employment -to-  Population  Ratio</vt:lpstr>
      <vt:lpstr>Employment -to-  Population  Ratio</vt:lpstr>
      <vt:lpstr>Employment -to-  Population  Ratio</vt:lpstr>
      <vt:lpstr>Number Unemployed</vt:lpstr>
      <vt:lpstr>Number Unemployed</vt:lpstr>
      <vt:lpstr>Number Unemployed</vt:lpstr>
      <vt:lpstr>Number Unemployed</vt:lpstr>
      <vt:lpstr>Number Unemployed</vt:lpstr>
      <vt:lpstr>Number Unemployed</vt:lpstr>
      <vt:lpstr>Labor  Force Participation Rate</vt:lpstr>
      <vt:lpstr>Labor  Force Participation Rate</vt:lpstr>
      <vt:lpstr>Labor  Force Participation Rate</vt:lpstr>
      <vt:lpstr>Labor Force Participation Rate</vt:lpstr>
      <vt:lpstr>Labor Force Participation Rate</vt:lpstr>
      <vt:lpstr>Labor Force Participation Rate</vt:lpstr>
      <vt:lpstr>Labor Force Participation Rate</vt:lpstr>
      <vt:lpstr>Questions and Answers</vt:lpstr>
      <vt:lpstr>Thank You!</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Filanoski, Kate</dc:creator>
  <cp:lastModifiedBy>Andrew Houtenville</cp:lastModifiedBy>
  <cp:revision>134</cp:revision>
  <dcterms:created xsi:type="dcterms:W3CDTF">2020-09-03T15:55:14Z</dcterms:created>
  <dcterms:modified xsi:type="dcterms:W3CDTF">2021-07-22T21:08:12Z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0x0101002E015E9C2F62A04D8E5072CE357391F8</vt:lpwstr>
  </property>
</Properties>
</file>