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av" ContentType="audio/x-wav"/>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3.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4.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 id="2147483780" r:id="rId2"/>
    <p:sldMasterId id="2147483794" r:id="rId3"/>
    <p:sldMasterId id="2147483806" r:id="rId4"/>
    <p:sldMasterId id="2147483818" r:id="rId5"/>
  </p:sldMasterIdLst>
  <p:notesMasterIdLst>
    <p:notesMasterId r:id="rId37"/>
  </p:notesMasterIdLst>
  <p:handoutMasterIdLst>
    <p:handoutMasterId r:id="rId38"/>
  </p:handoutMasterIdLst>
  <p:sldIdLst>
    <p:sldId id="348" r:id="rId6"/>
    <p:sldId id="435" r:id="rId7"/>
    <p:sldId id="391" r:id="rId8"/>
    <p:sldId id="858" r:id="rId9"/>
    <p:sldId id="859" r:id="rId10"/>
    <p:sldId id="860" r:id="rId11"/>
    <p:sldId id="1122" r:id="rId12"/>
    <p:sldId id="862" r:id="rId13"/>
    <p:sldId id="863" r:id="rId14"/>
    <p:sldId id="864" r:id="rId15"/>
    <p:sldId id="865" r:id="rId16"/>
    <p:sldId id="866" r:id="rId17"/>
    <p:sldId id="1019" r:id="rId18"/>
    <p:sldId id="1085" r:id="rId19"/>
    <p:sldId id="1159" r:id="rId20"/>
    <p:sldId id="1053" r:id="rId21"/>
    <p:sldId id="1114" r:id="rId22"/>
    <p:sldId id="1145" r:id="rId23"/>
    <p:sldId id="1139" r:id="rId24"/>
    <p:sldId id="1144" r:id="rId25"/>
    <p:sldId id="1147" r:id="rId26"/>
    <p:sldId id="1146" r:id="rId27"/>
    <p:sldId id="1140" r:id="rId28"/>
    <p:sldId id="1141" r:id="rId29"/>
    <p:sldId id="1136" r:id="rId30"/>
    <p:sldId id="1143" r:id="rId31"/>
    <p:sldId id="1138" r:id="rId32"/>
    <p:sldId id="1154" r:id="rId33"/>
    <p:sldId id="1059" r:id="rId34"/>
    <p:sldId id="879" r:id="rId35"/>
    <p:sldId id="976" r:id="rId36"/>
  </p:sldIdLst>
  <p:sldSz cx="9144000" cy="6858000" type="screen4x3"/>
  <p:notesSz cx="7023100" cy="93091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521415D9-36F7-43E2-AB2F-B90AF26B5E84}">
      <p14:sectionLst xmlns:p14="http://schemas.microsoft.com/office/powerpoint/2010/main">
        <p14:section name="Default Section" id="{9F1C360A-E6E6-4EC3-86B5-7F18B4DD3AA9}">
          <p14:sldIdLst>
            <p14:sldId id="348"/>
            <p14:sldId id="435"/>
            <p14:sldId id="391"/>
            <p14:sldId id="858"/>
            <p14:sldId id="859"/>
            <p14:sldId id="860"/>
            <p14:sldId id="1122"/>
            <p14:sldId id="862"/>
            <p14:sldId id="863"/>
            <p14:sldId id="864"/>
            <p14:sldId id="865"/>
            <p14:sldId id="866"/>
            <p14:sldId id="1019"/>
            <p14:sldId id="1085"/>
            <p14:sldId id="1159"/>
            <p14:sldId id="1053"/>
            <p14:sldId id="1114"/>
            <p14:sldId id="1145"/>
            <p14:sldId id="1139"/>
            <p14:sldId id="1144"/>
            <p14:sldId id="1147"/>
            <p14:sldId id="1146"/>
            <p14:sldId id="1140"/>
            <p14:sldId id="1141"/>
            <p14:sldId id="1136"/>
            <p14:sldId id="1143"/>
            <p14:sldId id="1138"/>
            <p14:sldId id="1154"/>
            <p14:sldId id="1059"/>
          </p14:sldIdLst>
        </p14:section>
        <p14:section name="Untitled Section" id="{18B710CF-65CA-4FF3-92B3-264684AA6E66}">
          <p14:sldIdLst>
            <p14:sldId id="879"/>
            <p14:sldId id="976"/>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81" userDrawn="1">
          <p15:clr>
            <a:srgbClr val="A4A3A4"/>
          </p15:clr>
        </p15:guide>
        <p15:guide id="2" pos="2212"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Kristin Wolff" initials="KW" lastIdx="1" clrIdx="0"/>
  <p:cmAuthor id="2" name="Debra Brucker" initials="DB" lastIdx="1" clrIdx="1">
    <p:extLst>
      <p:ext uri="{19B8F6BF-5375-455C-9EA6-DF929625EA0E}">
        <p15:presenceInfo xmlns:p15="http://schemas.microsoft.com/office/powerpoint/2012/main" userId="S-1-5-21-1343024091-287218729-682003330-45302"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browse/>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28F0D"/>
    <a:srgbClr val="3EC241"/>
    <a:srgbClr val="0000FF"/>
    <a:srgbClr val="F2CB07"/>
    <a:srgbClr val="D37D0B"/>
    <a:srgbClr val="EAF1FA"/>
    <a:srgbClr val="000080"/>
    <a:srgbClr val="A40000"/>
    <a:srgbClr val="F2C108"/>
    <a:srgbClr val="F2A30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958" autoAdjust="0"/>
    <p:restoredTop sz="94278" autoAdjust="0"/>
  </p:normalViewPr>
  <p:slideViewPr>
    <p:cSldViewPr>
      <p:cViewPr varScale="1">
        <p:scale>
          <a:sx n="78" d="100"/>
          <a:sy n="78" d="100"/>
        </p:scale>
        <p:origin x="1094" y="58"/>
      </p:cViewPr>
      <p:guideLst>
        <p:guide orient="horz" pos="2160"/>
        <p:guide pos="2880"/>
      </p:guideLst>
    </p:cSldViewPr>
  </p:slideViewPr>
  <p:outlineViewPr>
    <p:cViewPr>
      <p:scale>
        <a:sx n="33" d="100"/>
        <a:sy n="33" d="100"/>
      </p:scale>
      <p:origin x="0" y="-39022"/>
    </p:cViewPr>
  </p:outlineViewPr>
  <p:notesTextViewPr>
    <p:cViewPr>
      <p:scale>
        <a:sx n="100" d="100"/>
        <a:sy n="100" d="100"/>
      </p:scale>
      <p:origin x="0" y="0"/>
    </p:cViewPr>
  </p:notesTextViewPr>
  <p:sorterViewPr>
    <p:cViewPr>
      <p:scale>
        <a:sx n="100" d="100"/>
        <a:sy n="100" d="100"/>
      </p:scale>
      <p:origin x="0" y="-16269"/>
    </p:cViewPr>
  </p:sorterViewPr>
  <p:notesViewPr>
    <p:cSldViewPr>
      <p:cViewPr varScale="1">
        <p:scale>
          <a:sx n="60" d="100"/>
          <a:sy n="60" d="100"/>
        </p:scale>
        <p:origin x="3046" y="32"/>
      </p:cViewPr>
      <p:guideLst>
        <p:guide orient="horz" pos="2981"/>
        <p:guide pos="2212"/>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commentAuthors" Target="commentAuthors.xml"/><Relationship Id="rId3" Type="http://schemas.openxmlformats.org/officeDocument/2006/relationships/slideMaster" Target="slideMasters/slideMaster3.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theme" Target="theme/theme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handoutMaster" Target="handoutMasters/handoutMaster1.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notesMaster" Target="notesMasters/notesMaster1.xml"/><Relationship Id="rId40" Type="http://schemas.openxmlformats.org/officeDocument/2006/relationships/presProps" Target="presProps.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2" y="0"/>
            <a:ext cx="3043979" cy="473536"/>
          </a:xfrm>
          <a:prstGeom prst="rect">
            <a:avLst/>
          </a:prstGeom>
        </p:spPr>
        <p:txBody>
          <a:bodyPr vert="horz" lIns="93324" tIns="46662" rIns="93324" bIns="46662" rtlCol="0"/>
          <a:lstStyle>
            <a:lvl1pPr algn="l">
              <a:defRPr sz="1200">
                <a:cs typeface="+mn-cs"/>
              </a:defRPr>
            </a:lvl1pPr>
          </a:lstStyle>
          <a:p>
            <a:pPr>
              <a:defRPr/>
            </a:pPr>
            <a:endParaRPr lang="en-US"/>
          </a:p>
        </p:txBody>
      </p:sp>
      <p:sp>
        <p:nvSpPr>
          <p:cNvPr id="3" name="Date Placeholder 2"/>
          <p:cNvSpPr>
            <a:spLocks noGrp="1"/>
          </p:cNvSpPr>
          <p:nvPr>
            <p:ph type="dt" sz="quarter" idx="1"/>
          </p:nvPr>
        </p:nvSpPr>
        <p:spPr>
          <a:xfrm>
            <a:off x="3977532" y="0"/>
            <a:ext cx="3043979" cy="473536"/>
          </a:xfrm>
          <a:prstGeom prst="rect">
            <a:avLst/>
          </a:prstGeom>
        </p:spPr>
        <p:txBody>
          <a:bodyPr vert="horz" lIns="93324" tIns="46662" rIns="93324" bIns="46662" rtlCol="0"/>
          <a:lstStyle>
            <a:lvl1pPr algn="r">
              <a:defRPr sz="1200">
                <a:cs typeface="+mn-cs"/>
              </a:defRPr>
            </a:lvl1pPr>
          </a:lstStyle>
          <a:p>
            <a:pPr>
              <a:defRPr/>
            </a:pPr>
            <a:fld id="{B7604B2F-4C23-49D1-B52A-780C162449A6}" type="datetimeFigureOut">
              <a:rPr lang="en-US"/>
              <a:pPr>
                <a:defRPr/>
              </a:pPr>
              <a:t>2/7/2020</a:t>
            </a:fld>
            <a:endParaRPr lang="en-US"/>
          </a:p>
        </p:txBody>
      </p:sp>
      <p:sp>
        <p:nvSpPr>
          <p:cNvPr id="4" name="Footer Placeholder 3"/>
          <p:cNvSpPr>
            <a:spLocks noGrp="1"/>
          </p:cNvSpPr>
          <p:nvPr>
            <p:ph type="ftr" sz="quarter" idx="2"/>
          </p:nvPr>
        </p:nvSpPr>
        <p:spPr>
          <a:xfrm>
            <a:off x="2" y="8989100"/>
            <a:ext cx="3043979" cy="473536"/>
          </a:xfrm>
          <a:prstGeom prst="rect">
            <a:avLst/>
          </a:prstGeom>
        </p:spPr>
        <p:txBody>
          <a:bodyPr vert="horz" lIns="93324" tIns="46662" rIns="93324" bIns="46662" rtlCol="0" anchor="b"/>
          <a:lstStyle>
            <a:lvl1pPr algn="l">
              <a:defRPr sz="1200">
                <a:cs typeface="+mn-cs"/>
              </a:defRPr>
            </a:lvl1pPr>
          </a:lstStyle>
          <a:p>
            <a:pPr>
              <a:defRPr/>
            </a:pPr>
            <a:endParaRPr lang="en-US"/>
          </a:p>
        </p:txBody>
      </p:sp>
      <p:sp>
        <p:nvSpPr>
          <p:cNvPr id="5" name="Slide Number Placeholder 4"/>
          <p:cNvSpPr>
            <a:spLocks noGrp="1"/>
          </p:cNvSpPr>
          <p:nvPr>
            <p:ph type="sldNum" sz="quarter" idx="3"/>
          </p:nvPr>
        </p:nvSpPr>
        <p:spPr>
          <a:xfrm>
            <a:off x="3977532" y="8989100"/>
            <a:ext cx="3043979" cy="473536"/>
          </a:xfrm>
          <a:prstGeom prst="rect">
            <a:avLst/>
          </a:prstGeom>
        </p:spPr>
        <p:txBody>
          <a:bodyPr vert="horz" lIns="93324" tIns="46662" rIns="93324" bIns="46662" rtlCol="0" anchor="b"/>
          <a:lstStyle>
            <a:lvl1pPr algn="r">
              <a:defRPr sz="1200">
                <a:cs typeface="+mn-cs"/>
              </a:defRPr>
            </a:lvl1pPr>
          </a:lstStyle>
          <a:p>
            <a:pPr>
              <a:defRPr/>
            </a:pPr>
            <a:fld id="{EBF4AA8F-969A-4DF6-B13F-2E6EB4CE0E12}" type="slidenum">
              <a:rPr lang="en-US"/>
              <a:pPr>
                <a:defRPr/>
              </a:pPr>
              <a:t>‹#›</a:t>
            </a:fld>
            <a:endParaRPr lang="en-US"/>
          </a:p>
        </p:txBody>
      </p:sp>
    </p:spTree>
    <p:extLst>
      <p:ext uri="{BB962C8B-B14F-4D97-AF65-F5344CB8AC3E}">
        <p14:creationId xmlns:p14="http://schemas.microsoft.com/office/powerpoint/2010/main" val="1928168718"/>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338" name="Rectangle 2"/>
          <p:cNvSpPr>
            <a:spLocks noGrp="1" noChangeArrowheads="1"/>
          </p:cNvSpPr>
          <p:nvPr>
            <p:ph type="hdr" sz="quarter"/>
          </p:nvPr>
        </p:nvSpPr>
        <p:spPr bwMode="auto">
          <a:xfrm>
            <a:off x="2" y="0"/>
            <a:ext cx="3043979" cy="473536"/>
          </a:xfrm>
          <a:prstGeom prst="rect">
            <a:avLst/>
          </a:prstGeom>
          <a:noFill/>
          <a:ln w="9525">
            <a:noFill/>
            <a:miter lim="800000"/>
            <a:headEnd/>
            <a:tailEnd/>
          </a:ln>
          <a:effectLst/>
        </p:spPr>
        <p:txBody>
          <a:bodyPr vert="horz" wrap="square" lIns="95096" tIns="47549" rIns="95096" bIns="47549" numCol="1" anchor="t" anchorCtr="0" compatLnSpc="1">
            <a:prstTxWarp prst="textNoShape">
              <a:avLst/>
            </a:prstTxWarp>
          </a:bodyPr>
          <a:lstStyle>
            <a:lvl1pPr defTabSz="951059">
              <a:defRPr sz="1200">
                <a:cs typeface="+mn-cs"/>
              </a:defRPr>
            </a:lvl1pPr>
          </a:lstStyle>
          <a:p>
            <a:pPr>
              <a:defRPr/>
            </a:pPr>
            <a:endParaRPr lang="en-US"/>
          </a:p>
        </p:txBody>
      </p:sp>
      <p:sp>
        <p:nvSpPr>
          <p:cNvPr id="14339" name="Rectangle 3"/>
          <p:cNvSpPr>
            <a:spLocks noGrp="1" noChangeArrowheads="1"/>
          </p:cNvSpPr>
          <p:nvPr>
            <p:ph type="dt" idx="1"/>
          </p:nvPr>
        </p:nvSpPr>
        <p:spPr bwMode="auto">
          <a:xfrm>
            <a:off x="3977532" y="0"/>
            <a:ext cx="3043979" cy="473536"/>
          </a:xfrm>
          <a:prstGeom prst="rect">
            <a:avLst/>
          </a:prstGeom>
          <a:noFill/>
          <a:ln w="9525">
            <a:noFill/>
            <a:miter lim="800000"/>
            <a:headEnd/>
            <a:tailEnd/>
          </a:ln>
          <a:effectLst/>
        </p:spPr>
        <p:txBody>
          <a:bodyPr vert="horz" wrap="square" lIns="95096" tIns="47549" rIns="95096" bIns="47549" numCol="1" anchor="t" anchorCtr="0" compatLnSpc="1">
            <a:prstTxWarp prst="textNoShape">
              <a:avLst/>
            </a:prstTxWarp>
          </a:bodyPr>
          <a:lstStyle>
            <a:lvl1pPr algn="r" defTabSz="951059">
              <a:defRPr sz="1200">
                <a:cs typeface="+mn-cs"/>
              </a:defRPr>
            </a:lvl1pPr>
          </a:lstStyle>
          <a:p>
            <a:pPr>
              <a:defRPr/>
            </a:pPr>
            <a:endParaRPr lang="en-US"/>
          </a:p>
        </p:txBody>
      </p:sp>
      <p:sp>
        <p:nvSpPr>
          <p:cNvPr id="23556" name="Rectangle 4"/>
          <p:cNvSpPr>
            <a:spLocks noGrp="1" noRot="1" noChangeAspect="1" noChangeArrowheads="1" noTextEdit="1"/>
          </p:cNvSpPr>
          <p:nvPr>
            <p:ph type="sldImg" idx="2"/>
          </p:nvPr>
        </p:nvSpPr>
        <p:spPr bwMode="auto">
          <a:xfrm>
            <a:off x="1144588" y="709613"/>
            <a:ext cx="4733925" cy="354965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341" name="Rectangle 5"/>
          <p:cNvSpPr>
            <a:spLocks noGrp="1" noChangeArrowheads="1"/>
          </p:cNvSpPr>
          <p:nvPr>
            <p:ph type="body" sz="quarter" idx="3"/>
          </p:nvPr>
        </p:nvSpPr>
        <p:spPr bwMode="auto">
          <a:xfrm>
            <a:off x="702946" y="4496167"/>
            <a:ext cx="5617208" cy="4258591"/>
          </a:xfrm>
          <a:prstGeom prst="rect">
            <a:avLst/>
          </a:prstGeom>
          <a:noFill/>
          <a:ln w="9525">
            <a:noFill/>
            <a:miter lim="800000"/>
            <a:headEnd/>
            <a:tailEnd/>
          </a:ln>
          <a:effectLst/>
        </p:spPr>
        <p:txBody>
          <a:bodyPr vert="horz" wrap="square" lIns="95096" tIns="47549" rIns="95096" bIns="47549"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4342" name="Rectangle 6"/>
          <p:cNvSpPr>
            <a:spLocks noGrp="1" noChangeArrowheads="1"/>
          </p:cNvSpPr>
          <p:nvPr>
            <p:ph type="ftr" sz="quarter" idx="4"/>
          </p:nvPr>
        </p:nvSpPr>
        <p:spPr bwMode="auto">
          <a:xfrm>
            <a:off x="2" y="8989100"/>
            <a:ext cx="3043979" cy="473536"/>
          </a:xfrm>
          <a:prstGeom prst="rect">
            <a:avLst/>
          </a:prstGeom>
          <a:noFill/>
          <a:ln w="9525">
            <a:noFill/>
            <a:miter lim="800000"/>
            <a:headEnd/>
            <a:tailEnd/>
          </a:ln>
          <a:effectLst/>
        </p:spPr>
        <p:txBody>
          <a:bodyPr vert="horz" wrap="square" lIns="95096" tIns="47549" rIns="95096" bIns="47549" numCol="1" anchor="b" anchorCtr="0" compatLnSpc="1">
            <a:prstTxWarp prst="textNoShape">
              <a:avLst/>
            </a:prstTxWarp>
          </a:bodyPr>
          <a:lstStyle>
            <a:lvl1pPr defTabSz="951059">
              <a:defRPr sz="1200">
                <a:cs typeface="+mn-cs"/>
              </a:defRPr>
            </a:lvl1pPr>
          </a:lstStyle>
          <a:p>
            <a:pPr>
              <a:defRPr/>
            </a:pPr>
            <a:endParaRPr lang="en-US"/>
          </a:p>
        </p:txBody>
      </p:sp>
      <p:sp>
        <p:nvSpPr>
          <p:cNvPr id="14343" name="Rectangle 7"/>
          <p:cNvSpPr>
            <a:spLocks noGrp="1" noChangeArrowheads="1"/>
          </p:cNvSpPr>
          <p:nvPr>
            <p:ph type="sldNum" sz="quarter" idx="5"/>
          </p:nvPr>
        </p:nvSpPr>
        <p:spPr bwMode="auto">
          <a:xfrm>
            <a:off x="3977532" y="8989100"/>
            <a:ext cx="3043979" cy="473536"/>
          </a:xfrm>
          <a:prstGeom prst="rect">
            <a:avLst/>
          </a:prstGeom>
          <a:noFill/>
          <a:ln w="9525">
            <a:noFill/>
            <a:miter lim="800000"/>
            <a:headEnd/>
            <a:tailEnd/>
          </a:ln>
          <a:effectLst/>
        </p:spPr>
        <p:txBody>
          <a:bodyPr vert="horz" wrap="square" lIns="95096" tIns="47549" rIns="95096" bIns="47549" numCol="1" anchor="b" anchorCtr="0" compatLnSpc="1">
            <a:prstTxWarp prst="textNoShape">
              <a:avLst/>
            </a:prstTxWarp>
          </a:bodyPr>
          <a:lstStyle>
            <a:lvl1pPr algn="r" defTabSz="951059">
              <a:defRPr sz="1200">
                <a:cs typeface="+mn-cs"/>
              </a:defRPr>
            </a:lvl1pPr>
          </a:lstStyle>
          <a:p>
            <a:pPr>
              <a:defRPr/>
            </a:pPr>
            <a:fld id="{DC5BF3A7-7ADB-44B5-A588-E84FF536DCA0}" type="slidenum">
              <a:rPr lang="en-US"/>
              <a:pPr>
                <a:defRPr/>
              </a:pPr>
              <a:t>‹#›</a:t>
            </a:fld>
            <a:endParaRPr lang="en-US"/>
          </a:p>
        </p:txBody>
      </p:sp>
    </p:spTree>
    <p:extLst>
      <p:ext uri="{BB962C8B-B14F-4D97-AF65-F5344CB8AC3E}">
        <p14:creationId xmlns:p14="http://schemas.microsoft.com/office/powerpoint/2010/main" val="2599230244"/>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www.researchondisability.org/nTIDE" TargetMode="External"/><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www.researchondisability.org/nTIDE" TargetMode="External"/><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dirty="0"/>
              <a:t>Hello, and welcome, everybody, to the new national trends in disability employment, or </a:t>
            </a:r>
            <a:r>
              <a:rPr lang="en-US" dirty="0" err="1"/>
              <a:t>nTIDE</a:t>
            </a:r>
            <a:r>
              <a:rPr lang="en-US" dirty="0"/>
              <a:t> lunch &amp; learn series. On the first Friday of every month, corresponding with the Bureau of Labor Statistics jobs report, we'll be offering this live broadcast via Zoom webinar to share the results of the latest </a:t>
            </a:r>
            <a:r>
              <a:rPr lang="en-US" dirty="0" err="1"/>
              <a:t>nTIDE</a:t>
            </a:r>
            <a:r>
              <a:rPr lang="en-US" dirty="0"/>
              <a:t> findings. In addition, we will provide news and updates from the field on disability employment, as well as host an invited panelist who will discuss current disability related findings and events.  </a:t>
            </a:r>
          </a:p>
          <a:p>
            <a:pPr eaLnBrk="1" hangingPunct="1"/>
            <a:endParaRPr lang="en-US" dirty="0"/>
          </a:p>
          <a:p>
            <a:pPr eaLnBrk="1" hangingPunct="1"/>
            <a:r>
              <a:rPr lang="en-US" dirty="0"/>
              <a:t>Just a few housekeeping items before we begin. </a:t>
            </a:r>
          </a:p>
          <a:p>
            <a:endParaRPr lang="en-US" dirty="0"/>
          </a:p>
        </p:txBody>
      </p:sp>
      <p:sp>
        <p:nvSpPr>
          <p:cNvPr id="4" name="Slide Number Placeholder 3"/>
          <p:cNvSpPr>
            <a:spLocks noGrp="1"/>
          </p:cNvSpPr>
          <p:nvPr>
            <p:ph type="sldNum" sz="quarter" idx="10"/>
          </p:nvPr>
        </p:nvSpPr>
        <p:spPr/>
        <p:txBody>
          <a:bodyPr/>
          <a:lstStyle/>
          <a:p>
            <a:pPr>
              <a:defRPr/>
            </a:pPr>
            <a:fld id="{DC5BF3A7-7ADB-44B5-A588-E84FF536DCA0}" type="slidenum">
              <a:rPr lang="en-US" smtClean="0"/>
              <a:pPr>
                <a:defRPr/>
              </a:pPr>
              <a:t>1</a:t>
            </a:fld>
            <a:endParaRPr lang="en-US"/>
          </a:p>
        </p:txBody>
      </p:sp>
    </p:spTree>
    <p:extLst>
      <p:ext uri="{BB962C8B-B14F-4D97-AF65-F5344CB8AC3E}">
        <p14:creationId xmlns:p14="http://schemas.microsoft.com/office/powerpoint/2010/main" val="267900823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9" name="Rectangle 2"/>
          <p:cNvSpPr>
            <a:spLocks noGrp="1" noRot="1" noChangeAspect="1" noChangeArrowheads="1" noTextEdit="1"/>
          </p:cNvSpPr>
          <p:nvPr>
            <p:ph type="sldImg"/>
          </p:nvPr>
        </p:nvSpPr>
        <p:spPr>
          <a:ln/>
        </p:spPr>
      </p:sp>
      <p:sp>
        <p:nvSpPr>
          <p:cNvPr id="2458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p>
        </p:txBody>
      </p:sp>
      <p:sp>
        <p:nvSpPr>
          <p:cNvPr id="2" name="Slide Number Placeholder 1"/>
          <p:cNvSpPr>
            <a:spLocks noGrp="1"/>
          </p:cNvSpPr>
          <p:nvPr>
            <p:ph type="sldNum" sz="quarter" idx="10"/>
          </p:nvPr>
        </p:nvSpPr>
        <p:spPr/>
        <p:txBody>
          <a:bodyPr/>
          <a:lstStyle/>
          <a:p>
            <a:pPr>
              <a:defRPr/>
            </a:pPr>
            <a:fld id="{DC5BF3A7-7ADB-44B5-A588-E84FF536DCA0}" type="slidenum">
              <a:rPr lang="en-US" smtClean="0"/>
              <a:pPr>
                <a:defRPr/>
              </a:pPr>
              <a:t>10</a:t>
            </a:fld>
            <a:endParaRPr lang="en-US"/>
          </a:p>
        </p:txBody>
      </p:sp>
    </p:spTree>
    <p:extLst>
      <p:ext uri="{BB962C8B-B14F-4D97-AF65-F5344CB8AC3E}">
        <p14:creationId xmlns:p14="http://schemas.microsoft.com/office/powerpoint/2010/main" val="64324522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9" name="Rectangle 2"/>
          <p:cNvSpPr>
            <a:spLocks noGrp="1" noRot="1" noChangeAspect="1" noChangeArrowheads="1" noTextEdit="1"/>
          </p:cNvSpPr>
          <p:nvPr>
            <p:ph type="sldImg"/>
          </p:nvPr>
        </p:nvSpPr>
        <p:spPr>
          <a:ln/>
        </p:spPr>
      </p:sp>
      <p:sp>
        <p:nvSpPr>
          <p:cNvPr id="2458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p>
        </p:txBody>
      </p:sp>
      <p:sp>
        <p:nvSpPr>
          <p:cNvPr id="2" name="Slide Number Placeholder 1"/>
          <p:cNvSpPr>
            <a:spLocks noGrp="1"/>
          </p:cNvSpPr>
          <p:nvPr>
            <p:ph type="sldNum" sz="quarter" idx="10"/>
          </p:nvPr>
        </p:nvSpPr>
        <p:spPr/>
        <p:txBody>
          <a:bodyPr/>
          <a:lstStyle/>
          <a:p>
            <a:pPr>
              <a:defRPr/>
            </a:pPr>
            <a:fld id="{DC5BF3A7-7ADB-44B5-A588-E84FF536DCA0}" type="slidenum">
              <a:rPr lang="en-US" smtClean="0"/>
              <a:pPr>
                <a:defRPr/>
              </a:pPr>
              <a:t>11</a:t>
            </a:fld>
            <a:endParaRPr lang="en-US"/>
          </a:p>
        </p:txBody>
      </p:sp>
    </p:spTree>
    <p:extLst>
      <p:ext uri="{BB962C8B-B14F-4D97-AF65-F5344CB8AC3E}">
        <p14:creationId xmlns:p14="http://schemas.microsoft.com/office/powerpoint/2010/main" val="186203523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9" name="Rectangle 2"/>
          <p:cNvSpPr>
            <a:spLocks noGrp="1" noRot="1" noChangeAspect="1" noChangeArrowheads="1" noTextEdit="1"/>
          </p:cNvSpPr>
          <p:nvPr>
            <p:ph type="sldImg"/>
          </p:nvPr>
        </p:nvSpPr>
        <p:spPr>
          <a:ln/>
        </p:spPr>
      </p:sp>
      <p:sp>
        <p:nvSpPr>
          <p:cNvPr id="2458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p>
        </p:txBody>
      </p:sp>
      <p:sp>
        <p:nvSpPr>
          <p:cNvPr id="2" name="Slide Number Placeholder 1"/>
          <p:cNvSpPr>
            <a:spLocks noGrp="1"/>
          </p:cNvSpPr>
          <p:nvPr>
            <p:ph type="sldNum" sz="quarter" idx="10"/>
          </p:nvPr>
        </p:nvSpPr>
        <p:spPr/>
        <p:txBody>
          <a:bodyPr/>
          <a:lstStyle/>
          <a:p>
            <a:pPr>
              <a:defRPr/>
            </a:pPr>
            <a:fld id="{DC5BF3A7-7ADB-44B5-A588-E84FF536DCA0}" type="slidenum">
              <a:rPr lang="en-US" smtClean="0"/>
              <a:pPr>
                <a:defRPr/>
              </a:pPr>
              <a:t>12</a:t>
            </a:fld>
            <a:endParaRPr lang="en-US"/>
          </a:p>
        </p:txBody>
      </p:sp>
    </p:spTree>
    <p:extLst>
      <p:ext uri="{BB962C8B-B14F-4D97-AF65-F5344CB8AC3E}">
        <p14:creationId xmlns:p14="http://schemas.microsoft.com/office/powerpoint/2010/main" val="83339235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9" name="Rectangle 2"/>
          <p:cNvSpPr>
            <a:spLocks noGrp="1" noRot="1" noChangeAspect="1" noChangeArrowheads="1" noTextEdit="1"/>
          </p:cNvSpPr>
          <p:nvPr>
            <p:ph type="sldImg"/>
          </p:nvPr>
        </p:nvSpPr>
        <p:spPr>
          <a:ln/>
        </p:spPr>
      </p:sp>
      <p:sp>
        <p:nvSpPr>
          <p:cNvPr id="2458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dirty="0"/>
          </a:p>
        </p:txBody>
      </p:sp>
      <p:sp>
        <p:nvSpPr>
          <p:cNvPr id="2" name="Slide Number Placeholder 1"/>
          <p:cNvSpPr>
            <a:spLocks noGrp="1"/>
          </p:cNvSpPr>
          <p:nvPr>
            <p:ph type="sldNum" sz="quarter" idx="10"/>
          </p:nvPr>
        </p:nvSpPr>
        <p:spPr/>
        <p:txBody>
          <a:bodyPr/>
          <a:lstStyle/>
          <a:p>
            <a:pPr>
              <a:defRPr/>
            </a:pPr>
            <a:fld id="{DC5BF3A7-7ADB-44B5-A588-E84FF536DCA0}" type="slidenum">
              <a:rPr lang="en-US" smtClean="0"/>
              <a:pPr>
                <a:defRPr/>
              </a:pPr>
              <a:t>13</a:t>
            </a:fld>
            <a:endParaRPr lang="en-US"/>
          </a:p>
        </p:txBody>
      </p:sp>
    </p:spTree>
    <p:extLst>
      <p:ext uri="{BB962C8B-B14F-4D97-AF65-F5344CB8AC3E}">
        <p14:creationId xmlns:p14="http://schemas.microsoft.com/office/powerpoint/2010/main" val="234598523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9" name="Rectangle 2"/>
          <p:cNvSpPr>
            <a:spLocks noGrp="1" noRot="1" noChangeAspect="1" noChangeArrowheads="1" noTextEdit="1"/>
          </p:cNvSpPr>
          <p:nvPr>
            <p:ph type="sldImg"/>
          </p:nvPr>
        </p:nvSpPr>
        <p:spPr>
          <a:ln/>
        </p:spPr>
      </p:sp>
      <p:sp>
        <p:nvSpPr>
          <p:cNvPr id="2458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dirty="0"/>
          </a:p>
        </p:txBody>
      </p:sp>
      <p:sp>
        <p:nvSpPr>
          <p:cNvPr id="2" name="Slide Number Placeholder 1"/>
          <p:cNvSpPr>
            <a:spLocks noGrp="1"/>
          </p:cNvSpPr>
          <p:nvPr>
            <p:ph type="sldNum" sz="quarter" idx="10"/>
          </p:nvPr>
        </p:nvSpPr>
        <p:spPr/>
        <p:txBody>
          <a:bodyPr/>
          <a:lstStyle/>
          <a:p>
            <a:pPr>
              <a:defRPr/>
            </a:pPr>
            <a:fld id="{DC5BF3A7-7ADB-44B5-A588-E84FF536DCA0}" type="slidenum">
              <a:rPr lang="en-US" smtClean="0"/>
              <a:pPr>
                <a:defRPr/>
              </a:pPr>
              <a:t>14</a:t>
            </a:fld>
            <a:endParaRPr lang="en-US"/>
          </a:p>
        </p:txBody>
      </p:sp>
    </p:spTree>
    <p:extLst>
      <p:ext uri="{BB962C8B-B14F-4D97-AF65-F5344CB8AC3E}">
        <p14:creationId xmlns:p14="http://schemas.microsoft.com/office/powerpoint/2010/main" val="283389168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9" name="Rectangle 2"/>
          <p:cNvSpPr>
            <a:spLocks noGrp="1" noRot="1" noChangeAspect="1" noChangeArrowheads="1" noTextEdit="1"/>
          </p:cNvSpPr>
          <p:nvPr>
            <p:ph type="sldImg"/>
          </p:nvPr>
        </p:nvSpPr>
        <p:spPr>
          <a:ln/>
        </p:spPr>
      </p:sp>
      <p:sp>
        <p:nvSpPr>
          <p:cNvPr id="2458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dirty="0"/>
          </a:p>
        </p:txBody>
      </p:sp>
      <p:sp>
        <p:nvSpPr>
          <p:cNvPr id="2" name="Slide Number Placeholder 1"/>
          <p:cNvSpPr>
            <a:spLocks noGrp="1"/>
          </p:cNvSpPr>
          <p:nvPr>
            <p:ph type="sldNum" sz="quarter" idx="10"/>
          </p:nvPr>
        </p:nvSpPr>
        <p:spPr/>
        <p:txBody>
          <a:bodyPr/>
          <a:lstStyle/>
          <a:p>
            <a:pPr>
              <a:defRPr/>
            </a:pPr>
            <a:fld id="{DC5BF3A7-7ADB-44B5-A588-E84FF536DCA0}" type="slidenum">
              <a:rPr lang="en-US" smtClean="0"/>
              <a:pPr>
                <a:defRPr/>
              </a:pPr>
              <a:t>15</a:t>
            </a:fld>
            <a:endParaRPr lang="en-US"/>
          </a:p>
        </p:txBody>
      </p:sp>
    </p:spTree>
    <p:extLst>
      <p:ext uri="{BB962C8B-B14F-4D97-AF65-F5344CB8AC3E}">
        <p14:creationId xmlns:p14="http://schemas.microsoft.com/office/powerpoint/2010/main" val="40733198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9" name="Rectangle 2"/>
          <p:cNvSpPr>
            <a:spLocks noGrp="1" noRot="1" noChangeAspect="1" noChangeArrowheads="1" noTextEdit="1"/>
          </p:cNvSpPr>
          <p:nvPr>
            <p:ph type="sldImg"/>
          </p:nvPr>
        </p:nvSpPr>
        <p:spPr>
          <a:ln/>
        </p:spPr>
      </p:sp>
      <p:sp>
        <p:nvSpPr>
          <p:cNvPr id="2458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dirty="0"/>
          </a:p>
        </p:txBody>
      </p:sp>
      <p:sp>
        <p:nvSpPr>
          <p:cNvPr id="2" name="Slide Number Placeholder 1"/>
          <p:cNvSpPr>
            <a:spLocks noGrp="1"/>
          </p:cNvSpPr>
          <p:nvPr>
            <p:ph type="sldNum" sz="quarter" idx="10"/>
          </p:nvPr>
        </p:nvSpPr>
        <p:spPr/>
        <p:txBody>
          <a:bodyPr/>
          <a:lstStyle/>
          <a:p>
            <a:pPr marL="0" marR="0" lvl="0" indent="0" algn="r" defTabSz="931863" rtl="0" eaLnBrk="1" fontAlgn="base" latinLnBrk="0" hangingPunct="1">
              <a:lnSpc>
                <a:spcPct val="100000"/>
              </a:lnSpc>
              <a:spcBef>
                <a:spcPct val="0"/>
              </a:spcBef>
              <a:spcAft>
                <a:spcPct val="0"/>
              </a:spcAft>
              <a:buClrTx/>
              <a:buSzTx/>
              <a:buFontTx/>
              <a:buNone/>
              <a:tabLst/>
              <a:defRPr/>
            </a:pPr>
            <a:fld id="{DC5BF3A7-7ADB-44B5-A588-E84FF536DCA0}" type="slidenum">
              <a:rPr kumimoji="0" lang="en-US"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31863" rtl="0" eaLnBrk="1" fontAlgn="base" latinLnBrk="0" hangingPunct="1">
                <a:lnSpc>
                  <a:spcPct val="100000"/>
                </a:lnSpc>
                <a:spcBef>
                  <a:spcPct val="0"/>
                </a:spcBef>
                <a:spcAft>
                  <a:spcPct val="0"/>
                </a:spcAft>
                <a:buClrTx/>
                <a:buSzTx/>
                <a:buFontTx/>
                <a:buNone/>
                <a:tabLst/>
                <a:defRPr/>
              </a:pPr>
              <a:t>16</a:t>
            </a:fld>
            <a:endParaRPr kumimoji="0" lang="en-US" sz="1200" b="0" i="0" u="none" strike="noStrike" kern="1200" cap="none" spc="0" normalizeH="0" baseline="0" noProof="0" dirty="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110853531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9" name="Rectangle 2"/>
          <p:cNvSpPr>
            <a:spLocks noGrp="1" noRot="1" noChangeAspect="1" noChangeArrowheads="1" noTextEdit="1"/>
          </p:cNvSpPr>
          <p:nvPr>
            <p:ph type="sldImg"/>
          </p:nvPr>
        </p:nvSpPr>
        <p:spPr>
          <a:ln/>
        </p:spPr>
      </p:sp>
      <p:sp>
        <p:nvSpPr>
          <p:cNvPr id="2458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dirty="0"/>
          </a:p>
        </p:txBody>
      </p:sp>
      <p:sp>
        <p:nvSpPr>
          <p:cNvPr id="2" name="Slide Number Placeholder 1"/>
          <p:cNvSpPr>
            <a:spLocks noGrp="1"/>
          </p:cNvSpPr>
          <p:nvPr>
            <p:ph type="sldNum" sz="quarter" idx="10"/>
          </p:nvPr>
        </p:nvSpPr>
        <p:spPr/>
        <p:txBody>
          <a:bodyPr/>
          <a:lstStyle/>
          <a:p>
            <a:pPr marL="0" marR="0" lvl="0" indent="0" algn="r" defTabSz="931863" rtl="0" eaLnBrk="1" fontAlgn="base" latinLnBrk="0" hangingPunct="1">
              <a:lnSpc>
                <a:spcPct val="100000"/>
              </a:lnSpc>
              <a:spcBef>
                <a:spcPct val="0"/>
              </a:spcBef>
              <a:spcAft>
                <a:spcPct val="0"/>
              </a:spcAft>
              <a:buClrTx/>
              <a:buSzTx/>
              <a:buFontTx/>
              <a:buNone/>
              <a:tabLst/>
              <a:defRPr/>
            </a:pPr>
            <a:fld id="{DC5BF3A7-7ADB-44B5-A588-E84FF536DCA0}" type="slidenum">
              <a:rPr kumimoji="0" lang="en-US"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31863" rtl="0" eaLnBrk="1" fontAlgn="base" latinLnBrk="0" hangingPunct="1">
                <a:lnSpc>
                  <a:spcPct val="100000"/>
                </a:lnSpc>
                <a:spcBef>
                  <a:spcPct val="0"/>
                </a:spcBef>
                <a:spcAft>
                  <a:spcPct val="0"/>
                </a:spcAft>
                <a:buClrTx/>
                <a:buSzTx/>
                <a:buFontTx/>
                <a:buNone/>
                <a:tabLst/>
                <a:defRPr/>
              </a:pPr>
              <a:t>17</a:t>
            </a:fld>
            <a:endParaRPr kumimoji="0" lang="en-US" sz="1200" b="0" i="0" u="none" strike="noStrike" kern="1200" cap="none" spc="0" normalizeH="0" baseline="0" noProof="0" dirty="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362075379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9" name="Rectangle 2"/>
          <p:cNvSpPr>
            <a:spLocks noGrp="1" noRot="1" noChangeAspect="1" noChangeArrowheads="1" noTextEdit="1"/>
          </p:cNvSpPr>
          <p:nvPr>
            <p:ph type="sldImg"/>
          </p:nvPr>
        </p:nvSpPr>
        <p:spPr>
          <a:ln/>
        </p:spPr>
      </p:sp>
      <p:sp>
        <p:nvSpPr>
          <p:cNvPr id="2458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dirty="0"/>
          </a:p>
        </p:txBody>
      </p:sp>
      <p:sp>
        <p:nvSpPr>
          <p:cNvPr id="2" name="Slide Number Placeholder 1"/>
          <p:cNvSpPr>
            <a:spLocks noGrp="1"/>
          </p:cNvSpPr>
          <p:nvPr>
            <p:ph type="sldNum" sz="quarter" idx="10"/>
          </p:nvPr>
        </p:nvSpPr>
        <p:spPr/>
        <p:txBody>
          <a:bodyPr/>
          <a:lstStyle/>
          <a:p>
            <a:pPr marL="0" marR="0" lvl="0" indent="0" algn="r" defTabSz="931863" rtl="0" eaLnBrk="1" fontAlgn="base" latinLnBrk="0" hangingPunct="1">
              <a:lnSpc>
                <a:spcPct val="100000"/>
              </a:lnSpc>
              <a:spcBef>
                <a:spcPct val="0"/>
              </a:spcBef>
              <a:spcAft>
                <a:spcPct val="0"/>
              </a:spcAft>
              <a:buClrTx/>
              <a:buSzTx/>
              <a:buFontTx/>
              <a:buNone/>
              <a:tabLst/>
              <a:defRPr/>
            </a:pPr>
            <a:fld id="{DC5BF3A7-7ADB-44B5-A588-E84FF536DCA0}" type="slidenum">
              <a:rPr kumimoji="0" lang="en-US"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31863" rtl="0" eaLnBrk="1" fontAlgn="base" latinLnBrk="0" hangingPunct="1">
                <a:lnSpc>
                  <a:spcPct val="100000"/>
                </a:lnSpc>
                <a:spcBef>
                  <a:spcPct val="0"/>
                </a:spcBef>
                <a:spcAft>
                  <a:spcPct val="0"/>
                </a:spcAft>
                <a:buClrTx/>
                <a:buSzTx/>
                <a:buFontTx/>
                <a:buNone/>
                <a:tabLst/>
                <a:defRPr/>
              </a:pPr>
              <a:t>18</a:t>
            </a:fld>
            <a:endParaRPr kumimoji="0" lang="en-US" sz="1200" b="0" i="0" u="none" strike="noStrike" kern="1200" cap="none" spc="0" normalizeH="0" baseline="0" noProof="0" dirty="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50883814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9" name="Rectangle 2"/>
          <p:cNvSpPr>
            <a:spLocks noGrp="1" noRot="1" noChangeAspect="1" noChangeArrowheads="1" noTextEdit="1"/>
          </p:cNvSpPr>
          <p:nvPr>
            <p:ph type="sldImg"/>
          </p:nvPr>
        </p:nvSpPr>
        <p:spPr>
          <a:ln/>
        </p:spPr>
      </p:sp>
      <p:sp>
        <p:nvSpPr>
          <p:cNvPr id="2458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dirty="0"/>
          </a:p>
        </p:txBody>
      </p:sp>
      <p:sp>
        <p:nvSpPr>
          <p:cNvPr id="2" name="Slide Number Placeholder 1"/>
          <p:cNvSpPr>
            <a:spLocks noGrp="1"/>
          </p:cNvSpPr>
          <p:nvPr>
            <p:ph type="sldNum" sz="quarter" idx="10"/>
          </p:nvPr>
        </p:nvSpPr>
        <p:spPr/>
        <p:txBody>
          <a:bodyPr/>
          <a:lstStyle/>
          <a:p>
            <a:pPr marL="0" marR="0" lvl="0" indent="0" algn="r" defTabSz="931863" rtl="0" eaLnBrk="1" fontAlgn="base" latinLnBrk="0" hangingPunct="1">
              <a:lnSpc>
                <a:spcPct val="100000"/>
              </a:lnSpc>
              <a:spcBef>
                <a:spcPct val="0"/>
              </a:spcBef>
              <a:spcAft>
                <a:spcPct val="0"/>
              </a:spcAft>
              <a:buClrTx/>
              <a:buSzTx/>
              <a:buFontTx/>
              <a:buNone/>
              <a:tabLst/>
              <a:defRPr/>
            </a:pPr>
            <a:fld id="{DC5BF3A7-7ADB-44B5-A588-E84FF536DCA0}" type="slidenum">
              <a:rPr kumimoji="0" lang="en-US"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31863" rtl="0" eaLnBrk="1" fontAlgn="base" latinLnBrk="0" hangingPunct="1">
                <a:lnSpc>
                  <a:spcPct val="100000"/>
                </a:lnSpc>
                <a:spcBef>
                  <a:spcPct val="0"/>
                </a:spcBef>
                <a:spcAft>
                  <a:spcPct val="0"/>
                </a:spcAft>
                <a:buClrTx/>
                <a:buSzTx/>
                <a:buFontTx/>
                <a:buNone/>
                <a:tabLst/>
                <a:defRPr/>
              </a:pPr>
              <a:t>19</a:t>
            </a:fld>
            <a:endParaRPr kumimoji="0" lang="en-US" sz="1200" b="0" i="0" u="none" strike="noStrike" kern="1200" cap="none" spc="0" normalizeH="0" baseline="0" noProof="0" dirty="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17480686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dirty="0"/>
              <a:t>Hello, and welcome, everybody, to the new national trends in disability employment, or </a:t>
            </a:r>
            <a:r>
              <a:rPr lang="en-US" dirty="0" err="1"/>
              <a:t>nTIDE</a:t>
            </a:r>
            <a:r>
              <a:rPr lang="en-US" dirty="0"/>
              <a:t> lunch &amp; learn series. On the first Friday of every month, corresponding with the Bureau of Labor Statistics jobs report, we'll be offering this live broadcast via Zoom webinar to share the results of the latest </a:t>
            </a:r>
            <a:r>
              <a:rPr lang="en-US" dirty="0" err="1"/>
              <a:t>nTIDE</a:t>
            </a:r>
            <a:r>
              <a:rPr lang="en-US" dirty="0"/>
              <a:t> findings. In addition, we will provide news and updates from the field on disability employment, as well as host an invited panelist who will discuss current disability related findings and events.  </a:t>
            </a:r>
          </a:p>
          <a:p>
            <a:pPr eaLnBrk="1" hangingPunct="1"/>
            <a:endParaRPr lang="en-US" dirty="0"/>
          </a:p>
          <a:p>
            <a:pPr eaLnBrk="1" hangingPunct="1"/>
            <a:r>
              <a:rPr lang="en-US" dirty="0"/>
              <a:t>Just a few housekeeping items before we begin. </a:t>
            </a:r>
          </a:p>
          <a:p>
            <a:endParaRPr lang="en-US" dirty="0"/>
          </a:p>
        </p:txBody>
      </p:sp>
      <p:sp>
        <p:nvSpPr>
          <p:cNvPr id="4" name="Slide Number Placeholder 3"/>
          <p:cNvSpPr>
            <a:spLocks noGrp="1"/>
          </p:cNvSpPr>
          <p:nvPr>
            <p:ph type="sldNum" sz="quarter" idx="10"/>
          </p:nvPr>
        </p:nvSpPr>
        <p:spPr/>
        <p:txBody>
          <a:bodyPr/>
          <a:lstStyle/>
          <a:p>
            <a:pPr>
              <a:defRPr/>
            </a:pPr>
            <a:fld id="{DC5BF3A7-7ADB-44B5-A588-E84FF536DCA0}" type="slidenum">
              <a:rPr lang="en-US" smtClean="0"/>
              <a:pPr>
                <a:defRPr/>
              </a:pPr>
              <a:t>2</a:t>
            </a:fld>
            <a:endParaRPr lang="en-US"/>
          </a:p>
        </p:txBody>
      </p:sp>
    </p:spTree>
    <p:extLst>
      <p:ext uri="{BB962C8B-B14F-4D97-AF65-F5344CB8AC3E}">
        <p14:creationId xmlns:p14="http://schemas.microsoft.com/office/powerpoint/2010/main" val="267900823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9" name="Rectangle 2"/>
          <p:cNvSpPr>
            <a:spLocks noGrp="1" noRot="1" noChangeAspect="1" noChangeArrowheads="1" noTextEdit="1"/>
          </p:cNvSpPr>
          <p:nvPr>
            <p:ph type="sldImg"/>
          </p:nvPr>
        </p:nvSpPr>
        <p:spPr>
          <a:ln/>
        </p:spPr>
      </p:sp>
      <p:sp>
        <p:nvSpPr>
          <p:cNvPr id="2458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dirty="0"/>
          </a:p>
        </p:txBody>
      </p:sp>
      <p:sp>
        <p:nvSpPr>
          <p:cNvPr id="2" name="Slide Number Placeholder 1"/>
          <p:cNvSpPr>
            <a:spLocks noGrp="1"/>
          </p:cNvSpPr>
          <p:nvPr>
            <p:ph type="sldNum" sz="quarter" idx="10"/>
          </p:nvPr>
        </p:nvSpPr>
        <p:spPr/>
        <p:txBody>
          <a:bodyPr/>
          <a:lstStyle/>
          <a:p>
            <a:pPr marL="0" marR="0" lvl="0" indent="0" algn="r" defTabSz="931863" rtl="0" eaLnBrk="1" fontAlgn="base" latinLnBrk="0" hangingPunct="1">
              <a:lnSpc>
                <a:spcPct val="100000"/>
              </a:lnSpc>
              <a:spcBef>
                <a:spcPct val="0"/>
              </a:spcBef>
              <a:spcAft>
                <a:spcPct val="0"/>
              </a:spcAft>
              <a:buClrTx/>
              <a:buSzTx/>
              <a:buFontTx/>
              <a:buNone/>
              <a:tabLst/>
              <a:defRPr/>
            </a:pPr>
            <a:fld id="{DC5BF3A7-7ADB-44B5-A588-E84FF536DCA0}" type="slidenum">
              <a:rPr kumimoji="0" lang="en-US"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31863" rtl="0" eaLnBrk="1" fontAlgn="base" latinLnBrk="0" hangingPunct="1">
                <a:lnSpc>
                  <a:spcPct val="100000"/>
                </a:lnSpc>
                <a:spcBef>
                  <a:spcPct val="0"/>
                </a:spcBef>
                <a:spcAft>
                  <a:spcPct val="0"/>
                </a:spcAft>
                <a:buClrTx/>
                <a:buSzTx/>
                <a:buFontTx/>
                <a:buNone/>
                <a:tabLst/>
                <a:defRPr/>
              </a:pPr>
              <a:t>20</a:t>
            </a:fld>
            <a:endParaRPr kumimoji="0" lang="en-US" sz="1200" b="0" i="0" u="none" strike="noStrike" kern="1200" cap="none" spc="0" normalizeH="0" baseline="0" noProof="0" dirty="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37408452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9" name="Rectangle 2"/>
          <p:cNvSpPr>
            <a:spLocks noGrp="1" noRot="1" noChangeAspect="1" noChangeArrowheads="1" noTextEdit="1"/>
          </p:cNvSpPr>
          <p:nvPr>
            <p:ph type="sldImg"/>
          </p:nvPr>
        </p:nvSpPr>
        <p:spPr>
          <a:ln/>
        </p:spPr>
      </p:sp>
      <p:sp>
        <p:nvSpPr>
          <p:cNvPr id="2458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dirty="0"/>
          </a:p>
        </p:txBody>
      </p:sp>
      <p:sp>
        <p:nvSpPr>
          <p:cNvPr id="2" name="Slide Number Placeholder 1"/>
          <p:cNvSpPr>
            <a:spLocks noGrp="1"/>
          </p:cNvSpPr>
          <p:nvPr>
            <p:ph type="sldNum" sz="quarter" idx="10"/>
          </p:nvPr>
        </p:nvSpPr>
        <p:spPr/>
        <p:txBody>
          <a:bodyPr/>
          <a:lstStyle/>
          <a:p>
            <a:pPr marL="0" marR="0" lvl="0" indent="0" algn="r" defTabSz="931863" rtl="0" eaLnBrk="1" fontAlgn="base" latinLnBrk="0" hangingPunct="1">
              <a:lnSpc>
                <a:spcPct val="100000"/>
              </a:lnSpc>
              <a:spcBef>
                <a:spcPct val="0"/>
              </a:spcBef>
              <a:spcAft>
                <a:spcPct val="0"/>
              </a:spcAft>
              <a:buClrTx/>
              <a:buSzTx/>
              <a:buFontTx/>
              <a:buNone/>
              <a:tabLst/>
              <a:defRPr/>
            </a:pPr>
            <a:fld id="{DC5BF3A7-7ADB-44B5-A588-E84FF536DCA0}" type="slidenum">
              <a:rPr kumimoji="0" lang="en-US"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31863" rtl="0" eaLnBrk="1" fontAlgn="base" latinLnBrk="0" hangingPunct="1">
                <a:lnSpc>
                  <a:spcPct val="100000"/>
                </a:lnSpc>
                <a:spcBef>
                  <a:spcPct val="0"/>
                </a:spcBef>
                <a:spcAft>
                  <a:spcPct val="0"/>
                </a:spcAft>
                <a:buClrTx/>
                <a:buSzTx/>
                <a:buFontTx/>
                <a:buNone/>
                <a:tabLst/>
                <a:defRPr/>
              </a:pPr>
              <a:t>21</a:t>
            </a:fld>
            <a:endParaRPr kumimoji="0" lang="en-US" sz="1200" b="0" i="0" u="none" strike="noStrike" kern="1200" cap="none" spc="0" normalizeH="0" baseline="0" noProof="0" dirty="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120862729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9" name="Rectangle 2"/>
          <p:cNvSpPr>
            <a:spLocks noGrp="1" noRot="1" noChangeAspect="1" noChangeArrowheads="1" noTextEdit="1"/>
          </p:cNvSpPr>
          <p:nvPr>
            <p:ph type="sldImg"/>
          </p:nvPr>
        </p:nvSpPr>
        <p:spPr>
          <a:ln/>
        </p:spPr>
      </p:sp>
      <p:sp>
        <p:nvSpPr>
          <p:cNvPr id="2458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dirty="0"/>
          </a:p>
        </p:txBody>
      </p:sp>
      <p:sp>
        <p:nvSpPr>
          <p:cNvPr id="2" name="Slide Number Placeholder 1"/>
          <p:cNvSpPr>
            <a:spLocks noGrp="1"/>
          </p:cNvSpPr>
          <p:nvPr>
            <p:ph type="sldNum" sz="quarter" idx="10"/>
          </p:nvPr>
        </p:nvSpPr>
        <p:spPr/>
        <p:txBody>
          <a:bodyPr/>
          <a:lstStyle/>
          <a:p>
            <a:pPr marL="0" marR="0" lvl="0" indent="0" algn="r" defTabSz="931863" rtl="0" eaLnBrk="1" fontAlgn="base" latinLnBrk="0" hangingPunct="1">
              <a:lnSpc>
                <a:spcPct val="100000"/>
              </a:lnSpc>
              <a:spcBef>
                <a:spcPct val="0"/>
              </a:spcBef>
              <a:spcAft>
                <a:spcPct val="0"/>
              </a:spcAft>
              <a:buClrTx/>
              <a:buSzTx/>
              <a:buFontTx/>
              <a:buNone/>
              <a:tabLst/>
              <a:defRPr/>
            </a:pPr>
            <a:fld id="{DC5BF3A7-7ADB-44B5-A588-E84FF536DCA0}" type="slidenum">
              <a:rPr kumimoji="0" lang="en-US"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31863" rtl="0" eaLnBrk="1" fontAlgn="base" latinLnBrk="0" hangingPunct="1">
                <a:lnSpc>
                  <a:spcPct val="100000"/>
                </a:lnSpc>
                <a:spcBef>
                  <a:spcPct val="0"/>
                </a:spcBef>
                <a:spcAft>
                  <a:spcPct val="0"/>
                </a:spcAft>
                <a:buClrTx/>
                <a:buSzTx/>
                <a:buFontTx/>
                <a:buNone/>
                <a:tabLst/>
                <a:defRPr/>
              </a:pPr>
              <a:t>22</a:t>
            </a:fld>
            <a:endParaRPr kumimoji="0" lang="en-US" sz="1200" b="0" i="0" u="none" strike="noStrike" kern="1200" cap="none" spc="0" normalizeH="0" baseline="0" noProof="0" dirty="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50371867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9" name="Rectangle 2"/>
          <p:cNvSpPr>
            <a:spLocks noGrp="1" noRot="1" noChangeAspect="1" noChangeArrowheads="1" noTextEdit="1"/>
          </p:cNvSpPr>
          <p:nvPr>
            <p:ph type="sldImg"/>
          </p:nvPr>
        </p:nvSpPr>
        <p:spPr>
          <a:ln/>
        </p:spPr>
      </p:sp>
      <p:sp>
        <p:nvSpPr>
          <p:cNvPr id="2458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dirty="0"/>
          </a:p>
        </p:txBody>
      </p:sp>
      <p:sp>
        <p:nvSpPr>
          <p:cNvPr id="2" name="Slide Number Placeholder 1"/>
          <p:cNvSpPr>
            <a:spLocks noGrp="1"/>
          </p:cNvSpPr>
          <p:nvPr>
            <p:ph type="sldNum" sz="quarter" idx="10"/>
          </p:nvPr>
        </p:nvSpPr>
        <p:spPr/>
        <p:txBody>
          <a:bodyPr/>
          <a:lstStyle/>
          <a:p>
            <a:pPr marL="0" marR="0" lvl="0" indent="0" algn="r" defTabSz="931863" rtl="0" eaLnBrk="1" fontAlgn="base" latinLnBrk="0" hangingPunct="1">
              <a:lnSpc>
                <a:spcPct val="100000"/>
              </a:lnSpc>
              <a:spcBef>
                <a:spcPct val="0"/>
              </a:spcBef>
              <a:spcAft>
                <a:spcPct val="0"/>
              </a:spcAft>
              <a:buClrTx/>
              <a:buSzTx/>
              <a:buFontTx/>
              <a:buNone/>
              <a:tabLst/>
              <a:defRPr/>
            </a:pPr>
            <a:fld id="{DC5BF3A7-7ADB-44B5-A588-E84FF536DCA0}" type="slidenum">
              <a:rPr kumimoji="0" lang="en-US"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31863" rtl="0" eaLnBrk="1" fontAlgn="base" latinLnBrk="0" hangingPunct="1">
                <a:lnSpc>
                  <a:spcPct val="100000"/>
                </a:lnSpc>
                <a:spcBef>
                  <a:spcPct val="0"/>
                </a:spcBef>
                <a:spcAft>
                  <a:spcPct val="0"/>
                </a:spcAft>
                <a:buClrTx/>
                <a:buSzTx/>
                <a:buFontTx/>
                <a:buNone/>
                <a:tabLst/>
                <a:defRPr/>
              </a:pPr>
              <a:t>23</a:t>
            </a:fld>
            <a:endParaRPr kumimoji="0" lang="en-US" sz="1200" b="0" i="0" u="none" strike="noStrike" kern="1200" cap="none" spc="0" normalizeH="0" baseline="0" noProof="0" dirty="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199413064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9" name="Rectangle 2"/>
          <p:cNvSpPr>
            <a:spLocks noGrp="1" noRot="1" noChangeAspect="1" noChangeArrowheads="1" noTextEdit="1"/>
          </p:cNvSpPr>
          <p:nvPr>
            <p:ph type="sldImg"/>
          </p:nvPr>
        </p:nvSpPr>
        <p:spPr>
          <a:ln/>
        </p:spPr>
      </p:sp>
      <p:sp>
        <p:nvSpPr>
          <p:cNvPr id="2458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dirty="0"/>
          </a:p>
        </p:txBody>
      </p:sp>
      <p:sp>
        <p:nvSpPr>
          <p:cNvPr id="2" name="Slide Number Placeholder 1"/>
          <p:cNvSpPr>
            <a:spLocks noGrp="1"/>
          </p:cNvSpPr>
          <p:nvPr>
            <p:ph type="sldNum" sz="quarter" idx="10"/>
          </p:nvPr>
        </p:nvSpPr>
        <p:spPr/>
        <p:txBody>
          <a:bodyPr/>
          <a:lstStyle/>
          <a:p>
            <a:pPr marL="0" marR="0" lvl="0" indent="0" algn="r" defTabSz="931863" rtl="0" eaLnBrk="1" fontAlgn="base" latinLnBrk="0" hangingPunct="1">
              <a:lnSpc>
                <a:spcPct val="100000"/>
              </a:lnSpc>
              <a:spcBef>
                <a:spcPct val="0"/>
              </a:spcBef>
              <a:spcAft>
                <a:spcPct val="0"/>
              </a:spcAft>
              <a:buClrTx/>
              <a:buSzTx/>
              <a:buFontTx/>
              <a:buNone/>
              <a:tabLst/>
              <a:defRPr/>
            </a:pPr>
            <a:fld id="{DC5BF3A7-7ADB-44B5-A588-E84FF536DCA0}" type="slidenum">
              <a:rPr kumimoji="0" lang="en-US"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31863" rtl="0" eaLnBrk="1" fontAlgn="base" latinLnBrk="0" hangingPunct="1">
                <a:lnSpc>
                  <a:spcPct val="100000"/>
                </a:lnSpc>
                <a:spcBef>
                  <a:spcPct val="0"/>
                </a:spcBef>
                <a:spcAft>
                  <a:spcPct val="0"/>
                </a:spcAft>
                <a:buClrTx/>
                <a:buSzTx/>
                <a:buFontTx/>
                <a:buNone/>
                <a:tabLst/>
                <a:defRPr/>
              </a:pPr>
              <a:t>24</a:t>
            </a:fld>
            <a:endParaRPr kumimoji="0" lang="en-US" sz="1200" b="0" i="0" u="none" strike="noStrike" kern="1200" cap="none" spc="0" normalizeH="0" baseline="0" noProof="0" dirty="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397671114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9" name="Rectangle 2"/>
          <p:cNvSpPr>
            <a:spLocks noGrp="1" noRot="1" noChangeAspect="1" noChangeArrowheads="1" noTextEdit="1"/>
          </p:cNvSpPr>
          <p:nvPr>
            <p:ph type="sldImg"/>
          </p:nvPr>
        </p:nvSpPr>
        <p:spPr>
          <a:ln/>
        </p:spPr>
      </p:sp>
      <p:sp>
        <p:nvSpPr>
          <p:cNvPr id="2458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dirty="0"/>
          </a:p>
        </p:txBody>
      </p:sp>
      <p:sp>
        <p:nvSpPr>
          <p:cNvPr id="2" name="Slide Number Placeholder 1"/>
          <p:cNvSpPr>
            <a:spLocks noGrp="1"/>
          </p:cNvSpPr>
          <p:nvPr>
            <p:ph type="sldNum" sz="quarter" idx="10"/>
          </p:nvPr>
        </p:nvSpPr>
        <p:spPr/>
        <p:txBody>
          <a:bodyPr/>
          <a:lstStyle/>
          <a:p>
            <a:pPr marL="0" marR="0" lvl="0" indent="0" algn="r" defTabSz="931863" rtl="0" eaLnBrk="1" fontAlgn="base" latinLnBrk="0" hangingPunct="1">
              <a:lnSpc>
                <a:spcPct val="100000"/>
              </a:lnSpc>
              <a:spcBef>
                <a:spcPct val="0"/>
              </a:spcBef>
              <a:spcAft>
                <a:spcPct val="0"/>
              </a:spcAft>
              <a:buClrTx/>
              <a:buSzTx/>
              <a:buFontTx/>
              <a:buNone/>
              <a:tabLst/>
              <a:defRPr/>
            </a:pPr>
            <a:fld id="{DC5BF3A7-7ADB-44B5-A588-E84FF536DCA0}" type="slidenum">
              <a:rPr kumimoji="0" lang="en-US"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31863" rtl="0" eaLnBrk="1" fontAlgn="base" latinLnBrk="0" hangingPunct="1">
                <a:lnSpc>
                  <a:spcPct val="100000"/>
                </a:lnSpc>
                <a:spcBef>
                  <a:spcPct val="0"/>
                </a:spcBef>
                <a:spcAft>
                  <a:spcPct val="0"/>
                </a:spcAft>
                <a:buClrTx/>
                <a:buSzTx/>
                <a:buFontTx/>
                <a:buNone/>
                <a:tabLst/>
                <a:defRPr/>
              </a:pPr>
              <a:t>25</a:t>
            </a:fld>
            <a:endParaRPr kumimoji="0" lang="en-US" sz="1200" b="0" i="0" u="none" strike="noStrike" kern="1200" cap="none" spc="0" normalizeH="0" baseline="0" noProof="0" dirty="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409856695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9" name="Rectangle 2"/>
          <p:cNvSpPr>
            <a:spLocks noGrp="1" noRot="1" noChangeAspect="1" noChangeArrowheads="1" noTextEdit="1"/>
          </p:cNvSpPr>
          <p:nvPr>
            <p:ph type="sldImg"/>
          </p:nvPr>
        </p:nvSpPr>
        <p:spPr>
          <a:ln/>
        </p:spPr>
      </p:sp>
      <p:sp>
        <p:nvSpPr>
          <p:cNvPr id="2458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dirty="0"/>
          </a:p>
        </p:txBody>
      </p:sp>
      <p:sp>
        <p:nvSpPr>
          <p:cNvPr id="2" name="Slide Number Placeholder 1"/>
          <p:cNvSpPr>
            <a:spLocks noGrp="1"/>
          </p:cNvSpPr>
          <p:nvPr>
            <p:ph type="sldNum" sz="quarter" idx="10"/>
          </p:nvPr>
        </p:nvSpPr>
        <p:spPr/>
        <p:txBody>
          <a:bodyPr/>
          <a:lstStyle/>
          <a:p>
            <a:pPr marL="0" marR="0" lvl="0" indent="0" algn="r" defTabSz="931863" rtl="0" eaLnBrk="1" fontAlgn="base" latinLnBrk="0" hangingPunct="1">
              <a:lnSpc>
                <a:spcPct val="100000"/>
              </a:lnSpc>
              <a:spcBef>
                <a:spcPct val="0"/>
              </a:spcBef>
              <a:spcAft>
                <a:spcPct val="0"/>
              </a:spcAft>
              <a:buClrTx/>
              <a:buSzTx/>
              <a:buFontTx/>
              <a:buNone/>
              <a:tabLst/>
              <a:defRPr/>
            </a:pPr>
            <a:fld id="{DC5BF3A7-7ADB-44B5-A588-E84FF536DCA0}" type="slidenum">
              <a:rPr kumimoji="0" lang="en-US"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31863" rtl="0" eaLnBrk="1" fontAlgn="base" latinLnBrk="0" hangingPunct="1">
                <a:lnSpc>
                  <a:spcPct val="100000"/>
                </a:lnSpc>
                <a:spcBef>
                  <a:spcPct val="0"/>
                </a:spcBef>
                <a:spcAft>
                  <a:spcPct val="0"/>
                </a:spcAft>
                <a:buClrTx/>
                <a:buSzTx/>
                <a:buFontTx/>
                <a:buNone/>
                <a:tabLst/>
                <a:defRPr/>
              </a:pPr>
              <a:t>26</a:t>
            </a:fld>
            <a:endParaRPr kumimoji="0" lang="en-US" sz="1200" b="0" i="0" u="none" strike="noStrike" kern="1200" cap="none" spc="0" normalizeH="0" baseline="0" noProof="0" dirty="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93458824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9" name="Rectangle 2"/>
          <p:cNvSpPr>
            <a:spLocks noGrp="1" noRot="1" noChangeAspect="1" noChangeArrowheads="1" noTextEdit="1"/>
          </p:cNvSpPr>
          <p:nvPr>
            <p:ph type="sldImg"/>
          </p:nvPr>
        </p:nvSpPr>
        <p:spPr>
          <a:ln/>
        </p:spPr>
      </p:sp>
      <p:sp>
        <p:nvSpPr>
          <p:cNvPr id="2458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dirty="0"/>
          </a:p>
        </p:txBody>
      </p:sp>
      <p:sp>
        <p:nvSpPr>
          <p:cNvPr id="2" name="Slide Number Placeholder 1"/>
          <p:cNvSpPr>
            <a:spLocks noGrp="1"/>
          </p:cNvSpPr>
          <p:nvPr>
            <p:ph type="sldNum" sz="quarter" idx="10"/>
          </p:nvPr>
        </p:nvSpPr>
        <p:spPr/>
        <p:txBody>
          <a:bodyPr/>
          <a:lstStyle/>
          <a:p>
            <a:pPr marL="0" marR="0" lvl="0" indent="0" algn="r" defTabSz="931863" rtl="0" eaLnBrk="1" fontAlgn="base" latinLnBrk="0" hangingPunct="1">
              <a:lnSpc>
                <a:spcPct val="100000"/>
              </a:lnSpc>
              <a:spcBef>
                <a:spcPct val="0"/>
              </a:spcBef>
              <a:spcAft>
                <a:spcPct val="0"/>
              </a:spcAft>
              <a:buClrTx/>
              <a:buSzTx/>
              <a:buFontTx/>
              <a:buNone/>
              <a:tabLst/>
              <a:defRPr/>
            </a:pPr>
            <a:fld id="{DC5BF3A7-7ADB-44B5-A588-E84FF536DCA0}" type="slidenum">
              <a:rPr kumimoji="0" lang="en-US"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31863" rtl="0" eaLnBrk="1" fontAlgn="base" latinLnBrk="0" hangingPunct="1">
                <a:lnSpc>
                  <a:spcPct val="100000"/>
                </a:lnSpc>
                <a:spcBef>
                  <a:spcPct val="0"/>
                </a:spcBef>
                <a:spcAft>
                  <a:spcPct val="0"/>
                </a:spcAft>
                <a:buClrTx/>
                <a:buSzTx/>
                <a:buFontTx/>
                <a:buNone/>
                <a:tabLst/>
                <a:defRPr/>
              </a:pPr>
              <a:t>27</a:t>
            </a:fld>
            <a:endParaRPr kumimoji="0" lang="en-US" sz="1200" b="0" i="0" u="none" strike="noStrike" kern="1200" cap="none" spc="0" normalizeH="0" baseline="0" noProof="0" dirty="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223357000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9" name="Rectangle 2"/>
          <p:cNvSpPr>
            <a:spLocks noGrp="1" noRot="1" noChangeAspect="1" noChangeArrowheads="1" noTextEdit="1"/>
          </p:cNvSpPr>
          <p:nvPr>
            <p:ph type="sldImg"/>
          </p:nvPr>
        </p:nvSpPr>
        <p:spPr>
          <a:ln/>
        </p:spPr>
      </p:sp>
      <p:sp>
        <p:nvSpPr>
          <p:cNvPr id="2458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dirty="0"/>
          </a:p>
        </p:txBody>
      </p:sp>
      <p:sp>
        <p:nvSpPr>
          <p:cNvPr id="2" name="Slide Number Placeholder 1"/>
          <p:cNvSpPr>
            <a:spLocks noGrp="1"/>
          </p:cNvSpPr>
          <p:nvPr>
            <p:ph type="sldNum" sz="quarter" idx="10"/>
          </p:nvPr>
        </p:nvSpPr>
        <p:spPr/>
        <p:txBody>
          <a:bodyPr/>
          <a:lstStyle/>
          <a:p>
            <a:pPr marL="0" marR="0" lvl="0" indent="0" algn="r" defTabSz="931863" rtl="0" eaLnBrk="1" fontAlgn="base" latinLnBrk="0" hangingPunct="1">
              <a:lnSpc>
                <a:spcPct val="100000"/>
              </a:lnSpc>
              <a:spcBef>
                <a:spcPct val="0"/>
              </a:spcBef>
              <a:spcAft>
                <a:spcPct val="0"/>
              </a:spcAft>
              <a:buClrTx/>
              <a:buSzTx/>
              <a:buFontTx/>
              <a:buNone/>
              <a:tabLst/>
              <a:defRPr/>
            </a:pPr>
            <a:fld id="{DC5BF3A7-7ADB-44B5-A588-E84FF536DCA0}" type="slidenum">
              <a:rPr kumimoji="0" lang="en-US"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31863" rtl="0" eaLnBrk="1" fontAlgn="base" latinLnBrk="0" hangingPunct="1">
                <a:lnSpc>
                  <a:spcPct val="100000"/>
                </a:lnSpc>
                <a:spcBef>
                  <a:spcPct val="0"/>
                </a:spcBef>
                <a:spcAft>
                  <a:spcPct val="0"/>
                </a:spcAft>
                <a:buClrTx/>
                <a:buSzTx/>
                <a:buFontTx/>
                <a:buNone/>
                <a:tabLst/>
                <a:defRPr/>
              </a:pPr>
              <a:t>28</a:t>
            </a:fld>
            <a:endParaRPr kumimoji="0" lang="en-US" sz="1200" b="0" i="0" u="none" strike="noStrike" kern="1200" cap="none" spc="0" normalizeH="0" baseline="0" noProof="0" dirty="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316239637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9" name="Rectangle 2"/>
          <p:cNvSpPr>
            <a:spLocks noGrp="1" noRot="1" noChangeAspect="1" noChangeArrowheads="1" noTextEdit="1"/>
          </p:cNvSpPr>
          <p:nvPr>
            <p:ph type="sldImg"/>
          </p:nvPr>
        </p:nvSpPr>
        <p:spPr>
          <a:ln/>
        </p:spPr>
      </p:sp>
      <p:sp>
        <p:nvSpPr>
          <p:cNvPr id="2458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dirty="0"/>
          </a:p>
        </p:txBody>
      </p:sp>
      <p:sp>
        <p:nvSpPr>
          <p:cNvPr id="2" name="Slide Number Placeholder 1"/>
          <p:cNvSpPr>
            <a:spLocks noGrp="1"/>
          </p:cNvSpPr>
          <p:nvPr>
            <p:ph type="sldNum" sz="quarter" idx="10"/>
          </p:nvPr>
        </p:nvSpPr>
        <p:spPr/>
        <p:txBody>
          <a:bodyPr/>
          <a:lstStyle/>
          <a:p>
            <a:pPr>
              <a:defRPr/>
            </a:pPr>
            <a:fld id="{DC5BF3A7-7ADB-44B5-A588-E84FF536DCA0}" type="slidenum">
              <a:rPr lang="en-US">
                <a:solidFill>
                  <a:srgbClr val="000000"/>
                </a:solidFill>
              </a:rPr>
              <a:pPr>
                <a:defRPr/>
              </a:pPr>
              <a:t>29</a:t>
            </a:fld>
            <a:endParaRPr lang="en-US">
              <a:solidFill>
                <a:srgbClr val="000000"/>
              </a:solidFill>
            </a:endParaRPr>
          </a:p>
        </p:txBody>
      </p:sp>
    </p:spTree>
    <p:extLst>
      <p:ext uri="{BB962C8B-B14F-4D97-AF65-F5344CB8AC3E}">
        <p14:creationId xmlns:p14="http://schemas.microsoft.com/office/powerpoint/2010/main" val="231946281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9" name="Rectangle 2"/>
          <p:cNvSpPr>
            <a:spLocks noGrp="1" noRot="1" noChangeAspect="1" noChangeArrowheads="1" noTextEdit="1"/>
          </p:cNvSpPr>
          <p:nvPr>
            <p:ph type="sldImg"/>
          </p:nvPr>
        </p:nvSpPr>
        <p:spPr>
          <a:ln/>
        </p:spPr>
      </p:sp>
      <p:sp>
        <p:nvSpPr>
          <p:cNvPr id="2458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dirty="0"/>
              <a:t>This webinar is being recorded. We will post an archive of each webinar, each month, on our Web site at </a:t>
            </a:r>
            <a:r>
              <a:rPr lang="en-US" dirty="0">
                <a:hlinkClick r:id="rId3"/>
              </a:rPr>
              <a:t>www.researchondisability.org/nTIDE</a:t>
            </a:r>
            <a:r>
              <a:rPr lang="en-US" dirty="0"/>
              <a:t>. This site will also provide copies of the presentations, the panelist bios, full transcripts and other valuable resources. </a:t>
            </a:r>
          </a:p>
          <a:p>
            <a:pPr eaLnBrk="1" hangingPunct="1"/>
            <a:r>
              <a:rPr lang="en-US" dirty="0"/>
              <a:t>As an attendee of this webinar, you are a viewer and no sound is enabled. To ask questions of the panelists, simply click on the Q &amp; A box on your webinar screen and type your questions into the box. Panelists will review these questions during the assigned question and answer periods. </a:t>
            </a:r>
            <a:br>
              <a:rPr lang="en-US" dirty="0"/>
            </a:br>
            <a:endParaRPr lang="en-US" dirty="0"/>
          </a:p>
        </p:txBody>
      </p:sp>
      <p:sp>
        <p:nvSpPr>
          <p:cNvPr id="2" name="Slide Number Placeholder 1"/>
          <p:cNvSpPr>
            <a:spLocks noGrp="1"/>
          </p:cNvSpPr>
          <p:nvPr>
            <p:ph type="sldNum" sz="quarter" idx="10"/>
          </p:nvPr>
        </p:nvSpPr>
        <p:spPr/>
        <p:txBody>
          <a:bodyPr/>
          <a:lstStyle/>
          <a:p>
            <a:pPr>
              <a:defRPr/>
            </a:pPr>
            <a:fld id="{DC5BF3A7-7ADB-44B5-A588-E84FF536DCA0}" type="slidenum">
              <a:rPr lang="en-US" smtClean="0"/>
              <a:pPr>
                <a:defRPr/>
              </a:pPr>
              <a:t>3</a:t>
            </a:fld>
            <a:endParaRPr lang="en-US"/>
          </a:p>
        </p:txBody>
      </p:sp>
    </p:spTree>
    <p:extLst>
      <p:ext uri="{BB962C8B-B14F-4D97-AF65-F5344CB8AC3E}">
        <p14:creationId xmlns:p14="http://schemas.microsoft.com/office/powerpoint/2010/main" val="364253888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9" name="Rectangle 2"/>
          <p:cNvSpPr>
            <a:spLocks noGrp="1" noRot="1" noChangeAspect="1" noChangeArrowheads="1" noTextEdit="1"/>
          </p:cNvSpPr>
          <p:nvPr>
            <p:ph type="sldImg"/>
          </p:nvPr>
        </p:nvSpPr>
        <p:spPr>
          <a:ln/>
        </p:spPr>
      </p:sp>
      <p:sp>
        <p:nvSpPr>
          <p:cNvPr id="2458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p>
        </p:txBody>
      </p:sp>
      <p:sp>
        <p:nvSpPr>
          <p:cNvPr id="2" name="Slide Number Placeholder 1"/>
          <p:cNvSpPr>
            <a:spLocks noGrp="1"/>
          </p:cNvSpPr>
          <p:nvPr>
            <p:ph type="sldNum" sz="quarter" idx="10"/>
          </p:nvPr>
        </p:nvSpPr>
        <p:spPr/>
        <p:txBody>
          <a:bodyPr/>
          <a:lstStyle/>
          <a:p>
            <a:pPr>
              <a:defRPr/>
            </a:pPr>
            <a:fld id="{DC5BF3A7-7ADB-44B5-A588-E84FF536DCA0}" type="slidenum">
              <a:rPr lang="en-US" smtClean="0"/>
              <a:pPr>
                <a:defRPr/>
              </a:pPr>
              <a:t>30</a:t>
            </a:fld>
            <a:endParaRPr lang="en-US"/>
          </a:p>
        </p:txBody>
      </p:sp>
    </p:spTree>
    <p:extLst>
      <p:ext uri="{BB962C8B-B14F-4D97-AF65-F5344CB8AC3E}">
        <p14:creationId xmlns:p14="http://schemas.microsoft.com/office/powerpoint/2010/main" val="62067220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9" name="Rectangle 2"/>
          <p:cNvSpPr>
            <a:spLocks noGrp="1" noRot="1" noChangeAspect="1" noChangeArrowheads="1" noTextEdit="1"/>
          </p:cNvSpPr>
          <p:nvPr>
            <p:ph type="sldImg"/>
          </p:nvPr>
        </p:nvSpPr>
        <p:spPr>
          <a:ln/>
        </p:spPr>
      </p:sp>
      <p:sp>
        <p:nvSpPr>
          <p:cNvPr id="2458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p>
        </p:txBody>
      </p:sp>
      <p:sp>
        <p:nvSpPr>
          <p:cNvPr id="2" name="Slide Number Placeholder 1"/>
          <p:cNvSpPr>
            <a:spLocks noGrp="1"/>
          </p:cNvSpPr>
          <p:nvPr>
            <p:ph type="sldNum" sz="quarter" idx="10"/>
          </p:nvPr>
        </p:nvSpPr>
        <p:spPr/>
        <p:txBody>
          <a:bodyPr/>
          <a:lstStyle/>
          <a:p>
            <a:pPr>
              <a:defRPr/>
            </a:pPr>
            <a:fld id="{DC5BF3A7-7ADB-44B5-A588-E84FF536DCA0}" type="slidenum">
              <a:rPr lang="en-US" smtClean="0"/>
              <a:pPr>
                <a:defRPr/>
              </a:pPr>
              <a:t>31</a:t>
            </a:fld>
            <a:endParaRPr lang="en-US"/>
          </a:p>
        </p:txBody>
      </p:sp>
    </p:spTree>
    <p:extLst>
      <p:ext uri="{BB962C8B-B14F-4D97-AF65-F5344CB8AC3E}">
        <p14:creationId xmlns:p14="http://schemas.microsoft.com/office/powerpoint/2010/main" val="126630345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9" name="Rectangle 2"/>
          <p:cNvSpPr>
            <a:spLocks noGrp="1" noRot="1" noChangeAspect="1" noChangeArrowheads="1" noTextEdit="1"/>
          </p:cNvSpPr>
          <p:nvPr>
            <p:ph type="sldImg"/>
          </p:nvPr>
        </p:nvSpPr>
        <p:spPr>
          <a:ln/>
        </p:spPr>
      </p:sp>
      <p:sp>
        <p:nvSpPr>
          <p:cNvPr id="2458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dirty="0"/>
              <a:t>This webinar is being recorded. We will post an archive of each webinar, each month, on our Web site at </a:t>
            </a:r>
            <a:r>
              <a:rPr lang="en-US" dirty="0">
                <a:hlinkClick r:id="rId3"/>
              </a:rPr>
              <a:t>www.researchondisability.org/nTIDE</a:t>
            </a:r>
            <a:r>
              <a:rPr lang="en-US" dirty="0"/>
              <a:t>. This site will also provide copies of the presentations, the panelist bios, full transcripts and other valuable resources. </a:t>
            </a:r>
          </a:p>
          <a:p>
            <a:pPr eaLnBrk="1" hangingPunct="1"/>
            <a:r>
              <a:rPr lang="en-US" dirty="0"/>
              <a:t>As an attendee of this webinar, you are a viewer and no sound is enabled. To ask questions of the panelists, simply click on the Q &amp; A box on your webinar screen and type your questions into the box. Panelists will review these questions during the assigned question and answer periods. </a:t>
            </a:r>
            <a:br>
              <a:rPr lang="en-US" dirty="0"/>
            </a:br>
            <a:endParaRPr lang="en-US" dirty="0"/>
          </a:p>
        </p:txBody>
      </p:sp>
      <p:sp>
        <p:nvSpPr>
          <p:cNvPr id="2" name="Slide Number Placeholder 1"/>
          <p:cNvSpPr>
            <a:spLocks noGrp="1"/>
          </p:cNvSpPr>
          <p:nvPr>
            <p:ph type="sldNum" sz="quarter" idx="10"/>
          </p:nvPr>
        </p:nvSpPr>
        <p:spPr/>
        <p:txBody>
          <a:bodyPr/>
          <a:lstStyle/>
          <a:p>
            <a:pPr>
              <a:defRPr/>
            </a:pPr>
            <a:fld id="{DC5BF3A7-7ADB-44B5-A588-E84FF536DCA0}" type="slidenum">
              <a:rPr lang="en-US" smtClean="0"/>
              <a:pPr>
                <a:defRPr/>
              </a:pPr>
              <a:t>4</a:t>
            </a:fld>
            <a:endParaRPr lang="en-US"/>
          </a:p>
        </p:txBody>
      </p:sp>
    </p:spTree>
    <p:extLst>
      <p:ext uri="{BB962C8B-B14F-4D97-AF65-F5344CB8AC3E}">
        <p14:creationId xmlns:p14="http://schemas.microsoft.com/office/powerpoint/2010/main" val="131388187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9" name="Rectangle 2"/>
          <p:cNvSpPr>
            <a:spLocks noGrp="1" noRot="1" noChangeAspect="1" noChangeArrowheads="1" noTextEdit="1"/>
          </p:cNvSpPr>
          <p:nvPr>
            <p:ph type="sldImg"/>
          </p:nvPr>
        </p:nvSpPr>
        <p:spPr>
          <a:ln/>
        </p:spPr>
      </p:sp>
      <p:sp>
        <p:nvSpPr>
          <p:cNvPr id="2458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p>
        </p:txBody>
      </p:sp>
      <p:sp>
        <p:nvSpPr>
          <p:cNvPr id="2" name="Slide Number Placeholder 1"/>
          <p:cNvSpPr>
            <a:spLocks noGrp="1"/>
          </p:cNvSpPr>
          <p:nvPr>
            <p:ph type="sldNum" sz="quarter" idx="10"/>
          </p:nvPr>
        </p:nvSpPr>
        <p:spPr/>
        <p:txBody>
          <a:bodyPr/>
          <a:lstStyle/>
          <a:p>
            <a:pPr>
              <a:defRPr/>
            </a:pPr>
            <a:fld id="{DC5BF3A7-7ADB-44B5-A588-E84FF536DCA0}" type="slidenum">
              <a:rPr lang="en-US" smtClean="0"/>
              <a:pPr>
                <a:defRPr/>
              </a:pPr>
              <a:t>5</a:t>
            </a:fld>
            <a:endParaRPr lang="en-US"/>
          </a:p>
        </p:txBody>
      </p:sp>
    </p:spTree>
    <p:extLst>
      <p:ext uri="{BB962C8B-B14F-4D97-AF65-F5344CB8AC3E}">
        <p14:creationId xmlns:p14="http://schemas.microsoft.com/office/powerpoint/2010/main" val="24194156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9" name="Rectangle 2"/>
          <p:cNvSpPr>
            <a:spLocks noGrp="1" noRot="1" noChangeAspect="1" noChangeArrowheads="1" noTextEdit="1"/>
          </p:cNvSpPr>
          <p:nvPr>
            <p:ph type="sldImg"/>
          </p:nvPr>
        </p:nvSpPr>
        <p:spPr>
          <a:ln/>
        </p:spPr>
      </p:sp>
      <p:sp>
        <p:nvSpPr>
          <p:cNvPr id="2458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p>
        </p:txBody>
      </p:sp>
      <p:sp>
        <p:nvSpPr>
          <p:cNvPr id="2" name="Slide Number Placeholder 1"/>
          <p:cNvSpPr>
            <a:spLocks noGrp="1"/>
          </p:cNvSpPr>
          <p:nvPr>
            <p:ph type="sldNum" sz="quarter" idx="10"/>
          </p:nvPr>
        </p:nvSpPr>
        <p:spPr/>
        <p:txBody>
          <a:bodyPr/>
          <a:lstStyle/>
          <a:p>
            <a:pPr>
              <a:defRPr/>
            </a:pPr>
            <a:fld id="{DC5BF3A7-7ADB-44B5-A588-E84FF536DCA0}" type="slidenum">
              <a:rPr lang="en-US" smtClean="0"/>
              <a:pPr>
                <a:defRPr/>
              </a:pPr>
              <a:t>6</a:t>
            </a:fld>
            <a:endParaRPr lang="en-US"/>
          </a:p>
        </p:txBody>
      </p:sp>
    </p:spTree>
    <p:extLst>
      <p:ext uri="{BB962C8B-B14F-4D97-AF65-F5344CB8AC3E}">
        <p14:creationId xmlns:p14="http://schemas.microsoft.com/office/powerpoint/2010/main" val="170476901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9" name="Rectangle 2"/>
          <p:cNvSpPr>
            <a:spLocks noGrp="1" noRot="1" noChangeAspect="1" noChangeArrowheads="1" noTextEdit="1"/>
          </p:cNvSpPr>
          <p:nvPr>
            <p:ph type="sldImg"/>
          </p:nvPr>
        </p:nvSpPr>
        <p:spPr>
          <a:ln/>
        </p:spPr>
      </p:sp>
      <p:sp>
        <p:nvSpPr>
          <p:cNvPr id="2458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dirty="0"/>
          </a:p>
        </p:txBody>
      </p:sp>
      <p:sp>
        <p:nvSpPr>
          <p:cNvPr id="2" name="Slide Number Placeholder 1"/>
          <p:cNvSpPr>
            <a:spLocks noGrp="1"/>
          </p:cNvSpPr>
          <p:nvPr>
            <p:ph type="sldNum" sz="quarter" idx="10"/>
          </p:nvPr>
        </p:nvSpPr>
        <p:spPr/>
        <p:txBody>
          <a:bodyPr/>
          <a:lstStyle/>
          <a:p>
            <a:pPr>
              <a:defRPr/>
            </a:pPr>
            <a:fld id="{DC5BF3A7-7ADB-44B5-A588-E84FF536DCA0}" type="slidenum">
              <a:rPr lang="en-US" smtClean="0"/>
              <a:pPr>
                <a:defRPr/>
              </a:pPr>
              <a:t>7</a:t>
            </a:fld>
            <a:endParaRPr lang="en-US"/>
          </a:p>
        </p:txBody>
      </p:sp>
    </p:spTree>
    <p:extLst>
      <p:ext uri="{BB962C8B-B14F-4D97-AF65-F5344CB8AC3E}">
        <p14:creationId xmlns:p14="http://schemas.microsoft.com/office/powerpoint/2010/main" val="315407994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9" name="Rectangle 2"/>
          <p:cNvSpPr>
            <a:spLocks noGrp="1" noRot="1" noChangeAspect="1" noChangeArrowheads="1" noTextEdit="1"/>
          </p:cNvSpPr>
          <p:nvPr>
            <p:ph type="sldImg"/>
          </p:nvPr>
        </p:nvSpPr>
        <p:spPr>
          <a:ln/>
        </p:spPr>
      </p:sp>
      <p:sp>
        <p:nvSpPr>
          <p:cNvPr id="2458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p>
        </p:txBody>
      </p:sp>
      <p:sp>
        <p:nvSpPr>
          <p:cNvPr id="2" name="Slide Number Placeholder 1"/>
          <p:cNvSpPr>
            <a:spLocks noGrp="1"/>
          </p:cNvSpPr>
          <p:nvPr>
            <p:ph type="sldNum" sz="quarter" idx="10"/>
          </p:nvPr>
        </p:nvSpPr>
        <p:spPr/>
        <p:txBody>
          <a:bodyPr/>
          <a:lstStyle/>
          <a:p>
            <a:pPr>
              <a:defRPr/>
            </a:pPr>
            <a:fld id="{DC5BF3A7-7ADB-44B5-A588-E84FF536DCA0}" type="slidenum">
              <a:rPr lang="en-US" smtClean="0"/>
              <a:pPr>
                <a:defRPr/>
              </a:pPr>
              <a:t>8</a:t>
            </a:fld>
            <a:endParaRPr lang="en-US"/>
          </a:p>
        </p:txBody>
      </p:sp>
    </p:spTree>
    <p:extLst>
      <p:ext uri="{BB962C8B-B14F-4D97-AF65-F5344CB8AC3E}">
        <p14:creationId xmlns:p14="http://schemas.microsoft.com/office/powerpoint/2010/main" val="72049802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9" name="Rectangle 2"/>
          <p:cNvSpPr>
            <a:spLocks noGrp="1" noRot="1" noChangeAspect="1" noChangeArrowheads="1" noTextEdit="1"/>
          </p:cNvSpPr>
          <p:nvPr>
            <p:ph type="sldImg"/>
          </p:nvPr>
        </p:nvSpPr>
        <p:spPr>
          <a:ln/>
        </p:spPr>
      </p:sp>
      <p:sp>
        <p:nvSpPr>
          <p:cNvPr id="2458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p>
        </p:txBody>
      </p:sp>
      <p:sp>
        <p:nvSpPr>
          <p:cNvPr id="2" name="Slide Number Placeholder 1"/>
          <p:cNvSpPr>
            <a:spLocks noGrp="1"/>
          </p:cNvSpPr>
          <p:nvPr>
            <p:ph type="sldNum" sz="quarter" idx="10"/>
          </p:nvPr>
        </p:nvSpPr>
        <p:spPr/>
        <p:txBody>
          <a:bodyPr/>
          <a:lstStyle/>
          <a:p>
            <a:pPr>
              <a:defRPr/>
            </a:pPr>
            <a:fld id="{DC5BF3A7-7ADB-44B5-A588-E84FF536DCA0}" type="slidenum">
              <a:rPr lang="en-US" smtClean="0"/>
              <a:pPr>
                <a:defRPr/>
              </a:pPr>
              <a:t>9</a:t>
            </a:fld>
            <a:endParaRPr lang="en-US"/>
          </a:p>
        </p:txBody>
      </p:sp>
    </p:spTree>
    <p:extLst>
      <p:ext uri="{BB962C8B-B14F-4D97-AF65-F5344CB8AC3E}">
        <p14:creationId xmlns:p14="http://schemas.microsoft.com/office/powerpoint/2010/main" val="65915747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5" name="Rectangle 5"/>
          <p:cNvSpPr>
            <a:spLocks noGrp="1" noChangeArrowheads="1"/>
          </p:cNvSpPr>
          <p:nvPr>
            <p:ph type="ftr" sz="quarter" idx="11"/>
          </p:nvPr>
        </p:nvSpPr>
        <p:spPr>
          <a:xfrm>
            <a:off x="3124200" y="6245225"/>
            <a:ext cx="2895600" cy="476250"/>
          </a:xfrm>
          <a:prstGeom prst="rect">
            <a:avLst/>
          </a:prstGeom>
          <a:ln/>
        </p:spPr>
        <p:txBody>
          <a:bodyPr/>
          <a:lstStyle>
            <a:lvl1pPr>
              <a:defRPr/>
            </a:lvl1pPr>
          </a:lstStyle>
          <a:p>
            <a:pPr>
              <a:defRPr/>
            </a:pPr>
            <a:endParaRPr lang="en-US"/>
          </a:p>
        </p:txBody>
      </p:sp>
      <p:sp>
        <p:nvSpPr>
          <p:cNvPr id="7" name="Slide Number Placeholder 3">
            <a:extLst>
              <a:ext uri="{FF2B5EF4-FFF2-40B4-BE49-F238E27FC236}">
                <a16:creationId xmlns:a16="http://schemas.microsoft.com/office/drawing/2014/main" id="{5DB47AAD-5729-4AB7-8E5A-03CEAB249222}"/>
              </a:ext>
            </a:extLst>
          </p:cNvPr>
          <p:cNvSpPr>
            <a:spLocks noGrp="1"/>
          </p:cNvSpPr>
          <p:nvPr>
            <p:ph type="sldNum" sz="quarter" idx="10"/>
          </p:nvPr>
        </p:nvSpPr>
        <p:spPr>
          <a:xfrm>
            <a:off x="1371600" y="6254749"/>
            <a:ext cx="685800" cy="476250"/>
          </a:xfrm>
        </p:spPr>
        <p:txBody>
          <a:bodyPr/>
          <a:lstStyle/>
          <a:p>
            <a:pPr>
              <a:defRPr/>
            </a:pPr>
            <a:fld id="{843CCB1A-5FAC-44C2-A958-39EC00897567}" type="slidenum">
              <a:rPr lang="en-US"/>
              <a:pPr>
                <a:defRPr/>
              </a:pPr>
              <a:t>‹#›</a:t>
            </a:fld>
            <a:endParaRPr lang="en-US"/>
          </a:p>
        </p:txBody>
      </p:sp>
    </p:spTree>
    <p:extLst>
      <p:ext uri="{BB962C8B-B14F-4D97-AF65-F5344CB8AC3E}">
        <p14:creationId xmlns:p14="http://schemas.microsoft.com/office/powerpoint/2010/main" val="300955929"/>
      </p:ext>
    </p:extLst>
  </p:cSld>
  <p:clrMapOvr>
    <a:masterClrMapping/>
  </p:clrMapOvr>
  <mc:AlternateContent xmlns:mc="http://schemas.openxmlformats.org/markup-compatibility/2006" xmlns:p14="http://schemas.microsoft.com/office/powerpoint/2010/main">
    <mc:Choice Requires="p14">
      <p:transition p14:dur="10" advClick="0" advTm="33000"/>
    </mc:Choice>
    <mc:Fallback xmlns="">
      <p:transition advClick="0" advTm="33000"/>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5"/>
          <p:cNvSpPr>
            <a:spLocks noGrp="1" noChangeArrowheads="1"/>
          </p:cNvSpPr>
          <p:nvPr>
            <p:ph type="ftr" sz="quarter" idx="11"/>
          </p:nvPr>
        </p:nvSpPr>
        <p:spPr>
          <a:xfrm>
            <a:off x="3124200" y="6245225"/>
            <a:ext cx="2895600" cy="476250"/>
          </a:xfrm>
          <a:prstGeom prst="rect">
            <a:avLst/>
          </a:prstGeom>
          <a:ln/>
        </p:spPr>
        <p:txBody>
          <a:bodyPr/>
          <a:lstStyle>
            <a:lvl1pPr>
              <a:defRPr/>
            </a:lvl1pPr>
          </a:lstStyle>
          <a:p>
            <a:pPr>
              <a:defRPr/>
            </a:pPr>
            <a:endParaRPr lang="en-US"/>
          </a:p>
        </p:txBody>
      </p:sp>
      <p:sp>
        <p:nvSpPr>
          <p:cNvPr id="6" name="Slide Number Placeholder 3">
            <a:extLst>
              <a:ext uri="{FF2B5EF4-FFF2-40B4-BE49-F238E27FC236}">
                <a16:creationId xmlns:a16="http://schemas.microsoft.com/office/drawing/2014/main" id="{E4A78F6F-E6FA-430A-B7F6-39EBBDEC8EF2}"/>
              </a:ext>
            </a:extLst>
          </p:cNvPr>
          <p:cNvSpPr>
            <a:spLocks noGrp="1"/>
          </p:cNvSpPr>
          <p:nvPr>
            <p:ph type="sldNum" sz="quarter" idx="10"/>
          </p:nvPr>
        </p:nvSpPr>
        <p:spPr>
          <a:xfrm>
            <a:off x="1371600" y="6254749"/>
            <a:ext cx="685800" cy="476250"/>
          </a:xfrm>
          <a:prstGeom prst="rect">
            <a:avLst/>
          </a:prstGeom>
        </p:spPr>
        <p:txBody>
          <a:bodyPr/>
          <a:lstStyle/>
          <a:p>
            <a:pPr>
              <a:defRPr/>
            </a:pPr>
            <a:fld id="{843CCB1A-5FAC-44C2-A958-39EC00897567}" type="slidenum">
              <a:rPr lang="en-US"/>
              <a:pPr>
                <a:defRPr/>
              </a:pPr>
              <a:t>‹#›</a:t>
            </a:fld>
            <a:endParaRPr lang="en-US"/>
          </a:p>
        </p:txBody>
      </p:sp>
    </p:spTree>
    <p:extLst>
      <p:ext uri="{BB962C8B-B14F-4D97-AF65-F5344CB8AC3E}">
        <p14:creationId xmlns:p14="http://schemas.microsoft.com/office/powerpoint/2010/main" val="444706925"/>
      </p:ext>
    </p:extLst>
  </p:cSld>
  <p:clrMapOvr>
    <a:masterClrMapping/>
  </p:clrMapOvr>
  <mc:AlternateContent xmlns:mc="http://schemas.openxmlformats.org/markup-compatibility/2006" xmlns:p14="http://schemas.microsoft.com/office/powerpoint/2010/main">
    <mc:Choice Requires="p14">
      <p:transition p14:dur="10" advClick="0" advTm="33000"/>
    </mc:Choice>
    <mc:Fallback xmlns="">
      <p:transition advClick="0" advTm="33000"/>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5"/>
          <p:cNvSpPr>
            <a:spLocks noGrp="1" noChangeArrowheads="1"/>
          </p:cNvSpPr>
          <p:nvPr>
            <p:ph type="ftr" sz="quarter" idx="11"/>
          </p:nvPr>
        </p:nvSpPr>
        <p:spPr>
          <a:xfrm>
            <a:off x="3124200" y="6245225"/>
            <a:ext cx="2895600" cy="476250"/>
          </a:xfrm>
          <a:prstGeom prst="rect">
            <a:avLst/>
          </a:prstGeom>
          <a:ln/>
        </p:spPr>
        <p:txBody>
          <a:bodyPr/>
          <a:lstStyle>
            <a:lvl1pPr>
              <a:defRPr/>
            </a:lvl1pPr>
          </a:lstStyle>
          <a:p>
            <a:pPr>
              <a:defRPr/>
            </a:pPr>
            <a:endParaRPr lang="en-US"/>
          </a:p>
        </p:txBody>
      </p:sp>
      <p:sp>
        <p:nvSpPr>
          <p:cNvPr id="6" name="Slide Number Placeholder 3">
            <a:extLst>
              <a:ext uri="{FF2B5EF4-FFF2-40B4-BE49-F238E27FC236}">
                <a16:creationId xmlns:a16="http://schemas.microsoft.com/office/drawing/2014/main" id="{256BB929-C51E-4E8D-A73A-F16BF39337B4}"/>
              </a:ext>
            </a:extLst>
          </p:cNvPr>
          <p:cNvSpPr>
            <a:spLocks noGrp="1"/>
          </p:cNvSpPr>
          <p:nvPr>
            <p:ph type="sldNum" sz="quarter" idx="10"/>
          </p:nvPr>
        </p:nvSpPr>
        <p:spPr>
          <a:xfrm>
            <a:off x="1371600" y="6254749"/>
            <a:ext cx="685800" cy="476250"/>
          </a:xfrm>
          <a:prstGeom prst="rect">
            <a:avLst/>
          </a:prstGeom>
        </p:spPr>
        <p:txBody>
          <a:bodyPr/>
          <a:lstStyle/>
          <a:p>
            <a:pPr>
              <a:defRPr/>
            </a:pPr>
            <a:fld id="{843CCB1A-5FAC-44C2-A958-39EC00897567}" type="slidenum">
              <a:rPr lang="en-US"/>
              <a:pPr>
                <a:defRPr/>
              </a:pPr>
              <a:t>‹#›</a:t>
            </a:fld>
            <a:endParaRPr lang="en-US"/>
          </a:p>
        </p:txBody>
      </p:sp>
    </p:spTree>
    <p:extLst>
      <p:ext uri="{BB962C8B-B14F-4D97-AF65-F5344CB8AC3E}">
        <p14:creationId xmlns:p14="http://schemas.microsoft.com/office/powerpoint/2010/main" val="2402213493"/>
      </p:ext>
    </p:extLst>
  </p:cSld>
  <p:clrMapOvr>
    <a:masterClrMapping/>
  </p:clrMapOvr>
  <mc:AlternateContent xmlns:mc="http://schemas.openxmlformats.org/markup-compatibility/2006" xmlns:p14="http://schemas.microsoft.com/office/powerpoint/2010/main">
    <mc:Choice Requires="p14">
      <p:transition p14:dur="10" advClick="0" advTm="33000"/>
    </mc:Choice>
    <mc:Fallback xmlns="">
      <p:transition advClick="0" advTm="33000"/>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0C3C44-2044-495F-B004-95852D9FEB9C}"/>
              </a:ext>
            </a:extLst>
          </p:cNvPr>
          <p:cNvSpPr>
            <a:spLocks noGrp="1"/>
          </p:cNvSpPr>
          <p:nvPr>
            <p:ph type="ctrTitle"/>
          </p:nvPr>
        </p:nvSpPr>
        <p:spPr>
          <a:xfrm>
            <a:off x="1143000" y="1122363"/>
            <a:ext cx="6858000" cy="2387600"/>
          </a:xfrm>
          <a:prstGeom prst="rect">
            <a:avLst/>
          </a:prstGeo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E53619FF-4A2B-4D17-97B4-46F5BB3F4E92}"/>
              </a:ext>
            </a:extLst>
          </p:cNvPr>
          <p:cNvSpPr>
            <a:spLocks noGrp="1"/>
          </p:cNvSpPr>
          <p:nvPr>
            <p:ph type="subTitle" idx="1"/>
          </p:nvPr>
        </p:nvSpPr>
        <p:spPr>
          <a:xfrm>
            <a:off x="1143000" y="3602038"/>
            <a:ext cx="6858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5" name="Slide Number Placeholder 3">
            <a:extLst>
              <a:ext uri="{FF2B5EF4-FFF2-40B4-BE49-F238E27FC236}">
                <a16:creationId xmlns:a16="http://schemas.microsoft.com/office/drawing/2014/main" id="{701457B2-39A2-47B9-A96D-CA092AE9650C}"/>
              </a:ext>
            </a:extLst>
          </p:cNvPr>
          <p:cNvSpPr>
            <a:spLocks noGrp="1"/>
          </p:cNvSpPr>
          <p:nvPr>
            <p:ph type="sldNum" sz="quarter" idx="10"/>
          </p:nvPr>
        </p:nvSpPr>
        <p:spPr>
          <a:xfrm>
            <a:off x="304800" y="6096000"/>
            <a:ext cx="685800" cy="476250"/>
          </a:xfrm>
          <a:prstGeom prst="rect">
            <a:avLst/>
          </a:prstGeom>
        </p:spPr>
        <p:txBody>
          <a:bodyPr/>
          <a:lstStyle/>
          <a:p>
            <a:pPr>
              <a:defRPr/>
            </a:pPr>
            <a:fld id="{843CCB1A-5FAC-44C2-A958-39EC00897567}" type="slidenum">
              <a:rPr lang="en-US"/>
              <a:pPr>
                <a:defRPr/>
              </a:pPr>
              <a:t>‹#›</a:t>
            </a:fld>
            <a:endParaRPr lang="en-US"/>
          </a:p>
        </p:txBody>
      </p:sp>
    </p:spTree>
    <p:extLst>
      <p:ext uri="{BB962C8B-B14F-4D97-AF65-F5344CB8AC3E}">
        <p14:creationId xmlns:p14="http://schemas.microsoft.com/office/powerpoint/2010/main" val="314989099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endParaRPr lang="en-US" dirty="0"/>
          </a:p>
        </p:txBody>
      </p:sp>
    </p:spTree>
    <p:extLst>
      <p:ext uri="{BB962C8B-B14F-4D97-AF65-F5344CB8AC3E}">
        <p14:creationId xmlns:p14="http://schemas.microsoft.com/office/powerpoint/2010/main" val="355579057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36567031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4500"/>
            </a:lvl1pPr>
          </a:lstStyle>
          <a:p>
            <a:r>
              <a:rPr lang="en-US"/>
              <a:t>Click to edit Master title style</a:t>
            </a:r>
          </a:p>
        </p:txBody>
      </p:sp>
      <p:sp>
        <p:nvSpPr>
          <p:cNvPr id="3" name="Text Placeholder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Tree>
    <p:extLst>
      <p:ext uri="{BB962C8B-B14F-4D97-AF65-F5344CB8AC3E}">
        <p14:creationId xmlns:p14="http://schemas.microsoft.com/office/powerpoint/2010/main" val="112677007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47304732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17786750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42282616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5053559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5"/>
          <p:cNvSpPr>
            <a:spLocks noGrp="1" noChangeArrowheads="1"/>
          </p:cNvSpPr>
          <p:nvPr>
            <p:ph type="ftr" sz="quarter" idx="11"/>
          </p:nvPr>
        </p:nvSpPr>
        <p:spPr>
          <a:xfrm>
            <a:off x="3124200" y="6245225"/>
            <a:ext cx="2895600" cy="476250"/>
          </a:xfrm>
          <a:prstGeom prst="rect">
            <a:avLst/>
          </a:prstGeom>
          <a:ln/>
        </p:spPr>
        <p:txBody>
          <a:bodyPr/>
          <a:lstStyle>
            <a:lvl1pPr>
              <a:defRPr/>
            </a:lvl1pPr>
          </a:lstStyle>
          <a:p>
            <a:pPr>
              <a:defRPr/>
            </a:pPr>
            <a:endParaRPr lang="en-US" dirty="0"/>
          </a:p>
        </p:txBody>
      </p:sp>
      <p:sp>
        <p:nvSpPr>
          <p:cNvPr id="7" name="Slide Number Placeholder 3">
            <a:extLst>
              <a:ext uri="{FF2B5EF4-FFF2-40B4-BE49-F238E27FC236}">
                <a16:creationId xmlns:a16="http://schemas.microsoft.com/office/drawing/2014/main" id="{EAB15776-39E1-4FEA-9ECA-70F640C05558}"/>
              </a:ext>
            </a:extLst>
          </p:cNvPr>
          <p:cNvSpPr>
            <a:spLocks noGrp="1"/>
          </p:cNvSpPr>
          <p:nvPr>
            <p:ph type="sldNum" sz="quarter" idx="10"/>
          </p:nvPr>
        </p:nvSpPr>
        <p:spPr>
          <a:xfrm>
            <a:off x="1371600" y="6254749"/>
            <a:ext cx="685800" cy="476250"/>
          </a:xfrm>
          <a:prstGeom prst="rect">
            <a:avLst/>
          </a:prstGeom>
        </p:spPr>
        <p:txBody>
          <a:bodyPr/>
          <a:lstStyle/>
          <a:p>
            <a:pPr>
              <a:defRPr/>
            </a:pPr>
            <a:fld id="{843CCB1A-5FAC-44C2-A958-39EC00897567}" type="slidenum">
              <a:rPr lang="en-US"/>
              <a:pPr>
                <a:defRPr/>
              </a:pPr>
              <a:t>‹#›</a:t>
            </a:fld>
            <a:endParaRPr lang="en-US"/>
          </a:p>
        </p:txBody>
      </p:sp>
    </p:spTree>
    <p:extLst>
      <p:ext uri="{BB962C8B-B14F-4D97-AF65-F5344CB8AC3E}">
        <p14:creationId xmlns:p14="http://schemas.microsoft.com/office/powerpoint/2010/main" val="2289937265"/>
      </p:ext>
    </p:extLst>
  </p:cSld>
  <p:clrMapOvr>
    <a:masterClrMapping/>
  </p:clrMapOvr>
  <mc:AlternateContent xmlns:mc="http://schemas.openxmlformats.org/markup-compatibility/2006" xmlns:p14="http://schemas.microsoft.com/office/powerpoint/2010/main">
    <mc:Choice Requires="p14">
      <p:transition p14:dur="10" advClick="0" advTm="33000"/>
    </mc:Choice>
    <mc:Fallback xmlns="">
      <p:transition advClick="0" advTm="33000"/>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Content Placeholder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Tree>
    <p:extLst>
      <p:ext uri="{BB962C8B-B14F-4D97-AF65-F5344CB8AC3E}">
        <p14:creationId xmlns:p14="http://schemas.microsoft.com/office/powerpoint/2010/main" val="297148697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Picture Placeholder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Tree>
    <p:extLst>
      <p:ext uri="{BB962C8B-B14F-4D97-AF65-F5344CB8AC3E}">
        <p14:creationId xmlns:p14="http://schemas.microsoft.com/office/powerpoint/2010/main" val="382191337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73174168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59446958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F30358-5BC6-4B83-BC52-36C8AF24FC25}"/>
              </a:ext>
            </a:extLst>
          </p:cNvPr>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p>
        </p:txBody>
      </p:sp>
      <p:sp>
        <p:nvSpPr>
          <p:cNvPr id="3" name="Subtitle 2">
            <a:extLst>
              <a:ext uri="{FF2B5EF4-FFF2-40B4-BE49-F238E27FC236}">
                <a16:creationId xmlns:a16="http://schemas.microsoft.com/office/drawing/2014/main" id="{0C164A05-84B1-4DE2-8A85-5A21EFD7D67C}"/>
              </a:ext>
            </a:extLst>
          </p:cNvPr>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7" name="Slide Number Placeholder 6">
            <a:extLst>
              <a:ext uri="{FF2B5EF4-FFF2-40B4-BE49-F238E27FC236}">
                <a16:creationId xmlns:a16="http://schemas.microsoft.com/office/drawing/2014/main" id="{63812E8A-B720-45C0-B8ED-3AD9B495D703}"/>
              </a:ext>
            </a:extLst>
          </p:cNvPr>
          <p:cNvSpPr>
            <a:spLocks noGrp="1" noChangeArrowheads="1"/>
          </p:cNvSpPr>
          <p:nvPr>
            <p:ph type="sldNum" sz="quarter" idx="4"/>
          </p:nvPr>
        </p:nvSpPr>
        <p:spPr bwMode="auto">
          <a:xfrm>
            <a:off x="304800" y="6248400"/>
            <a:ext cx="685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cs typeface="+mn-cs"/>
              </a:defRPr>
            </a:lvl1pPr>
          </a:lstStyle>
          <a:p>
            <a:pPr>
              <a:defRPr/>
            </a:pPr>
            <a:fld id="{843CCB1A-5FAC-44C2-A958-39EC00897567}" type="slidenum">
              <a:rPr lang="en-US"/>
              <a:pPr>
                <a:defRPr/>
              </a:pPr>
              <a:t>‹#›</a:t>
            </a:fld>
            <a:endParaRPr lang="en-US"/>
          </a:p>
        </p:txBody>
      </p:sp>
    </p:spTree>
    <p:extLst>
      <p:ext uri="{BB962C8B-B14F-4D97-AF65-F5344CB8AC3E}">
        <p14:creationId xmlns:p14="http://schemas.microsoft.com/office/powerpoint/2010/main" val="399008509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A793C9-F2D5-42B1-84F8-914F22E7E9F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E616DA4-3230-462D-8D94-D82DF94713B0}"/>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a:extLst>
              <a:ext uri="{FF2B5EF4-FFF2-40B4-BE49-F238E27FC236}">
                <a16:creationId xmlns:a16="http://schemas.microsoft.com/office/drawing/2014/main" id="{00FA22EE-6227-4C4D-9886-7389A0508EEA}"/>
              </a:ext>
            </a:extLst>
          </p:cNvPr>
          <p:cNvSpPr>
            <a:spLocks noGrp="1" noChangeArrowheads="1"/>
          </p:cNvSpPr>
          <p:nvPr>
            <p:ph type="sldNum" sz="quarter" idx="4"/>
          </p:nvPr>
        </p:nvSpPr>
        <p:spPr bwMode="auto">
          <a:xfrm>
            <a:off x="304800" y="6248400"/>
            <a:ext cx="685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cs typeface="+mn-cs"/>
              </a:defRPr>
            </a:lvl1pPr>
          </a:lstStyle>
          <a:p>
            <a:pPr>
              <a:defRPr/>
            </a:pPr>
            <a:fld id="{843CCB1A-5FAC-44C2-A958-39EC00897567}" type="slidenum">
              <a:rPr lang="en-US"/>
              <a:pPr>
                <a:defRPr/>
              </a:pPr>
              <a:t>‹#›</a:t>
            </a:fld>
            <a:endParaRPr lang="en-US"/>
          </a:p>
        </p:txBody>
      </p:sp>
    </p:spTree>
    <p:extLst>
      <p:ext uri="{BB962C8B-B14F-4D97-AF65-F5344CB8AC3E}">
        <p14:creationId xmlns:p14="http://schemas.microsoft.com/office/powerpoint/2010/main" val="338891719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5D4CBE-CB1B-456D-9E55-8CC4533F0A89}"/>
              </a:ext>
            </a:extLst>
          </p:cNvPr>
          <p:cNvSpPr>
            <a:spLocks noGrp="1"/>
          </p:cNvSpPr>
          <p:nvPr>
            <p:ph type="title"/>
          </p:nvPr>
        </p:nvSpPr>
        <p:spPr>
          <a:xfrm>
            <a:off x="623888" y="1709739"/>
            <a:ext cx="7886700" cy="2852737"/>
          </a:xfrm>
        </p:spPr>
        <p:txBody>
          <a:bodyPr anchor="b"/>
          <a:lstStyle>
            <a:lvl1pPr>
              <a:defRPr sz="4500"/>
            </a:lvl1pPr>
          </a:lstStyle>
          <a:p>
            <a:r>
              <a:rPr lang="en-US"/>
              <a:t>Click to edit Master title style</a:t>
            </a:r>
          </a:p>
        </p:txBody>
      </p:sp>
      <p:sp>
        <p:nvSpPr>
          <p:cNvPr id="3" name="Text Placeholder 2">
            <a:extLst>
              <a:ext uri="{FF2B5EF4-FFF2-40B4-BE49-F238E27FC236}">
                <a16:creationId xmlns:a16="http://schemas.microsoft.com/office/drawing/2014/main" id="{8B42C416-E313-479D-A205-0603051040FF}"/>
              </a:ext>
            </a:extLst>
          </p:cNvPr>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7" name="Slide Number Placeholder 6">
            <a:extLst>
              <a:ext uri="{FF2B5EF4-FFF2-40B4-BE49-F238E27FC236}">
                <a16:creationId xmlns:a16="http://schemas.microsoft.com/office/drawing/2014/main" id="{50CAD9C3-EDA0-4931-99B3-34724CA23D1C}"/>
              </a:ext>
            </a:extLst>
          </p:cNvPr>
          <p:cNvSpPr>
            <a:spLocks noGrp="1" noChangeArrowheads="1"/>
          </p:cNvSpPr>
          <p:nvPr>
            <p:ph type="sldNum" sz="quarter" idx="4"/>
          </p:nvPr>
        </p:nvSpPr>
        <p:spPr bwMode="auto">
          <a:xfrm>
            <a:off x="304800" y="6248400"/>
            <a:ext cx="685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cs typeface="+mn-cs"/>
              </a:defRPr>
            </a:lvl1pPr>
          </a:lstStyle>
          <a:p>
            <a:pPr>
              <a:defRPr/>
            </a:pPr>
            <a:fld id="{843CCB1A-5FAC-44C2-A958-39EC00897567}" type="slidenum">
              <a:rPr lang="en-US"/>
              <a:pPr>
                <a:defRPr/>
              </a:pPr>
              <a:t>‹#›</a:t>
            </a:fld>
            <a:endParaRPr lang="en-US"/>
          </a:p>
        </p:txBody>
      </p:sp>
    </p:spTree>
    <p:extLst>
      <p:ext uri="{BB962C8B-B14F-4D97-AF65-F5344CB8AC3E}">
        <p14:creationId xmlns:p14="http://schemas.microsoft.com/office/powerpoint/2010/main" val="284466240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A9E930-0768-4F6F-8C2F-9E389F0DC50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8240943-CCB0-4BD0-847F-8BB5C10B4DB4}"/>
              </a:ext>
            </a:extLst>
          </p:cNvPr>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FC3885F6-4DAC-4CE4-A566-BDAB27E77F42}"/>
              </a:ext>
            </a:extLst>
          </p:cNvPr>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Rectangle 6">
            <a:extLst>
              <a:ext uri="{FF2B5EF4-FFF2-40B4-BE49-F238E27FC236}">
                <a16:creationId xmlns:a16="http://schemas.microsoft.com/office/drawing/2014/main" id="{D379E987-37F6-4678-A558-AC700F538DD8}"/>
              </a:ext>
            </a:extLst>
          </p:cNvPr>
          <p:cNvSpPr>
            <a:spLocks noGrp="1" noChangeArrowheads="1"/>
          </p:cNvSpPr>
          <p:nvPr>
            <p:ph type="sldNum" sz="quarter" idx="4"/>
          </p:nvPr>
        </p:nvSpPr>
        <p:spPr bwMode="auto">
          <a:xfrm>
            <a:off x="304800" y="6248400"/>
            <a:ext cx="685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cs typeface="+mn-cs"/>
              </a:defRPr>
            </a:lvl1pPr>
          </a:lstStyle>
          <a:p>
            <a:pPr>
              <a:defRPr/>
            </a:pPr>
            <a:fld id="{843CCB1A-5FAC-44C2-A958-39EC00897567}" type="slidenum">
              <a:rPr lang="en-US"/>
              <a:pPr>
                <a:defRPr/>
              </a:pPr>
              <a:t>‹#›</a:t>
            </a:fld>
            <a:endParaRPr lang="en-US"/>
          </a:p>
        </p:txBody>
      </p:sp>
    </p:spTree>
    <p:extLst>
      <p:ext uri="{BB962C8B-B14F-4D97-AF65-F5344CB8AC3E}">
        <p14:creationId xmlns:p14="http://schemas.microsoft.com/office/powerpoint/2010/main" val="123355487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12E5CF-00A2-466E-9CA8-7553B0DDDB3C}"/>
              </a:ext>
            </a:extLst>
          </p:cNvPr>
          <p:cNvSpPr>
            <a:spLocks noGrp="1"/>
          </p:cNvSpPr>
          <p:nvPr>
            <p:ph type="title"/>
          </p:nvPr>
        </p:nvSpPr>
        <p:spPr>
          <a:xfrm>
            <a:off x="629841" y="365126"/>
            <a:ext cx="78867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65E6C45B-7537-4305-979D-2B0BD33E28F4}"/>
              </a:ext>
            </a:extLst>
          </p:cNvPr>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a:extLst>
              <a:ext uri="{FF2B5EF4-FFF2-40B4-BE49-F238E27FC236}">
                <a16:creationId xmlns:a16="http://schemas.microsoft.com/office/drawing/2014/main" id="{2B247B72-E2B4-4A8D-BEDE-0BF39A172EA0}"/>
              </a:ext>
            </a:extLst>
          </p:cNvPr>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BF51E56F-F05E-48F7-B8E5-22DAF325E381}"/>
              </a:ext>
            </a:extLst>
          </p:cNvPr>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a:extLst>
              <a:ext uri="{FF2B5EF4-FFF2-40B4-BE49-F238E27FC236}">
                <a16:creationId xmlns:a16="http://schemas.microsoft.com/office/drawing/2014/main" id="{376E6826-0AD8-4048-9EF4-E0ADA80305F9}"/>
              </a:ext>
            </a:extLst>
          </p:cNvPr>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Rectangle 6">
            <a:extLst>
              <a:ext uri="{FF2B5EF4-FFF2-40B4-BE49-F238E27FC236}">
                <a16:creationId xmlns:a16="http://schemas.microsoft.com/office/drawing/2014/main" id="{CA49EB93-BF1C-4FC0-8829-1F66EA802966}"/>
              </a:ext>
            </a:extLst>
          </p:cNvPr>
          <p:cNvSpPr>
            <a:spLocks noGrp="1" noChangeArrowheads="1"/>
          </p:cNvSpPr>
          <p:nvPr>
            <p:ph type="sldNum" sz="quarter" idx="10"/>
          </p:nvPr>
        </p:nvSpPr>
        <p:spPr bwMode="auto">
          <a:xfrm>
            <a:off x="304800" y="6248400"/>
            <a:ext cx="685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cs typeface="+mn-cs"/>
              </a:defRPr>
            </a:lvl1pPr>
          </a:lstStyle>
          <a:p>
            <a:pPr>
              <a:defRPr/>
            </a:pPr>
            <a:fld id="{843CCB1A-5FAC-44C2-A958-39EC00897567}" type="slidenum">
              <a:rPr lang="en-US"/>
              <a:pPr>
                <a:defRPr/>
              </a:pPr>
              <a:t>‹#›</a:t>
            </a:fld>
            <a:endParaRPr lang="en-US"/>
          </a:p>
        </p:txBody>
      </p:sp>
    </p:spTree>
    <p:extLst>
      <p:ext uri="{BB962C8B-B14F-4D97-AF65-F5344CB8AC3E}">
        <p14:creationId xmlns:p14="http://schemas.microsoft.com/office/powerpoint/2010/main" val="426816847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426F6F-EBF6-4C6C-9408-83519674884B}"/>
              </a:ext>
            </a:extLst>
          </p:cNvPr>
          <p:cNvSpPr>
            <a:spLocks noGrp="1"/>
          </p:cNvSpPr>
          <p:nvPr>
            <p:ph type="title"/>
          </p:nvPr>
        </p:nvSpPr>
        <p:spPr/>
        <p:txBody>
          <a:bodyPr/>
          <a:lstStyle/>
          <a:p>
            <a:r>
              <a:rPr lang="en-US"/>
              <a:t>Click to edit Master title style</a:t>
            </a:r>
          </a:p>
        </p:txBody>
      </p:sp>
      <p:sp>
        <p:nvSpPr>
          <p:cNvPr id="6" name="Rectangle 6">
            <a:extLst>
              <a:ext uri="{FF2B5EF4-FFF2-40B4-BE49-F238E27FC236}">
                <a16:creationId xmlns:a16="http://schemas.microsoft.com/office/drawing/2014/main" id="{42975038-0136-4E56-83D8-7F44AB47F286}"/>
              </a:ext>
            </a:extLst>
          </p:cNvPr>
          <p:cNvSpPr>
            <a:spLocks noGrp="1" noChangeArrowheads="1"/>
          </p:cNvSpPr>
          <p:nvPr>
            <p:ph type="sldNum" sz="quarter" idx="4"/>
          </p:nvPr>
        </p:nvSpPr>
        <p:spPr bwMode="auto">
          <a:xfrm>
            <a:off x="304800" y="6248400"/>
            <a:ext cx="685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cs typeface="+mn-cs"/>
              </a:defRPr>
            </a:lvl1pPr>
          </a:lstStyle>
          <a:p>
            <a:pPr>
              <a:defRPr/>
            </a:pPr>
            <a:fld id="{843CCB1A-5FAC-44C2-A958-39EC00897567}" type="slidenum">
              <a:rPr lang="en-US"/>
              <a:pPr>
                <a:defRPr/>
              </a:pPr>
              <a:t>‹#›</a:t>
            </a:fld>
            <a:endParaRPr lang="en-US"/>
          </a:p>
        </p:txBody>
      </p:sp>
    </p:spTree>
    <p:extLst>
      <p:ext uri="{BB962C8B-B14F-4D97-AF65-F5344CB8AC3E}">
        <p14:creationId xmlns:p14="http://schemas.microsoft.com/office/powerpoint/2010/main" val="34430968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xfrm>
            <a:off x="6248400" y="6245225"/>
            <a:ext cx="2133600" cy="476250"/>
          </a:xfrm>
          <a:prstGeom prst="rect">
            <a:avLst/>
          </a:prstGeom>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xfrm>
            <a:off x="3124200" y="6245225"/>
            <a:ext cx="2895600" cy="476250"/>
          </a:xfrm>
          <a:prstGeom prst="rect">
            <a:avLst/>
          </a:prstGeom>
          <a:ln/>
        </p:spPr>
        <p:txBody>
          <a:bodyPr/>
          <a:lstStyle>
            <a:lvl1pPr>
              <a:defRPr/>
            </a:lvl1pPr>
          </a:lstStyle>
          <a:p>
            <a:pPr>
              <a:defRPr/>
            </a:pPr>
            <a:endParaRPr lang="en-US"/>
          </a:p>
        </p:txBody>
      </p:sp>
      <p:sp>
        <p:nvSpPr>
          <p:cNvPr id="9" name="Slide Number Placeholder 3">
            <a:extLst>
              <a:ext uri="{FF2B5EF4-FFF2-40B4-BE49-F238E27FC236}">
                <a16:creationId xmlns:a16="http://schemas.microsoft.com/office/drawing/2014/main" id="{66A14FFA-8A01-46D8-A549-868224A33FC6}"/>
              </a:ext>
            </a:extLst>
          </p:cNvPr>
          <p:cNvSpPr>
            <a:spLocks noGrp="1"/>
          </p:cNvSpPr>
          <p:nvPr>
            <p:ph type="sldNum" sz="quarter" idx="12"/>
          </p:nvPr>
        </p:nvSpPr>
        <p:spPr>
          <a:xfrm>
            <a:off x="1371600" y="6254749"/>
            <a:ext cx="685800" cy="476250"/>
          </a:xfrm>
        </p:spPr>
        <p:txBody>
          <a:bodyPr/>
          <a:lstStyle/>
          <a:p>
            <a:pPr>
              <a:defRPr/>
            </a:pPr>
            <a:fld id="{843CCB1A-5FAC-44C2-A958-39EC00897567}" type="slidenum">
              <a:rPr lang="en-US"/>
              <a:pPr>
                <a:defRPr/>
              </a:pPr>
              <a:t>‹#›</a:t>
            </a:fld>
            <a:endParaRPr lang="en-US"/>
          </a:p>
        </p:txBody>
      </p:sp>
    </p:spTree>
    <p:extLst>
      <p:ext uri="{BB962C8B-B14F-4D97-AF65-F5344CB8AC3E}">
        <p14:creationId xmlns:p14="http://schemas.microsoft.com/office/powerpoint/2010/main" val="3998138933"/>
      </p:ext>
    </p:extLst>
  </p:cSld>
  <p:clrMapOvr>
    <a:masterClrMapping/>
  </p:clrMapOvr>
  <mc:AlternateContent xmlns:mc="http://schemas.openxmlformats.org/markup-compatibility/2006" xmlns:p14="http://schemas.microsoft.com/office/powerpoint/2010/main">
    <mc:Choice Requires="p14">
      <p:transition p14:dur="10" advClick="0" advTm="33000"/>
    </mc:Choice>
    <mc:Fallback xmlns="">
      <p:transition advClick="0" advTm="33000"/>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Rectangle 6">
            <a:extLst>
              <a:ext uri="{FF2B5EF4-FFF2-40B4-BE49-F238E27FC236}">
                <a16:creationId xmlns:a16="http://schemas.microsoft.com/office/drawing/2014/main" id="{7403121B-BF9C-4189-B853-1F692B09B20F}"/>
              </a:ext>
            </a:extLst>
          </p:cNvPr>
          <p:cNvSpPr>
            <a:spLocks noGrp="1" noChangeArrowheads="1"/>
          </p:cNvSpPr>
          <p:nvPr>
            <p:ph type="sldNum" sz="quarter" idx="4"/>
          </p:nvPr>
        </p:nvSpPr>
        <p:spPr bwMode="auto">
          <a:xfrm>
            <a:off x="304800" y="6248400"/>
            <a:ext cx="685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cs typeface="+mn-cs"/>
              </a:defRPr>
            </a:lvl1pPr>
          </a:lstStyle>
          <a:p>
            <a:pPr>
              <a:defRPr/>
            </a:pPr>
            <a:fld id="{843CCB1A-5FAC-44C2-A958-39EC00897567}" type="slidenum">
              <a:rPr lang="en-US"/>
              <a:pPr>
                <a:defRPr/>
              </a:pPr>
              <a:t>‹#›</a:t>
            </a:fld>
            <a:endParaRPr lang="en-US"/>
          </a:p>
        </p:txBody>
      </p:sp>
    </p:spTree>
    <p:extLst>
      <p:ext uri="{BB962C8B-B14F-4D97-AF65-F5344CB8AC3E}">
        <p14:creationId xmlns:p14="http://schemas.microsoft.com/office/powerpoint/2010/main" val="242999308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D53A09-4FC2-4658-A5B0-EAFD99971DA9}"/>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Content Placeholder 2">
            <a:extLst>
              <a:ext uri="{FF2B5EF4-FFF2-40B4-BE49-F238E27FC236}">
                <a16:creationId xmlns:a16="http://schemas.microsoft.com/office/drawing/2014/main" id="{CA27FC91-8865-48A1-AC1B-21DD40F9A514}"/>
              </a:ext>
            </a:extLst>
          </p:cNvPr>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77BEC978-AD9C-436A-A647-DFFC804E4CB4}"/>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8" name="Rectangle 6">
            <a:extLst>
              <a:ext uri="{FF2B5EF4-FFF2-40B4-BE49-F238E27FC236}">
                <a16:creationId xmlns:a16="http://schemas.microsoft.com/office/drawing/2014/main" id="{646C4438-5BA3-47B2-A3BB-E0FB521DA245}"/>
              </a:ext>
            </a:extLst>
          </p:cNvPr>
          <p:cNvSpPr>
            <a:spLocks noGrp="1" noChangeArrowheads="1"/>
          </p:cNvSpPr>
          <p:nvPr>
            <p:ph type="sldNum" sz="quarter" idx="4"/>
          </p:nvPr>
        </p:nvSpPr>
        <p:spPr bwMode="auto">
          <a:xfrm>
            <a:off x="304800" y="6248400"/>
            <a:ext cx="685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cs typeface="+mn-cs"/>
              </a:defRPr>
            </a:lvl1pPr>
          </a:lstStyle>
          <a:p>
            <a:pPr>
              <a:defRPr/>
            </a:pPr>
            <a:fld id="{843CCB1A-5FAC-44C2-A958-39EC00897567}" type="slidenum">
              <a:rPr lang="en-US"/>
              <a:pPr>
                <a:defRPr/>
              </a:pPr>
              <a:t>‹#›</a:t>
            </a:fld>
            <a:endParaRPr lang="en-US"/>
          </a:p>
        </p:txBody>
      </p:sp>
    </p:spTree>
    <p:extLst>
      <p:ext uri="{BB962C8B-B14F-4D97-AF65-F5344CB8AC3E}">
        <p14:creationId xmlns:p14="http://schemas.microsoft.com/office/powerpoint/2010/main" val="239178300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11C35D-50B3-40ED-A4BC-32FD56ECEC5D}"/>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Picture Placeholder 2">
            <a:extLst>
              <a:ext uri="{FF2B5EF4-FFF2-40B4-BE49-F238E27FC236}">
                <a16:creationId xmlns:a16="http://schemas.microsoft.com/office/drawing/2014/main" id="{6849CAED-0B74-4EE2-993D-2D8FA6128B7E}"/>
              </a:ext>
            </a:extLst>
          </p:cNvPr>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a:extLst>
              <a:ext uri="{FF2B5EF4-FFF2-40B4-BE49-F238E27FC236}">
                <a16:creationId xmlns:a16="http://schemas.microsoft.com/office/drawing/2014/main" id="{AB91A3DF-2013-4587-AF6E-B122F2316F56}"/>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8" name="Rectangle 6">
            <a:extLst>
              <a:ext uri="{FF2B5EF4-FFF2-40B4-BE49-F238E27FC236}">
                <a16:creationId xmlns:a16="http://schemas.microsoft.com/office/drawing/2014/main" id="{CDACC954-FC92-4D01-A980-F55F1842EC96}"/>
              </a:ext>
            </a:extLst>
          </p:cNvPr>
          <p:cNvSpPr>
            <a:spLocks noGrp="1" noChangeArrowheads="1"/>
          </p:cNvSpPr>
          <p:nvPr>
            <p:ph type="sldNum" sz="quarter" idx="4"/>
          </p:nvPr>
        </p:nvSpPr>
        <p:spPr bwMode="auto">
          <a:xfrm>
            <a:off x="304800" y="6248400"/>
            <a:ext cx="685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cs typeface="+mn-cs"/>
              </a:defRPr>
            </a:lvl1pPr>
          </a:lstStyle>
          <a:p>
            <a:pPr>
              <a:defRPr/>
            </a:pPr>
            <a:fld id="{843CCB1A-5FAC-44C2-A958-39EC00897567}" type="slidenum">
              <a:rPr lang="en-US"/>
              <a:pPr>
                <a:defRPr/>
              </a:pPr>
              <a:t>‹#›</a:t>
            </a:fld>
            <a:endParaRPr lang="en-US"/>
          </a:p>
        </p:txBody>
      </p:sp>
    </p:spTree>
    <p:extLst>
      <p:ext uri="{BB962C8B-B14F-4D97-AF65-F5344CB8AC3E}">
        <p14:creationId xmlns:p14="http://schemas.microsoft.com/office/powerpoint/2010/main" val="237568888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9F1012-ED94-48E5-B3AB-30BF6271D6C4}"/>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48BDA651-9CAB-4481-927C-DC5F24C5FE22}"/>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a:extLst>
              <a:ext uri="{FF2B5EF4-FFF2-40B4-BE49-F238E27FC236}">
                <a16:creationId xmlns:a16="http://schemas.microsoft.com/office/drawing/2014/main" id="{B94A6015-DE70-4725-81EE-866BBD1AC649}"/>
              </a:ext>
            </a:extLst>
          </p:cNvPr>
          <p:cNvSpPr>
            <a:spLocks noGrp="1" noChangeArrowheads="1"/>
          </p:cNvSpPr>
          <p:nvPr>
            <p:ph type="sldNum" sz="quarter" idx="4"/>
          </p:nvPr>
        </p:nvSpPr>
        <p:spPr bwMode="auto">
          <a:xfrm>
            <a:off x="304800" y="6248400"/>
            <a:ext cx="685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cs typeface="+mn-cs"/>
              </a:defRPr>
            </a:lvl1pPr>
          </a:lstStyle>
          <a:p>
            <a:pPr>
              <a:defRPr/>
            </a:pPr>
            <a:fld id="{843CCB1A-5FAC-44C2-A958-39EC00897567}" type="slidenum">
              <a:rPr lang="en-US"/>
              <a:pPr>
                <a:defRPr/>
              </a:pPr>
              <a:t>‹#›</a:t>
            </a:fld>
            <a:endParaRPr lang="en-US"/>
          </a:p>
        </p:txBody>
      </p:sp>
    </p:spTree>
    <p:extLst>
      <p:ext uri="{BB962C8B-B14F-4D97-AF65-F5344CB8AC3E}">
        <p14:creationId xmlns:p14="http://schemas.microsoft.com/office/powerpoint/2010/main" val="350221052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9C63D7F-AF45-4D01-9E21-845E7D3738BF}"/>
              </a:ext>
            </a:extLst>
          </p:cNvPr>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D0DF104D-8DE8-4A05-9A68-F0A3E5D5ABBB}"/>
              </a:ext>
            </a:extLst>
          </p:cNvPr>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a:extLst>
              <a:ext uri="{FF2B5EF4-FFF2-40B4-BE49-F238E27FC236}">
                <a16:creationId xmlns:a16="http://schemas.microsoft.com/office/drawing/2014/main" id="{E9D5010F-4F3D-4062-A147-DA1D089C95EC}"/>
              </a:ext>
            </a:extLst>
          </p:cNvPr>
          <p:cNvSpPr>
            <a:spLocks noGrp="1" noChangeArrowheads="1"/>
          </p:cNvSpPr>
          <p:nvPr>
            <p:ph type="sldNum" sz="quarter" idx="4"/>
          </p:nvPr>
        </p:nvSpPr>
        <p:spPr bwMode="auto">
          <a:xfrm>
            <a:off x="304800" y="6248400"/>
            <a:ext cx="685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cs typeface="+mn-cs"/>
              </a:defRPr>
            </a:lvl1pPr>
          </a:lstStyle>
          <a:p>
            <a:pPr>
              <a:defRPr/>
            </a:pPr>
            <a:fld id="{843CCB1A-5FAC-44C2-A958-39EC00897567}" type="slidenum">
              <a:rPr lang="en-US"/>
              <a:pPr>
                <a:defRPr/>
              </a:pPr>
              <a:t>‹#›</a:t>
            </a:fld>
            <a:endParaRPr lang="en-US"/>
          </a:p>
        </p:txBody>
      </p:sp>
    </p:spTree>
    <p:extLst>
      <p:ext uri="{BB962C8B-B14F-4D97-AF65-F5344CB8AC3E}">
        <p14:creationId xmlns:p14="http://schemas.microsoft.com/office/powerpoint/2010/main" val="45186703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xfrm>
            <a:off x="457200" y="6245225"/>
            <a:ext cx="2133600" cy="476250"/>
          </a:xfrm>
          <a:prstGeom prst="rect">
            <a:avLst/>
          </a:prstGeom>
          <a:ln/>
        </p:spPr>
        <p:txBody>
          <a:bodyPr/>
          <a:lstStyle>
            <a:lvl1pPr>
              <a:defRPr/>
            </a:lvl1pPr>
          </a:lstStyle>
          <a:p>
            <a:pPr>
              <a:defRPr/>
            </a:pPr>
            <a:fld id="{33668B0E-F39A-4AC5-97AC-36848B3A851F}" type="datetime1">
              <a:rPr lang="en-US" smtClean="0"/>
              <a:t>2/7/2020</a:t>
            </a:fld>
            <a:endParaRPr lang="en-US" dirty="0"/>
          </a:p>
        </p:txBody>
      </p:sp>
      <p:sp>
        <p:nvSpPr>
          <p:cNvPr id="5" name="Rectangle 5"/>
          <p:cNvSpPr>
            <a:spLocks noGrp="1" noChangeArrowheads="1"/>
          </p:cNvSpPr>
          <p:nvPr>
            <p:ph type="ftr" sz="quarter" idx="11"/>
          </p:nvPr>
        </p:nvSpPr>
        <p:spPr>
          <a:xfrm>
            <a:off x="3124200" y="6245225"/>
            <a:ext cx="2895600" cy="476250"/>
          </a:xfrm>
          <a:prstGeom prst="rect">
            <a:avLst/>
          </a:prstGeom>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EE40B660-498D-42BD-91AE-00904B7AFE41}" type="slidenum">
              <a:rPr lang="en-US"/>
              <a:pPr>
                <a:defRPr/>
              </a:pPr>
              <a:t>‹#›</a:t>
            </a:fld>
            <a:endParaRPr lang="en-US" dirty="0"/>
          </a:p>
        </p:txBody>
      </p:sp>
    </p:spTree>
    <p:extLst>
      <p:ext uri="{BB962C8B-B14F-4D97-AF65-F5344CB8AC3E}">
        <p14:creationId xmlns:p14="http://schemas.microsoft.com/office/powerpoint/2010/main" val="3369664622"/>
      </p:ext>
    </p:extLst>
  </p:cSld>
  <p:clrMapOvr>
    <a:masterClrMapping/>
  </p:clrMapOvr>
  <mc:AlternateContent xmlns:mc="http://schemas.openxmlformats.org/markup-compatibility/2006" xmlns:p14="http://schemas.microsoft.com/office/powerpoint/2010/main">
    <mc:Choice Requires="p14">
      <p:transition p14:dur="10" advClick="0" advTm="33000"/>
    </mc:Choice>
    <mc:Fallback xmlns="">
      <p:transition advClick="0" advTm="33000"/>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5"/>
          <p:cNvSpPr>
            <a:spLocks noGrp="1" noChangeArrowheads="1"/>
          </p:cNvSpPr>
          <p:nvPr>
            <p:ph type="ftr" sz="quarter" idx="11"/>
          </p:nvPr>
        </p:nvSpPr>
        <p:spPr>
          <a:xfrm>
            <a:off x="3124200" y="6245225"/>
            <a:ext cx="2895600" cy="476250"/>
          </a:xfrm>
          <a:prstGeom prst="rect">
            <a:avLst/>
          </a:prstGeom>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xfrm>
            <a:off x="152400" y="6248400"/>
            <a:ext cx="609600" cy="476250"/>
          </a:xfrm>
          <a:ln/>
        </p:spPr>
        <p:txBody>
          <a:bodyPr/>
          <a:lstStyle>
            <a:lvl1pPr>
              <a:defRPr/>
            </a:lvl1pPr>
          </a:lstStyle>
          <a:p>
            <a:pPr>
              <a:defRPr/>
            </a:pPr>
            <a:fld id="{443C8C51-5C2C-4384-A700-77A3B77AC634}" type="slidenum">
              <a:rPr lang="en-US"/>
              <a:pPr>
                <a:defRPr/>
              </a:pPr>
              <a:t>‹#›</a:t>
            </a:fld>
            <a:endParaRPr lang="en-US" dirty="0"/>
          </a:p>
        </p:txBody>
      </p:sp>
    </p:spTree>
    <p:extLst>
      <p:ext uri="{BB962C8B-B14F-4D97-AF65-F5344CB8AC3E}">
        <p14:creationId xmlns:p14="http://schemas.microsoft.com/office/powerpoint/2010/main" val="558056209"/>
      </p:ext>
    </p:extLst>
  </p:cSld>
  <p:clrMapOvr>
    <a:masterClrMapping/>
  </p:clrMapOvr>
  <mc:AlternateContent xmlns:mc="http://schemas.openxmlformats.org/markup-compatibility/2006" xmlns:p14="http://schemas.microsoft.com/office/powerpoint/2010/main">
    <mc:Choice Requires="p14">
      <p:transition p14:dur="10" advClick="0" advTm="33000"/>
    </mc:Choice>
    <mc:Fallback xmlns="">
      <p:transition advClick="0" advTm="33000"/>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xfrm>
            <a:off x="6248400" y="6245225"/>
            <a:ext cx="2133600" cy="476250"/>
          </a:xfrm>
          <a:prstGeom prst="rect">
            <a:avLst/>
          </a:prstGeom>
          <a:ln/>
        </p:spPr>
        <p:txBody>
          <a:bodyPr/>
          <a:lstStyle>
            <a:lvl1pPr>
              <a:defRPr/>
            </a:lvl1pPr>
          </a:lstStyle>
          <a:p>
            <a:pPr>
              <a:defRPr/>
            </a:pPr>
            <a:fld id="{3F3C6EBF-3C02-4DD4-8B8B-219BF1323A1D}" type="datetime1">
              <a:rPr lang="en-US" smtClean="0"/>
              <a:t>2/7/2020</a:t>
            </a:fld>
            <a:endParaRPr lang="en-US" dirty="0"/>
          </a:p>
        </p:txBody>
      </p:sp>
      <p:sp>
        <p:nvSpPr>
          <p:cNvPr id="5" name="Rectangle 5"/>
          <p:cNvSpPr>
            <a:spLocks noGrp="1" noChangeArrowheads="1"/>
          </p:cNvSpPr>
          <p:nvPr>
            <p:ph type="ftr" sz="quarter" idx="11"/>
          </p:nvPr>
        </p:nvSpPr>
        <p:spPr>
          <a:xfrm>
            <a:off x="3124200" y="6245225"/>
            <a:ext cx="2895600" cy="476250"/>
          </a:xfrm>
          <a:prstGeom prst="rect">
            <a:avLst/>
          </a:prstGeom>
          <a:ln/>
        </p:spPr>
        <p:txBody>
          <a:bodyPr/>
          <a:lstStyle>
            <a:lvl1pPr>
              <a:defRPr/>
            </a:lvl1pPr>
          </a:lstStyle>
          <a:p>
            <a:pPr>
              <a:defRPr/>
            </a:pPr>
            <a:endParaRPr lang="en-US" dirty="0"/>
          </a:p>
        </p:txBody>
      </p:sp>
      <p:sp>
        <p:nvSpPr>
          <p:cNvPr id="8" name="Rectangle 6"/>
          <p:cNvSpPr>
            <a:spLocks noGrp="1" noChangeArrowheads="1"/>
          </p:cNvSpPr>
          <p:nvPr>
            <p:ph type="sldNum" sz="quarter" idx="12"/>
          </p:nvPr>
        </p:nvSpPr>
        <p:spPr>
          <a:xfrm>
            <a:off x="152400" y="6248400"/>
            <a:ext cx="609600" cy="476250"/>
          </a:xfrm>
          <a:ln/>
        </p:spPr>
        <p:txBody>
          <a:bodyPr/>
          <a:lstStyle>
            <a:lvl1pPr>
              <a:defRPr/>
            </a:lvl1pPr>
          </a:lstStyle>
          <a:p>
            <a:pPr>
              <a:defRPr/>
            </a:pPr>
            <a:fld id="{443C8C51-5C2C-4384-A700-77A3B77AC634}" type="slidenum">
              <a:rPr lang="en-US"/>
              <a:pPr>
                <a:defRPr/>
              </a:pPr>
              <a:t>‹#›</a:t>
            </a:fld>
            <a:endParaRPr lang="en-US" dirty="0"/>
          </a:p>
        </p:txBody>
      </p:sp>
    </p:spTree>
    <p:extLst>
      <p:ext uri="{BB962C8B-B14F-4D97-AF65-F5344CB8AC3E}">
        <p14:creationId xmlns:p14="http://schemas.microsoft.com/office/powerpoint/2010/main" val="3981975091"/>
      </p:ext>
    </p:extLst>
  </p:cSld>
  <p:clrMapOvr>
    <a:masterClrMapping/>
  </p:clrMapOvr>
  <mc:AlternateContent xmlns:mc="http://schemas.openxmlformats.org/markup-compatibility/2006" xmlns:p14="http://schemas.microsoft.com/office/powerpoint/2010/main">
    <mc:Choice Requires="p14">
      <p:transition p14:dur="10" advClick="0" advTm="33000"/>
    </mc:Choice>
    <mc:Fallback xmlns="">
      <p:transition advClick="0" advTm="33000"/>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457200" y="1905000"/>
            <a:ext cx="3962400" cy="42211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572000" y="1905000"/>
            <a:ext cx="3962400" cy="42211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noChangeArrowheads="1"/>
          </p:cNvSpPr>
          <p:nvPr>
            <p:ph type="dt" sz="half" idx="10"/>
          </p:nvPr>
        </p:nvSpPr>
        <p:spPr>
          <a:xfrm>
            <a:off x="6324600" y="6245225"/>
            <a:ext cx="2133600" cy="476250"/>
          </a:xfrm>
          <a:prstGeom prst="rect">
            <a:avLst/>
          </a:prstGeom>
          <a:ln/>
        </p:spPr>
        <p:txBody>
          <a:bodyPr/>
          <a:lstStyle>
            <a:lvl1pPr>
              <a:defRPr/>
            </a:lvl1pPr>
          </a:lstStyle>
          <a:p>
            <a:pPr>
              <a:defRPr/>
            </a:pPr>
            <a:fld id="{2D6746AF-CA28-4530-84C8-2E5990763A63}" type="datetime1">
              <a:rPr lang="en-US" smtClean="0"/>
              <a:t>2/7/2020</a:t>
            </a:fld>
            <a:endParaRPr lang="en-US" dirty="0"/>
          </a:p>
        </p:txBody>
      </p:sp>
      <p:sp>
        <p:nvSpPr>
          <p:cNvPr id="6" name="Footer Placeholder 5"/>
          <p:cNvSpPr>
            <a:spLocks noGrp="1" noChangeArrowheads="1"/>
          </p:cNvSpPr>
          <p:nvPr>
            <p:ph type="ftr" sz="quarter" idx="11"/>
          </p:nvPr>
        </p:nvSpPr>
        <p:spPr>
          <a:xfrm>
            <a:off x="3124200" y="6245225"/>
            <a:ext cx="2895600" cy="476250"/>
          </a:xfrm>
          <a:prstGeom prst="rect">
            <a:avLst/>
          </a:prstGeom>
          <a:ln/>
        </p:spPr>
        <p:txBody>
          <a:bodyPr/>
          <a:lstStyle>
            <a:lvl1pPr>
              <a:defRPr/>
            </a:lvl1pPr>
          </a:lstStyle>
          <a:p>
            <a:pPr>
              <a:defRPr/>
            </a:pPr>
            <a:endParaRPr lang="en-US" dirty="0"/>
          </a:p>
        </p:txBody>
      </p:sp>
      <p:sp>
        <p:nvSpPr>
          <p:cNvPr id="8" name="Rectangle 6"/>
          <p:cNvSpPr>
            <a:spLocks noGrp="1" noChangeArrowheads="1"/>
          </p:cNvSpPr>
          <p:nvPr>
            <p:ph type="sldNum" sz="quarter" idx="12"/>
          </p:nvPr>
        </p:nvSpPr>
        <p:spPr>
          <a:xfrm>
            <a:off x="152400" y="6248400"/>
            <a:ext cx="609600" cy="476250"/>
          </a:xfrm>
          <a:ln/>
        </p:spPr>
        <p:txBody>
          <a:bodyPr/>
          <a:lstStyle>
            <a:lvl1pPr>
              <a:defRPr/>
            </a:lvl1pPr>
          </a:lstStyle>
          <a:p>
            <a:pPr>
              <a:defRPr/>
            </a:pPr>
            <a:fld id="{443C8C51-5C2C-4384-A700-77A3B77AC634}" type="slidenum">
              <a:rPr lang="en-US"/>
              <a:pPr>
                <a:defRPr/>
              </a:pPr>
              <a:t>‹#›</a:t>
            </a:fld>
            <a:endParaRPr lang="en-US" dirty="0"/>
          </a:p>
        </p:txBody>
      </p:sp>
    </p:spTree>
    <p:extLst>
      <p:ext uri="{BB962C8B-B14F-4D97-AF65-F5344CB8AC3E}">
        <p14:creationId xmlns:p14="http://schemas.microsoft.com/office/powerpoint/2010/main" val="3749544177"/>
      </p:ext>
    </p:extLst>
  </p:cSld>
  <p:clrMapOvr>
    <a:masterClrMapping/>
  </p:clrMapOvr>
  <mc:AlternateContent xmlns:mc="http://schemas.openxmlformats.org/markup-compatibility/2006" xmlns:p14="http://schemas.microsoft.com/office/powerpoint/2010/main">
    <mc:Choice Requires="p14">
      <p:transition p14:dur="10" advClick="0" advTm="33000"/>
    </mc:Choice>
    <mc:Fallback xmlns="">
      <p:transition advClick="0" advTm="33000"/>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Rectangle 5"/>
          <p:cNvSpPr>
            <a:spLocks noGrp="1" noChangeArrowheads="1"/>
          </p:cNvSpPr>
          <p:nvPr>
            <p:ph type="ftr" sz="quarter" idx="11"/>
          </p:nvPr>
        </p:nvSpPr>
        <p:spPr>
          <a:xfrm>
            <a:off x="3124200" y="6245225"/>
            <a:ext cx="2895600" cy="476250"/>
          </a:xfrm>
          <a:prstGeom prst="rect">
            <a:avLst/>
          </a:prstGeom>
          <a:ln/>
        </p:spPr>
        <p:txBody>
          <a:bodyPr/>
          <a:lstStyle>
            <a:lvl1pPr>
              <a:defRPr/>
            </a:lvl1pPr>
          </a:lstStyle>
          <a:p>
            <a:pPr>
              <a:defRPr/>
            </a:pPr>
            <a:endParaRPr lang="en-US" dirty="0"/>
          </a:p>
        </p:txBody>
      </p:sp>
      <p:sp>
        <p:nvSpPr>
          <p:cNvPr id="10" name="Rectangle 6"/>
          <p:cNvSpPr>
            <a:spLocks noGrp="1" noChangeArrowheads="1"/>
          </p:cNvSpPr>
          <p:nvPr>
            <p:ph type="sldNum" sz="quarter" idx="12"/>
          </p:nvPr>
        </p:nvSpPr>
        <p:spPr>
          <a:xfrm>
            <a:off x="152400" y="6248400"/>
            <a:ext cx="609600" cy="476250"/>
          </a:xfrm>
          <a:ln/>
        </p:spPr>
        <p:txBody>
          <a:bodyPr/>
          <a:lstStyle>
            <a:lvl1pPr>
              <a:defRPr/>
            </a:lvl1pPr>
          </a:lstStyle>
          <a:p>
            <a:pPr>
              <a:defRPr/>
            </a:pPr>
            <a:fld id="{443C8C51-5C2C-4384-A700-77A3B77AC634}" type="slidenum">
              <a:rPr lang="en-US"/>
              <a:pPr>
                <a:defRPr/>
              </a:pPr>
              <a:t>‹#›</a:t>
            </a:fld>
            <a:endParaRPr lang="en-US" dirty="0"/>
          </a:p>
        </p:txBody>
      </p:sp>
    </p:spTree>
    <p:extLst>
      <p:ext uri="{BB962C8B-B14F-4D97-AF65-F5344CB8AC3E}">
        <p14:creationId xmlns:p14="http://schemas.microsoft.com/office/powerpoint/2010/main" val="2555087909"/>
      </p:ext>
    </p:extLst>
  </p:cSld>
  <p:clrMapOvr>
    <a:masterClrMapping/>
  </p:clrMapOvr>
  <mc:AlternateContent xmlns:mc="http://schemas.openxmlformats.org/markup-compatibility/2006" xmlns:p14="http://schemas.microsoft.com/office/powerpoint/2010/main">
    <mc:Choice Requires="p14">
      <p:transition p14:dur="10" advClick="0" advTm="33000"/>
    </mc:Choice>
    <mc:Fallback xmlns="">
      <p:transition advClick="0" advTm="33000"/>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457200" y="1905000"/>
            <a:ext cx="3962400" cy="42211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572000" y="1905000"/>
            <a:ext cx="3962400" cy="42211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noChangeArrowheads="1"/>
          </p:cNvSpPr>
          <p:nvPr>
            <p:ph type="dt" sz="half" idx="10"/>
          </p:nvPr>
        </p:nvSpPr>
        <p:spPr>
          <a:xfrm>
            <a:off x="6324600" y="6245225"/>
            <a:ext cx="2133600" cy="476250"/>
          </a:xfrm>
          <a:prstGeom prst="rect">
            <a:avLst/>
          </a:prstGeom>
          <a:ln/>
        </p:spPr>
        <p:txBody>
          <a:bodyPr/>
          <a:lstStyle>
            <a:lvl1pPr>
              <a:defRPr/>
            </a:lvl1pPr>
          </a:lstStyle>
          <a:p>
            <a:pPr>
              <a:defRPr/>
            </a:pPr>
            <a:endParaRPr lang="en-US"/>
          </a:p>
        </p:txBody>
      </p:sp>
      <p:sp>
        <p:nvSpPr>
          <p:cNvPr id="6" name="Footer Placeholder 5"/>
          <p:cNvSpPr>
            <a:spLocks noGrp="1" noChangeArrowheads="1"/>
          </p:cNvSpPr>
          <p:nvPr>
            <p:ph type="ftr" sz="quarter" idx="11"/>
          </p:nvPr>
        </p:nvSpPr>
        <p:spPr>
          <a:xfrm>
            <a:off x="3124200" y="6245225"/>
            <a:ext cx="2895600" cy="476250"/>
          </a:xfrm>
          <a:prstGeom prst="rect">
            <a:avLst/>
          </a:prstGeom>
          <a:ln/>
        </p:spPr>
        <p:txBody>
          <a:bodyPr/>
          <a:lstStyle>
            <a:lvl1pPr>
              <a:defRPr/>
            </a:lvl1pPr>
          </a:lstStyle>
          <a:p>
            <a:pPr>
              <a:defRPr/>
            </a:pPr>
            <a:endParaRPr lang="en-US"/>
          </a:p>
        </p:txBody>
      </p:sp>
      <p:sp>
        <p:nvSpPr>
          <p:cNvPr id="9" name="Slide Number Placeholder 3">
            <a:extLst>
              <a:ext uri="{FF2B5EF4-FFF2-40B4-BE49-F238E27FC236}">
                <a16:creationId xmlns:a16="http://schemas.microsoft.com/office/drawing/2014/main" id="{88D8B302-7C4B-46DA-9A36-C944A6AD4B37}"/>
              </a:ext>
            </a:extLst>
          </p:cNvPr>
          <p:cNvSpPr>
            <a:spLocks noGrp="1"/>
          </p:cNvSpPr>
          <p:nvPr>
            <p:ph type="sldNum" sz="quarter" idx="12"/>
          </p:nvPr>
        </p:nvSpPr>
        <p:spPr>
          <a:xfrm>
            <a:off x="1371600" y="6254749"/>
            <a:ext cx="685800" cy="476250"/>
          </a:xfrm>
          <a:prstGeom prst="rect">
            <a:avLst/>
          </a:prstGeom>
        </p:spPr>
        <p:txBody>
          <a:bodyPr/>
          <a:lstStyle/>
          <a:p>
            <a:pPr>
              <a:defRPr/>
            </a:pPr>
            <a:fld id="{843CCB1A-5FAC-44C2-A958-39EC00897567}" type="slidenum">
              <a:rPr lang="en-US"/>
              <a:pPr>
                <a:defRPr/>
              </a:pPr>
              <a:t>‹#›</a:t>
            </a:fld>
            <a:endParaRPr lang="en-US"/>
          </a:p>
        </p:txBody>
      </p:sp>
    </p:spTree>
    <p:extLst>
      <p:ext uri="{BB962C8B-B14F-4D97-AF65-F5344CB8AC3E}">
        <p14:creationId xmlns:p14="http://schemas.microsoft.com/office/powerpoint/2010/main" val="3032749070"/>
      </p:ext>
    </p:extLst>
  </p:cSld>
  <p:clrMapOvr>
    <a:masterClrMapping/>
  </p:clrMapOvr>
  <mc:AlternateContent xmlns:mc="http://schemas.openxmlformats.org/markup-compatibility/2006" xmlns:p14="http://schemas.microsoft.com/office/powerpoint/2010/main">
    <mc:Choice Requires="p14">
      <p:transition p14:dur="10" advClick="0" advTm="33000"/>
    </mc:Choice>
    <mc:Fallback xmlns="">
      <p:transition advClick="0" advTm="33000"/>
    </mc:Fallback>
  </mc:AlternateContent>
</p:sldLayout>
</file>

<file path=ppt/slideLayouts/slideLayout4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Rectangle 4"/>
          <p:cNvSpPr>
            <a:spLocks noGrp="1" noChangeArrowheads="1"/>
          </p:cNvSpPr>
          <p:nvPr>
            <p:ph type="dt" sz="half" idx="10"/>
          </p:nvPr>
        </p:nvSpPr>
        <p:spPr>
          <a:xfrm>
            <a:off x="457200" y="6245225"/>
            <a:ext cx="2133600" cy="476250"/>
          </a:xfrm>
          <a:prstGeom prst="rect">
            <a:avLst/>
          </a:prstGeom>
          <a:ln/>
        </p:spPr>
        <p:txBody>
          <a:bodyPr/>
          <a:lstStyle>
            <a:lvl1pPr>
              <a:defRPr/>
            </a:lvl1pPr>
          </a:lstStyle>
          <a:p>
            <a:pPr>
              <a:defRPr/>
            </a:pPr>
            <a:fld id="{C6777176-2739-470A-BB06-E2E689FC6F64}" type="datetime1">
              <a:rPr lang="en-US" smtClean="0"/>
              <a:t>2/7/2020</a:t>
            </a:fld>
            <a:endParaRPr lang="en-US" dirty="0"/>
          </a:p>
        </p:txBody>
      </p:sp>
      <p:sp>
        <p:nvSpPr>
          <p:cNvPr id="4" name="Rectangle 5"/>
          <p:cNvSpPr>
            <a:spLocks noGrp="1" noChangeArrowheads="1"/>
          </p:cNvSpPr>
          <p:nvPr>
            <p:ph type="ftr" sz="quarter" idx="11"/>
          </p:nvPr>
        </p:nvSpPr>
        <p:spPr>
          <a:xfrm>
            <a:off x="3124200" y="6245225"/>
            <a:ext cx="2895600" cy="476250"/>
          </a:xfrm>
          <a:prstGeom prst="rect">
            <a:avLst/>
          </a:prstGeom>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xfrm>
            <a:off x="152400" y="6248400"/>
            <a:ext cx="609600" cy="476250"/>
          </a:xfrm>
          <a:ln/>
        </p:spPr>
        <p:txBody>
          <a:bodyPr/>
          <a:lstStyle>
            <a:lvl1pPr>
              <a:defRPr/>
            </a:lvl1pPr>
          </a:lstStyle>
          <a:p>
            <a:pPr>
              <a:defRPr/>
            </a:pPr>
            <a:fld id="{443C8C51-5C2C-4384-A700-77A3B77AC634}" type="slidenum">
              <a:rPr lang="en-US"/>
              <a:pPr>
                <a:defRPr/>
              </a:pPr>
              <a:t>‹#›</a:t>
            </a:fld>
            <a:endParaRPr lang="en-US" dirty="0"/>
          </a:p>
        </p:txBody>
      </p:sp>
    </p:spTree>
    <p:extLst>
      <p:ext uri="{BB962C8B-B14F-4D97-AF65-F5344CB8AC3E}">
        <p14:creationId xmlns:p14="http://schemas.microsoft.com/office/powerpoint/2010/main" val="3785040599"/>
      </p:ext>
    </p:extLst>
  </p:cSld>
  <p:clrMapOvr>
    <a:masterClrMapping/>
  </p:clrMapOvr>
  <mc:AlternateContent xmlns:mc="http://schemas.openxmlformats.org/markup-compatibility/2006" xmlns:p14="http://schemas.microsoft.com/office/powerpoint/2010/main">
    <mc:Choice Requires="p14">
      <p:transition p14:dur="10" advClick="0" advTm="33000"/>
    </mc:Choice>
    <mc:Fallback xmlns="">
      <p:transition advClick="0" advTm="33000"/>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xfrm>
            <a:off x="457200" y="6245225"/>
            <a:ext cx="2133600" cy="476250"/>
          </a:xfrm>
          <a:prstGeom prst="rect">
            <a:avLst/>
          </a:prstGeom>
          <a:ln/>
        </p:spPr>
        <p:txBody>
          <a:bodyPr/>
          <a:lstStyle>
            <a:lvl1pPr>
              <a:defRPr/>
            </a:lvl1pPr>
          </a:lstStyle>
          <a:p>
            <a:pPr>
              <a:defRPr/>
            </a:pPr>
            <a:fld id="{3B48CF64-F7E7-4F6D-A7A4-4E8CFE5C5B33}" type="datetime1">
              <a:rPr lang="en-US" smtClean="0"/>
              <a:t>2/7/2020</a:t>
            </a:fld>
            <a:endParaRPr lang="en-US" dirty="0"/>
          </a:p>
        </p:txBody>
      </p:sp>
      <p:sp>
        <p:nvSpPr>
          <p:cNvPr id="3" name="Rectangle 5"/>
          <p:cNvSpPr>
            <a:spLocks noGrp="1" noChangeArrowheads="1"/>
          </p:cNvSpPr>
          <p:nvPr>
            <p:ph type="ftr" sz="quarter" idx="11"/>
          </p:nvPr>
        </p:nvSpPr>
        <p:spPr>
          <a:xfrm>
            <a:off x="3124200" y="6245225"/>
            <a:ext cx="2895600" cy="476250"/>
          </a:xfrm>
          <a:prstGeom prst="rect">
            <a:avLst/>
          </a:prstGeom>
          <a:ln/>
        </p:spPr>
        <p:txBody>
          <a:bodyPr/>
          <a:lstStyle>
            <a:lvl1pPr>
              <a:defRPr/>
            </a:lvl1pPr>
          </a:lstStyle>
          <a:p>
            <a:pPr>
              <a:defRPr/>
            </a:pPr>
            <a:endParaRPr lang="en-US" dirty="0"/>
          </a:p>
        </p:txBody>
      </p:sp>
      <p:sp>
        <p:nvSpPr>
          <p:cNvPr id="5" name="Rectangle 6"/>
          <p:cNvSpPr>
            <a:spLocks noGrp="1" noChangeArrowheads="1"/>
          </p:cNvSpPr>
          <p:nvPr>
            <p:ph type="sldNum" sz="quarter" idx="12"/>
          </p:nvPr>
        </p:nvSpPr>
        <p:spPr>
          <a:xfrm>
            <a:off x="152400" y="6248400"/>
            <a:ext cx="609600" cy="476250"/>
          </a:xfrm>
          <a:ln/>
        </p:spPr>
        <p:txBody>
          <a:bodyPr/>
          <a:lstStyle>
            <a:lvl1pPr>
              <a:defRPr/>
            </a:lvl1pPr>
          </a:lstStyle>
          <a:p>
            <a:pPr>
              <a:defRPr/>
            </a:pPr>
            <a:fld id="{443C8C51-5C2C-4384-A700-77A3B77AC634}" type="slidenum">
              <a:rPr lang="en-US"/>
              <a:pPr>
                <a:defRPr/>
              </a:pPr>
              <a:t>‹#›</a:t>
            </a:fld>
            <a:endParaRPr lang="en-US" dirty="0"/>
          </a:p>
        </p:txBody>
      </p:sp>
    </p:spTree>
    <p:extLst>
      <p:ext uri="{BB962C8B-B14F-4D97-AF65-F5344CB8AC3E}">
        <p14:creationId xmlns:p14="http://schemas.microsoft.com/office/powerpoint/2010/main" val="4053560314"/>
      </p:ext>
    </p:extLst>
  </p:cSld>
  <p:clrMapOvr>
    <a:masterClrMapping/>
  </p:clrMapOvr>
  <mc:AlternateContent xmlns:mc="http://schemas.openxmlformats.org/markup-compatibility/2006" xmlns:p14="http://schemas.microsoft.com/office/powerpoint/2010/main">
    <mc:Choice Requires="p14">
      <p:transition p14:dur="10" advClick="0" advTm="33000"/>
    </mc:Choice>
    <mc:Fallback xmlns="">
      <p:transition advClick="0" advTm="33000"/>
    </mc:Fallback>
  </mc:AlternateContent>
</p:sldLayout>
</file>

<file path=ppt/slideLayouts/slideLayout4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noChangeArrowheads="1"/>
          </p:cNvSpPr>
          <p:nvPr>
            <p:ph type="dt" sz="half" idx="10"/>
          </p:nvPr>
        </p:nvSpPr>
        <p:spPr>
          <a:xfrm>
            <a:off x="457200" y="6245225"/>
            <a:ext cx="2133600" cy="476250"/>
          </a:xfrm>
          <a:prstGeom prst="rect">
            <a:avLst/>
          </a:prstGeom>
          <a:ln/>
        </p:spPr>
        <p:txBody>
          <a:bodyPr/>
          <a:lstStyle>
            <a:lvl1pPr>
              <a:defRPr/>
            </a:lvl1pPr>
          </a:lstStyle>
          <a:p>
            <a:pPr>
              <a:defRPr/>
            </a:pPr>
            <a:fld id="{16484885-4741-4861-8F29-2BD69796A4C6}" type="datetime1">
              <a:rPr lang="en-US" smtClean="0"/>
              <a:t>2/7/2020</a:t>
            </a:fld>
            <a:endParaRPr lang="en-US" dirty="0"/>
          </a:p>
        </p:txBody>
      </p:sp>
      <p:sp>
        <p:nvSpPr>
          <p:cNvPr id="6" name="Footer Placeholder 5"/>
          <p:cNvSpPr>
            <a:spLocks noGrp="1" noChangeArrowheads="1"/>
          </p:cNvSpPr>
          <p:nvPr>
            <p:ph type="ftr" sz="quarter" idx="11"/>
          </p:nvPr>
        </p:nvSpPr>
        <p:spPr>
          <a:xfrm>
            <a:off x="3124200" y="6245225"/>
            <a:ext cx="2895600" cy="476250"/>
          </a:xfrm>
          <a:prstGeom prst="rect">
            <a:avLst/>
          </a:prstGeom>
          <a:ln/>
        </p:spPr>
        <p:txBody>
          <a:bodyPr/>
          <a:lstStyle>
            <a:lvl1pPr>
              <a:defRPr/>
            </a:lvl1pPr>
          </a:lstStyle>
          <a:p>
            <a:pPr>
              <a:defRPr/>
            </a:pPr>
            <a:endParaRPr lang="en-US" dirty="0"/>
          </a:p>
        </p:txBody>
      </p:sp>
      <p:sp>
        <p:nvSpPr>
          <p:cNvPr id="8" name="Rectangle 6"/>
          <p:cNvSpPr>
            <a:spLocks noGrp="1" noChangeArrowheads="1"/>
          </p:cNvSpPr>
          <p:nvPr>
            <p:ph type="sldNum" sz="quarter" idx="12"/>
          </p:nvPr>
        </p:nvSpPr>
        <p:spPr>
          <a:xfrm>
            <a:off x="152400" y="6248400"/>
            <a:ext cx="609600" cy="476250"/>
          </a:xfrm>
          <a:ln/>
        </p:spPr>
        <p:txBody>
          <a:bodyPr/>
          <a:lstStyle>
            <a:lvl1pPr>
              <a:defRPr/>
            </a:lvl1pPr>
          </a:lstStyle>
          <a:p>
            <a:pPr>
              <a:defRPr/>
            </a:pPr>
            <a:fld id="{443C8C51-5C2C-4384-A700-77A3B77AC634}" type="slidenum">
              <a:rPr lang="en-US"/>
              <a:pPr>
                <a:defRPr/>
              </a:pPr>
              <a:t>‹#›</a:t>
            </a:fld>
            <a:endParaRPr lang="en-US" dirty="0"/>
          </a:p>
        </p:txBody>
      </p:sp>
    </p:spTree>
    <p:extLst>
      <p:ext uri="{BB962C8B-B14F-4D97-AF65-F5344CB8AC3E}">
        <p14:creationId xmlns:p14="http://schemas.microsoft.com/office/powerpoint/2010/main" val="3872298152"/>
      </p:ext>
    </p:extLst>
  </p:cSld>
  <p:clrMapOvr>
    <a:masterClrMapping/>
  </p:clrMapOvr>
  <mc:AlternateContent xmlns:mc="http://schemas.openxmlformats.org/markup-compatibility/2006" xmlns:p14="http://schemas.microsoft.com/office/powerpoint/2010/main">
    <mc:Choice Requires="p14">
      <p:transition p14:dur="10" advClick="0" advTm="33000"/>
    </mc:Choice>
    <mc:Fallback xmlns="">
      <p:transition advClick="0" advTm="33000"/>
    </mc:Fallback>
  </mc:AlternateContent>
</p:sldLayout>
</file>

<file path=ppt/slideLayouts/slideLayout4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noChangeArrowheads="1"/>
          </p:cNvSpPr>
          <p:nvPr>
            <p:ph type="dt" sz="half" idx="10"/>
          </p:nvPr>
        </p:nvSpPr>
        <p:spPr>
          <a:xfrm>
            <a:off x="457200" y="6245225"/>
            <a:ext cx="2133600" cy="476250"/>
          </a:xfrm>
          <a:prstGeom prst="rect">
            <a:avLst/>
          </a:prstGeom>
          <a:ln/>
        </p:spPr>
        <p:txBody>
          <a:bodyPr/>
          <a:lstStyle>
            <a:lvl1pPr>
              <a:defRPr/>
            </a:lvl1pPr>
          </a:lstStyle>
          <a:p>
            <a:pPr>
              <a:defRPr/>
            </a:pPr>
            <a:fld id="{D8B7CDF3-7ED8-4356-AA91-7A4996C809F4}" type="datetime1">
              <a:rPr lang="en-US" smtClean="0"/>
              <a:t>2/7/2020</a:t>
            </a:fld>
            <a:endParaRPr lang="en-US" dirty="0"/>
          </a:p>
        </p:txBody>
      </p:sp>
      <p:sp>
        <p:nvSpPr>
          <p:cNvPr id="6" name="Footer Placeholder 5"/>
          <p:cNvSpPr>
            <a:spLocks noGrp="1" noChangeArrowheads="1"/>
          </p:cNvSpPr>
          <p:nvPr>
            <p:ph type="ftr" sz="quarter" idx="11"/>
          </p:nvPr>
        </p:nvSpPr>
        <p:spPr>
          <a:xfrm>
            <a:off x="3124200" y="6245225"/>
            <a:ext cx="2895600" cy="476250"/>
          </a:xfrm>
          <a:prstGeom prst="rect">
            <a:avLst/>
          </a:prstGeom>
          <a:ln/>
        </p:spPr>
        <p:txBody>
          <a:bodyPr/>
          <a:lstStyle>
            <a:lvl1pPr>
              <a:defRPr/>
            </a:lvl1pPr>
          </a:lstStyle>
          <a:p>
            <a:pPr>
              <a:defRPr/>
            </a:pPr>
            <a:endParaRPr lang="en-US" dirty="0"/>
          </a:p>
        </p:txBody>
      </p:sp>
      <p:sp>
        <p:nvSpPr>
          <p:cNvPr id="8" name="Rectangle 6"/>
          <p:cNvSpPr>
            <a:spLocks noGrp="1" noChangeArrowheads="1"/>
          </p:cNvSpPr>
          <p:nvPr>
            <p:ph type="sldNum" sz="quarter" idx="12"/>
          </p:nvPr>
        </p:nvSpPr>
        <p:spPr>
          <a:xfrm>
            <a:off x="152400" y="6248400"/>
            <a:ext cx="609600" cy="476250"/>
          </a:xfrm>
          <a:ln/>
        </p:spPr>
        <p:txBody>
          <a:bodyPr/>
          <a:lstStyle>
            <a:lvl1pPr>
              <a:defRPr/>
            </a:lvl1pPr>
          </a:lstStyle>
          <a:p>
            <a:pPr>
              <a:defRPr/>
            </a:pPr>
            <a:fld id="{443C8C51-5C2C-4384-A700-77A3B77AC634}" type="slidenum">
              <a:rPr lang="en-US"/>
              <a:pPr>
                <a:defRPr/>
              </a:pPr>
              <a:t>‹#›</a:t>
            </a:fld>
            <a:endParaRPr lang="en-US" dirty="0"/>
          </a:p>
        </p:txBody>
      </p:sp>
    </p:spTree>
    <p:extLst>
      <p:ext uri="{BB962C8B-B14F-4D97-AF65-F5344CB8AC3E}">
        <p14:creationId xmlns:p14="http://schemas.microsoft.com/office/powerpoint/2010/main" val="3490719734"/>
      </p:ext>
    </p:extLst>
  </p:cSld>
  <p:clrMapOvr>
    <a:masterClrMapping/>
  </p:clrMapOvr>
  <mc:AlternateContent xmlns:mc="http://schemas.openxmlformats.org/markup-compatibility/2006" xmlns:p14="http://schemas.microsoft.com/office/powerpoint/2010/main">
    <mc:Choice Requires="p14">
      <p:transition p14:dur="10" advClick="0" advTm="33000"/>
    </mc:Choice>
    <mc:Fallback xmlns="">
      <p:transition advClick="0" advTm="33000"/>
    </mc:Fallback>
  </mc:AlternateContent>
</p:sldLayout>
</file>

<file path=ppt/slideLayouts/slideLayout4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xfrm>
            <a:off x="457200" y="6245225"/>
            <a:ext cx="2133600" cy="476250"/>
          </a:xfrm>
          <a:prstGeom prst="rect">
            <a:avLst/>
          </a:prstGeom>
          <a:ln/>
        </p:spPr>
        <p:txBody>
          <a:bodyPr/>
          <a:lstStyle>
            <a:lvl1pPr>
              <a:defRPr/>
            </a:lvl1pPr>
          </a:lstStyle>
          <a:p>
            <a:pPr>
              <a:defRPr/>
            </a:pPr>
            <a:fld id="{41E01274-44E3-4CE8-B8DC-5EB34C360BDE}" type="datetime1">
              <a:rPr lang="en-US" smtClean="0"/>
              <a:t>2/7/2020</a:t>
            </a:fld>
            <a:endParaRPr lang="en-US" dirty="0"/>
          </a:p>
        </p:txBody>
      </p:sp>
      <p:sp>
        <p:nvSpPr>
          <p:cNvPr id="5" name="Rectangle 5"/>
          <p:cNvSpPr>
            <a:spLocks noGrp="1" noChangeArrowheads="1"/>
          </p:cNvSpPr>
          <p:nvPr>
            <p:ph type="ftr" sz="quarter" idx="11"/>
          </p:nvPr>
        </p:nvSpPr>
        <p:spPr>
          <a:xfrm>
            <a:off x="3124200" y="6245225"/>
            <a:ext cx="2895600" cy="476250"/>
          </a:xfrm>
          <a:prstGeom prst="rect">
            <a:avLst/>
          </a:prstGeom>
          <a:ln/>
        </p:spPr>
        <p:txBody>
          <a:bodyPr/>
          <a:lstStyle>
            <a:lvl1pPr>
              <a:defRPr/>
            </a:lvl1pPr>
          </a:lstStyle>
          <a:p>
            <a:pPr>
              <a:defRPr/>
            </a:pPr>
            <a:endParaRPr lang="en-US" dirty="0"/>
          </a:p>
        </p:txBody>
      </p:sp>
      <p:sp>
        <p:nvSpPr>
          <p:cNvPr id="7" name="Rectangle 6"/>
          <p:cNvSpPr>
            <a:spLocks noGrp="1" noChangeArrowheads="1"/>
          </p:cNvSpPr>
          <p:nvPr>
            <p:ph type="sldNum" sz="quarter" idx="12"/>
          </p:nvPr>
        </p:nvSpPr>
        <p:spPr>
          <a:xfrm>
            <a:off x="152400" y="6248400"/>
            <a:ext cx="609600" cy="476250"/>
          </a:xfrm>
          <a:ln/>
        </p:spPr>
        <p:txBody>
          <a:bodyPr/>
          <a:lstStyle>
            <a:lvl1pPr>
              <a:defRPr/>
            </a:lvl1pPr>
          </a:lstStyle>
          <a:p>
            <a:pPr>
              <a:defRPr/>
            </a:pPr>
            <a:fld id="{443C8C51-5C2C-4384-A700-77A3B77AC634}" type="slidenum">
              <a:rPr lang="en-US"/>
              <a:pPr>
                <a:defRPr/>
              </a:pPr>
              <a:t>‹#›</a:t>
            </a:fld>
            <a:endParaRPr lang="en-US" dirty="0"/>
          </a:p>
        </p:txBody>
      </p:sp>
    </p:spTree>
    <p:extLst>
      <p:ext uri="{BB962C8B-B14F-4D97-AF65-F5344CB8AC3E}">
        <p14:creationId xmlns:p14="http://schemas.microsoft.com/office/powerpoint/2010/main" val="3011453932"/>
      </p:ext>
    </p:extLst>
  </p:cSld>
  <p:clrMapOvr>
    <a:masterClrMapping/>
  </p:clrMapOvr>
  <mc:AlternateContent xmlns:mc="http://schemas.openxmlformats.org/markup-compatibility/2006" xmlns:p14="http://schemas.microsoft.com/office/powerpoint/2010/main">
    <mc:Choice Requires="p14">
      <p:transition p14:dur="10" advClick="0" advTm="33000"/>
    </mc:Choice>
    <mc:Fallback xmlns="">
      <p:transition advClick="0" advTm="33000"/>
    </mc:Fallback>
  </mc:AlternateContent>
</p:sldLayout>
</file>

<file path=ppt/slideLayouts/slideLayout4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xfrm>
            <a:off x="457200" y="6245225"/>
            <a:ext cx="2133600" cy="476250"/>
          </a:xfrm>
          <a:prstGeom prst="rect">
            <a:avLst/>
          </a:prstGeom>
          <a:ln/>
        </p:spPr>
        <p:txBody>
          <a:bodyPr/>
          <a:lstStyle>
            <a:lvl1pPr>
              <a:defRPr/>
            </a:lvl1pPr>
          </a:lstStyle>
          <a:p>
            <a:pPr>
              <a:defRPr/>
            </a:pPr>
            <a:fld id="{E3D57C64-376D-4B57-8922-33968FFD699F}" type="datetime1">
              <a:rPr lang="en-US" smtClean="0"/>
              <a:t>2/7/2020</a:t>
            </a:fld>
            <a:endParaRPr lang="en-US" dirty="0"/>
          </a:p>
        </p:txBody>
      </p:sp>
      <p:sp>
        <p:nvSpPr>
          <p:cNvPr id="5" name="Rectangle 5"/>
          <p:cNvSpPr>
            <a:spLocks noGrp="1" noChangeArrowheads="1"/>
          </p:cNvSpPr>
          <p:nvPr>
            <p:ph type="ftr" sz="quarter" idx="11"/>
          </p:nvPr>
        </p:nvSpPr>
        <p:spPr>
          <a:xfrm>
            <a:off x="3124200" y="6245225"/>
            <a:ext cx="2895600" cy="476250"/>
          </a:xfrm>
          <a:prstGeom prst="rect">
            <a:avLst/>
          </a:prstGeom>
          <a:ln/>
        </p:spPr>
        <p:txBody>
          <a:bodyPr/>
          <a:lstStyle>
            <a:lvl1pPr>
              <a:defRPr/>
            </a:lvl1pPr>
          </a:lstStyle>
          <a:p>
            <a:pPr>
              <a:defRPr/>
            </a:pPr>
            <a:endParaRPr lang="en-US" dirty="0"/>
          </a:p>
        </p:txBody>
      </p:sp>
      <p:sp>
        <p:nvSpPr>
          <p:cNvPr id="7" name="Rectangle 6"/>
          <p:cNvSpPr>
            <a:spLocks noGrp="1" noChangeArrowheads="1"/>
          </p:cNvSpPr>
          <p:nvPr>
            <p:ph type="sldNum" sz="quarter" idx="12"/>
          </p:nvPr>
        </p:nvSpPr>
        <p:spPr>
          <a:xfrm>
            <a:off x="152400" y="6248400"/>
            <a:ext cx="609600" cy="476250"/>
          </a:xfrm>
          <a:ln/>
        </p:spPr>
        <p:txBody>
          <a:bodyPr/>
          <a:lstStyle>
            <a:lvl1pPr>
              <a:defRPr/>
            </a:lvl1pPr>
          </a:lstStyle>
          <a:p>
            <a:pPr>
              <a:defRPr/>
            </a:pPr>
            <a:fld id="{443C8C51-5C2C-4384-A700-77A3B77AC634}" type="slidenum">
              <a:rPr lang="en-US"/>
              <a:pPr>
                <a:defRPr/>
              </a:pPr>
              <a:t>‹#›</a:t>
            </a:fld>
            <a:endParaRPr lang="en-US" dirty="0"/>
          </a:p>
        </p:txBody>
      </p:sp>
    </p:spTree>
    <p:extLst>
      <p:ext uri="{BB962C8B-B14F-4D97-AF65-F5344CB8AC3E}">
        <p14:creationId xmlns:p14="http://schemas.microsoft.com/office/powerpoint/2010/main" val="3011357015"/>
      </p:ext>
    </p:extLst>
  </p:cSld>
  <p:clrMapOvr>
    <a:masterClrMapping/>
  </p:clrMapOvr>
  <mc:AlternateContent xmlns:mc="http://schemas.openxmlformats.org/markup-compatibility/2006" xmlns:p14="http://schemas.microsoft.com/office/powerpoint/2010/main">
    <mc:Choice Requires="p14">
      <p:transition p14:dur="10" advClick="0" advTm="33000"/>
    </mc:Choice>
    <mc:Fallback xmlns="">
      <p:transition advClick="0" advTm="33000"/>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Rectangle 5"/>
          <p:cNvSpPr>
            <a:spLocks noGrp="1" noChangeArrowheads="1"/>
          </p:cNvSpPr>
          <p:nvPr>
            <p:ph type="ftr" sz="quarter" idx="11"/>
          </p:nvPr>
        </p:nvSpPr>
        <p:spPr>
          <a:xfrm>
            <a:off x="3124200" y="6245225"/>
            <a:ext cx="2895600" cy="476250"/>
          </a:xfrm>
          <a:prstGeom prst="rect">
            <a:avLst/>
          </a:prstGeom>
          <a:ln/>
        </p:spPr>
        <p:txBody>
          <a:bodyPr/>
          <a:lstStyle>
            <a:lvl1pPr>
              <a:defRPr/>
            </a:lvl1pPr>
          </a:lstStyle>
          <a:p>
            <a:pPr>
              <a:defRPr/>
            </a:pPr>
            <a:endParaRPr lang="en-US"/>
          </a:p>
        </p:txBody>
      </p:sp>
      <p:sp>
        <p:nvSpPr>
          <p:cNvPr id="9" name="Slide Number Placeholder 3">
            <a:extLst>
              <a:ext uri="{FF2B5EF4-FFF2-40B4-BE49-F238E27FC236}">
                <a16:creationId xmlns:a16="http://schemas.microsoft.com/office/drawing/2014/main" id="{979B1757-1528-4994-9FFD-D9EB86A6048D}"/>
              </a:ext>
            </a:extLst>
          </p:cNvPr>
          <p:cNvSpPr>
            <a:spLocks noGrp="1"/>
          </p:cNvSpPr>
          <p:nvPr>
            <p:ph type="sldNum" sz="quarter" idx="10"/>
          </p:nvPr>
        </p:nvSpPr>
        <p:spPr>
          <a:xfrm>
            <a:off x="1371600" y="6254749"/>
            <a:ext cx="685800" cy="476250"/>
          </a:xfrm>
          <a:prstGeom prst="rect">
            <a:avLst/>
          </a:prstGeom>
        </p:spPr>
        <p:txBody>
          <a:bodyPr/>
          <a:lstStyle/>
          <a:p>
            <a:pPr>
              <a:defRPr/>
            </a:pPr>
            <a:fld id="{843CCB1A-5FAC-44C2-A958-39EC00897567}" type="slidenum">
              <a:rPr lang="en-US"/>
              <a:pPr>
                <a:defRPr/>
              </a:pPr>
              <a:t>‹#›</a:t>
            </a:fld>
            <a:endParaRPr lang="en-US"/>
          </a:p>
        </p:txBody>
      </p:sp>
    </p:spTree>
    <p:extLst>
      <p:ext uri="{BB962C8B-B14F-4D97-AF65-F5344CB8AC3E}">
        <p14:creationId xmlns:p14="http://schemas.microsoft.com/office/powerpoint/2010/main" val="3817518301"/>
      </p:ext>
    </p:extLst>
  </p:cSld>
  <p:clrMapOvr>
    <a:masterClrMapping/>
  </p:clrMapOvr>
  <mc:AlternateContent xmlns:mc="http://schemas.openxmlformats.org/markup-compatibility/2006" xmlns:p14="http://schemas.microsoft.com/office/powerpoint/2010/main">
    <mc:Choice Requires="p14">
      <p:transition p14:dur="10" advClick="0" advTm="33000"/>
    </mc:Choice>
    <mc:Fallback xmlns="">
      <p:transition advClick="0" advTm="33000"/>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4" name="Rectangle 5"/>
          <p:cNvSpPr>
            <a:spLocks noGrp="1" noChangeArrowheads="1"/>
          </p:cNvSpPr>
          <p:nvPr>
            <p:ph type="ftr" sz="quarter" idx="11"/>
          </p:nvPr>
        </p:nvSpPr>
        <p:spPr>
          <a:xfrm>
            <a:off x="3124200" y="6245225"/>
            <a:ext cx="2895600" cy="476250"/>
          </a:xfrm>
          <a:prstGeom prst="rect">
            <a:avLst/>
          </a:prstGeom>
          <a:ln/>
        </p:spPr>
        <p:txBody>
          <a:bodyPr/>
          <a:lstStyle>
            <a:lvl1pPr>
              <a:defRPr/>
            </a:lvl1pPr>
          </a:lstStyle>
          <a:p>
            <a:pPr>
              <a:defRPr/>
            </a:pPr>
            <a:endParaRPr lang="en-US"/>
          </a:p>
        </p:txBody>
      </p:sp>
      <p:sp>
        <p:nvSpPr>
          <p:cNvPr id="5" name="Slide Number Placeholder 3">
            <a:extLst>
              <a:ext uri="{FF2B5EF4-FFF2-40B4-BE49-F238E27FC236}">
                <a16:creationId xmlns:a16="http://schemas.microsoft.com/office/drawing/2014/main" id="{E7295D8D-6F92-4035-A152-926CC3F86CE8}"/>
              </a:ext>
            </a:extLst>
          </p:cNvPr>
          <p:cNvSpPr>
            <a:spLocks noGrp="1"/>
          </p:cNvSpPr>
          <p:nvPr>
            <p:ph type="sldNum" sz="quarter" idx="10"/>
          </p:nvPr>
        </p:nvSpPr>
        <p:spPr>
          <a:xfrm>
            <a:off x="1371600" y="6254749"/>
            <a:ext cx="685800" cy="476250"/>
          </a:xfrm>
          <a:prstGeom prst="rect">
            <a:avLst/>
          </a:prstGeom>
        </p:spPr>
        <p:txBody>
          <a:bodyPr/>
          <a:lstStyle/>
          <a:p>
            <a:pPr>
              <a:defRPr/>
            </a:pPr>
            <a:fld id="{843CCB1A-5FAC-44C2-A958-39EC00897567}" type="slidenum">
              <a:rPr lang="en-US"/>
              <a:pPr>
                <a:defRPr/>
              </a:pPr>
              <a:t>‹#›</a:t>
            </a:fld>
            <a:endParaRPr lang="en-US"/>
          </a:p>
        </p:txBody>
      </p:sp>
    </p:spTree>
    <p:extLst>
      <p:ext uri="{BB962C8B-B14F-4D97-AF65-F5344CB8AC3E}">
        <p14:creationId xmlns:p14="http://schemas.microsoft.com/office/powerpoint/2010/main" val="737910124"/>
      </p:ext>
    </p:extLst>
  </p:cSld>
  <p:clrMapOvr>
    <a:masterClrMapping/>
  </p:clrMapOvr>
  <mc:AlternateContent xmlns:mc="http://schemas.openxmlformats.org/markup-compatibility/2006" xmlns:p14="http://schemas.microsoft.com/office/powerpoint/2010/main">
    <mc:Choice Requires="p14">
      <p:transition p14:dur="10" advClick="0" advTm="33000"/>
    </mc:Choice>
    <mc:Fallback xmlns="">
      <p:transition advClick="0" advTm="33000"/>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Rectangle 5"/>
          <p:cNvSpPr>
            <a:spLocks noGrp="1" noChangeArrowheads="1"/>
          </p:cNvSpPr>
          <p:nvPr>
            <p:ph type="ftr" sz="quarter" idx="11"/>
          </p:nvPr>
        </p:nvSpPr>
        <p:spPr>
          <a:xfrm>
            <a:off x="3124200" y="6245225"/>
            <a:ext cx="2895600" cy="476250"/>
          </a:xfrm>
          <a:prstGeom prst="rect">
            <a:avLst/>
          </a:prstGeom>
          <a:ln/>
        </p:spPr>
        <p:txBody>
          <a:bodyPr/>
          <a:lstStyle>
            <a:lvl1pPr>
              <a:defRPr/>
            </a:lvl1pPr>
          </a:lstStyle>
          <a:p>
            <a:pPr>
              <a:defRPr/>
            </a:pPr>
            <a:endParaRPr lang="en-US"/>
          </a:p>
        </p:txBody>
      </p:sp>
      <p:sp>
        <p:nvSpPr>
          <p:cNvPr id="4" name="Slide Number Placeholder 3">
            <a:extLst>
              <a:ext uri="{FF2B5EF4-FFF2-40B4-BE49-F238E27FC236}">
                <a16:creationId xmlns:a16="http://schemas.microsoft.com/office/drawing/2014/main" id="{7693A9EC-ADB4-462B-A331-F94C96B4AF60}"/>
              </a:ext>
            </a:extLst>
          </p:cNvPr>
          <p:cNvSpPr>
            <a:spLocks noGrp="1"/>
          </p:cNvSpPr>
          <p:nvPr>
            <p:ph type="sldNum" sz="quarter" idx="10"/>
          </p:nvPr>
        </p:nvSpPr>
        <p:spPr>
          <a:xfrm>
            <a:off x="1371600" y="6254749"/>
            <a:ext cx="685800" cy="476250"/>
          </a:xfrm>
          <a:prstGeom prst="rect">
            <a:avLst/>
          </a:prstGeom>
        </p:spPr>
        <p:txBody>
          <a:bodyPr/>
          <a:lstStyle/>
          <a:p>
            <a:pPr>
              <a:defRPr/>
            </a:pPr>
            <a:fld id="{843CCB1A-5FAC-44C2-A958-39EC00897567}" type="slidenum">
              <a:rPr lang="en-US"/>
              <a:pPr>
                <a:defRPr/>
              </a:pPr>
              <a:t>‹#›</a:t>
            </a:fld>
            <a:endParaRPr lang="en-US"/>
          </a:p>
        </p:txBody>
      </p:sp>
    </p:spTree>
    <p:extLst>
      <p:ext uri="{BB962C8B-B14F-4D97-AF65-F5344CB8AC3E}">
        <p14:creationId xmlns:p14="http://schemas.microsoft.com/office/powerpoint/2010/main" val="2702225491"/>
      </p:ext>
    </p:extLst>
  </p:cSld>
  <p:clrMapOvr>
    <a:masterClrMapping/>
  </p:clrMapOvr>
  <mc:AlternateContent xmlns:mc="http://schemas.openxmlformats.org/markup-compatibility/2006" xmlns:p14="http://schemas.microsoft.com/office/powerpoint/2010/main">
    <mc:Choice Requires="p14">
      <p:transition p14:dur="10" advClick="0" advTm="33000"/>
    </mc:Choice>
    <mc:Fallback xmlns="">
      <p:transition advClick="0" advTm="33000"/>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6" name="Footer Placeholder 5"/>
          <p:cNvSpPr>
            <a:spLocks noGrp="1" noChangeArrowheads="1"/>
          </p:cNvSpPr>
          <p:nvPr>
            <p:ph type="ftr" sz="quarter" idx="11"/>
          </p:nvPr>
        </p:nvSpPr>
        <p:spPr>
          <a:xfrm>
            <a:off x="3124200" y="6245225"/>
            <a:ext cx="2895600" cy="476250"/>
          </a:xfrm>
          <a:prstGeom prst="rect">
            <a:avLst/>
          </a:prstGeom>
          <a:ln/>
        </p:spPr>
        <p:txBody>
          <a:bodyPr/>
          <a:lstStyle>
            <a:lvl1pPr>
              <a:defRPr/>
            </a:lvl1pPr>
          </a:lstStyle>
          <a:p>
            <a:pPr>
              <a:defRPr/>
            </a:pPr>
            <a:endParaRPr lang="en-US"/>
          </a:p>
        </p:txBody>
      </p:sp>
      <p:sp>
        <p:nvSpPr>
          <p:cNvPr id="7" name="Slide Number Placeholder 3">
            <a:extLst>
              <a:ext uri="{FF2B5EF4-FFF2-40B4-BE49-F238E27FC236}">
                <a16:creationId xmlns:a16="http://schemas.microsoft.com/office/drawing/2014/main" id="{6CE54DB6-E5CA-48DE-B27B-99B63BD0239F}"/>
              </a:ext>
            </a:extLst>
          </p:cNvPr>
          <p:cNvSpPr>
            <a:spLocks noGrp="1"/>
          </p:cNvSpPr>
          <p:nvPr>
            <p:ph type="sldNum" sz="quarter" idx="10"/>
          </p:nvPr>
        </p:nvSpPr>
        <p:spPr>
          <a:xfrm>
            <a:off x="1371600" y="6254749"/>
            <a:ext cx="685800" cy="476250"/>
          </a:xfrm>
          <a:prstGeom prst="rect">
            <a:avLst/>
          </a:prstGeom>
        </p:spPr>
        <p:txBody>
          <a:bodyPr/>
          <a:lstStyle/>
          <a:p>
            <a:pPr>
              <a:defRPr/>
            </a:pPr>
            <a:fld id="{843CCB1A-5FAC-44C2-A958-39EC00897567}" type="slidenum">
              <a:rPr lang="en-US"/>
              <a:pPr>
                <a:defRPr/>
              </a:pPr>
              <a:t>‹#›</a:t>
            </a:fld>
            <a:endParaRPr lang="en-US"/>
          </a:p>
        </p:txBody>
      </p:sp>
    </p:spTree>
    <p:extLst>
      <p:ext uri="{BB962C8B-B14F-4D97-AF65-F5344CB8AC3E}">
        <p14:creationId xmlns:p14="http://schemas.microsoft.com/office/powerpoint/2010/main" val="1563363911"/>
      </p:ext>
    </p:extLst>
  </p:cSld>
  <p:clrMapOvr>
    <a:masterClrMapping/>
  </p:clrMapOvr>
  <mc:AlternateContent xmlns:mc="http://schemas.openxmlformats.org/markup-compatibility/2006" xmlns:p14="http://schemas.microsoft.com/office/powerpoint/2010/main">
    <mc:Choice Requires="p14">
      <p:transition p14:dur="10" advClick="0" advTm="33000"/>
    </mc:Choice>
    <mc:Fallback xmlns="">
      <p:transition advClick="0" advTm="33000"/>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6" name="Footer Placeholder 5"/>
          <p:cNvSpPr>
            <a:spLocks noGrp="1" noChangeArrowheads="1"/>
          </p:cNvSpPr>
          <p:nvPr>
            <p:ph type="ftr" sz="quarter" idx="11"/>
          </p:nvPr>
        </p:nvSpPr>
        <p:spPr>
          <a:xfrm>
            <a:off x="3124200" y="6245225"/>
            <a:ext cx="2895600" cy="476250"/>
          </a:xfrm>
          <a:prstGeom prst="rect">
            <a:avLst/>
          </a:prstGeom>
          <a:ln/>
        </p:spPr>
        <p:txBody>
          <a:bodyPr/>
          <a:lstStyle>
            <a:lvl1pPr>
              <a:defRPr/>
            </a:lvl1pPr>
          </a:lstStyle>
          <a:p>
            <a:pPr>
              <a:defRPr/>
            </a:pPr>
            <a:endParaRPr lang="en-US"/>
          </a:p>
        </p:txBody>
      </p:sp>
      <p:sp>
        <p:nvSpPr>
          <p:cNvPr id="7" name="Slide Number Placeholder 3">
            <a:extLst>
              <a:ext uri="{FF2B5EF4-FFF2-40B4-BE49-F238E27FC236}">
                <a16:creationId xmlns:a16="http://schemas.microsoft.com/office/drawing/2014/main" id="{1A353DD2-E744-4F49-8A47-D39F40A33F0B}"/>
              </a:ext>
            </a:extLst>
          </p:cNvPr>
          <p:cNvSpPr>
            <a:spLocks noGrp="1"/>
          </p:cNvSpPr>
          <p:nvPr>
            <p:ph type="sldNum" sz="quarter" idx="10"/>
          </p:nvPr>
        </p:nvSpPr>
        <p:spPr>
          <a:xfrm>
            <a:off x="1371600" y="6254749"/>
            <a:ext cx="685800" cy="476250"/>
          </a:xfrm>
          <a:prstGeom prst="rect">
            <a:avLst/>
          </a:prstGeom>
        </p:spPr>
        <p:txBody>
          <a:bodyPr/>
          <a:lstStyle/>
          <a:p>
            <a:pPr>
              <a:defRPr/>
            </a:pPr>
            <a:fld id="{843CCB1A-5FAC-44C2-A958-39EC00897567}" type="slidenum">
              <a:rPr lang="en-US"/>
              <a:pPr>
                <a:defRPr/>
              </a:pPr>
              <a:t>‹#›</a:t>
            </a:fld>
            <a:endParaRPr lang="en-US"/>
          </a:p>
        </p:txBody>
      </p:sp>
    </p:spTree>
    <p:extLst>
      <p:ext uri="{BB962C8B-B14F-4D97-AF65-F5344CB8AC3E}">
        <p14:creationId xmlns:p14="http://schemas.microsoft.com/office/powerpoint/2010/main" val="2693328928"/>
      </p:ext>
    </p:extLst>
  </p:cSld>
  <p:clrMapOvr>
    <a:masterClrMapping/>
  </p:clrMapOvr>
  <mc:AlternateContent xmlns:mc="http://schemas.openxmlformats.org/markup-compatibility/2006" xmlns:p14="http://schemas.microsoft.com/office/powerpoint/2010/main">
    <mc:Choice Requires="p14">
      <p:transition p14:dur="10" advClick="0" advTm="33000"/>
    </mc:Choice>
    <mc:Fallback xmlns="">
      <p:transition advClick="0" advTm="33000"/>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2.xml"/><Relationship Id="rId1" Type="http://schemas.openxmlformats.org/officeDocument/2006/relationships/slideLayout" Target="../slideLayouts/slideLayout1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3.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1.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theme" Target="../theme/theme4.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42.xml"/><Relationship Id="rId3" Type="http://schemas.openxmlformats.org/officeDocument/2006/relationships/slideLayout" Target="../slideLayouts/slideLayout37.xml"/><Relationship Id="rId7" Type="http://schemas.openxmlformats.org/officeDocument/2006/relationships/slideLayout" Target="../slideLayouts/slideLayout41.xml"/><Relationship Id="rId12" Type="http://schemas.openxmlformats.org/officeDocument/2006/relationships/theme" Target="../theme/theme5.xml"/><Relationship Id="rId2" Type="http://schemas.openxmlformats.org/officeDocument/2006/relationships/slideLayout" Target="../slideLayouts/slideLayout36.xml"/><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slideLayout" Target="../slideLayouts/slideLayout45.xml"/><Relationship Id="rId5" Type="http://schemas.openxmlformats.org/officeDocument/2006/relationships/slideLayout" Target="../slideLayouts/slideLayout39.xml"/><Relationship Id="rId10" Type="http://schemas.openxmlformats.org/officeDocument/2006/relationships/slideLayout" Target="../slideLayouts/slideLayout44.xml"/><Relationship Id="rId4" Type="http://schemas.openxmlformats.org/officeDocument/2006/relationships/slideLayout" Target="../slideLayouts/slideLayout38.xml"/><Relationship Id="rId9" Type="http://schemas.openxmlformats.org/officeDocument/2006/relationships/slideLayout" Target="../slideLayouts/slideLayout4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3"/>
          <p:cNvSpPr>
            <a:spLocks noGrp="1" noChangeArrowheads="1"/>
          </p:cNvSpPr>
          <p:nvPr>
            <p:ph type="body" idx="1"/>
          </p:nvPr>
        </p:nvSpPr>
        <p:spPr bwMode="auto">
          <a:xfrm>
            <a:off x="457200" y="1905000"/>
            <a:ext cx="8077200" cy="4221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30" name="Text Box 15"/>
          <p:cNvSpPr txBox="1">
            <a:spLocks noChangeArrowheads="1"/>
          </p:cNvSpPr>
          <p:nvPr/>
        </p:nvSpPr>
        <p:spPr bwMode="auto">
          <a:xfrm>
            <a:off x="5029200" y="0"/>
            <a:ext cx="31242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defRPr/>
            </a:pPr>
            <a:endParaRPr lang="en-US" sz="1400">
              <a:cs typeface="+mn-cs"/>
            </a:endParaRPr>
          </a:p>
        </p:txBody>
      </p:sp>
      <p:sp>
        <p:nvSpPr>
          <p:cNvPr id="5" name="Slide Number Placeholder 3">
            <a:extLst>
              <a:ext uri="{FF2B5EF4-FFF2-40B4-BE49-F238E27FC236}">
                <a16:creationId xmlns:a16="http://schemas.microsoft.com/office/drawing/2014/main" id="{19476574-89D5-4AA1-BF05-6ACC5F1AC87B}"/>
              </a:ext>
            </a:extLst>
          </p:cNvPr>
          <p:cNvSpPr>
            <a:spLocks noGrp="1"/>
          </p:cNvSpPr>
          <p:nvPr>
            <p:ph type="sldNum" sz="quarter" idx="4"/>
          </p:nvPr>
        </p:nvSpPr>
        <p:spPr>
          <a:xfrm>
            <a:off x="1371600" y="6254749"/>
            <a:ext cx="685800" cy="476250"/>
          </a:xfrm>
          <a:prstGeom prst="rect">
            <a:avLst/>
          </a:prstGeom>
        </p:spPr>
        <p:txBody>
          <a:bodyPr/>
          <a:lstStyle/>
          <a:p>
            <a:pPr>
              <a:defRPr/>
            </a:pPr>
            <a:fld id="{843CCB1A-5FAC-44C2-A958-39EC00897567}"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50"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Lst>
  <mc:AlternateContent xmlns:mc="http://schemas.openxmlformats.org/markup-compatibility/2006" xmlns:p14="http://schemas.microsoft.com/office/powerpoint/2010/main">
    <mc:Choice Requires="p14">
      <p:transition p14:dur="10" advClick="0" advTm="33000"/>
    </mc:Choice>
    <mc:Fallback xmlns="">
      <p:transition advClick="0" advTm="33000"/>
    </mc:Fallback>
  </mc:AlternateContent>
  <p:hf hdr="0" ftr="0" dt="0"/>
  <p:txStyles>
    <p:titleStyle>
      <a:lvl1pPr algn="ctr" rtl="0" eaLnBrk="1" fontAlgn="base" hangingPunct="1">
        <a:spcBef>
          <a:spcPct val="0"/>
        </a:spcBef>
        <a:spcAft>
          <a:spcPct val="0"/>
        </a:spcAft>
        <a:defRPr sz="4400">
          <a:solidFill>
            <a:schemeClr val="tx2"/>
          </a:solidFill>
          <a:latin typeface="+mj-lt"/>
          <a:ea typeface="+mj-ea"/>
          <a:cs typeface="+mj-cs"/>
        </a:defRPr>
      </a:lvl1pPr>
      <a:lvl2pPr algn="ctr" rtl="0" eaLnBrk="1" fontAlgn="base" hangingPunct="1">
        <a:spcBef>
          <a:spcPct val="0"/>
        </a:spcBef>
        <a:spcAft>
          <a:spcPct val="0"/>
        </a:spcAft>
        <a:defRPr sz="4400">
          <a:solidFill>
            <a:schemeClr val="tx2"/>
          </a:solidFill>
          <a:latin typeface="Arial" charset="0"/>
        </a:defRPr>
      </a:lvl2pPr>
      <a:lvl3pPr algn="ctr" rtl="0" eaLnBrk="1" fontAlgn="base" hangingPunct="1">
        <a:spcBef>
          <a:spcPct val="0"/>
        </a:spcBef>
        <a:spcAft>
          <a:spcPct val="0"/>
        </a:spcAft>
        <a:defRPr sz="4400">
          <a:solidFill>
            <a:schemeClr val="tx2"/>
          </a:solidFill>
          <a:latin typeface="Arial" charset="0"/>
        </a:defRPr>
      </a:lvl3pPr>
      <a:lvl4pPr algn="ctr" rtl="0" eaLnBrk="1" fontAlgn="base" hangingPunct="1">
        <a:spcBef>
          <a:spcPct val="0"/>
        </a:spcBef>
        <a:spcAft>
          <a:spcPct val="0"/>
        </a:spcAft>
        <a:defRPr sz="4400">
          <a:solidFill>
            <a:schemeClr val="tx2"/>
          </a:solidFill>
          <a:latin typeface="Arial" charset="0"/>
        </a:defRPr>
      </a:lvl4pPr>
      <a:lvl5pPr algn="ctr" rtl="0" eaLnBrk="1" fontAlgn="base" hangingPunct="1">
        <a:spcBef>
          <a:spcPct val="0"/>
        </a:spcBef>
        <a:spcAft>
          <a:spcPct val="0"/>
        </a:spcAft>
        <a:defRPr sz="4400">
          <a:solidFill>
            <a:schemeClr val="tx2"/>
          </a:solidFill>
          <a:latin typeface="Arial" charset="0"/>
        </a:defRPr>
      </a:lvl5pPr>
      <a:lvl6pPr marL="457200" algn="ctr" rtl="0" eaLnBrk="1" fontAlgn="base" hangingPunct="1">
        <a:spcBef>
          <a:spcPct val="0"/>
        </a:spcBef>
        <a:spcAft>
          <a:spcPct val="0"/>
        </a:spcAft>
        <a:defRPr sz="4400">
          <a:solidFill>
            <a:schemeClr val="tx2"/>
          </a:solidFill>
          <a:latin typeface="Arial" charset="0"/>
        </a:defRPr>
      </a:lvl6pPr>
      <a:lvl7pPr marL="914400" algn="ctr" rtl="0" eaLnBrk="1" fontAlgn="base" hangingPunct="1">
        <a:spcBef>
          <a:spcPct val="0"/>
        </a:spcBef>
        <a:spcAft>
          <a:spcPct val="0"/>
        </a:spcAft>
        <a:defRPr sz="4400">
          <a:solidFill>
            <a:schemeClr val="tx2"/>
          </a:solidFill>
          <a:latin typeface="Arial" charset="0"/>
        </a:defRPr>
      </a:lvl7pPr>
      <a:lvl8pPr marL="1371600" algn="ctr" rtl="0" eaLnBrk="1" fontAlgn="base" hangingPunct="1">
        <a:spcBef>
          <a:spcPct val="0"/>
        </a:spcBef>
        <a:spcAft>
          <a:spcPct val="0"/>
        </a:spcAft>
        <a:defRPr sz="4400">
          <a:solidFill>
            <a:schemeClr val="tx2"/>
          </a:solidFill>
          <a:latin typeface="Arial" charset="0"/>
        </a:defRPr>
      </a:lvl8pPr>
      <a:lvl9pPr marL="1828800" algn="ctr" rtl="0" eaLnBrk="1" fontAlgn="base" hangingPunct="1">
        <a:spcBef>
          <a:spcPct val="0"/>
        </a:spcBef>
        <a:spcAft>
          <a:spcPct val="0"/>
        </a:spcAft>
        <a:defRPr sz="4400">
          <a:solidFill>
            <a:schemeClr val="tx2"/>
          </a:solidFill>
          <a:latin typeface="Arial" charset="0"/>
        </a:defRPr>
      </a:lvl9pPr>
    </p:titleStyle>
    <p:body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rotWithShape="1">
          <a:blip r:embed="rId3" cstate="email">
            <a:extLst>
              <a:ext uri="{28A0092B-C50C-407E-A947-70E740481C1C}">
                <a14:useLocalDpi xmlns:a14="http://schemas.microsoft.com/office/drawing/2010/main"/>
              </a:ext>
            </a:extLst>
          </a:blip>
          <a:stretch>
            <a:fillRect/>
          </a:stretch>
        </a:blipFill>
        <a:effectLst/>
      </p:bgPr>
    </p:bg>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362C91B4-EA54-476D-ACBF-55D4A6DFB21D}"/>
              </a:ext>
            </a:extLst>
          </p:cNvPr>
          <p:cNvSpPr>
            <a:spLocks noGrp="1"/>
          </p:cNvSpPr>
          <p:nvPr>
            <p:ph type="sldNum" sz="quarter" idx="4"/>
          </p:nvPr>
        </p:nvSpPr>
        <p:spPr>
          <a:xfrm>
            <a:off x="381000" y="6096000"/>
            <a:ext cx="685800" cy="476250"/>
          </a:xfrm>
          <a:prstGeom prst="rect">
            <a:avLst/>
          </a:prstGeom>
        </p:spPr>
        <p:txBody>
          <a:bodyPr/>
          <a:lstStyle/>
          <a:p>
            <a:pPr>
              <a:defRPr/>
            </a:pPr>
            <a:fld id="{843CCB1A-5FAC-44C2-A958-39EC00897567}" type="slidenum">
              <a:rPr lang="en-US"/>
              <a:pPr>
                <a:defRPr/>
              </a:pPr>
              <a:t>‹#›</a:t>
            </a:fld>
            <a:endParaRPr lang="en-US"/>
          </a:p>
        </p:txBody>
      </p:sp>
    </p:spTree>
    <p:extLst>
      <p:ext uri="{BB962C8B-B14F-4D97-AF65-F5344CB8AC3E}">
        <p14:creationId xmlns:p14="http://schemas.microsoft.com/office/powerpoint/2010/main" val="2292337941"/>
      </p:ext>
    </p:extLst>
  </p:cSld>
  <p:clrMap bg1="lt1" tx1="dk1" bg2="lt2" tx2="dk2" accent1="accent1" accent2="accent2" accent3="accent3" accent4="accent4" accent5="accent5" accent6="accent6" hlink="hlink" folHlink="folHlink"/>
  <p:sldLayoutIdLst>
    <p:sldLayoutId id="2147483793" r:id="rId1"/>
  </p:sldLayoutIdLst>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6">
            <a:extLst>
              <a:ext uri="{FF2B5EF4-FFF2-40B4-BE49-F238E27FC236}">
                <a16:creationId xmlns:a16="http://schemas.microsoft.com/office/drawing/2014/main" id="{851B3672-0555-418D-BBDF-4FD46FA00DC7}"/>
              </a:ext>
            </a:extLst>
          </p:cNvPr>
          <p:cNvSpPr txBox="1">
            <a:spLocks noChangeArrowheads="1"/>
          </p:cNvSpPr>
          <p:nvPr userDrawn="1"/>
        </p:nvSpPr>
        <p:spPr bwMode="auto">
          <a:xfrm>
            <a:off x="304800" y="6248400"/>
            <a:ext cx="685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defPPr>
              <a:defRPr lang="en-US"/>
            </a:defPPr>
            <a:lvl1pPr algn="r" rtl="0" fontAlgn="base">
              <a:spcBef>
                <a:spcPct val="0"/>
              </a:spcBef>
              <a:spcAft>
                <a:spcPct val="0"/>
              </a:spcAft>
              <a:defRPr sz="1400"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fld id="{843CCB1A-5FAC-44C2-A958-39EC00897567}" type="slidenum">
              <a:rPr lang="en-US" smtClean="0"/>
              <a:pPr>
                <a:defRPr/>
              </a:pPr>
              <a:t>‹#›</a:t>
            </a:fld>
            <a:endParaRPr lang="en-US" dirty="0"/>
          </a:p>
        </p:txBody>
      </p:sp>
    </p:spTree>
    <p:extLst>
      <p:ext uri="{BB962C8B-B14F-4D97-AF65-F5344CB8AC3E}">
        <p14:creationId xmlns:p14="http://schemas.microsoft.com/office/powerpoint/2010/main" val="3846378613"/>
      </p:ext>
    </p:extLst>
  </p:cSld>
  <p:clrMap bg1="lt1" tx1="dk1" bg2="lt2" tx2="dk2" accent1="accent1" accent2="accent2" accent3="accent3" accent4="accent4" accent5="accent5" accent6="accent6" hlink="hlink" folHlink="folHlink"/>
  <p:sldLayoutIdLst>
    <p:sldLayoutId id="2147483795" r:id="rId1"/>
    <p:sldLayoutId id="2147483796" r:id="rId2"/>
    <p:sldLayoutId id="2147483797" r:id="rId3"/>
    <p:sldLayoutId id="2147483798" r:id="rId4"/>
    <p:sldLayoutId id="2147483799" r:id="rId5"/>
    <p:sldLayoutId id="2147483800" r:id="rId6"/>
    <p:sldLayoutId id="2147483801" r:id="rId7"/>
    <p:sldLayoutId id="2147483802" r:id="rId8"/>
    <p:sldLayoutId id="2147483803" r:id="rId9"/>
    <p:sldLayoutId id="2147483804" r:id="rId10"/>
    <p:sldLayoutId id="2147483805" r:id="rId11"/>
  </p:sldLayoutIdLst>
  <p:hf hdr="0" ft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AB78CDE-E249-4FEC-81B2-8F8B43BC5713}"/>
              </a:ext>
            </a:extLst>
          </p:cNvPr>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29EB4F57-C26B-4FEE-A4E2-654FB489D8B2}"/>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a:extLst>
              <a:ext uri="{FF2B5EF4-FFF2-40B4-BE49-F238E27FC236}">
                <a16:creationId xmlns:a16="http://schemas.microsoft.com/office/drawing/2014/main" id="{B8DF0197-24C1-485E-8C52-9C073AC7F342}"/>
              </a:ext>
            </a:extLst>
          </p:cNvPr>
          <p:cNvSpPr>
            <a:spLocks noGrp="1" noChangeArrowheads="1"/>
          </p:cNvSpPr>
          <p:nvPr>
            <p:ph type="sldNum" sz="quarter" idx="4"/>
          </p:nvPr>
        </p:nvSpPr>
        <p:spPr bwMode="auto">
          <a:xfrm>
            <a:off x="304800" y="6248400"/>
            <a:ext cx="685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cs typeface="+mn-cs"/>
              </a:defRPr>
            </a:lvl1pPr>
          </a:lstStyle>
          <a:p>
            <a:pPr>
              <a:defRPr/>
            </a:pPr>
            <a:fld id="{843CCB1A-5FAC-44C2-A958-39EC00897567}" type="slidenum">
              <a:rPr lang="en-US"/>
              <a:pPr>
                <a:defRPr/>
              </a:pPr>
              <a:t>‹#›</a:t>
            </a:fld>
            <a:endParaRPr lang="en-US" dirty="0"/>
          </a:p>
        </p:txBody>
      </p:sp>
    </p:spTree>
    <p:extLst>
      <p:ext uri="{BB962C8B-B14F-4D97-AF65-F5344CB8AC3E}">
        <p14:creationId xmlns:p14="http://schemas.microsoft.com/office/powerpoint/2010/main" val="729319973"/>
      </p:ext>
    </p:extLst>
  </p:cSld>
  <p:clrMap bg1="lt1" tx1="dk1" bg2="lt2" tx2="dk2" accent1="accent1" accent2="accent2" accent3="accent3" accent4="accent4" accent5="accent5" accent6="accent6" hlink="hlink" folHlink="folHlink"/>
  <p:sldLayoutIdLst>
    <p:sldLayoutId id="2147483807" r:id="rId1"/>
    <p:sldLayoutId id="2147483808" r:id="rId2"/>
    <p:sldLayoutId id="2147483809" r:id="rId3"/>
    <p:sldLayoutId id="2147483810" r:id="rId4"/>
    <p:sldLayoutId id="2147483811" r:id="rId5"/>
    <p:sldLayoutId id="2147483812" r:id="rId6"/>
    <p:sldLayoutId id="2147483813" r:id="rId7"/>
    <p:sldLayoutId id="2147483814" r:id="rId8"/>
    <p:sldLayoutId id="2147483815" r:id="rId9"/>
    <p:sldLayoutId id="2147483816" r:id="rId10"/>
    <p:sldLayoutId id="2147483817" r:id="rId11"/>
  </p:sldLayoutIdLst>
  <p:hf hdr="0" ft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3"/>
          <p:cNvSpPr>
            <a:spLocks noGrp="1" noChangeArrowheads="1"/>
          </p:cNvSpPr>
          <p:nvPr>
            <p:ph type="body" idx="1"/>
          </p:nvPr>
        </p:nvSpPr>
        <p:spPr bwMode="auto">
          <a:xfrm>
            <a:off x="457200" y="1905000"/>
            <a:ext cx="8077200" cy="4221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150" name="Rectangle 6"/>
          <p:cNvSpPr>
            <a:spLocks noGrp="1" noChangeArrowheads="1"/>
          </p:cNvSpPr>
          <p:nvPr>
            <p:ph type="sldNum" sz="quarter" idx="4"/>
          </p:nvPr>
        </p:nvSpPr>
        <p:spPr bwMode="auto">
          <a:xfrm>
            <a:off x="304800" y="6248400"/>
            <a:ext cx="685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cs typeface="+mn-cs"/>
              </a:defRPr>
            </a:lvl1pPr>
          </a:lstStyle>
          <a:p>
            <a:pPr>
              <a:defRPr/>
            </a:pPr>
            <a:fld id="{843CCB1A-5FAC-44C2-A958-39EC00897567}" type="slidenum">
              <a:rPr lang="en-US"/>
              <a:pPr>
                <a:defRPr/>
              </a:pPr>
              <a:t>‹#›</a:t>
            </a:fld>
            <a:endParaRPr lang="en-US" dirty="0"/>
          </a:p>
        </p:txBody>
      </p:sp>
      <p:sp>
        <p:nvSpPr>
          <p:cNvPr id="1030" name="Text Box 15"/>
          <p:cNvSpPr txBox="1">
            <a:spLocks noChangeArrowheads="1"/>
          </p:cNvSpPr>
          <p:nvPr/>
        </p:nvSpPr>
        <p:spPr bwMode="auto">
          <a:xfrm>
            <a:off x="5029200" y="0"/>
            <a:ext cx="31242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defRPr/>
            </a:pPr>
            <a:endParaRPr lang="en-US" sz="1400" dirty="0">
              <a:cs typeface="+mn-cs"/>
            </a:endParaRPr>
          </a:p>
        </p:txBody>
      </p:sp>
    </p:spTree>
    <p:extLst>
      <p:ext uri="{BB962C8B-B14F-4D97-AF65-F5344CB8AC3E}">
        <p14:creationId xmlns:p14="http://schemas.microsoft.com/office/powerpoint/2010/main" val="2068180560"/>
      </p:ext>
    </p:extLst>
  </p:cSld>
  <p:clrMap bg1="lt1" tx1="dk1" bg2="lt2" tx2="dk2" accent1="accent1" accent2="accent2" accent3="accent3" accent4="accent4" accent5="accent5" accent6="accent6" hlink="hlink" folHlink="folHlink"/>
  <p:sldLayoutIdLst>
    <p:sldLayoutId id="2147483819" r:id="rId1"/>
    <p:sldLayoutId id="2147483820" r:id="rId2"/>
    <p:sldLayoutId id="2147483821" r:id="rId3"/>
    <p:sldLayoutId id="2147483822" r:id="rId4"/>
    <p:sldLayoutId id="2147483823" r:id="rId5"/>
    <p:sldLayoutId id="2147483824" r:id="rId6"/>
    <p:sldLayoutId id="2147483825" r:id="rId7"/>
    <p:sldLayoutId id="2147483826" r:id="rId8"/>
    <p:sldLayoutId id="2147483827" r:id="rId9"/>
    <p:sldLayoutId id="2147483828" r:id="rId10"/>
    <p:sldLayoutId id="2147483829" r:id="rId11"/>
  </p:sldLayoutIdLst>
  <mc:AlternateContent xmlns:mc="http://schemas.openxmlformats.org/markup-compatibility/2006" xmlns:p14="http://schemas.microsoft.com/office/powerpoint/2010/main">
    <mc:Choice Requires="p14">
      <p:transition p14:dur="10" advClick="0" advTm="33000"/>
    </mc:Choice>
    <mc:Fallback xmlns="">
      <p:transition advClick="0" advTm="33000"/>
    </mc:Fallback>
  </mc:AlternateContent>
  <p:hf hdr="0" ftr="0" dt="0"/>
  <p:txStyles>
    <p:titleStyle>
      <a:lvl1pPr algn="ctr" rtl="0" eaLnBrk="1" fontAlgn="base" hangingPunct="1">
        <a:spcBef>
          <a:spcPct val="0"/>
        </a:spcBef>
        <a:spcAft>
          <a:spcPct val="0"/>
        </a:spcAft>
        <a:defRPr sz="4400">
          <a:solidFill>
            <a:schemeClr val="tx2"/>
          </a:solidFill>
          <a:latin typeface="+mj-lt"/>
          <a:ea typeface="+mj-ea"/>
          <a:cs typeface="+mj-cs"/>
        </a:defRPr>
      </a:lvl1pPr>
      <a:lvl2pPr algn="ctr" rtl="0" eaLnBrk="1" fontAlgn="base" hangingPunct="1">
        <a:spcBef>
          <a:spcPct val="0"/>
        </a:spcBef>
        <a:spcAft>
          <a:spcPct val="0"/>
        </a:spcAft>
        <a:defRPr sz="4400">
          <a:solidFill>
            <a:schemeClr val="tx2"/>
          </a:solidFill>
          <a:latin typeface="Arial" charset="0"/>
        </a:defRPr>
      </a:lvl2pPr>
      <a:lvl3pPr algn="ctr" rtl="0" eaLnBrk="1" fontAlgn="base" hangingPunct="1">
        <a:spcBef>
          <a:spcPct val="0"/>
        </a:spcBef>
        <a:spcAft>
          <a:spcPct val="0"/>
        </a:spcAft>
        <a:defRPr sz="4400">
          <a:solidFill>
            <a:schemeClr val="tx2"/>
          </a:solidFill>
          <a:latin typeface="Arial" charset="0"/>
        </a:defRPr>
      </a:lvl3pPr>
      <a:lvl4pPr algn="ctr" rtl="0" eaLnBrk="1" fontAlgn="base" hangingPunct="1">
        <a:spcBef>
          <a:spcPct val="0"/>
        </a:spcBef>
        <a:spcAft>
          <a:spcPct val="0"/>
        </a:spcAft>
        <a:defRPr sz="4400">
          <a:solidFill>
            <a:schemeClr val="tx2"/>
          </a:solidFill>
          <a:latin typeface="Arial" charset="0"/>
        </a:defRPr>
      </a:lvl4pPr>
      <a:lvl5pPr algn="ctr" rtl="0" eaLnBrk="1" fontAlgn="base" hangingPunct="1">
        <a:spcBef>
          <a:spcPct val="0"/>
        </a:spcBef>
        <a:spcAft>
          <a:spcPct val="0"/>
        </a:spcAft>
        <a:defRPr sz="4400">
          <a:solidFill>
            <a:schemeClr val="tx2"/>
          </a:solidFill>
          <a:latin typeface="Arial" charset="0"/>
        </a:defRPr>
      </a:lvl5pPr>
      <a:lvl6pPr marL="457200" algn="ctr" rtl="0" eaLnBrk="1" fontAlgn="base" hangingPunct="1">
        <a:spcBef>
          <a:spcPct val="0"/>
        </a:spcBef>
        <a:spcAft>
          <a:spcPct val="0"/>
        </a:spcAft>
        <a:defRPr sz="4400">
          <a:solidFill>
            <a:schemeClr val="tx2"/>
          </a:solidFill>
          <a:latin typeface="Arial" charset="0"/>
        </a:defRPr>
      </a:lvl6pPr>
      <a:lvl7pPr marL="914400" algn="ctr" rtl="0" eaLnBrk="1" fontAlgn="base" hangingPunct="1">
        <a:spcBef>
          <a:spcPct val="0"/>
        </a:spcBef>
        <a:spcAft>
          <a:spcPct val="0"/>
        </a:spcAft>
        <a:defRPr sz="4400">
          <a:solidFill>
            <a:schemeClr val="tx2"/>
          </a:solidFill>
          <a:latin typeface="Arial" charset="0"/>
        </a:defRPr>
      </a:lvl7pPr>
      <a:lvl8pPr marL="1371600" algn="ctr" rtl="0" eaLnBrk="1" fontAlgn="base" hangingPunct="1">
        <a:spcBef>
          <a:spcPct val="0"/>
        </a:spcBef>
        <a:spcAft>
          <a:spcPct val="0"/>
        </a:spcAft>
        <a:defRPr sz="4400">
          <a:solidFill>
            <a:schemeClr val="tx2"/>
          </a:solidFill>
          <a:latin typeface="Arial" charset="0"/>
        </a:defRPr>
      </a:lvl8pPr>
      <a:lvl9pPr marL="1828800" algn="ctr" rtl="0" eaLnBrk="1" fontAlgn="base" hangingPunct="1">
        <a:spcBef>
          <a:spcPct val="0"/>
        </a:spcBef>
        <a:spcAft>
          <a:spcPct val="0"/>
        </a:spcAft>
        <a:defRPr sz="4400">
          <a:solidFill>
            <a:schemeClr val="tx2"/>
          </a:solidFill>
          <a:latin typeface="Arial" charset="0"/>
        </a:defRPr>
      </a:lvl9pPr>
    </p:titleStyle>
    <p:body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1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17.xml.rels><?xml version="1.0" encoding="UTF-8" standalone="yes"?>
<Relationships xmlns="http://schemas.openxmlformats.org/package/2006/relationships"><Relationship Id="rId3" Type="http://schemas.openxmlformats.org/officeDocument/2006/relationships/hyperlink" Target="https://www.cms.gov/newsroom/fact-sheets/healthy-adult-opportunity" TargetMode="External"/><Relationship Id="rId2" Type="http://schemas.openxmlformats.org/officeDocument/2006/relationships/notesSlide" Target="../notesSlides/notesSlide17.xml"/><Relationship Id="rId1" Type="http://schemas.openxmlformats.org/officeDocument/2006/relationships/slideLayout" Target="../slideLayouts/slideLayout36.xml"/><Relationship Id="rId5" Type="http://schemas.openxmlformats.org/officeDocument/2006/relationships/image" Target="../media/image11.png"/><Relationship Id="rId4" Type="http://schemas.openxmlformats.org/officeDocument/2006/relationships/image" Target="../media/image6.png"/></Relationships>
</file>

<file path=ppt/slides/_rels/slide18.xml.rels><?xml version="1.0" encoding="UTF-8" standalone="yes"?>
<Relationships xmlns="http://schemas.openxmlformats.org/package/2006/relationships"><Relationship Id="rId3" Type="http://schemas.openxmlformats.org/officeDocument/2006/relationships/hyperlink" Target="https://www.thinkwork.org/employment-journey-focus-informed-choice" TargetMode="External"/><Relationship Id="rId2" Type="http://schemas.openxmlformats.org/officeDocument/2006/relationships/notesSlide" Target="../notesSlides/notesSlide18.xml"/><Relationship Id="rId1" Type="http://schemas.openxmlformats.org/officeDocument/2006/relationships/slideLayout" Target="../slideLayouts/slideLayout36.xml"/><Relationship Id="rId6" Type="http://schemas.openxmlformats.org/officeDocument/2006/relationships/image" Target="../media/image11.png"/><Relationship Id="rId5" Type="http://schemas.openxmlformats.org/officeDocument/2006/relationships/image" Target="../media/image6.png"/><Relationship Id="rId4" Type="http://schemas.openxmlformats.org/officeDocument/2006/relationships/hyperlink" Target="https://www.thinkwork.org/sites/default/files/files/sabe%20response%2014pt_V2_Final.pdf" TargetMode="External"/></Relationships>
</file>

<file path=ppt/slides/_rels/slide19.xml.rels><?xml version="1.0" encoding="UTF-8" standalone="yes"?>
<Relationships xmlns="http://schemas.openxmlformats.org/package/2006/relationships"><Relationship Id="rId3" Type="http://schemas.openxmlformats.org/officeDocument/2006/relationships/hyperlink" Target="https://www.mathematica.org/our-publications-and-findings/publications/provision-of-pre-employment-transition-services-vocational-rehabilitation-agency-variation" TargetMode="External"/><Relationship Id="rId2" Type="http://schemas.openxmlformats.org/officeDocument/2006/relationships/notesSlide" Target="../notesSlides/notesSlide19.xml"/><Relationship Id="rId1" Type="http://schemas.openxmlformats.org/officeDocument/2006/relationships/slideLayout" Target="../slideLayouts/slideLayout36.xml"/><Relationship Id="rId5" Type="http://schemas.openxmlformats.org/officeDocument/2006/relationships/image" Target="../media/image11.png"/><Relationship Id="rId4" Type="http://schemas.openxmlformats.org/officeDocument/2006/relationships/image" Target="../media/image6.png"/></Relationships>
</file>

<file path=ppt/slides/_rels/slide2.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slideLayout" Target="../slideLayouts/slideLayout2.xml"/><Relationship Id="rId7" Type="http://schemas.openxmlformats.org/officeDocument/2006/relationships/image" Target="../media/image4.png"/><Relationship Id="rId2" Type="http://schemas.openxmlformats.org/officeDocument/2006/relationships/audio" Target="../media/media1.wav"/><Relationship Id="rId1" Type="http://schemas.microsoft.com/office/2007/relationships/media" Target="../media/media1.wav"/><Relationship Id="rId6" Type="http://schemas.openxmlformats.org/officeDocument/2006/relationships/image" Target="../media/image3.jpeg"/><Relationship Id="rId5" Type="http://schemas.openxmlformats.org/officeDocument/2006/relationships/image" Target="../media/image2.jpg"/><Relationship Id="rId4"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3" Type="http://schemas.openxmlformats.org/officeDocument/2006/relationships/hyperlink" Target="https://www.dol.gov/odep/topics/youth/Apprenticeship.htm" TargetMode="External"/><Relationship Id="rId2" Type="http://schemas.openxmlformats.org/officeDocument/2006/relationships/notesSlide" Target="../notesSlides/notesSlide20.xml"/><Relationship Id="rId1" Type="http://schemas.openxmlformats.org/officeDocument/2006/relationships/slideLayout" Target="../slideLayouts/slideLayout36.xml"/><Relationship Id="rId5" Type="http://schemas.openxmlformats.org/officeDocument/2006/relationships/image" Target="../media/image11.png"/><Relationship Id="rId4" Type="http://schemas.openxmlformats.org/officeDocument/2006/relationships/image" Target="../media/image6.png"/></Relationships>
</file>

<file path=ppt/slides/_rels/slide21.xml.rels><?xml version="1.0" encoding="UTF-8" standalone="yes"?>
<Relationships xmlns="http://schemas.openxmlformats.org/package/2006/relationships"><Relationship Id="rId3" Type="http://schemas.openxmlformats.org/officeDocument/2006/relationships/hyperlink" Target="https://www.ncsl.org/research/labor-and-employment/addressing-the-date-gap-in-disability-employment.aspx" TargetMode="External"/><Relationship Id="rId2" Type="http://schemas.openxmlformats.org/officeDocument/2006/relationships/notesSlide" Target="../notesSlides/notesSlide21.xml"/><Relationship Id="rId1" Type="http://schemas.openxmlformats.org/officeDocument/2006/relationships/slideLayout" Target="../slideLayouts/slideLayout36.xml"/><Relationship Id="rId6" Type="http://schemas.openxmlformats.org/officeDocument/2006/relationships/image" Target="../media/image11.png"/><Relationship Id="rId5" Type="http://schemas.openxmlformats.org/officeDocument/2006/relationships/image" Target="../media/image6.png"/><Relationship Id="rId4" Type="http://schemas.openxmlformats.org/officeDocument/2006/relationships/hyperlink" Target="https://www.ncsl.org/research/labor-and-employment/state-exchange-on-employment-and-disability.aspx" TargetMode="External"/></Relationships>
</file>

<file path=ppt/slides/_rels/slide22.xml.rels><?xml version="1.0" encoding="UTF-8" standalone="yes"?>
<Relationships xmlns="http://schemas.openxmlformats.org/package/2006/relationships"><Relationship Id="rId3" Type="http://schemas.openxmlformats.org/officeDocument/2006/relationships/hyperlink" Target="https://askearn.org/wp-content/uploads/2019/11/Encouraging-Self-ID-of-Disability.pdf" TargetMode="External"/><Relationship Id="rId2" Type="http://schemas.openxmlformats.org/officeDocument/2006/relationships/notesSlide" Target="../notesSlides/notesSlide22.xml"/><Relationship Id="rId1" Type="http://schemas.openxmlformats.org/officeDocument/2006/relationships/slideLayout" Target="../slideLayouts/slideLayout36.xml"/><Relationship Id="rId5" Type="http://schemas.openxmlformats.org/officeDocument/2006/relationships/image" Target="../media/image11.png"/><Relationship Id="rId4" Type="http://schemas.openxmlformats.org/officeDocument/2006/relationships/image" Target="../media/image6.png"/></Relationships>
</file>

<file path=ppt/slides/_rels/slide23.xml.rels><?xml version="1.0" encoding="UTF-8" standalone="yes"?>
<Relationships xmlns="http://schemas.openxmlformats.org/package/2006/relationships"><Relationship Id="rId3" Type="http://schemas.openxmlformats.org/officeDocument/2006/relationships/hyperlink" Target="https://content.iospress.com/articles/journal-of-vocational-rehabilitation/jvr191058" TargetMode="External"/><Relationship Id="rId2" Type="http://schemas.openxmlformats.org/officeDocument/2006/relationships/notesSlide" Target="../notesSlides/notesSlide23.xml"/><Relationship Id="rId1" Type="http://schemas.openxmlformats.org/officeDocument/2006/relationships/slideLayout" Target="../slideLayouts/slideLayout36.xml"/><Relationship Id="rId5" Type="http://schemas.openxmlformats.org/officeDocument/2006/relationships/image" Target="../media/image11.png"/><Relationship Id="rId4" Type="http://schemas.openxmlformats.org/officeDocument/2006/relationships/image" Target="../media/image6.png"/></Relationships>
</file>

<file path=ppt/slides/_rels/slide24.xml.rels><?xml version="1.0" encoding="UTF-8" standalone="yes"?>
<Relationships xmlns="http://schemas.openxmlformats.org/package/2006/relationships"><Relationship Id="rId3" Type="http://schemas.openxmlformats.org/officeDocument/2006/relationships/hyperlink" Target="https://content.iospress.com/articles/journal-of-vocational-rehabilitation/jvr191063" TargetMode="External"/><Relationship Id="rId2" Type="http://schemas.openxmlformats.org/officeDocument/2006/relationships/notesSlide" Target="../notesSlides/notesSlide24.xml"/><Relationship Id="rId1" Type="http://schemas.openxmlformats.org/officeDocument/2006/relationships/slideLayout" Target="../slideLayouts/slideLayout36.xml"/><Relationship Id="rId5" Type="http://schemas.openxmlformats.org/officeDocument/2006/relationships/image" Target="../media/image11.png"/><Relationship Id="rId4" Type="http://schemas.openxmlformats.org/officeDocument/2006/relationships/image" Target="../media/image6.png"/></Relationships>
</file>

<file path=ppt/slides/_rels/slide25.xml.rels><?xml version="1.0" encoding="UTF-8" standalone="yes"?>
<Relationships xmlns="http://schemas.openxmlformats.org/package/2006/relationships"><Relationship Id="rId3" Type="http://schemas.openxmlformats.org/officeDocument/2006/relationships/hyperlink" Target="http://ssiyouthsolutions.org/" TargetMode="External"/><Relationship Id="rId2" Type="http://schemas.openxmlformats.org/officeDocument/2006/relationships/notesSlide" Target="../notesSlides/notesSlide25.xml"/><Relationship Id="rId1" Type="http://schemas.openxmlformats.org/officeDocument/2006/relationships/slideLayout" Target="../slideLayouts/slideLayout36.xml"/><Relationship Id="rId5" Type="http://schemas.openxmlformats.org/officeDocument/2006/relationships/image" Target="../media/image11.png"/><Relationship Id="rId4" Type="http://schemas.openxmlformats.org/officeDocument/2006/relationships/image" Target="../media/image6.png"/></Relationships>
</file>

<file path=ppt/slides/_rels/slide26.xml.rels><?xml version="1.0" encoding="UTF-8" standalone="yes"?>
<Relationships xmlns="http://schemas.openxmlformats.org/package/2006/relationships"><Relationship Id="rId3" Type="http://schemas.openxmlformats.org/officeDocument/2006/relationships/hyperlink" Target="https://apse.site-ym.com/store/ViewProduct.aspx?id=15610296" TargetMode="External"/><Relationship Id="rId2" Type="http://schemas.openxmlformats.org/officeDocument/2006/relationships/notesSlide" Target="../notesSlides/notesSlide26.xml"/><Relationship Id="rId1" Type="http://schemas.openxmlformats.org/officeDocument/2006/relationships/slideLayout" Target="../slideLayouts/slideLayout36.xml"/><Relationship Id="rId5" Type="http://schemas.openxmlformats.org/officeDocument/2006/relationships/image" Target="../media/image11.png"/><Relationship Id="rId4" Type="http://schemas.openxmlformats.org/officeDocument/2006/relationships/image" Target="../media/image6.png"/></Relationships>
</file>

<file path=ppt/slides/_rels/slide27.xml.rels><?xml version="1.0" encoding="UTF-8" standalone="yes"?>
<Relationships xmlns="http://schemas.openxmlformats.org/package/2006/relationships"><Relationship Id="rId3" Type="http://schemas.openxmlformats.org/officeDocument/2006/relationships/hyperlink" Target="https://disabilitypolicyseminar.org/" TargetMode="External"/><Relationship Id="rId2" Type="http://schemas.openxmlformats.org/officeDocument/2006/relationships/notesSlide" Target="../notesSlides/notesSlide27.xml"/><Relationship Id="rId1" Type="http://schemas.openxmlformats.org/officeDocument/2006/relationships/slideLayout" Target="../slideLayouts/slideLayout36.xml"/><Relationship Id="rId5" Type="http://schemas.openxmlformats.org/officeDocument/2006/relationships/image" Target="../media/image11.png"/><Relationship Id="rId4" Type="http://schemas.openxmlformats.org/officeDocument/2006/relationships/image" Target="../media/image6.png"/></Relationships>
</file>

<file path=ppt/slides/_rels/slide28.xml.rels><?xml version="1.0" encoding="UTF-8" standalone="yes"?>
<Relationships xmlns="http://schemas.openxmlformats.org/package/2006/relationships"><Relationship Id="rId3" Type="http://schemas.openxmlformats.org/officeDocument/2006/relationships/hyperlink" Target="https://researchondisability.org/annual-compendium-registration" TargetMode="External"/><Relationship Id="rId2" Type="http://schemas.openxmlformats.org/officeDocument/2006/relationships/notesSlide" Target="../notesSlides/notesSlide28.xml"/><Relationship Id="rId1" Type="http://schemas.openxmlformats.org/officeDocument/2006/relationships/slideLayout" Target="../slideLayouts/slideLayout2.xml"/><Relationship Id="rId6" Type="http://schemas.openxmlformats.org/officeDocument/2006/relationships/image" Target="../media/image12.jpeg"/><Relationship Id="rId5" Type="http://schemas.openxmlformats.org/officeDocument/2006/relationships/image" Target="../media/image11.png"/><Relationship Id="rId4" Type="http://schemas.openxmlformats.org/officeDocument/2006/relationships/image" Target="../media/image6.png"/></Relationships>
</file>

<file path=ppt/slides/_rels/slide2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9.xml"/><Relationship Id="rId1" Type="http://schemas.openxmlformats.org/officeDocument/2006/relationships/slideLayout" Target="../slideLayouts/slideLayout2.xml"/><Relationship Id="rId6" Type="http://schemas.openxmlformats.org/officeDocument/2006/relationships/image" Target="../media/image15.jpg"/><Relationship Id="rId5" Type="http://schemas.openxmlformats.org/officeDocument/2006/relationships/image" Target="../media/image14.png"/><Relationship Id="rId4" Type="http://schemas.openxmlformats.org/officeDocument/2006/relationships/image" Target="../media/image13.jpg"/></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2.xml"/><Relationship Id="rId7" Type="http://schemas.openxmlformats.org/officeDocument/2006/relationships/image" Target="../media/image5.png"/><Relationship Id="rId2" Type="http://schemas.openxmlformats.org/officeDocument/2006/relationships/audio" Target="../media/media2.wav"/><Relationship Id="rId1" Type="http://schemas.microsoft.com/office/2007/relationships/media" Target="../media/media2.wav"/><Relationship Id="rId6" Type="http://schemas.openxmlformats.org/officeDocument/2006/relationships/image" Target="../media/image6.png"/><Relationship Id="rId5" Type="http://schemas.openxmlformats.org/officeDocument/2006/relationships/hyperlink" Target="http://www.researchondisability.org/nTIDE" TargetMode="External"/><Relationship Id="rId4"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8" Type="http://schemas.openxmlformats.org/officeDocument/2006/relationships/hyperlink" Target="http://www.kesslerfoundation.org/" TargetMode="External"/><Relationship Id="rId3" Type="http://schemas.openxmlformats.org/officeDocument/2006/relationships/image" Target="../media/image6.png"/><Relationship Id="rId7" Type="http://schemas.openxmlformats.org/officeDocument/2006/relationships/hyperlink" Target="http://www.researchondisability.org/" TargetMode="External"/><Relationship Id="rId2" Type="http://schemas.openxmlformats.org/officeDocument/2006/relationships/notesSlide" Target="../notesSlides/notesSlide30.xml"/><Relationship Id="rId1" Type="http://schemas.openxmlformats.org/officeDocument/2006/relationships/slideLayout" Target="../slideLayouts/slideLayout2.xml"/><Relationship Id="rId6" Type="http://schemas.openxmlformats.org/officeDocument/2006/relationships/hyperlink" Target="http://www.researchondisability.org/ntide/ntide-survey" TargetMode="External"/><Relationship Id="rId11" Type="http://schemas.openxmlformats.org/officeDocument/2006/relationships/hyperlink" Target="http://www.unh.edu/" TargetMode="External"/><Relationship Id="rId5" Type="http://schemas.openxmlformats.org/officeDocument/2006/relationships/image" Target="../media/image17.png"/><Relationship Id="rId10" Type="http://schemas.openxmlformats.org/officeDocument/2006/relationships/hyperlink" Target="mailto:Disability.Statistics@unh.edu" TargetMode="External"/><Relationship Id="rId4" Type="http://schemas.openxmlformats.org/officeDocument/2006/relationships/image" Target="../media/image16.png"/><Relationship Id="rId9" Type="http://schemas.openxmlformats.org/officeDocument/2006/relationships/hyperlink" Target="http://www.aucd.org/" TargetMode="External"/></Relationships>
</file>

<file path=ppt/slides/_rels/slide31.xml.rels><?xml version="1.0" encoding="UTF-8" standalone="yes"?>
<Relationships xmlns="http://schemas.openxmlformats.org/package/2006/relationships"><Relationship Id="rId8" Type="http://schemas.openxmlformats.org/officeDocument/2006/relationships/hyperlink" Target="http://www.kesslerfoundation.org/" TargetMode="External"/><Relationship Id="rId3" Type="http://schemas.openxmlformats.org/officeDocument/2006/relationships/slideLayout" Target="../slideLayouts/slideLayout2.xml"/><Relationship Id="rId7" Type="http://schemas.openxmlformats.org/officeDocument/2006/relationships/hyperlink" Target="http://www.researchondisability.org/" TargetMode="External"/><Relationship Id="rId12" Type="http://schemas.openxmlformats.org/officeDocument/2006/relationships/image" Target="../media/image5.png"/><Relationship Id="rId2" Type="http://schemas.openxmlformats.org/officeDocument/2006/relationships/audio" Target="../media/media4.wav"/><Relationship Id="rId1" Type="http://schemas.microsoft.com/office/2007/relationships/media" Target="../media/media4.wav"/><Relationship Id="rId6" Type="http://schemas.openxmlformats.org/officeDocument/2006/relationships/image" Target="../media/image17.png"/><Relationship Id="rId11" Type="http://schemas.openxmlformats.org/officeDocument/2006/relationships/hyperlink" Target="http://www.unh.edu/" TargetMode="External"/><Relationship Id="rId5" Type="http://schemas.openxmlformats.org/officeDocument/2006/relationships/image" Target="../media/image6.png"/><Relationship Id="rId10" Type="http://schemas.openxmlformats.org/officeDocument/2006/relationships/hyperlink" Target="mailto:Disability.Statistics@unh.edu" TargetMode="External"/><Relationship Id="rId4" Type="http://schemas.openxmlformats.org/officeDocument/2006/relationships/notesSlide" Target="../notesSlides/notesSlide31.xml"/><Relationship Id="rId9" Type="http://schemas.openxmlformats.org/officeDocument/2006/relationships/hyperlink" Target="http://www.aucd.org/" TargetMode="External"/></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2.xml"/><Relationship Id="rId7" Type="http://schemas.openxmlformats.org/officeDocument/2006/relationships/image" Target="../media/image5.png"/><Relationship Id="rId2" Type="http://schemas.openxmlformats.org/officeDocument/2006/relationships/audio" Target="../media/media3.wav"/><Relationship Id="rId1" Type="http://schemas.microsoft.com/office/2007/relationships/media" Target="../media/media3.wav"/><Relationship Id="rId6" Type="http://schemas.openxmlformats.org/officeDocument/2006/relationships/image" Target="../media/image6.png"/><Relationship Id="rId5" Type="http://schemas.openxmlformats.org/officeDocument/2006/relationships/hyperlink" Target="mailto:disability.statistics@unh.edu" TargetMode="External"/><Relationship Id="rId4"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7DF33BEA-E441-4D02-BBE9-B29CEAD35C84}"/>
              </a:ext>
            </a:extLst>
          </p:cNvPr>
          <p:cNvGrpSpPr/>
          <p:nvPr/>
        </p:nvGrpSpPr>
        <p:grpSpPr>
          <a:xfrm>
            <a:off x="0" y="0"/>
            <a:ext cx="9164053" cy="6858000"/>
            <a:chOff x="0" y="0"/>
            <a:chExt cx="9164053" cy="6858000"/>
          </a:xfrm>
        </p:grpSpPr>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64053" cy="6858000"/>
            </a:xfrm>
            <a:prstGeom prst="rect">
              <a:avLst/>
            </a:prstGeom>
          </p:spPr>
        </p:pic>
        <p:pic>
          <p:nvPicPr>
            <p:cNvPr id="7" name="Picture 6" descr="Image result for unh iod">
              <a:extLst>
                <a:ext uri="{FF2B5EF4-FFF2-40B4-BE49-F238E27FC236}">
                  <a16:creationId xmlns:a16="http://schemas.microsoft.com/office/drawing/2014/main" id="{1E2C603E-8861-49A3-A689-ECF0D8966565}"/>
                </a:ext>
              </a:extLst>
            </p:cNvPr>
            <p:cNvPicPr/>
            <p:nvPr/>
          </p:nvPicPr>
          <p:blipFill rotWithShape="1">
            <a:blip r:embed="rId4">
              <a:extLst>
                <a:ext uri="{28A0092B-C50C-407E-A947-70E740481C1C}">
                  <a14:useLocalDpi xmlns:a14="http://schemas.microsoft.com/office/drawing/2010/main" val="0"/>
                </a:ext>
              </a:extLst>
            </a:blip>
            <a:srcRect l="29562" t="35836" r="21898" b="24940"/>
            <a:stretch/>
          </p:blipFill>
          <p:spPr bwMode="auto">
            <a:xfrm>
              <a:off x="10160" y="0"/>
              <a:ext cx="2047240" cy="2514600"/>
            </a:xfrm>
            <a:prstGeom prst="rect">
              <a:avLst/>
            </a:prstGeom>
            <a:noFill/>
            <a:ln>
              <a:noFill/>
            </a:ln>
            <a:extLst>
              <a:ext uri="{53640926-AAD7-44D8-BBD7-CCE9431645EC}">
                <a14:shadowObscured xmlns:a14="http://schemas.microsoft.com/office/drawing/2010/main"/>
              </a:ext>
            </a:extLst>
          </p:spPr>
        </p:pic>
      </p:grpSp>
      <p:sp>
        <p:nvSpPr>
          <p:cNvPr id="2053" name="Title 1"/>
          <p:cNvSpPr txBox="1">
            <a:spLocks/>
          </p:cNvSpPr>
          <p:nvPr/>
        </p:nvSpPr>
        <p:spPr bwMode="auto">
          <a:xfrm>
            <a:off x="152400" y="2819400"/>
            <a:ext cx="5257800" cy="220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a:endParaRPr lang="en-US" sz="2200" dirty="0">
              <a:solidFill>
                <a:schemeClr val="tx2"/>
              </a:solidFill>
            </a:endParaRPr>
          </a:p>
          <a:p>
            <a:pPr algn="ctr"/>
            <a:endParaRPr lang="en-US" sz="4400" dirty="0">
              <a:solidFill>
                <a:schemeClr val="tx2"/>
              </a:solidFill>
            </a:endParaRPr>
          </a:p>
        </p:txBody>
      </p:sp>
      <p:sp>
        <p:nvSpPr>
          <p:cNvPr id="2054" name="Subtitle 2"/>
          <p:cNvSpPr txBox="1">
            <a:spLocks/>
          </p:cNvSpPr>
          <p:nvPr/>
        </p:nvSpPr>
        <p:spPr bwMode="auto">
          <a:xfrm>
            <a:off x="5867400" y="5042552"/>
            <a:ext cx="3124200" cy="6942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a:spcBef>
                <a:spcPct val="20000"/>
              </a:spcBef>
            </a:pPr>
            <a:r>
              <a:rPr lang="en-US" sz="2800" dirty="0">
                <a:solidFill>
                  <a:schemeClr val="bg1"/>
                </a:solidFill>
              </a:rPr>
              <a:t>FRIDAY</a:t>
            </a:r>
          </a:p>
          <a:p>
            <a:pPr algn="ctr">
              <a:spcBef>
                <a:spcPct val="20000"/>
              </a:spcBef>
            </a:pPr>
            <a:r>
              <a:rPr lang="en-US" sz="2400" dirty="0">
                <a:solidFill>
                  <a:schemeClr val="bg1"/>
                </a:solidFill>
              </a:rPr>
              <a:t>February 7, 2020</a:t>
            </a:r>
          </a:p>
        </p:txBody>
      </p:sp>
      <p:pic>
        <p:nvPicPr>
          <p:cNvPr id="5" name="Picture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893" y="2590800"/>
            <a:ext cx="9144000" cy="2286000"/>
          </a:xfrm>
          <a:prstGeom prst="rect">
            <a:avLst/>
          </a:prstGeom>
        </p:spPr>
      </p:pic>
      <p:sp>
        <p:nvSpPr>
          <p:cNvPr id="9" name="Slide Number Placeholder 8">
            <a:extLst>
              <a:ext uri="{FF2B5EF4-FFF2-40B4-BE49-F238E27FC236}">
                <a16:creationId xmlns:a16="http://schemas.microsoft.com/office/drawing/2014/main" id="{1AB1C2A5-FD5D-48C6-8477-21C81C3FEC5D}"/>
              </a:ext>
            </a:extLst>
          </p:cNvPr>
          <p:cNvSpPr>
            <a:spLocks noGrp="1"/>
          </p:cNvSpPr>
          <p:nvPr>
            <p:ph type="sldNum" sz="quarter" idx="10"/>
          </p:nvPr>
        </p:nvSpPr>
        <p:spPr/>
        <p:txBody>
          <a:bodyPr/>
          <a:lstStyle/>
          <a:p>
            <a:pPr>
              <a:defRPr/>
            </a:pPr>
            <a:fld id="{843CCB1A-5FAC-44C2-A958-39EC00897567}" type="slidenum">
              <a:rPr lang="en-US" smtClean="0"/>
              <a:pPr>
                <a:defRPr/>
              </a:pPr>
              <a:t>1</a:t>
            </a:fld>
            <a:endParaRPr lang="en-US"/>
          </a:p>
        </p:txBody>
      </p:sp>
    </p:spTree>
    <p:extLst>
      <p:ext uri="{BB962C8B-B14F-4D97-AF65-F5344CB8AC3E}">
        <p14:creationId xmlns:p14="http://schemas.microsoft.com/office/powerpoint/2010/main" val="255248874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body" idx="1"/>
          </p:nvPr>
        </p:nvSpPr>
        <p:spPr>
          <a:xfrm>
            <a:off x="419100" y="1676400"/>
            <a:ext cx="8496300" cy="2897188"/>
          </a:xfrm>
        </p:spPr>
        <p:txBody>
          <a:bodyPr/>
          <a:lstStyle/>
          <a:p>
            <a:pPr>
              <a:spcBef>
                <a:spcPts val="1200"/>
              </a:spcBef>
            </a:pPr>
            <a:r>
              <a:rPr lang="en-US" dirty="0">
                <a:latin typeface="Calibri" panose="020F0502020204030204" pitchFamily="34" charset="0"/>
              </a:rPr>
              <a:t>U.S. BLS, Current Population Survey (CPS).</a:t>
            </a:r>
          </a:p>
          <a:p>
            <a:pPr lvl="1">
              <a:spcBef>
                <a:spcPts val="1200"/>
              </a:spcBef>
            </a:pPr>
            <a:r>
              <a:rPr lang="en-US" sz="2400" dirty="0">
                <a:latin typeface="Calibri" panose="020F0502020204030204" pitchFamily="34" charset="0"/>
              </a:rPr>
              <a:t>Source of the “official” unemployment rate.</a:t>
            </a:r>
          </a:p>
          <a:p>
            <a:pPr>
              <a:spcBef>
                <a:spcPts val="1800"/>
              </a:spcBef>
            </a:pPr>
            <a:r>
              <a:rPr lang="en-US" dirty="0">
                <a:latin typeface="Calibri" panose="020F0502020204030204" pitchFamily="34" charset="0"/>
              </a:rPr>
              <a:t>Civilians, ages 16-64, not living in institutions.</a:t>
            </a:r>
          </a:p>
          <a:p>
            <a:pPr>
              <a:spcBef>
                <a:spcPts val="1800"/>
              </a:spcBef>
            </a:pPr>
            <a:r>
              <a:rPr lang="en-US" dirty="0">
                <a:latin typeface="Calibri" panose="020F0502020204030204" pitchFamily="34" charset="0"/>
              </a:rPr>
              <a:t>Available September 2008 onward.</a:t>
            </a:r>
          </a:p>
          <a:p>
            <a:pPr>
              <a:spcBef>
                <a:spcPts val="1800"/>
              </a:spcBef>
            </a:pPr>
            <a:r>
              <a:rPr lang="en-US" dirty="0">
                <a:latin typeface="Calibri" panose="020F0502020204030204" pitchFamily="34" charset="0"/>
              </a:rPr>
              <a:t>Not yet seasonally adjusted.</a:t>
            </a:r>
          </a:p>
          <a:p>
            <a:pPr lvl="1">
              <a:spcBef>
                <a:spcPts val="1200"/>
              </a:spcBef>
            </a:pPr>
            <a:r>
              <a:rPr lang="en-US" sz="2400" dirty="0">
                <a:latin typeface="Calibri" panose="020F0502020204030204" pitchFamily="34" charset="0"/>
              </a:rPr>
              <a:t>which is why we compare to the same month last year.</a:t>
            </a:r>
          </a:p>
          <a:p>
            <a:pPr>
              <a:spcBef>
                <a:spcPts val="1800"/>
              </a:spcBef>
            </a:pPr>
            <a:endParaRPr lang="en-US" dirty="0">
              <a:latin typeface="Calibri" panose="020F0502020204030204" pitchFamily="34" charset="0"/>
            </a:endParaRPr>
          </a:p>
          <a:p>
            <a:pPr>
              <a:spcBef>
                <a:spcPts val="1800"/>
              </a:spcBef>
            </a:pPr>
            <a:endParaRPr lang="en-US" dirty="0">
              <a:latin typeface="Calibri" panose="020F0502020204030204" pitchFamily="34" charset="0"/>
            </a:endParaRPr>
          </a:p>
          <a:p>
            <a:pPr>
              <a:spcBef>
                <a:spcPts val="1800"/>
              </a:spcBef>
            </a:pPr>
            <a:endParaRPr lang="en-US" dirty="0">
              <a:latin typeface="Calibri" panose="020F0502020204030204" pitchFamily="34" charset="0"/>
            </a:endParaRPr>
          </a:p>
          <a:p>
            <a:pPr>
              <a:spcBef>
                <a:spcPts val="1800"/>
              </a:spcBef>
            </a:pPr>
            <a:endParaRPr lang="en-US" dirty="0">
              <a:latin typeface="Calibri" panose="020F0502020204030204" pitchFamily="34" charset="0"/>
            </a:endParaRPr>
          </a:p>
        </p:txBody>
      </p:sp>
      <p:sp>
        <p:nvSpPr>
          <p:cNvPr id="3075" name="Text Box 12"/>
          <p:cNvSpPr txBox="1">
            <a:spLocks noGrp="1" noChangeArrowheads="1"/>
          </p:cNvSpPr>
          <p:nvPr>
            <p:ph type="title"/>
          </p:nvPr>
        </p:nvSpPr>
        <p:spPr bwMode="auto">
          <a:xfrm>
            <a:off x="0" y="685800"/>
            <a:ext cx="9144000" cy="838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US" sz="3600" b="1" u="sng" dirty="0">
                <a:solidFill>
                  <a:schemeClr val="tx1"/>
                </a:solidFill>
                <a:latin typeface="Calibri" panose="020F0502020204030204" pitchFamily="34" charset="0"/>
              </a:rPr>
              <a:t>Source of the Data</a:t>
            </a:r>
          </a:p>
        </p:txBody>
      </p:sp>
      <p:sp>
        <p:nvSpPr>
          <p:cNvPr id="3076" name="Rectangle 14"/>
          <p:cNvSpPr>
            <a:spLocks noChangeArrowheads="1"/>
          </p:cNvSpPr>
          <p:nvPr/>
        </p:nvSpPr>
        <p:spPr bwMode="auto">
          <a:xfrm>
            <a:off x="0" y="0"/>
            <a:ext cx="9144000" cy="609600"/>
          </a:xfrm>
          <a:prstGeom prst="rect">
            <a:avLst/>
          </a:prstGeom>
          <a:solidFill>
            <a:srgbClr val="00008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10" name="TextBox 9"/>
          <p:cNvSpPr txBox="1"/>
          <p:nvPr/>
        </p:nvSpPr>
        <p:spPr>
          <a:xfrm>
            <a:off x="268288" y="152400"/>
            <a:ext cx="2212975" cy="338554"/>
          </a:xfrm>
          <a:prstGeom prst="rect">
            <a:avLst/>
          </a:prstGeom>
          <a:noFill/>
        </p:spPr>
        <p:txBody>
          <a:bodyPr wrap="square" rtlCol="0">
            <a:spAutoFit/>
          </a:bodyPr>
          <a:lstStyle/>
          <a:p>
            <a:r>
              <a:rPr lang="en-US" sz="1600" b="1" i="1" dirty="0">
                <a:solidFill>
                  <a:schemeClr val="bg1"/>
                </a:solidFill>
              </a:rPr>
              <a:t>#</a:t>
            </a:r>
            <a:r>
              <a:rPr lang="en-US" sz="1600" b="1" i="1" dirty="0" err="1">
                <a:solidFill>
                  <a:schemeClr val="bg1"/>
                </a:solidFill>
              </a:rPr>
              <a:t>nTIDELearn</a:t>
            </a:r>
            <a:endParaRPr lang="en-US" sz="1600" b="1" i="1" dirty="0">
              <a:solidFill>
                <a:schemeClr val="bg1"/>
              </a:solidFill>
            </a:endParaRPr>
          </a:p>
        </p:txBody>
      </p:sp>
      <p:pic>
        <p:nvPicPr>
          <p:cNvPr id="12" name="Picture 11"/>
          <p:cNvPicPr>
            <a:picLocks noChangeAspect="1"/>
          </p:cNvPicPr>
          <p:nvPr/>
        </p:nvPicPr>
        <p:blipFill>
          <a:blip r:embed="rId3"/>
          <a:stretch>
            <a:fillRect/>
          </a:stretch>
        </p:blipFill>
        <p:spPr>
          <a:xfrm>
            <a:off x="8149266" y="80364"/>
            <a:ext cx="952549" cy="482625"/>
          </a:xfrm>
          <a:prstGeom prst="rect">
            <a:avLst/>
          </a:prstGeom>
        </p:spPr>
      </p:pic>
      <p:sp>
        <p:nvSpPr>
          <p:cNvPr id="8" name="Slide Number Placeholder 7">
            <a:extLst>
              <a:ext uri="{FF2B5EF4-FFF2-40B4-BE49-F238E27FC236}">
                <a16:creationId xmlns:a16="http://schemas.microsoft.com/office/drawing/2014/main" id="{AD2A6692-8E58-4F86-B7C4-3295DA8B4E0E}"/>
              </a:ext>
            </a:extLst>
          </p:cNvPr>
          <p:cNvSpPr txBox="1">
            <a:spLocks/>
          </p:cNvSpPr>
          <p:nvPr/>
        </p:nvSpPr>
        <p:spPr>
          <a:xfrm>
            <a:off x="0" y="6366687"/>
            <a:ext cx="685800" cy="476250"/>
          </a:xfrm>
          <a:prstGeom prst="rect">
            <a:avLst/>
          </a:prstGeom>
        </p:spPr>
        <p:txBody>
          <a:bodyPr/>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lgn="ctr">
              <a:defRPr/>
            </a:pPr>
            <a:fld id="{843CCB1A-5FAC-44C2-A958-39EC00897567}" type="slidenum">
              <a:rPr lang="en-US" smtClean="0"/>
              <a:pPr algn="ctr">
                <a:defRPr/>
              </a:pPr>
              <a:t>10</a:t>
            </a:fld>
            <a:endParaRPr lang="en-US" dirty="0"/>
          </a:p>
        </p:txBody>
      </p:sp>
    </p:spTree>
    <p:extLst>
      <p:ext uri="{BB962C8B-B14F-4D97-AF65-F5344CB8AC3E}">
        <p14:creationId xmlns:p14="http://schemas.microsoft.com/office/powerpoint/2010/main" val="173903109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Text Box 12"/>
          <p:cNvSpPr txBox="1">
            <a:spLocks noGrp="1" noChangeArrowheads="1"/>
          </p:cNvSpPr>
          <p:nvPr>
            <p:ph type="title"/>
          </p:nvPr>
        </p:nvSpPr>
        <p:spPr bwMode="auto">
          <a:xfrm>
            <a:off x="-533400" y="2374900"/>
            <a:ext cx="10058400" cy="838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sz="5400" b="1" dirty="0">
                <a:solidFill>
                  <a:schemeClr val="tx1"/>
                </a:solidFill>
                <a:latin typeface="Calibri" panose="020F0502020204030204" pitchFamily="34" charset="0"/>
              </a:rPr>
              <a:t>The Numbers</a:t>
            </a:r>
            <a:br>
              <a:rPr lang="en-US" sz="1200" b="1" u="sng" dirty="0">
                <a:solidFill>
                  <a:schemeClr val="tx1"/>
                </a:solidFill>
                <a:latin typeface="Calibri" panose="020F0502020204030204" pitchFamily="34" charset="0"/>
              </a:rPr>
            </a:br>
            <a:br>
              <a:rPr lang="en-US" sz="1200" b="1" u="sng" dirty="0">
                <a:solidFill>
                  <a:schemeClr val="tx1"/>
                </a:solidFill>
                <a:latin typeface="Calibri" panose="020F0502020204030204" pitchFamily="34" charset="0"/>
              </a:rPr>
            </a:br>
            <a:r>
              <a:rPr lang="en-US" sz="3600" dirty="0">
                <a:solidFill>
                  <a:schemeClr val="tx1"/>
                </a:solidFill>
                <a:latin typeface="Calibri" panose="020F0502020204030204" pitchFamily="34" charset="0"/>
              </a:rPr>
              <a:t>Megan Henly</a:t>
            </a:r>
            <a:br>
              <a:rPr lang="en-US" sz="3600" dirty="0">
                <a:solidFill>
                  <a:schemeClr val="tx1"/>
                </a:solidFill>
                <a:latin typeface="Calibri" panose="020F0502020204030204" pitchFamily="34" charset="0"/>
              </a:rPr>
            </a:br>
            <a:r>
              <a:rPr lang="en-US" sz="2800" dirty="0">
                <a:solidFill>
                  <a:schemeClr val="tx1"/>
                </a:solidFill>
                <a:latin typeface="Calibri" panose="020F0502020204030204" pitchFamily="34" charset="0"/>
              </a:rPr>
              <a:t>University of New Hampshire</a:t>
            </a:r>
            <a:endParaRPr lang="en-US" sz="2400" dirty="0">
              <a:solidFill>
                <a:schemeClr val="tx1"/>
              </a:solidFill>
              <a:latin typeface="Calibri" panose="020F0502020204030204" pitchFamily="34" charset="0"/>
            </a:endParaRPr>
          </a:p>
        </p:txBody>
      </p:sp>
      <p:sp>
        <p:nvSpPr>
          <p:cNvPr id="3076" name="Rectangle 14"/>
          <p:cNvSpPr>
            <a:spLocks noChangeArrowheads="1"/>
          </p:cNvSpPr>
          <p:nvPr/>
        </p:nvSpPr>
        <p:spPr bwMode="auto">
          <a:xfrm>
            <a:off x="0" y="0"/>
            <a:ext cx="9144000" cy="609600"/>
          </a:xfrm>
          <a:prstGeom prst="rect">
            <a:avLst/>
          </a:prstGeom>
          <a:solidFill>
            <a:srgbClr val="00008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10" name="TextBox 9"/>
          <p:cNvSpPr txBox="1"/>
          <p:nvPr/>
        </p:nvSpPr>
        <p:spPr>
          <a:xfrm>
            <a:off x="268288" y="152400"/>
            <a:ext cx="2212975" cy="338554"/>
          </a:xfrm>
          <a:prstGeom prst="rect">
            <a:avLst/>
          </a:prstGeom>
          <a:noFill/>
        </p:spPr>
        <p:txBody>
          <a:bodyPr wrap="square" rtlCol="0">
            <a:spAutoFit/>
          </a:bodyPr>
          <a:lstStyle/>
          <a:p>
            <a:r>
              <a:rPr lang="en-US" sz="1600" b="1" i="1" dirty="0">
                <a:solidFill>
                  <a:schemeClr val="bg1"/>
                </a:solidFill>
              </a:rPr>
              <a:t>#</a:t>
            </a:r>
            <a:r>
              <a:rPr lang="en-US" sz="1600" b="1" i="1" dirty="0" err="1">
                <a:solidFill>
                  <a:schemeClr val="bg1"/>
                </a:solidFill>
              </a:rPr>
              <a:t>nTIDELearn</a:t>
            </a:r>
            <a:endParaRPr lang="en-US" sz="1600" b="1" i="1" dirty="0">
              <a:solidFill>
                <a:schemeClr val="bg1"/>
              </a:solidFill>
            </a:endParaRPr>
          </a:p>
        </p:txBody>
      </p:sp>
      <p:pic>
        <p:nvPicPr>
          <p:cNvPr id="11" name="Picture 10"/>
          <p:cNvPicPr>
            <a:picLocks noChangeAspect="1"/>
          </p:cNvPicPr>
          <p:nvPr/>
        </p:nvPicPr>
        <p:blipFill>
          <a:blip r:embed="rId3"/>
          <a:stretch>
            <a:fillRect/>
          </a:stretch>
        </p:blipFill>
        <p:spPr>
          <a:xfrm>
            <a:off x="8149266" y="80364"/>
            <a:ext cx="952549" cy="482625"/>
          </a:xfrm>
          <a:prstGeom prst="rect">
            <a:avLst/>
          </a:prstGeom>
        </p:spPr>
      </p:pic>
      <p:sp>
        <p:nvSpPr>
          <p:cNvPr id="7" name="Slide Number Placeholder 7">
            <a:extLst>
              <a:ext uri="{FF2B5EF4-FFF2-40B4-BE49-F238E27FC236}">
                <a16:creationId xmlns:a16="http://schemas.microsoft.com/office/drawing/2014/main" id="{684E6037-7C72-4E97-BC96-12602920F21A}"/>
              </a:ext>
            </a:extLst>
          </p:cNvPr>
          <p:cNvSpPr txBox="1">
            <a:spLocks/>
          </p:cNvSpPr>
          <p:nvPr/>
        </p:nvSpPr>
        <p:spPr>
          <a:xfrm>
            <a:off x="0" y="6366687"/>
            <a:ext cx="685800" cy="476250"/>
          </a:xfrm>
          <a:prstGeom prst="rect">
            <a:avLst/>
          </a:prstGeom>
        </p:spPr>
        <p:txBody>
          <a:bodyPr/>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lgn="ctr">
              <a:defRPr/>
            </a:pPr>
            <a:fld id="{843CCB1A-5FAC-44C2-A958-39EC00897567}" type="slidenum">
              <a:rPr lang="en-US" smtClean="0"/>
              <a:pPr algn="ctr">
                <a:defRPr/>
              </a:pPr>
              <a:t>11</a:t>
            </a:fld>
            <a:endParaRPr lang="en-US" dirty="0"/>
          </a:p>
        </p:txBody>
      </p:sp>
    </p:spTree>
    <p:extLst>
      <p:ext uri="{BB962C8B-B14F-4D97-AF65-F5344CB8AC3E}">
        <p14:creationId xmlns:p14="http://schemas.microsoft.com/office/powerpoint/2010/main" val="58978396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Text Box 12"/>
          <p:cNvSpPr txBox="1">
            <a:spLocks noGrp="1" noChangeArrowheads="1"/>
          </p:cNvSpPr>
          <p:nvPr>
            <p:ph type="title"/>
          </p:nvPr>
        </p:nvSpPr>
        <p:spPr bwMode="auto">
          <a:xfrm>
            <a:off x="-1" y="685800"/>
            <a:ext cx="9144000" cy="838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US" sz="3600" b="1" u="sng" dirty="0">
                <a:solidFill>
                  <a:schemeClr val="tx1"/>
                </a:solidFill>
                <a:latin typeface="Calibri" panose="020F0502020204030204" pitchFamily="34" charset="0"/>
              </a:rPr>
              <a:t>Employment-to-Population Ratio</a:t>
            </a:r>
          </a:p>
        </p:txBody>
      </p:sp>
      <p:sp>
        <p:nvSpPr>
          <p:cNvPr id="3076" name="Rectangle 14"/>
          <p:cNvSpPr>
            <a:spLocks noChangeArrowheads="1"/>
          </p:cNvSpPr>
          <p:nvPr/>
        </p:nvSpPr>
        <p:spPr bwMode="auto">
          <a:xfrm>
            <a:off x="0" y="0"/>
            <a:ext cx="9144000" cy="609600"/>
          </a:xfrm>
          <a:prstGeom prst="rect">
            <a:avLst/>
          </a:prstGeom>
          <a:solidFill>
            <a:srgbClr val="00008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10" name="TextBox 9"/>
          <p:cNvSpPr txBox="1"/>
          <p:nvPr/>
        </p:nvSpPr>
        <p:spPr>
          <a:xfrm>
            <a:off x="268288" y="152400"/>
            <a:ext cx="2212975" cy="338554"/>
          </a:xfrm>
          <a:prstGeom prst="rect">
            <a:avLst/>
          </a:prstGeom>
          <a:noFill/>
        </p:spPr>
        <p:txBody>
          <a:bodyPr wrap="square" rtlCol="0">
            <a:spAutoFit/>
          </a:bodyPr>
          <a:lstStyle/>
          <a:p>
            <a:r>
              <a:rPr lang="en-US" sz="1600" b="1" i="1" dirty="0">
                <a:solidFill>
                  <a:schemeClr val="bg1"/>
                </a:solidFill>
              </a:rPr>
              <a:t>#</a:t>
            </a:r>
            <a:r>
              <a:rPr lang="en-US" sz="1600" b="1" i="1" dirty="0" err="1">
                <a:solidFill>
                  <a:schemeClr val="bg1"/>
                </a:solidFill>
              </a:rPr>
              <a:t>nTIDELearn</a:t>
            </a:r>
            <a:endParaRPr lang="en-US" sz="1600" b="1" i="1" dirty="0">
              <a:solidFill>
                <a:schemeClr val="bg1"/>
              </a:solidFill>
            </a:endParaRPr>
          </a:p>
        </p:txBody>
      </p:sp>
      <p:pic>
        <p:nvPicPr>
          <p:cNvPr id="11" name="Picture 10"/>
          <p:cNvPicPr>
            <a:picLocks noChangeAspect="1"/>
          </p:cNvPicPr>
          <p:nvPr/>
        </p:nvPicPr>
        <p:blipFill>
          <a:blip r:embed="rId3"/>
          <a:stretch>
            <a:fillRect/>
          </a:stretch>
        </p:blipFill>
        <p:spPr>
          <a:xfrm>
            <a:off x="8149266" y="80364"/>
            <a:ext cx="952549" cy="482625"/>
          </a:xfrm>
          <a:prstGeom prst="rect">
            <a:avLst/>
          </a:prstGeom>
        </p:spPr>
      </p:pic>
      <p:pic>
        <p:nvPicPr>
          <p:cNvPr id="2" name="Picture 1">
            <a:extLst>
              <a:ext uri="{FF2B5EF4-FFF2-40B4-BE49-F238E27FC236}">
                <a16:creationId xmlns:a16="http://schemas.microsoft.com/office/drawing/2014/main" id="{00EC7102-4851-4B18-A837-5531158A2B33}"/>
              </a:ext>
            </a:extLst>
          </p:cNvPr>
          <p:cNvPicPr>
            <a:picLocks noChangeAspect="1"/>
          </p:cNvPicPr>
          <p:nvPr/>
        </p:nvPicPr>
        <p:blipFill>
          <a:blip r:embed="rId4"/>
          <a:stretch>
            <a:fillRect/>
          </a:stretch>
        </p:blipFill>
        <p:spPr>
          <a:xfrm>
            <a:off x="469036" y="1371600"/>
            <a:ext cx="8205927" cy="4913802"/>
          </a:xfrm>
          <a:prstGeom prst="rect">
            <a:avLst/>
          </a:prstGeom>
        </p:spPr>
      </p:pic>
      <p:sp>
        <p:nvSpPr>
          <p:cNvPr id="26" name="Slide Number Placeholder 7">
            <a:extLst>
              <a:ext uri="{FF2B5EF4-FFF2-40B4-BE49-F238E27FC236}">
                <a16:creationId xmlns:a16="http://schemas.microsoft.com/office/drawing/2014/main" id="{D97E93AC-7257-47DE-9D07-AB3ECD03662F}"/>
              </a:ext>
            </a:extLst>
          </p:cNvPr>
          <p:cNvSpPr txBox="1">
            <a:spLocks/>
          </p:cNvSpPr>
          <p:nvPr/>
        </p:nvSpPr>
        <p:spPr>
          <a:xfrm>
            <a:off x="0" y="6366687"/>
            <a:ext cx="685800" cy="476250"/>
          </a:xfrm>
          <a:prstGeom prst="rect">
            <a:avLst/>
          </a:prstGeom>
        </p:spPr>
        <p:txBody>
          <a:bodyPr/>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lgn="ctr">
              <a:defRPr/>
            </a:pPr>
            <a:fld id="{843CCB1A-5FAC-44C2-A958-39EC00897567}" type="slidenum">
              <a:rPr lang="en-US" smtClean="0"/>
              <a:pPr algn="ctr">
                <a:defRPr/>
              </a:pPr>
              <a:t>12</a:t>
            </a:fld>
            <a:endParaRPr lang="en-US" dirty="0"/>
          </a:p>
        </p:txBody>
      </p:sp>
    </p:spTree>
    <p:extLst>
      <p:ext uri="{BB962C8B-B14F-4D97-AF65-F5344CB8AC3E}">
        <p14:creationId xmlns:p14="http://schemas.microsoft.com/office/powerpoint/2010/main" val="209450736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Text Box 12"/>
          <p:cNvSpPr txBox="1">
            <a:spLocks noGrp="1" noChangeArrowheads="1"/>
          </p:cNvSpPr>
          <p:nvPr>
            <p:ph type="title"/>
          </p:nvPr>
        </p:nvSpPr>
        <p:spPr bwMode="auto">
          <a:xfrm>
            <a:off x="-1" y="685800"/>
            <a:ext cx="9144000" cy="838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US" sz="3600" b="1" u="sng" dirty="0">
                <a:solidFill>
                  <a:schemeClr val="tx1"/>
                </a:solidFill>
                <a:latin typeface="Calibri" panose="020F0502020204030204" pitchFamily="34" charset="0"/>
              </a:rPr>
              <a:t>Labor Force Participation Rate</a:t>
            </a:r>
          </a:p>
        </p:txBody>
      </p:sp>
      <p:sp>
        <p:nvSpPr>
          <p:cNvPr id="3076" name="Rectangle 14"/>
          <p:cNvSpPr>
            <a:spLocks noChangeArrowheads="1"/>
          </p:cNvSpPr>
          <p:nvPr/>
        </p:nvSpPr>
        <p:spPr bwMode="auto">
          <a:xfrm>
            <a:off x="0" y="0"/>
            <a:ext cx="9144000" cy="609600"/>
          </a:xfrm>
          <a:prstGeom prst="rect">
            <a:avLst/>
          </a:prstGeom>
          <a:solidFill>
            <a:srgbClr val="00008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10" name="TextBox 9"/>
          <p:cNvSpPr txBox="1"/>
          <p:nvPr/>
        </p:nvSpPr>
        <p:spPr>
          <a:xfrm>
            <a:off x="268288" y="152400"/>
            <a:ext cx="2212975" cy="338554"/>
          </a:xfrm>
          <a:prstGeom prst="rect">
            <a:avLst/>
          </a:prstGeom>
          <a:noFill/>
        </p:spPr>
        <p:txBody>
          <a:bodyPr wrap="square" rtlCol="0">
            <a:spAutoFit/>
          </a:bodyPr>
          <a:lstStyle/>
          <a:p>
            <a:r>
              <a:rPr lang="en-US" sz="1600" b="1" i="1" dirty="0">
                <a:solidFill>
                  <a:schemeClr val="bg1"/>
                </a:solidFill>
              </a:rPr>
              <a:t>#</a:t>
            </a:r>
            <a:r>
              <a:rPr lang="en-US" sz="1600" b="1" i="1" dirty="0" err="1">
                <a:solidFill>
                  <a:schemeClr val="bg1"/>
                </a:solidFill>
              </a:rPr>
              <a:t>nTIDELearn</a:t>
            </a:r>
            <a:endParaRPr lang="en-US" sz="1600" b="1" i="1" dirty="0">
              <a:solidFill>
                <a:schemeClr val="bg1"/>
              </a:solidFill>
            </a:endParaRPr>
          </a:p>
        </p:txBody>
      </p:sp>
      <p:pic>
        <p:nvPicPr>
          <p:cNvPr id="11" name="Picture 10"/>
          <p:cNvPicPr>
            <a:picLocks noChangeAspect="1"/>
          </p:cNvPicPr>
          <p:nvPr/>
        </p:nvPicPr>
        <p:blipFill>
          <a:blip r:embed="rId3"/>
          <a:stretch>
            <a:fillRect/>
          </a:stretch>
        </p:blipFill>
        <p:spPr>
          <a:xfrm>
            <a:off x="8149266" y="80364"/>
            <a:ext cx="952549" cy="482625"/>
          </a:xfrm>
          <a:prstGeom prst="rect">
            <a:avLst/>
          </a:prstGeom>
        </p:spPr>
      </p:pic>
      <p:pic>
        <p:nvPicPr>
          <p:cNvPr id="2" name="Picture 1">
            <a:extLst>
              <a:ext uri="{FF2B5EF4-FFF2-40B4-BE49-F238E27FC236}">
                <a16:creationId xmlns:a16="http://schemas.microsoft.com/office/drawing/2014/main" id="{0447870D-BFB4-4EE7-872D-2FEC8A7E36E4}"/>
              </a:ext>
            </a:extLst>
          </p:cNvPr>
          <p:cNvPicPr>
            <a:picLocks noChangeAspect="1"/>
          </p:cNvPicPr>
          <p:nvPr/>
        </p:nvPicPr>
        <p:blipFill>
          <a:blip r:embed="rId4"/>
          <a:stretch>
            <a:fillRect/>
          </a:stretch>
        </p:blipFill>
        <p:spPr>
          <a:xfrm>
            <a:off x="472084" y="1371600"/>
            <a:ext cx="8199831" cy="4919898"/>
          </a:xfrm>
          <a:prstGeom prst="rect">
            <a:avLst/>
          </a:prstGeom>
        </p:spPr>
      </p:pic>
      <p:sp>
        <p:nvSpPr>
          <p:cNvPr id="27" name="Slide Number Placeholder 7">
            <a:extLst>
              <a:ext uri="{FF2B5EF4-FFF2-40B4-BE49-F238E27FC236}">
                <a16:creationId xmlns:a16="http://schemas.microsoft.com/office/drawing/2014/main" id="{E6CBB0F7-96AC-4596-BEB7-AB25F3B18885}"/>
              </a:ext>
            </a:extLst>
          </p:cNvPr>
          <p:cNvSpPr txBox="1">
            <a:spLocks/>
          </p:cNvSpPr>
          <p:nvPr/>
        </p:nvSpPr>
        <p:spPr>
          <a:xfrm>
            <a:off x="0" y="6366687"/>
            <a:ext cx="685800" cy="476250"/>
          </a:xfrm>
          <a:prstGeom prst="rect">
            <a:avLst/>
          </a:prstGeom>
        </p:spPr>
        <p:txBody>
          <a:bodyPr/>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lgn="ctr">
              <a:defRPr/>
            </a:pPr>
            <a:fld id="{843CCB1A-5FAC-44C2-A958-39EC00897567}" type="slidenum">
              <a:rPr lang="en-US" smtClean="0"/>
              <a:pPr algn="ctr">
                <a:defRPr/>
              </a:pPr>
              <a:t>13</a:t>
            </a:fld>
            <a:endParaRPr lang="en-US" dirty="0"/>
          </a:p>
        </p:txBody>
      </p:sp>
    </p:spTree>
    <p:extLst>
      <p:ext uri="{BB962C8B-B14F-4D97-AF65-F5344CB8AC3E}">
        <p14:creationId xmlns:p14="http://schemas.microsoft.com/office/powerpoint/2010/main" val="339565597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Text Box 12"/>
          <p:cNvSpPr txBox="1">
            <a:spLocks noGrp="1" noChangeArrowheads="1"/>
          </p:cNvSpPr>
          <p:nvPr>
            <p:ph type="title"/>
          </p:nvPr>
        </p:nvSpPr>
        <p:spPr bwMode="auto">
          <a:xfrm>
            <a:off x="-42185" y="685800"/>
            <a:ext cx="9144000" cy="838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US" sz="3600" b="1" u="sng" dirty="0">
                <a:solidFill>
                  <a:schemeClr val="tx1"/>
                </a:solidFill>
                <a:latin typeface="Calibri" panose="020F0502020204030204" pitchFamily="34" charset="0"/>
              </a:rPr>
              <a:t>Employment-to-Population Ratio</a:t>
            </a:r>
          </a:p>
        </p:txBody>
      </p:sp>
      <p:sp>
        <p:nvSpPr>
          <p:cNvPr id="3076" name="Rectangle 14"/>
          <p:cNvSpPr>
            <a:spLocks noChangeArrowheads="1"/>
          </p:cNvSpPr>
          <p:nvPr/>
        </p:nvSpPr>
        <p:spPr bwMode="auto">
          <a:xfrm>
            <a:off x="0" y="0"/>
            <a:ext cx="9144000" cy="609600"/>
          </a:xfrm>
          <a:prstGeom prst="rect">
            <a:avLst/>
          </a:prstGeom>
          <a:solidFill>
            <a:srgbClr val="00008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10" name="TextBox 9"/>
          <p:cNvSpPr txBox="1"/>
          <p:nvPr/>
        </p:nvSpPr>
        <p:spPr>
          <a:xfrm>
            <a:off x="268288" y="152400"/>
            <a:ext cx="2212975" cy="338554"/>
          </a:xfrm>
          <a:prstGeom prst="rect">
            <a:avLst/>
          </a:prstGeom>
          <a:noFill/>
        </p:spPr>
        <p:txBody>
          <a:bodyPr wrap="square" rtlCol="0">
            <a:spAutoFit/>
          </a:bodyPr>
          <a:lstStyle/>
          <a:p>
            <a:r>
              <a:rPr lang="en-US" sz="1600" b="1" i="1" dirty="0">
                <a:solidFill>
                  <a:schemeClr val="bg1"/>
                </a:solidFill>
              </a:rPr>
              <a:t>#</a:t>
            </a:r>
            <a:r>
              <a:rPr lang="en-US" sz="1600" b="1" i="1" dirty="0" err="1">
                <a:solidFill>
                  <a:schemeClr val="bg1"/>
                </a:solidFill>
              </a:rPr>
              <a:t>nTIDELearn</a:t>
            </a:r>
            <a:endParaRPr lang="en-US" sz="1600" b="1" i="1" dirty="0">
              <a:solidFill>
                <a:schemeClr val="bg1"/>
              </a:solidFill>
            </a:endParaRPr>
          </a:p>
        </p:txBody>
      </p:sp>
      <p:pic>
        <p:nvPicPr>
          <p:cNvPr id="11" name="Picture 10"/>
          <p:cNvPicPr>
            <a:picLocks noChangeAspect="1"/>
          </p:cNvPicPr>
          <p:nvPr/>
        </p:nvPicPr>
        <p:blipFill>
          <a:blip r:embed="rId3"/>
          <a:stretch>
            <a:fillRect/>
          </a:stretch>
        </p:blipFill>
        <p:spPr>
          <a:xfrm>
            <a:off x="8149266" y="80364"/>
            <a:ext cx="952549" cy="482625"/>
          </a:xfrm>
          <a:prstGeom prst="rect">
            <a:avLst/>
          </a:prstGeom>
        </p:spPr>
      </p:pic>
      <p:sp>
        <p:nvSpPr>
          <p:cNvPr id="3" name="Rectangle 2"/>
          <p:cNvSpPr/>
          <p:nvPr/>
        </p:nvSpPr>
        <p:spPr>
          <a:xfrm>
            <a:off x="8458200" y="3124200"/>
            <a:ext cx="304800" cy="152400"/>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9" name="Slide Number Placeholder 7">
            <a:extLst>
              <a:ext uri="{FF2B5EF4-FFF2-40B4-BE49-F238E27FC236}">
                <a16:creationId xmlns:a16="http://schemas.microsoft.com/office/drawing/2014/main" id="{D546DC17-813B-4E6A-B392-97313B5B6614}"/>
              </a:ext>
            </a:extLst>
          </p:cNvPr>
          <p:cNvSpPr txBox="1">
            <a:spLocks/>
          </p:cNvSpPr>
          <p:nvPr/>
        </p:nvSpPr>
        <p:spPr>
          <a:xfrm>
            <a:off x="0" y="6366687"/>
            <a:ext cx="685800" cy="476250"/>
          </a:xfrm>
          <a:prstGeom prst="rect">
            <a:avLst/>
          </a:prstGeom>
        </p:spPr>
        <p:txBody>
          <a:bodyPr/>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lgn="ctr">
              <a:defRPr/>
            </a:pPr>
            <a:fld id="{843CCB1A-5FAC-44C2-A958-39EC00897567}" type="slidenum">
              <a:rPr lang="en-US" smtClean="0"/>
              <a:pPr algn="ctr">
                <a:defRPr/>
              </a:pPr>
              <a:t>14</a:t>
            </a:fld>
            <a:endParaRPr lang="en-US" dirty="0"/>
          </a:p>
        </p:txBody>
      </p:sp>
      <p:pic>
        <p:nvPicPr>
          <p:cNvPr id="12" name="Picture 11">
            <a:extLst>
              <a:ext uri="{FF2B5EF4-FFF2-40B4-BE49-F238E27FC236}">
                <a16:creationId xmlns:a16="http://schemas.microsoft.com/office/drawing/2014/main" id="{9721C626-C521-4CAF-B65A-F0E9A4CE097B}"/>
              </a:ext>
            </a:extLst>
          </p:cNvPr>
          <p:cNvPicPr>
            <a:picLocks noChangeAspect="1"/>
          </p:cNvPicPr>
          <p:nvPr/>
        </p:nvPicPr>
        <p:blipFill>
          <a:blip r:embed="rId4"/>
          <a:stretch>
            <a:fillRect/>
          </a:stretch>
        </p:blipFill>
        <p:spPr>
          <a:xfrm>
            <a:off x="0" y="1677488"/>
            <a:ext cx="9144000" cy="4342312"/>
          </a:xfrm>
          <a:prstGeom prst="rect">
            <a:avLst/>
          </a:prstGeom>
        </p:spPr>
      </p:pic>
    </p:spTree>
    <p:extLst>
      <p:ext uri="{BB962C8B-B14F-4D97-AF65-F5344CB8AC3E}">
        <p14:creationId xmlns:p14="http://schemas.microsoft.com/office/powerpoint/2010/main" val="363965856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Text Box 12"/>
          <p:cNvSpPr txBox="1">
            <a:spLocks noGrp="1" noChangeArrowheads="1"/>
          </p:cNvSpPr>
          <p:nvPr>
            <p:ph type="title"/>
          </p:nvPr>
        </p:nvSpPr>
        <p:spPr bwMode="auto">
          <a:xfrm>
            <a:off x="-42185" y="685800"/>
            <a:ext cx="9144000" cy="838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US" sz="3600" b="1" u="sng" dirty="0">
                <a:solidFill>
                  <a:schemeClr val="tx1"/>
                </a:solidFill>
                <a:latin typeface="Calibri" panose="020F0502020204030204" pitchFamily="34" charset="0"/>
              </a:rPr>
              <a:t>Employment-to-Population Ratio</a:t>
            </a:r>
          </a:p>
        </p:txBody>
      </p:sp>
      <p:sp>
        <p:nvSpPr>
          <p:cNvPr id="3076" name="Rectangle 14"/>
          <p:cNvSpPr>
            <a:spLocks noChangeArrowheads="1"/>
          </p:cNvSpPr>
          <p:nvPr/>
        </p:nvSpPr>
        <p:spPr bwMode="auto">
          <a:xfrm>
            <a:off x="0" y="0"/>
            <a:ext cx="9144000" cy="609600"/>
          </a:xfrm>
          <a:prstGeom prst="rect">
            <a:avLst/>
          </a:prstGeom>
          <a:solidFill>
            <a:srgbClr val="00008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10" name="TextBox 9"/>
          <p:cNvSpPr txBox="1"/>
          <p:nvPr/>
        </p:nvSpPr>
        <p:spPr>
          <a:xfrm>
            <a:off x="268288" y="152400"/>
            <a:ext cx="2212975" cy="338554"/>
          </a:xfrm>
          <a:prstGeom prst="rect">
            <a:avLst/>
          </a:prstGeom>
          <a:noFill/>
        </p:spPr>
        <p:txBody>
          <a:bodyPr wrap="square" rtlCol="0">
            <a:spAutoFit/>
          </a:bodyPr>
          <a:lstStyle/>
          <a:p>
            <a:r>
              <a:rPr lang="en-US" sz="1600" b="1" i="1" dirty="0">
                <a:solidFill>
                  <a:schemeClr val="bg1"/>
                </a:solidFill>
              </a:rPr>
              <a:t>#</a:t>
            </a:r>
            <a:r>
              <a:rPr lang="en-US" sz="1600" b="1" i="1" dirty="0" err="1">
                <a:solidFill>
                  <a:schemeClr val="bg1"/>
                </a:solidFill>
              </a:rPr>
              <a:t>nTIDELearn</a:t>
            </a:r>
            <a:endParaRPr lang="en-US" sz="1600" b="1" i="1" dirty="0">
              <a:solidFill>
                <a:schemeClr val="bg1"/>
              </a:solidFill>
            </a:endParaRPr>
          </a:p>
        </p:txBody>
      </p:sp>
      <p:pic>
        <p:nvPicPr>
          <p:cNvPr id="11" name="Picture 10"/>
          <p:cNvPicPr>
            <a:picLocks noChangeAspect="1"/>
          </p:cNvPicPr>
          <p:nvPr/>
        </p:nvPicPr>
        <p:blipFill>
          <a:blip r:embed="rId3"/>
          <a:stretch>
            <a:fillRect/>
          </a:stretch>
        </p:blipFill>
        <p:spPr>
          <a:xfrm>
            <a:off x="8149266" y="80364"/>
            <a:ext cx="952549" cy="482625"/>
          </a:xfrm>
          <a:prstGeom prst="rect">
            <a:avLst/>
          </a:prstGeom>
        </p:spPr>
      </p:pic>
      <p:sp>
        <p:nvSpPr>
          <p:cNvPr id="3" name="Rectangle 2"/>
          <p:cNvSpPr/>
          <p:nvPr/>
        </p:nvSpPr>
        <p:spPr>
          <a:xfrm>
            <a:off x="8458200" y="3124200"/>
            <a:ext cx="304800" cy="152400"/>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9" name="Slide Number Placeholder 7">
            <a:extLst>
              <a:ext uri="{FF2B5EF4-FFF2-40B4-BE49-F238E27FC236}">
                <a16:creationId xmlns:a16="http://schemas.microsoft.com/office/drawing/2014/main" id="{D546DC17-813B-4E6A-B392-97313B5B6614}"/>
              </a:ext>
            </a:extLst>
          </p:cNvPr>
          <p:cNvSpPr txBox="1">
            <a:spLocks/>
          </p:cNvSpPr>
          <p:nvPr/>
        </p:nvSpPr>
        <p:spPr>
          <a:xfrm>
            <a:off x="0" y="6366687"/>
            <a:ext cx="685800" cy="476250"/>
          </a:xfrm>
          <a:prstGeom prst="rect">
            <a:avLst/>
          </a:prstGeom>
        </p:spPr>
        <p:txBody>
          <a:bodyPr/>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lgn="ctr">
              <a:defRPr/>
            </a:pPr>
            <a:fld id="{843CCB1A-5FAC-44C2-A958-39EC00897567}" type="slidenum">
              <a:rPr lang="en-US" smtClean="0"/>
              <a:pPr algn="ctr">
                <a:defRPr/>
              </a:pPr>
              <a:t>15</a:t>
            </a:fld>
            <a:endParaRPr lang="en-US" dirty="0"/>
          </a:p>
        </p:txBody>
      </p:sp>
      <p:pic>
        <p:nvPicPr>
          <p:cNvPr id="4" name="Picture 3">
            <a:extLst>
              <a:ext uri="{FF2B5EF4-FFF2-40B4-BE49-F238E27FC236}">
                <a16:creationId xmlns:a16="http://schemas.microsoft.com/office/drawing/2014/main" id="{6626A888-6134-40CF-A9BE-AD8A00E095CA}"/>
              </a:ext>
            </a:extLst>
          </p:cNvPr>
          <p:cNvPicPr>
            <a:picLocks noChangeAspect="1"/>
          </p:cNvPicPr>
          <p:nvPr/>
        </p:nvPicPr>
        <p:blipFill>
          <a:blip r:embed="rId4"/>
          <a:stretch>
            <a:fillRect/>
          </a:stretch>
        </p:blipFill>
        <p:spPr>
          <a:xfrm>
            <a:off x="0" y="1257844"/>
            <a:ext cx="9144000" cy="4342312"/>
          </a:xfrm>
          <a:prstGeom prst="rect">
            <a:avLst/>
          </a:prstGeom>
        </p:spPr>
      </p:pic>
    </p:spTree>
    <p:extLst>
      <p:ext uri="{BB962C8B-B14F-4D97-AF65-F5344CB8AC3E}">
        <p14:creationId xmlns:p14="http://schemas.microsoft.com/office/powerpoint/2010/main" val="259459116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Text Box 12"/>
          <p:cNvSpPr txBox="1">
            <a:spLocks noGrp="1" noChangeArrowheads="1"/>
          </p:cNvSpPr>
          <p:nvPr>
            <p:ph type="title"/>
          </p:nvPr>
        </p:nvSpPr>
        <p:spPr bwMode="auto">
          <a:xfrm>
            <a:off x="457200" y="558797"/>
            <a:ext cx="8229600" cy="88382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l" eaLnBrk="1" hangingPunct="1"/>
            <a:br>
              <a:rPr lang="en-US" dirty="0">
                <a:solidFill>
                  <a:schemeClr val="tx1"/>
                </a:solidFill>
                <a:latin typeface="+mj-ea"/>
                <a:cs typeface="+mj-ea"/>
              </a:rPr>
            </a:br>
            <a:br>
              <a:rPr lang="en-US" dirty="0">
                <a:solidFill>
                  <a:schemeClr val="tx1"/>
                </a:solidFill>
                <a:latin typeface="+mj-ea"/>
                <a:cs typeface="+mj-ea"/>
              </a:rPr>
            </a:br>
            <a:br>
              <a:rPr lang="en-US" dirty="0">
                <a:solidFill>
                  <a:schemeClr val="tx1"/>
                </a:solidFill>
                <a:latin typeface="+mj-ea"/>
                <a:cs typeface="+mj-ea"/>
              </a:rPr>
            </a:br>
            <a:br>
              <a:rPr lang="en-US" dirty="0">
                <a:solidFill>
                  <a:schemeClr val="tx1"/>
                </a:solidFill>
                <a:latin typeface="+mj-ea"/>
                <a:cs typeface="+mj-ea"/>
              </a:rPr>
            </a:br>
            <a:endParaRPr lang="en-US" sz="2400" dirty="0">
              <a:solidFill>
                <a:schemeClr val="tx1"/>
              </a:solidFill>
              <a:latin typeface="Calibri" panose="020F0502020204030204" pitchFamily="34" charset="0"/>
            </a:endParaRPr>
          </a:p>
        </p:txBody>
      </p:sp>
      <p:sp>
        <p:nvSpPr>
          <p:cNvPr id="5" name="Content Placeholder 4"/>
          <p:cNvSpPr>
            <a:spLocks noGrp="1"/>
          </p:cNvSpPr>
          <p:nvPr>
            <p:ph idx="1"/>
          </p:nvPr>
        </p:nvSpPr>
        <p:spPr>
          <a:xfrm>
            <a:off x="309633" y="1934245"/>
            <a:ext cx="8627992" cy="4586134"/>
          </a:xfrm>
          <a:ln>
            <a:solidFill>
              <a:schemeClr val="accent1"/>
            </a:solidFill>
          </a:ln>
        </p:spPr>
        <p:txBody>
          <a:bodyPr/>
          <a:lstStyle/>
          <a:p>
            <a:pPr algn="ctr">
              <a:buNone/>
              <a:tabLst>
                <a:tab pos="182880" algn="l"/>
              </a:tabLst>
            </a:pPr>
            <a:r>
              <a:rPr lang="en-US" sz="5400" b="1" u="sng" dirty="0">
                <a:solidFill>
                  <a:srgbClr val="000000"/>
                </a:solidFill>
                <a:latin typeface="Calibri"/>
                <a:cs typeface="Calibri"/>
              </a:rPr>
              <a:t>Part 2</a:t>
            </a:r>
            <a:br>
              <a:rPr lang="en-US" sz="5400" b="1" u="sng" dirty="0">
                <a:solidFill>
                  <a:srgbClr val="000000"/>
                </a:solidFill>
                <a:latin typeface="Calibri"/>
                <a:cs typeface="Calibri"/>
              </a:rPr>
            </a:br>
            <a:r>
              <a:rPr lang="en-US" sz="2000" b="1" u="sng" dirty="0">
                <a:solidFill>
                  <a:srgbClr val="000000"/>
                </a:solidFill>
                <a:latin typeface="Calibri"/>
                <a:cs typeface="Calibri"/>
              </a:rPr>
              <a:t> </a:t>
            </a:r>
            <a:r>
              <a:rPr lang="en-US" sz="5400" b="1" dirty="0">
                <a:solidFill>
                  <a:srgbClr val="000000"/>
                </a:solidFill>
                <a:latin typeface="Calibri"/>
                <a:cs typeface="Calibri"/>
              </a:rPr>
              <a:t>nTIDE News</a:t>
            </a:r>
            <a:br>
              <a:rPr lang="en-US" sz="5400" b="1" dirty="0">
                <a:solidFill>
                  <a:srgbClr val="000000"/>
                </a:solidFill>
                <a:latin typeface="Calibri"/>
                <a:cs typeface="Calibri"/>
              </a:rPr>
            </a:br>
            <a:r>
              <a:rPr lang="en-US" sz="2000" b="1" dirty="0">
                <a:solidFill>
                  <a:srgbClr val="000000"/>
                </a:solidFill>
                <a:latin typeface="Calibri"/>
                <a:cs typeface="Calibri"/>
              </a:rPr>
              <a:t> </a:t>
            </a:r>
            <a:endParaRPr lang="en-US" sz="2400" dirty="0">
              <a:solidFill>
                <a:srgbClr val="000000"/>
              </a:solidFill>
              <a:latin typeface="Arial"/>
              <a:cs typeface="Arial"/>
            </a:endParaRPr>
          </a:p>
          <a:p>
            <a:pPr algn="ctr">
              <a:buNone/>
              <a:tabLst>
                <a:tab pos="182880" algn="l"/>
              </a:tabLst>
            </a:pPr>
            <a:r>
              <a:rPr lang="en-US" sz="3600" dirty="0">
                <a:solidFill>
                  <a:srgbClr val="000000"/>
                </a:solidFill>
                <a:latin typeface="Calibri"/>
                <a:cs typeface="Calibri"/>
              </a:rPr>
              <a:t>Denise Rozell</a:t>
            </a:r>
            <a:br>
              <a:rPr lang="en-US" dirty="0">
                <a:solidFill>
                  <a:srgbClr val="000000"/>
                </a:solidFill>
                <a:latin typeface="Calibri"/>
                <a:cs typeface="Calibri"/>
              </a:rPr>
            </a:br>
            <a:r>
              <a:rPr lang="en-US" sz="2000" b="1" dirty="0">
                <a:solidFill>
                  <a:srgbClr val="000000"/>
                </a:solidFill>
                <a:latin typeface="Calibri"/>
                <a:cs typeface="Calibri"/>
              </a:rPr>
              <a:t> </a:t>
            </a:r>
            <a:r>
              <a:rPr lang="en-US" sz="2400" dirty="0">
                <a:solidFill>
                  <a:srgbClr val="000000"/>
                </a:solidFill>
                <a:latin typeface="Calibri"/>
                <a:cs typeface="Calibri"/>
              </a:rPr>
              <a:t>Association of University Centers on Disabilities (AUCD</a:t>
            </a:r>
            <a:r>
              <a:rPr lang="en-US" sz="2400" dirty="0">
                <a:latin typeface="Calibri"/>
                <a:cs typeface="Calibri"/>
              </a:rPr>
              <a:t>)</a:t>
            </a:r>
            <a:endParaRPr lang="en-US" sz="2400" dirty="0">
              <a:cs typeface="Arial"/>
            </a:endParaRPr>
          </a:p>
        </p:txBody>
      </p:sp>
      <p:sp>
        <p:nvSpPr>
          <p:cNvPr id="3076" name="Rectangle 14"/>
          <p:cNvSpPr>
            <a:spLocks noChangeArrowheads="1"/>
          </p:cNvSpPr>
          <p:nvPr/>
        </p:nvSpPr>
        <p:spPr bwMode="auto">
          <a:xfrm>
            <a:off x="0" y="0"/>
            <a:ext cx="9144000" cy="637142"/>
          </a:xfrm>
          <a:prstGeom prst="rect">
            <a:avLst/>
          </a:prstGeom>
          <a:solidFill>
            <a:srgbClr val="00008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latin typeface="Arial" charset="0"/>
              <a:ea typeface="+mn-ea"/>
              <a:cs typeface="Arial" charset="0"/>
            </a:endParaRPr>
          </a:p>
        </p:txBody>
      </p:sp>
      <p:sp>
        <p:nvSpPr>
          <p:cNvPr id="10" name="TextBox 9"/>
          <p:cNvSpPr txBox="1"/>
          <p:nvPr/>
        </p:nvSpPr>
        <p:spPr>
          <a:xfrm>
            <a:off x="268288" y="152400"/>
            <a:ext cx="2212975"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1" u="none" strike="noStrike" kern="0" cap="none" spc="0" normalizeH="0" baseline="0" noProof="0" dirty="0">
                <a:ln>
                  <a:noFill/>
                </a:ln>
                <a:solidFill>
                  <a:srgbClr val="FFFFFF"/>
                </a:solidFill>
                <a:effectLst/>
                <a:uLnTx/>
                <a:uFillTx/>
                <a:latin typeface="Arial" charset="0"/>
                <a:ea typeface="+mn-ea"/>
                <a:cs typeface="Arial" charset="0"/>
              </a:rPr>
              <a:t>#nTIDELearn</a:t>
            </a:r>
          </a:p>
        </p:txBody>
      </p:sp>
      <p:pic>
        <p:nvPicPr>
          <p:cNvPr id="11" name="Picture 10"/>
          <p:cNvPicPr>
            <a:picLocks noChangeAspect="1"/>
          </p:cNvPicPr>
          <p:nvPr/>
        </p:nvPicPr>
        <p:blipFill>
          <a:blip r:embed="rId3"/>
          <a:stretch>
            <a:fillRect/>
          </a:stretch>
        </p:blipFill>
        <p:spPr>
          <a:xfrm>
            <a:off x="8149266" y="80364"/>
            <a:ext cx="952549" cy="482625"/>
          </a:xfrm>
          <a:prstGeom prst="rect">
            <a:avLst/>
          </a:prstGeom>
        </p:spPr>
      </p:pic>
      <p:pic>
        <p:nvPicPr>
          <p:cNvPr id="2" name="Picture 2"/>
          <p:cNvPicPr>
            <a:picLocks noChangeAspect="1"/>
          </p:cNvPicPr>
          <p:nvPr/>
        </p:nvPicPr>
        <p:blipFill>
          <a:blip r:embed="rId4"/>
          <a:stretch>
            <a:fillRect/>
          </a:stretch>
        </p:blipFill>
        <p:spPr>
          <a:xfrm>
            <a:off x="7688512" y="6277489"/>
            <a:ext cx="1314633" cy="495369"/>
          </a:xfrm>
          <a:prstGeom prst="rect">
            <a:avLst/>
          </a:prstGeom>
        </p:spPr>
      </p:pic>
      <p:sp>
        <p:nvSpPr>
          <p:cNvPr id="3" name="TextBox 2">
            <a:extLst>
              <a:ext uri="{FF2B5EF4-FFF2-40B4-BE49-F238E27FC236}">
                <a16:creationId xmlns:a16="http://schemas.microsoft.com/office/drawing/2014/main" id="{C636762E-5DFC-42D3-84CD-D17CE6F8C9D8}"/>
              </a:ext>
            </a:extLst>
          </p:cNvPr>
          <p:cNvSpPr txBox="1"/>
          <p:nvPr/>
        </p:nvSpPr>
        <p:spPr>
          <a:xfrm>
            <a:off x="-2079434" y="3186628"/>
            <a:ext cx="82627" cy="76075"/>
          </a:xfrm>
          <a:prstGeom prst="rect">
            <a:avLst/>
          </a:prstGeom>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Calibri"/>
              <a:ea typeface="+mn-ea"/>
              <a:cs typeface="Calibri"/>
            </a:endParaRPr>
          </a:p>
        </p:txBody>
      </p:sp>
      <p:sp>
        <p:nvSpPr>
          <p:cNvPr id="12" name="Slide Number Placeholder 7">
            <a:extLst>
              <a:ext uri="{FF2B5EF4-FFF2-40B4-BE49-F238E27FC236}">
                <a16:creationId xmlns:a16="http://schemas.microsoft.com/office/drawing/2014/main" id="{216B2F2A-117D-4C82-BA22-65C0F57335B3}"/>
              </a:ext>
            </a:extLst>
          </p:cNvPr>
          <p:cNvSpPr txBox="1">
            <a:spLocks/>
          </p:cNvSpPr>
          <p:nvPr/>
        </p:nvSpPr>
        <p:spPr>
          <a:xfrm>
            <a:off x="0" y="6366687"/>
            <a:ext cx="685800" cy="476250"/>
          </a:xfrm>
          <a:prstGeom prst="rect">
            <a:avLst/>
          </a:prstGeom>
        </p:spPr>
        <p:txBody>
          <a:bodyPr/>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lgn="ctr">
              <a:defRPr/>
            </a:pPr>
            <a:fld id="{843CCB1A-5FAC-44C2-A958-39EC00897567}" type="slidenum">
              <a:rPr lang="en-US" smtClean="0"/>
              <a:pPr algn="ctr">
                <a:defRPr/>
              </a:pPr>
              <a:t>16</a:t>
            </a:fld>
            <a:endParaRPr lang="en-US" dirty="0"/>
          </a:p>
        </p:txBody>
      </p:sp>
    </p:spTree>
    <p:extLst>
      <p:ext uri="{BB962C8B-B14F-4D97-AF65-F5344CB8AC3E}">
        <p14:creationId xmlns:p14="http://schemas.microsoft.com/office/powerpoint/2010/main" val="349300373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Text Box 12"/>
          <p:cNvSpPr txBox="1">
            <a:spLocks noGrp="1" noChangeArrowheads="1"/>
          </p:cNvSpPr>
          <p:nvPr>
            <p:ph type="title"/>
          </p:nvPr>
        </p:nvSpPr>
        <p:spPr bwMode="auto">
          <a:xfrm>
            <a:off x="457200" y="716947"/>
            <a:ext cx="8229600" cy="955709"/>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sz="4000" b="1" dirty="0">
                <a:latin typeface="Calibri" panose="020F0502020204030204" pitchFamily="34" charset="0"/>
                <a:cs typeface="Calibri" panose="020F0502020204030204" pitchFamily="34" charset="0"/>
              </a:rPr>
              <a:t>Federal Policy Update</a:t>
            </a:r>
          </a:p>
        </p:txBody>
      </p:sp>
      <p:sp>
        <p:nvSpPr>
          <p:cNvPr id="5" name="Content Placeholder 4"/>
          <p:cNvSpPr>
            <a:spLocks noGrp="1"/>
          </p:cNvSpPr>
          <p:nvPr>
            <p:ph idx="1"/>
          </p:nvPr>
        </p:nvSpPr>
        <p:spPr>
          <a:xfrm>
            <a:off x="309633" y="1934245"/>
            <a:ext cx="8627992" cy="4586134"/>
          </a:xfrm>
          <a:ln>
            <a:noFill/>
          </a:ln>
        </p:spPr>
        <p:txBody>
          <a:bodyPr/>
          <a:lstStyle/>
          <a:p>
            <a:pPr lvl="1">
              <a:spcBef>
                <a:spcPts val="20"/>
              </a:spcBef>
              <a:buFont typeface="Arial"/>
              <a:buChar char="•"/>
              <a:tabLst>
                <a:tab pos="182880" algn="l"/>
              </a:tabLst>
            </a:pPr>
            <a:r>
              <a:rPr lang="en-US" dirty="0">
                <a:latin typeface="Calibri"/>
                <a:cs typeface="Calibri"/>
              </a:rPr>
              <a:t>FY 2021 Budget and Appropriations</a:t>
            </a:r>
          </a:p>
          <a:p>
            <a:pPr lvl="2">
              <a:spcBef>
                <a:spcPts val="20"/>
              </a:spcBef>
              <a:buFont typeface="Arial"/>
              <a:buChar char="•"/>
              <a:tabLst>
                <a:tab pos="182880" algn="l"/>
              </a:tabLst>
            </a:pPr>
            <a:r>
              <a:rPr lang="en-US" sz="2800" dirty="0">
                <a:latin typeface="Calibri"/>
                <a:cs typeface="Calibri"/>
              </a:rPr>
              <a:t>President’s Budget comes out Monday</a:t>
            </a:r>
          </a:p>
          <a:p>
            <a:pPr lvl="1">
              <a:spcBef>
                <a:spcPts val="20"/>
              </a:spcBef>
              <a:buFont typeface="Arial"/>
              <a:buChar char="•"/>
              <a:tabLst>
                <a:tab pos="182880" algn="l"/>
              </a:tabLst>
            </a:pPr>
            <a:endParaRPr lang="en-US" dirty="0">
              <a:latin typeface="Calibri"/>
              <a:cs typeface="Calibri"/>
            </a:endParaRPr>
          </a:p>
          <a:p>
            <a:pPr lvl="1">
              <a:spcBef>
                <a:spcPts val="20"/>
              </a:spcBef>
              <a:buFont typeface="Arial"/>
              <a:buChar char="•"/>
              <a:tabLst>
                <a:tab pos="182880" algn="l"/>
              </a:tabLst>
            </a:pPr>
            <a:r>
              <a:rPr lang="en-US" dirty="0">
                <a:latin typeface="Calibri"/>
                <a:cs typeface="Calibri"/>
              </a:rPr>
              <a:t>Medicaid Block Grants</a:t>
            </a:r>
          </a:p>
          <a:p>
            <a:pPr lvl="2">
              <a:spcBef>
                <a:spcPts val="20"/>
              </a:spcBef>
              <a:buFont typeface="Arial"/>
              <a:buChar char="•"/>
              <a:tabLst>
                <a:tab pos="182880" algn="l"/>
              </a:tabLst>
            </a:pPr>
            <a:r>
              <a:rPr lang="en-US" sz="2800" dirty="0"/>
              <a:t>CMS’ new </a:t>
            </a:r>
            <a:r>
              <a:rPr lang="en-US" sz="2800" dirty="0">
                <a:hlinkClick r:id="rId3"/>
              </a:rPr>
              <a:t>Healthy Adult Opportunity </a:t>
            </a:r>
            <a:r>
              <a:rPr lang="en-US" sz="2800" dirty="0"/>
              <a:t>option</a:t>
            </a:r>
          </a:p>
          <a:p>
            <a:pPr lvl="1">
              <a:spcBef>
                <a:spcPts val="20"/>
              </a:spcBef>
              <a:buFont typeface="Arial"/>
              <a:buChar char="•"/>
              <a:tabLst>
                <a:tab pos="182880" algn="l"/>
              </a:tabLst>
            </a:pPr>
            <a:endParaRPr lang="en-US" dirty="0">
              <a:latin typeface="Calibri"/>
              <a:cs typeface="Calibri"/>
            </a:endParaRPr>
          </a:p>
          <a:p>
            <a:pPr lvl="1">
              <a:spcBef>
                <a:spcPts val="20"/>
              </a:spcBef>
              <a:buFont typeface="Arial"/>
              <a:buChar char="•"/>
              <a:tabLst>
                <a:tab pos="182880" algn="l"/>
              </a:tabLst>
            </a:pPr>
            <a:r>
              <a:rPr lang="en-US" dirty="0">
                <a:latin typeface="Calibri"/>
                <a:cs typeface="Calibri"/>
              </a:rPr>
              <a:t>ACL/ODEP Leadership Julie Hocker</a:t>
            </a:r>
          </a:p>
          <a:p>
            <a:pPr lvl="1">
              <a:spcBef>
                <a:spcPts val="20"/>
              </a:spcBef>
              <a:buFont typeface="Arial"/>
              <a:buChar char="•"/>
              <a:tabLst>
                <a:tab pos="182880" algn="l"/>
              </a:tabLst>
            </a:pPr>
            <a:endParaRPr lang="en-US" dirty="0">
              <a:latin typeface="Calibri"/>
              <a:cs typeface="Calibri"/>
            </a:endParaRPr>
          </a:p>
          <a:p>
            <a:pPr marL="457200" lvl="1" indent="0">
              <a:spcBef>
                <a:spcPts val="20"/>
              </a:spcBef>
              <a:buNone/>
              <a:tabLst>
                <a:tab pos="182880" algn="l"/>
              </a:tabLst>
            </a:pPr>
            <a:endParaRPr lang="en-US" sz="3200" dirty="0">
              <a:latin typeface="Calibri"/>
              <a:cs typeface="Calibri"/>
            </a:endParaRPr>
          </a:p>
          <a:p>
            <a:pPr>
              <a:spcBef>
                <a:spcPts val="20"/>
              </a:spcBef>
              <a:buFont typeface="Arial"/>
              <a:buChar char="•"/>
              <a:tabLst>
                <a:tab pos="182880" algn="l"/>
              </a:tabLst>
            </a:pPr>
            <a:endParaRPr lang="en-US" sz="2400" dirty="0">
              <a:latin typeface="Calibri"/>
              <a:cs typeface="Calibri"/>
            </a:endParaRPr>
          </a:p>
          <a:p>
            <a:pPr>
              <a:spcBef>
                <a:spcPts val="20"/>
              </a:spcBef>
              <a:buFont typeface="Arial"/>
              <a:buChar char="•"/>
              <a:tabLst>
                <a:tab pos="182880" algn="l"/>
              </a:tabLst>
            </a:pPr>
            <a:endParaRPr lang="en-US" sz="2400" dirty="0">
              <a:latin typeface="Calibri"/>
              <a:cs typeface="Calibri"/>
            </a:endParaRPr>
          </a:p>
          <a:p>
            <a:pPr marL="0" indent="0">
              <a:spcBef>
                <a:spcPts val="20"/>
              </a:spcBef>
              <a:buNone/>
              <a:tabLst>
                <a:tab pos="182880" algn="l"/>
              </a:tabLst>
            </a:pPr>
            <a:endParaRPr lang="en-US" sz="2400" dirty="0">
              <a:latin typeface="Calibri"/>
              <a:cs typeface="Calibri"/>
            </a:endParaRPr>
          </a:p>
          <a:p>
            <a:pPr>
              <a:spcBef>
                <a:spcPts val="20"/>
              </a:spcBef>
              <a:buFont typeface="Arial"/>
              <a:buChar char="•"/>
              <a:tabLst>
                <a:tab pos="182880" algn="l"/>
              </a:tabLst>
            </a:pPr>
            <a:endParaRPr lang="en-US" sz="2400" dirty="0">
              <a:latin typeface="Calibri"/>
              <a:cs typeface="Calibri"/>
            </a:endParaRPr>
          </a:p>
          <a:p>
            <a:pPr>
              <a:buFont typeface="Arial"/>
              <a:buChar char="•"/>
              <a:tabLst>
                <a:tab pos="182880" algn="l"/>
              </a:tabLst>
            </a:pPr>
            <a:endParaRPr lang="en-US" sz="2800" dirty="0">
              <a:latin typeface="Calibri"/>
              <a:cs typeface="Calibri"/>
            </a:endParaRPr>
          </a:p>
          <a:p>
            <a:pPr>
              <a:buFont typeface="Arial"/>
              <a:buChar char="•"/>
              <a:tabLst>
                <a:tab pos="182880" algn="l"/>
              </a:tabLst>
            </a:pPr>
            <a:endParaRPr lang="en-US" sz="2800" dirty="0">
              <a:latin typeface="Calibri"/>
              <a:cs typeface="Calibri"/>
            </a:endParaRPr>
          </a:p>
        </p:txBody>
      </p:sp>
      <p:sp>
        <p:nvSpPr>
          <p:cNvPr id="3076" name="Rectangle 14"/>
          <p:cNvSpPr>
            <a:spLocks noChangeArrowheads="1"/>
          </p:cNvSpPr>
          <p:nvPr/>
        </p:nvSpPr>
        <p:spPr bwMode="auto">
          <a:xfrm>
            <a:off x="0" y="0"/>
            <a:ext cx="9144000" cy="637142"/>
          </a:xfrm>
          <a:prstGeom prst="rect">
            <a:avLst/>
          </a:prstGeom>
          <a:solidFill>
            <a:srgbClr val="00008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latin typeface="Arial" charset="0"/>
              <a:ea typeface="+mn-ea"/>
              <a:cs typeface="Arial" charset="0"/>
            </a:endParaRPr>
          </a:p>
        </p:txBody>
      </p:sp>
      <p:sp>
        <p:nvSpPr>
          <p:cNvPr id="10" name="TextBox 9"/>
          <p:cNvSpPr txBox="1"/>
          <p:nvPr/>
        </p:nvSpPr>
        <p:spPr>
          <a:xfrm>
            <a:off x="268288" y="152400"/>
            <a:ext cx="2212975"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1" u="none" strike="noStrike" kern="0" cap="none" spc="0" normalizeH="0" baseline="0" noProof="0" dirty="0">
                <a:ln>
                  <a:noFill/>
                </a:ln>
                <a:solidFill>
                  <a:srgbClr val="FFFFFF"/>
                </a:solidFill>
                <a:effectLst/>
                <a:uLnTx/>
                <a:uFillTx/>
                <a:latin typeface="Arial" charset="0"/>
                <a:ea typeface="+mn-ea"/>
                <a:cs typeface="Arial" charset="0"/>
              </a:rPr>
              <a:t>#nTIDELearn</a:t>
            </a:r>
          </a:p>
        </p:txBody>
      </p:sp>
      <p:pic>
        <p:nvPicPr>
          <p:cNvPr id="11" name="Picture 10"/>
          <p:cNvPicPr>
            <a:picLocks noChangeAspect="1"/>
          </p:cNvPicPr>
          <p:nvPr/>
        </p:nvPicPr>
        <p:blipFill>
          <a:blip r:embed="rId4"/>
          <a:stretch>
            <a:fillRect/>
          </a:stretch>
        </p:blipFill>
        <p:spPr>
          <a:xfrm>
            <a:off x="8149266" y="80364"/>
            <a:ext cx="952549" cy="482625"/>
          </a:xfrm>
          <a:prstGeom prst="rect">
            <a:avLst/>
          </a:prstGeom>
        </p:spPr>
      </p:pic>
      <p:pic>
        <p:nvPicPr>
          <p:cNvPr id="2" name="Picture 2"/>
          <p:cNvPicPr>
            <a:picLocks noChangeAspect="1"/>
          </p:cNvPicPr>
          <p:nvPr/>
        </p:nvPicPr>
        <p:blipFill>
          <a:blip r:embed="rId5"/>
          <a:stretch>
            <a:fillRect/>
          </a:stretch>
        </p:blipFill>
        <p:spPr>
          <a:xfrm>
            <a:off x="7688512" y="6277489"/>
            <a:ext cx="1314633" cy="495369"/>
          </a:xfrm>
          <a:prstGeom prst="rect">
            <a:avLst/>
          </a:prstGeom>
        </p:spPr>
      </p:pic>
      <p:sp>
        <p:nvSpPr>
          <p:cNvPr id="3" name="TextBox 2">
            <a:extLst>
              <a:ext uri="{FF2B5EF4-FFF2-40B4-BE49-F238E27FC236}">
                <a16:creationId xmlns:a16="http://schemas.microsoft.com/office/drawing/2014/main" id="{C636762E-5DFC-42D3-84CD-D17CE6F8C9D8}"/>
              </a:ext>
            </a:extLst>
          </p:cNvPr>
          <p:cNvSpPr txBox="1"/>
          <p:nvPr/>
        </p:nvSpPr>
        <p:spPr>
          <a:xfrm>
            <a:off x="-2079434" y="3186628"/>
            <a:ext cx="82627" cy="76075"/>
          </a:xfrm>
          <a:prstGeom prst="rect">
            <a:avLst/>
          </a:prstGeom>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Calibri"/>
              <a:ea typeface="+mn-ea"/>
              <a:cs typeface="Calibri"/>
            </a:endParaRPr>
          </a:p>
        </p:txBody>
      </p:sp>
      <p:sp>
        <p:nvSpPr>
          <p:cNvPr id="6" name="Slide Number Placeholder 5"/>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43C8C51-5C2C-4384-A700-77A3B77AC634}" type="slidenum">
              <a:rPr kumimoji="0" lang="en-US" sz="14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17</a:t>
            </a:fld>
            <a:endParaRPr kumimoji="0" lang="en-US" sz="1400" b="0" i="0" u="none" strike="noStrike" kern="1200" cap="none" spc="0" normalizeH="0" baseline="0" noProof="0" dirty="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153807317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Text Box 12"/>
          <p:cNvSpPr txBox="1">
            <a:spLocks noGrp="1" noChangeArrowheads="1"/>
          </p:cNvSpPr>
          <p:nvPr>
            <p:ph type="title"/>
          </p:nvPr>
        </p:nvSpPr>
        <p:spPr bwMode="auto">
          <a:xfrm>
            <a:off x="152400" y="715389"/>
            <a:ext cx="8627992" cy="88481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sz="4000" b="1" dirty="0">
                <a:latin typeface="Calibri" panose="020F0502020204030204" pitchFamily="34" charset="0"/>
                <a:cs typeface="Calibri" panose="020F0502020204030204" pitchFamily="34" charset="0"/>
              </a:rPr>
              <a:t>Informed Decision Making: Think Work</a:t>
            </a:r>
          </a:p>
        </p:txBody>
      </p:sp>
      <p:sp>
        <p:nvSpPr>
          <p:cNvPr id="5" name="Content Placeholder 4"/>
          <p:cNvSpPr>
            <a:spLocks noGrp="1"/>
          </p:cNvSpPr>
          <p:nvPr>
            <p:ph idx="1"/>
          </p:nvPr>
        </p:nvSpPr>
        <p:spPr>
          <a:xfrm>
            <a:off x="309633" y="1678448"/>
            <a:ext cx="8627992" cy="4841931"/>
          </a:xfrm>
          <a:ln>
            <a:noFill/>
          </a:ln>
        </p:spPr>
        <p:txBody>
          <a:bodyPr/>
          <a:lstStyle/>
          <a:p>
            <a:pPr>
              <a:buFont typeface="Arial"/>
              <a:buChar char="•"/>
              <a:tabLst>
                <a:tab pos="182880" algn="l"/>
              </a:tabLst>
            </a:pPr>
            <a:r>
              <a:rPr lang="en-US" sz="2800" dirty="0">
                <a:latin typeface="Calibri"/>
                <a:cs typeface="Calibri"/>
                <a:hlinkClick r:id="rId3"/>
              </a:rPr>
              <a:t>The Employment Journey: A Focus on Informed Choice</a:t>
            </a:r>
            <a:r>
              <a:rPr lang="en-US" sz="2800" dirty="0">
                <a:latin typeface="Calibri"/>
                <a:cs typeface="Calibri"/>
              </a:rPr>
              <a:t> : in-depth analysis on the concept of informed choice and how making informed choices can contribute to improved employment outcomes</a:t>
            </a:r>
          </a:p>
          <a:p>
            <a:pPr>
              <a:buFont typeface="Arial"/>
              <a:buChar char="•"/>
              <a:tabLst>
                <a:tab pos="182880" algn="l"/>
              </a:tabLst>
            </a:pPr>
            <a:endParaRPr lang="en-US" sz="2800" dirty="0">
              <a:latin typeface="Calibri"/>
              <a:cs typeface="Calibri"/>
              <a:hlinkClick r:id="rId4"/>
            </a:endParaRPr>
          </a:p>
          <a:p>
            <a:pPr>
              <a:buFont typeface="Arial"/>
              <a:buChar char="•"/>
              <a:tabLst>
                <a:tab pos="182880" algn="l"/>
              </a:tabLst>
            </a:pPr>
            <a:r>
              <a:rPr lang="en-US" sz="2800" dirty="0">
                <a:latin typeface="Calibri"/>
                <a:cs typeface="Calibri"/>
                <a:hlinkClick r:id="rId4"/>
              </a:rPr>
              <a:t>Informed Decision Making: It Takes More than Practice</a:t>
            </a:r>
            <a:r>
              <a:rPr lang="en-US" sz="2800" dirty="0">
                <a:latin typeface="Calibri"/>
                <a:cs typeface="Calibri"/>
              </a:rPr>
              <a:t>: Response of members of SABE and Green Mountain Self Advocates to a paper on NASDDDS on informed choice and decision-making</a:t>
            </a:r>
          </a:p>
        </p:txBody>
      </p:sp>
      <p:sp>
        <p:nvSpPr>
          <p:cNvPr id="3076" name="Rectangle 14"/>
          <p:cNvSpPr>
            <a:spLocks noChangeArrowheads="1"/>
          </p:cNvSpPr>
          <p:nvPr/>
        </p:nvSpPr>
        <p:spPr bwMode="auto">
          <a:xfrm>
            <a:off x="0" y="0"/>
            <a:ext cx="9144000" cy="637142"/>
          </a:xfrm>
          <a:prstGeom prst="rect">
            <a:avLst/>
          </a:prstGeom>
          <a:solidFill>
            <a:srgbClr val="00008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latin typeface="Arial" charset="0"/>
              <a:ea typeface="+mn-ea"/>
              <a:cs typeface="Arial" charset="0"/>
            </a:endParaRPr>
          </a:p>
        </p:txBody>
      </p:sp>
      <p:sp>
        <p:nvSpPr>
          <p:cNvPr id="10" name="TextBox 9"/>
          <p:cNvSpPr txBox="1"/>
          <p:nvPr/>
        </p:nvSpPr>
        <p:spPr>
          <a:xfrm>
            <a:off x="268288" y="152400"/>
            <a:ext cx="2212975"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1" u="none" strike="noStrike" kern="0" cap="none" spc="0" normalizeH="0" baseline="0" noProof="0" dirty="0">
                <a:ln>
                  <a:noFill/>
                </a:ln>
                <a:solidFill>
                  <a:srgbClr val="FFFFFF"/>
                </a:solidFill>
                <a:effectLst/>
                <a:uLnTx/>
                <a:uFillTx/>
                <a:latin typeface="Arial" charset="0"/>
                <a:ea typeface="+mn-ea"/>
                <a:cs typeface="Arial" charset="0"/>
              </a:rPr>
              <a:t>#nTIDELearn</a:t>
            </a:r>
          </a:p>
        </p:txBody>
      </p:sp>
      <p:pic>
        <p:nvPicPr>
          <p:cNvPr id="11" name="Picture 10"/>
          <p:cNvPicPr>
            <a:picLocks noChangeAspect="1"/>
          </p:cNvPicPr>
          <p:nvPr/>
        </p:nvPicPr>
        <p:blipFill>
          <a:blip r:embed="rId5"/>
          <a:stretch>
            <a:fillRect/>
          </a:stretch>
        </p:blipFill>
        <p:spPr>
          <a:xfrm>
            <a:off x="8149266" y="80364"/>
            <a:ext cx="952549" cy="482625"/>
          </a:xfrm>
          <a:prstGeom prst="rect">
            <a:avLst/>
          </a:prstGeom>
        </p:spPr>
      </p:pic>
      <p:pic>
        <p:nvPicPr>
          <p:cNvPr id="2" name="Picture 2"/>
          <p:cNvPicPr>
            <a:picLocks noChangeAspect="1"/>
          </p:cNvPicPr>
          <p:nvPr/>
        </p:nvPicPr>
        <p:blipFill>
          <a:blip r:embed="rId6"/>
          <a:stretch>
            <a:fillRect/>
          </a:stretch>
        </p:blipFill>
        <p:spPr>
          <a:xfrm>
            <a:off x="7688512" y="6277489"/>
            <a:ext cx="1314633" cy="495369"/>
          </a:xfrm>
          <a:prstGeom prst="rect">
            <a:avLst/>
          </a:prstGeom>
        </p:spPr>
      </p:pic>
      <p:sp>
        <p:nvSpPr>
          <p:cNvPr id="3" name="TextBox 2">
            <a:extLst>
              <a:ext uri="{FF2B5EF4-FFF2-40B4-BE49-F238E27FC236}">
                <a16:creationId xmlns:a16="http://schemas.microsoft.com/office/drawing/2014/main" id="{C636762E-5DFC-42D3-84CD-D17CE6F8C9D8}"/>
              </a:ext>
            </a:extLst>
          </p:cNvPr>
          <p:cNvSpPr txBox="1"/>
          <p:nvPr/>
        </p:nvSpPr>
        <p:spPr>
          <a:xfrm>
            <a:off x="-2079434" y="3186628"/>
            <a:ext cx="82627" cy="76075"/>
          </a:xfrm>
          <a:prstGeom prst="rect">
            <a:avLst/>
          </a:prstGeom>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Calibri"/>
              <a:ea typeface="+mn-ea"/>
              <a:cs typeface="Calibri"/>
            </a:endParaRPr>
          </a:p>
        </p:txBody>
      </p:sp>
      <p:sp>
        <p:nvSpPr>
          <p:cNvPr id="6" name="Slide Number Placeholder 5"/>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43C8C51-5C2C-4384-A700-77A3B77AC634}" type="slidenum">
              <a:rPr kumimoji="0" lang="en-US" sz="14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18</a:t>
            </a:fld>
            <a:endParaRPr kumimoji="0" lang="en-US" sz="1400" b="0" i="0" u="none" strike="noStrike" kern="1200" cap="none" spc="0" normalizeH="0" baseline="0" noProof="0" dirty="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341162963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Text Box 12"/>
          <p:cNvSpPr txBox="1">
            <a:spLocks noGrp="1" noChangeArrowheads="1"/>
          </p:cNvSpPr>
          <p:nvPr>
            <p:ph type="title"/>
          </p:nvPr>
        </p:nvSpPr>
        <p:spPr bwMode="auto">
          <a:xfrm>
            <a:off x="152400" y="715389"/>
            <a:ext cx="8627992" cy="88481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sz="4000" b="1" dirty="0">
                <a:latin typeface="Calibri"/>
                <a:cs typeface="Calibri"/>
                <a:hlinkClick r:id="rId3"/>
              </a:rPr>
              <a:t>Pre-Employment Transition Services </a:t>
            </a:r>
            <a:endParaRPr lang="en-US" sz="4000" b="1" dirty="0">
              <a:latin typeface="Calibri" panose="020F0502020204030204" pitchFamily="34" charset="0"/>
              <a:cs typeface="Calibri" panose="020F0502020204030204" pitchFamily="34" charset="0"/>
            </a:endParaRPr>
          </a:p>
        </p:txBody>
      </p:sp>
      <p:sp>
        <p:nvSpPr>
          <p:cNvPr id="5" name="Content Placeholder 4"/>
          <p:cNvSpPr>
            <a:spLocks noGrp="1"/>
          </p:cNvSpPr>
          <p:nvPr>
            <p:ph idx="1"/>
          </p:nvPr>
        </p:nvSpPr>
        <p:spPr>
          <a:xfrm>
            <a:off x="309633" y="1678448"/>
            <a:ext cx="8627992" cy="4841931"/>
          </a:xfrm>
          <a:ln>
            <a:noFill/>
          </a:ln>
        </p:spPr>
        <p:txBody>
          <a:bodyPr/>
          <a:lstStyle/>
          <a:p>
            <a:pPr>
              <a:buFont typeface="Arial"/>
              <a:buChar char="•"/>
              <a:tabLst>
                <a:tab pos="182880" algn="l"/>
              </a:tabLst>
            </a:pPr>
            <a:r>
              <a:rPr lang="en-US" sz="2800" dirty="0">
                <a:latin typeface="Calibri"/>
                <a:cs typeface="Calibri"/>
              </a:rPr>
              <a:t>Mathematica research brief</a:t>
            </a:r>
          </a:p>
          <a:p>
            <a:pPr>
              <a:buFont typeface="Arial"/>
              <a:buChar char="•"/>
              <a:tabLst>
                <a:tab pos="182880" algn="l"/>
              </a:tabLst>
            </a:pPr>
            <a:r>
              <a:rPr lang="en-US" sz="2800" dirty="0">
                <a:latin typeface="Calibri"/>
                <a:cs typeface="Calibri"/>
              </a:rPr>
              <a:t>Statistics on VR agencies’ implementation of pre-ETS in first year reporting</a:t>
            </a:r>
          </a:p>
          <a:p>
            <a:pPr lvl="1">
              <a:buFont typeface="Arial"/>
              <a:buChar char="•"/>
              <a:tabLst>
                <a:tab pos="182880" algn="l"/>
              </a:tabLst>
            </a:pPr>
            <a:r>
              <a:rPr lang="en-US" dirty="0">
                <a:latin typeface="Calibri"/>
                <a:cs typeface="Calibri"/>
              </a:rPr>
              <a:t>Baseline of nationwide delivery of pre-ETS and agency variance</a:t>
            </a:r>
          </a:p>
          <a:p>
            <a:pPr lvl="1">
              <a:buFont typeface="Arial"/>
              <a:buChar char="•"/>
              <a:tabLst>
                <a:tab pos="182880" algn="l"/>
              </a:tabLst>
            </a:pPr>
            <a:r>
              <a:rPr lang="en-US" dirty="0">
                <a:latin typeface="Calibri"/>
                <a:cs typeface="Calibri"/>
              </a:rPr>
              <a:t>Variation across states in who is served and how services are delivered</a:t>
            </a:r>
          </a:p>
          <a:p>
            <a:pPr lvl="1">
              <a:buFont typeface="Arial"/>
              <a:buChar char="•"/>
              <a:tabLst>
                <a:tab pos="182880" algn="l"/>
              </a:tabLst>
            </a:pPr>
            <a:r>
              <a:rPr lang="en-US" dirty="0">
                <a:latin typeface="Calibri"/>
                <a:cs typeface="Calibri"/>
              </a:rPr>
              <a:t>Questions remain re types of activities, how students benefit, and effect on agencies other clients</a:t>
            </a:r>
          </a:p>
        </p:txBody>
      </p:sp>
      <p:sp>
        <p:nvSpPr>
          <p:cNvPr id="3076" name="Rectangle 14"/>
          <p:cNvSpPr>
            <a:spLocks noChangeArrowheads="1"/>
          </p:cNvSpPr>
          <p:nvPr/>
        </p:nvSpPr>
        <p:spPr bwMode="auto">
          <a:xfrm>
            <a:off x="0" y="0"/>
            <a:ext cx="9144000" cy="637142"/>
          </a:xfrm>
          <a:prstGeom prst="rect">
            <a:avLst/>
          </a:prstGeom>
          <a:solidFill>
            <a:srgbClr val="00008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latin typeface="Arial" charset="0"/>
              <a:ea typeface="+mn-ea"/>
              <a:cs typeface="Arial" charset="0"/>
            </a:endParaRPr>
          </a:p>
        </p:txBody>
      </p:sp>
      <p:sp>
        <p:nvSpPr>
          <p:cNvPr id="10" name="TextBox 9"/>
          <p:cNvSpPr txBox="1"/>
          <p:nvPr/>
        </p:nvSpPr>
        <p:spPr>
          <a:xfrm>
            <a:off x="268288" y="152400"/>
            <a:ext cx="2212975"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1" u="none" strike="noStrike" kern="0" cap="none" spc="0" normalizeH="0" baseline="0" noProof="0" dirty="0">
                <a:ln>
                  <a:noFill/>
                </a:ln>
                <a:solidFill>
                  <a:srgbClr val="FFFFFF"/>
                </a:solidFill>
                <a:effectLst/>
                <a:uLnTx/>
                <a:uFillTx/>
                <a:latin typeface="Arial" charset="0"/>
                <a:ea typeface="+mn-ea"/>
                <a:cs typeface="Arial" charset="0"/>
              </a:rPr>
              <a:t>#nTIDELearn</a:t>
            </a:r>
          </a:p>
        </p:txBody>
      </p:sp>
      <p:pic>
        <p:nvPicPr>
          <p:cNvPr id="11" name="Picture 10"/>
          <p:cNvPicPr>
            <a:picLocks noChangeAspect="1"/>
          </p:cNvPicPr>
          <p:nvPr/>
        </p:nvPicPr>
        <p:blipFill>
          <a:blip r:embed="rId4"/>
          <a:stretch>
            <a:fillRect/>
          </a:stretch>
        </p:blipFill>
        <p:spPr>
          <a:xfrm>
            <a:off x="8149266" y="80364"/>
            <a:ext cx="952549" cy="482625"/>
          </a:xfrm>
          <a:prstGeom prst="rect">
            <a:avLst/>
          </a:prstGeom>
        </p:spPr>
      </p:pic>
      <p:pic>
        <p:nvPicPr>
          <p:cNvPr id="2" name="Picture 2"/>
          <p:cNvPicPr>
            <a:picLocks noChangeAspect="1"/>
          </p:cNvPicPr>
          <p:nvPr/>
        </p:nvPicPr>
        <p:blipFill>
          <a:blip r:embed="rId5"/>
          <a:stretch>
            <a:fillRect/>
          </a:stretch>
        </p:blipFill>
        <p:spPr>
          <a:xfrm>
            <a:off x="7688512" y="6277489"/>
            <a:ext cx="1314633" cy="495369"/>
          </a:xfrm>
          <a:prstGeom prst="rect">
            <a:avLst/>
          </a:prstGeom>
        </p:spPr>
      </p:pic>
      <p:sp>
        <p:nvSpPr>
          <p:cNvPr id="3" name="TextBox 2">
            <a:extLst>
              <a:ext uri="{FF2B5EF4-FFF2-40B4-BE49-F238E27FC236}">
                <a16:creationId xmlns:a16="http://schemas.microsoft.com/office/drawing/2014/main" id="{C636762E-5DFC-42D3-84CD-D17CE6F8C9D8}"/>
              </a:ext>
            </a:extLst>
          </p:cNvPr>
          <p:cNvSpPr txBox="1"/>
          <p:nvPr/>
        </p:nvSpPr>
        <p:spPr>
          <a:xfrm>
            <a:off x="-2079434" y="3186628"/>
            <a:ext cx="82627" cy="76075"/>
          </a:xfrm>
          <a:prstGeom prst="rect">
            <a:avLst/>
          </a:prstGeom>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Calibri"/>
              <a:ea typeface="+mn-ea"/>
              <a:cs typeface="Calibri"/>
            </a:endParaRPr>
          </a:p>
        </p:txBody>
      </p:sp>
      <p:sp>
        <p:nvSpPr>
          <p:cNvPr id="6" name="Slide Number Placeholder 5"/>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43C8C51-5C2C-4384-A700-77A3B77AC634}" type="slidenum">
              <a:rPr kumimoji="0" lang="en-US" sz="14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19</a:t>
            </a:fld>
            <a:endParaRPr kumimoji="0" lang="en-US" sz="1400" b="0" i="0" u="none" strike="noStrike" kern="1200" cap="none" spc="0" normalizeH="0" baseline="0" noProof="0" dirty="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29311748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76598D4E-1108-4520-A32F-6D760544203A}"/>
              </a:ext>
            </a:extLst>
          </p:cNvPr>
          <p:cNvGrpSpPr/>
          <p:nvPr/>
        </p:nvGrpSpPr>
        <p:grpSpPr>
          <a:xfrm>
            <a:off x="0" y="0"/>
            <a:ext cx="9144000" cy="6858000"/>
            <a:chOff x="0" y="0"/>
            <a:chExt cx="9144000" cy="6858000"/>
          </a:xfrm>
        </p:grpSpPr>
        <p:pic>
          <p:nvPicPr>
            <p:cNvPr id="6" name="Pictur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7" name="Picture 6" descr="Image result for unh iod">
              <a:extLst>
                <a:ext uri="{FF2B5EF4-FFF2-40B4-BE49-F238E27FC236}">
                  <a16:creationId xmlns:a16="http://schemas.microsoft.com/office/drawing/2014/main" id="{C9E716EE-4C23-41B8-9A0E-7D4F45ED4E86}"/>
                </a:ext>
              </a:extLst>
            </p:cNvPr>
            <p:cNvPicPr/>
            <p:nvPr/>
          </p:nvPicPr>
          <p:blipFill rotWithShape="1">
            <a:blip r:embed="rId6">
              <a:extLst>
                <a:ext uri="{28A0092B-C50C-407E-A947-70E740481C1C}">
                  <a14:useLocalDpi xmlns:a14="http://schemas.microsoft.com/office/drawing/2010/main" val="0"/>
                </a:ext>
              </a:extLst>
            </a:blip>
            <a:srcRect l="29562" t="35836" r="21898" b="24940"/>
            <a:stretch/>
          </p:blipFill>
          <p:spPr bwMode="auto">
            <a:xfrm>
              <a:off x="10160" y="0"/>
              <a:ext cx="2047240" cy="2514600"/>
            </a:xfrm>
            <a:prstGeom prst="rect">
              <a:avLst/>
            </a:prstGeom>
            <a:noFill/>
            <a:ln>
              <a:noFill/>
            </a:ln>
            <a:extLst>
              <a:ext uri="{53640926-AAD7-44D8-BBD7-CCE9431645EC}">
                <a14:shadowObscured xmlns:a14="http://schemas.microsoft.com/office/drawing/2010/main"/>
              </a:ext>
            </a:extLst>
          </p:spPr>
        </p:pic>
      </p:grpSp>
      <p:sp>
        <p:nvSpPr>
          <p:cNvPr id="2053" name="Title 1"/>
          <p:cNvSpPr txBox="1">
            <a:spLocks/>
          </p:cNvSpPr>
          <p:nvPr/>
        </p:nvSpPr>
        <p:spPr bwMode="auto">
          <a:xfrm>
            <a:off x="152400" y="2819400"/>
            <a:ext cx="5257800" cy="220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a:endParaRPr lang="en-US" sz="2200" dirty="0">
              <a:solidFill>
                <a:schemeClr val="tx2"/>
              </a:solidFill>
            </a:endParaRPr>
          </a:p>
          <a:p>
            <a:pPr algn="ctr"/>
            <a:endParaRPr lang="en-US" sz="4400" dirty="0">
              <a:solidFill>
                <a:schemeClr val="tx2"/>
              </a:solidFill>
            </a:endParaRPr>
          </a:p>
        </p:txBody>
      </p:sp>
      <p:pic>
        <p:nvPicPr>
          <p:cNvPr id="5" name="Picture 4"/>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0" y="2554003"/>
            <a:ext cx="9144000" cy="2286000"/>
          </a:xfrm>
          <a:prstGeom prst="rect">
            <a:avLst/>
          </a:prstGeom>
        </p:spPr>
      </p:pic>
      <p:sp>
        <p:nvSpPr>
          <p:cNvPr id="8" name="Subtitle 2"/>
          <p:cNvSpPr txBox="1">
            <a:spLocks/>
          </p:cNvSpPr>
          <p:nvPr/>
        </p:nvSpPr>
        <p:spPr bwMode="auto">
          <a:xfrm>
            <a:off x="5867400" y="5038986"/>
            <a:ext cx="3124200" cy="6942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a:spcBef>
                <a:spcPct val="20000"/>
              </a:spcBef>
            </a:pPr>
            <a:r>
              <a:rPr lang="en-US" sz="2800" dirty="0">
                <a:solidFill>
                  <a:schemeClr val="bg1"/>
                </a:solidFill>
              </a:rPr>
              <a:t>FRIDAY</a:t>
            </a:r>
          </a:p>
          <a:p>
            <a:pPr algn="ctr">
              <a:spcBef>
                <a:spcPct val="20000"/>
              </a:spcBef>
            </a:pPr>
            <a:r>
              <a:rPr lang="en-US" sz="2400" dirty="0">
                <a:solidFill>
                  <a:schemeClr val="bg1"/>
                </a:solidFill>
              </a:rPr>
              <a:t>February 7, 2020</a:t>
            </a:r>
          </a:p>
        </p:txBody>
      </p:sp>
      <p:pic>
        <p:nvPicPr>
          <p:cNvPr id="2" name="nTIDE-1.wav">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8"/>
          <a:stretch>
            <a:fillRect/>
          </a:stretch>
        </p:blipFill>
        <p:spPr>
          <a:xfrm>
            <a:off x="5562600" y="4876800"/>
            <a:ext cx="533400" cy="533400"/>
          </a:xfrm>
          <a:prstGeom prst="rect">
            <a:avLst/>
          </a:prstGeom>
        </p:spPr>
      </p:pic>
      <p:sp>
        <p:nvSpPr>
          <p:cNvPr id="11" name="Slide Number Placeholder 10">
            <a:extLst>
              <a:ext uri="{FF2B5EF4-FFF2-40B4-BE49-F238E27FC236}">
                <a16:creationId xmlns:a16="http://schemas.microsoft.com/office/drawing/2014/main" id="{9F3C9AD0-5A2D-4B84-844E-1376F39296BB}"/>
              </a:ext>
            </a:extLst>
          </p:cNvPr>
          <p:cNvSpPr>
            <a:spLocks noGrp="1"/>
          </p:cNvSpPr>
          <p:nvPr>
            <p:ph type="sldNum" sz="quarter" idx="10"/>
          </p:nvPr>
        </p:nvSpPr>
        <p:spPr/>
        <p:txBody>
          <a:bodyPr/>
          <a:lstStyle/>
          <a:p>
            <a:pPr>
              <a:defRPr/>
            </a:pPr>
            <a:fld id="{843CCB1A-5FAC-44C2-A958-39EC00897567}" type="slidenum">
              <a:rPr lang="en-US" smtClean="0"/>
              <a:pPr>
                <a:defRPr/>
              </a:pPr>
              <a:t>2</a:t>
            </a:fld>
            <a:endParaRPr lang="en-US"/>
          </a:p>
        </p:txBody>
      </p:sp>
    </p:spTree>
    <p:extLst>
      <p:ext uri="{BB962C8B-B14F-4D97-AF65-F5344CB8AC3E}">
        <p14:creationId xmlns:p14="http://schemas.microsoft.com/office/powerpoint/2010/main" val="2872347"/>
      </p:ext>
    </p:extLst>
  </p:cSld>
  <p:clrMapOvr>
    <a:masterClrMapping/>
  </p:clrMapOvr>
  <mc:AlternateContent xmlns:mc="http://schemas.openxmlformats.org/markup-compatibility/2006" xmlns:p14="http://schemas.microsoft.com/office/powerpoint/2010/main">
    <mc:Choice Requires="p14">
      <p:transition p14:dur="10" advClick="0" advTm="14000"/>
    </mc:Choice>
    <mc:Fallback xmlns="">
      <p:transition advClick="0" advTm="14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3650"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extLst>
    <p:ext uri="{E180D4A7-C9FB-4DFB-919C-405C955672EB}">
      <p14:showEvtLst xmlns:p14="http://schemas.microsoft.com/office/powerpoint/2010/main">
        <p14:playEvt time="1635" objId="3"/>
        <p14:triggerEvt type="onClick" time="1635" objId="3"/>
        <p14:pauseEvt time="6549" objId="3"/>
        <p14:seekEvt time="6549" objId="3" seek="4826"/>
        <p14:resumeEvt time="6549" objId="3"/>
        <p14:pauseEvt time="41954" objId="3"/>
        <p14:seekEvt time="41954" objId="3" seek="40190"/>
        <p14:resumeEvt time="41954" objId="3"/>
        <p14:stopEvt time="46606" objId="3"/>
      </p14:showEvtLst>
    </p:ext>
  </p:extLs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Text Box 12"/>
          <p:cNvSpPr txBox="1">
            <a:spLocks noGrp="1" noChangeArrowheads="1"/>
          </p:cNvSpPr>
          <p:nvPr>
            <p:ph type="title"/>
          </p:nvPr>
        </p:nvSpPr>
        <p:spPr bwMode="auto">
          <a:xfrm>
            <a:off x="152400" y="715389"/>
            <a:ext cx="8627992" cy="88481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sz="4000" b="1" dirty="0">
                <a:latin typeface="Calibri" panose="020F0502020204030204" pitchFamily="34" charset="0"/>
                <a:cs typeface="Calibri" panose="020F0502020204030204" pitchFamily="34" charset="0"/>
                <a:hlinkClick r:id="rId3"/>
              </a:rPr>
              <a:t>ODEP -- Apprenticeship </a:t>
            </a:r>
            <a:endParaRPr lang="en-US" sz="4000" b="1" dirty="0">
              <a:latin typeface="Calibri" panose="020F0502020204030204" pitchFamily="34" charset="0"/>
              <a:cs typeface="Calibri" panose="020F0502020204030204" pitchFamily="34" charset="0"/>
            </a:endParaRPr>
          </a:p>
        </p:txBody>
      </p:sp>
      <p:sp>
        <p:nvSpPr>
          <p:cNvPr id="5" name="Content Placeholder 4"/>
          <p:cNvSpPr>
            <a:spLocks noGrp="1"/>
          </p:cNvSpPr>
          <p:nvPr>
            <p:ph idx="1"/>
          </p:nvPr>
        </p:nvSpPr>
        <p:spPr>
          <a:xfrm>
            <a:off x="309633" y="1678448"/>
            <a:ext cx="8627992" cy="4841931"/>
          </a:xfrm>
          <a:ln>
            <a:noFill/>
          </a:ln>
        </p:spPr>
        <p:txBody>
          <a:bodyPr/>
          <a:lstStyle/>
          <a:p>
            <a:pPr>
              <a:buFont typeface="Arial"/>
              <a:buChar char="•"/>
              <a:tabLst>
                <a:tab pos="182880" algn="l"/>
              </a:tabLst>
            </a:pPr>
            <a:r>
              <a:rPr lang="en-US" sz="2800" dirty="0">
                <a:latin typeface="Calibri"/>
                <a:cs typeface="Calibri"/>
              </a:rPr>
              <a:t>Apprenticeship Disability-Inclusion Guide – targeted separately to youth, educators, business</a:t>
            </a:r>
          </a:p>
          <a:p>
            <a:pPr>
              <a:buFont typeface="Arial"/>
              <a:buChar char="•"/>
              <a:tabLst>
                <a:tab pos="182880" algn="l"/>
              </a:tabLst>
            </a:pPr>
            <a:r>
              <a:rPr lang="en-US" sz="2800" dirty="0">
                <a:latin typeface="Calibri"/>
                <a:cs typeface="Calibri"/>
              </a:rPr>
              <a:t>Apprenticeship Toolkit</a:t>
            </a:r>
          </a:p>
          <a:p>
            <a:pPr lvl="2">
              <a:buFont typeface="Arial"/>
              <a:buChar char="•"/>
              <a:tabLst>
                <a:tab pos="182880" algn="l"/>
              </a:tabLst>
            </a:pPr>
            <a:r>
              <a:rPr lang="en-US" dirty="0">
                <a:latin typeface="Calibri"/>
                <a:cs typeface="Calibri"/>
              </a:rPr>
              <a:t>Understanding the basics </a:t>
            </a:r>
          </a:p>
          <a:p>
            <a:pPr lvl="2">
              <a:buFont typeface="Arial"/>
              <a:buChar char="•"/>
              <a:tabLst>
                <a:tab pos="182880" algn="l"/>
              </a:tabLst>
            </a:pPr>
            <a:r>
              <a:rPr lang="en-US" dirty="0">
                <a:latin typeface="Calibri"/>
                <a:cs typeface="Calibri"/>
              </a:rPr>
              <a:t>Increasing participation of youth with disabilities </a:t>
            </a:r>
          </a:p>
          <a:p>
            <a:pPr lvl="2">
              <a:buFont typeface="Arial"/>
              <a:buChar char="•"/>
              <a:tabLst>
                <a:tab pos="182880" algn="l"/>
              </a:tabLst>
            </a:pPr>
            <a:r>
              <a:rPr lang="en-US" dirty="0">
                <a:latin typeface="Calibri"/>
                <a:cs typeface="Calibri"/>
              </a:rPr>
              <a:t>Establishing new apprenticeship programs</a:t>
            </a:r>
          </a:p>
          <a:p>
            <a:pPr lvl="2">
              <a:buFont typeface="Arial"/>
              <a:buChar char="•"/>
              <a:tabLst>
                <a:tab pos="182880" algn="l"/>
              </a:tabLst>
            </a:pPr>
            <a:r>
              <a:rPr lang="en-US" dirty="0">
                <a:latin typeface="Calibri"/>
                <a:cs typeface="Calibri"/>
              </a:rPr>
              <a:t>What apprenticeship employers need to know when working with youth with disabilities</a:t>
            </a:r>
          </a:p>
          <a:p>
            <a:pPr lvl="2">
              <a:buFont typeface="Arial"/>
              <a:buChar char="•"/>
              <a:tabLst>
                <a:tab pos="182880" algn="l"/>
              </a:tabLst>
            </a:pPr>
            <a:r>
              <a:rPr lang="en-US" dirty="0">
                <a:latin typeface="Calibri"/>
                <a:cs typeface="Calibri"/>
              </a:rPr>
              <a:t>Future opportunities in apprenticeship</a:t>
            </a:r>
          </a:p>
          <a:p>
            <a:pPr>
              <a:buFont typeface="Arial"/>
              <a:buChar char="•"/>
              <a:tabLst>
                <a:tab pos="182880" algn="l"/>
              </a:tabLst>
            </a:pPr>
            <a:r>
              <a:rPr lang="en-US" sz="2800" dirty="0">
                <a:latin typeface="Calibri"/>
                <a:cs typeface="Calibri"/>
              </a:rPr>
              <a:t>Apprenticeship finders</a:t>
            </a:r>
          </a:p>
          <a:p>
            <a:pPr>
              <a:buFont typeface="Arial"/>
              <a:buChar char="•"/>
              <a:tabLst>
                <a:tab pos="182880" algn="l"/>
              </a:tabLst>
            </a:pPr>
            <a:endParaRPr lang="en-US" sz="2800" dirty="0">
              <a:latin typeface="Calibri"/>
              <a:cs typeface="Calibri"/>
            </a:endParaRPr>
          </a:p>
          <a:p>
            <a:pPr>
              <a:buFont typeface="Arial"/>
              <a:buChar char="•"/>
              <a:tabLst>
                <a:tab pos="182880" algn="l"/>
              </a:tabLst>
            </a:pPr>
            <a:endParaRPr lang="en-US" sz="2800" dirty="0">
              <a:latin typeface="Calibri"/>
              <a:cs typeface="Calibri"/>
            </a:endParaRPr>
          </a:p>
          <a:p>
            <a:pPr>
              <a:buFont typeface="Arial"/>
              <a:buChar char="•"/>
              <a:tabLst>
                <a:tab pos="182880" algn="l"/>
              </a:tabLst>
            </a:pPr>
            <a:r>
              <a:rPr lang="en-US" sz="2800" dirty="0">
                <a:latin typeface="Calibri"/>
                <a:cs typeface="Calibri"/>
              </a:rPr>
              <a:t> </a:t>
            </a:r>
          </a:p>
        </p:txBody>
      </p:sp>
      <p:sp>
        <p:nvSpPr>
          <p:cNvPr id="3076" name="Rectangle 14"/>
          <p:cNvSpPr>
            <a:spLocks noChangeArrowheads="1"/>
          </p:cNvSpPr>
          <p:nvPr/>
        </p:nvSpPr>
        <p:spPr bwMode="auto">
          <a:xfrm>
            <a:off x="0" y="0"/>
            <a:ext cx="9144000" cy="637142"/>
          </a:xfrm>
          <a:prstGeom prst="rect">
            <a:avLst/>
          </a:prstGeom>
          <a:solidFill>
            <a:srgbClr val="00008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latin typeface="Arial" charset="0"/>
              <a:ea typeface="+mn-ea"/>
              <a:cs typeface="Arial" charset="0"/>
            </a:endParaRPr>
          </a:p>
        </p:txBody>
      </p:sp>
      <p:sp>
        <p:nvSpPr>
          <p:cNvPr id="10" name="TextBox 9"/>
          <p:cNvSpPr txBox="1"/>
          <p:nvPr/>
        </p:nvSpPr>
        <p:spPr>
          <a:xfrm>
            <a:off x="268288" y="152400"/>
            <a:ext cx="2212975"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1" u="none" strike="noStrike" kern="0" cap="none" spc="0" normalizeH="0" baseline="0" noProof="0" dirty="0">
                <a:ln>
                  <a:noFill/>
                </a:ln>
                <a:solidFill>
                  <a:srgbClr val="FFFFFF"/>
                </a:solidFill>
                <a:effectLst/>
                <a:uLnTx/>
                <a:uFillTx/>
                <a:latin typeface="Arial" charset="0"/>
                <a:ea typeface="+mn-ea"/>
                <a:cs typeface="Arial" charset="0"/>
              </a:rPr>
              <a:t>#nTIDELearn</a:t>
            </a:r>
          </a:p>
        </p:txBody>
      </p:sp>
      <p:pic>
        <p:nvPicPr>
          <p:cNvPr id="11" name="Picture 10"/>
          <p:cNvPicPr>
            <a:picLocks noChangeAspect="1"/>
          </p:cNvPicPr>
          <p:nvPr/>
        </p:nvPicPr>
        <p:blipFill>
          <a:blip r:embed="rId4"/>
          <a:stretch>
            <a:fillRect/>
          </a:stretch>
        </p:blipFill>
        <p:spPr>
          <a:xfrm>
            <a:off x="8149266" y="80364"/>
            <a:ext cx="952549" cy="482625"/>
          </a:xfrm>
          <a:prstGeom prst="rect">
            <a:avLst/>
          </a:prstGeom>
        </p:spPr>
      </p:pic>
      <p:pic>
        <p:nvPicPr>
          <p:cNvPr id="2" name="Picture 2"/>
          <p:cNvPicPr>
            <a:picLocks noChangeAspect="1"/>
          </p:cNvPicPr>
          <p:nvPr/>
        </p:nvPicPr>
        <p:blipFill>
          <a:blip r:embed="rId5"/>
          <a:stretch>
            <a:fillRect/>
          </a:stretch>
        </p:blipFill>
        <p:spPr>
          <a:xfrm>
            <a:off x="7688512" y="6277489"/>
            <a:ext cx="1314633" cy="495369"/>
          </a:xfrm>
          <a:prstGeom prst="rect">
            <a:avLst/>
          </a:prstGeom>
        </p:spPr>
      </p:pic>
      <p:sp>
        <p:nvSpPr>
          <p:cNvPr id="3" name="TextBox 2">
            <a:extLst>
              <a:ext uri="{FF2B5EF4-FFF2-40B4-BE49-F238E27FC236}">
                <a16:creationId xmlns:a16="http://schemas.microsoft.com/office/drawing/2014/main" id="{C636762E-5DFC-42D3-84CD-D17CE6F8C9D8}"/>
              </a:ext>
            </a:extLst>
          </p:cNvPr>
          <p:cNvSpPr txBox="1"/>
          <p:nvPr/>
        </p:nvSpPr>
        <p:spPr>
          <a:xfrm>
            <a:off x="-2079434" y="3186628"/>
            <a:ext cx="82627" cy="76075"/>
          </a:xfrm>
          <a:prstGeom prst="rect">
            <a:avLst/>
          </a:prstGeom>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Calibri"/>
              <a:ea typeface="+mn-ea"/>
              <a:cs typeface="Calibri"/>
            </a:endParaRPr>
          </a:p>
        </p:txBody>
      </p:sp>
      <p:sp>
        <p:nvSpPr>
          <p:cNvPr id="6" name="Slide Number Placeholder 5"/>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43C8C51-5C2C-4384-A700-77A3B77AC634}" type="slidenum">
              <a:rPr kumimoji="0" lang="en-US" sz="14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20</a:t>
            </a:fld>
            <a:endParaRPr kumimoji="0" lang="en-US" sz="1400" b="0" i="0" u="none" strike="noStrike" kern="1200" cap="none" spc="0" normalizeH="0" baseline="0" noProof="0" dirty="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46374044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Text Box 12"/>
          <p:cNvSpPr txBox="1">
            <a:spLocks noGrp="1" noChangeArrowheads="1"/>
          </p:cNvSpPr>
          <p:nvPr>
            <p:ph type="title"/>
          </p:nvPr>
        </p:nvSpPr>
        <p:spPr bwMode="auto">
          <a:xfrm>
            <a:off x="152400" y="715388"/>
            <a:ext cx="8627992" cy="1342011"/>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sz="4000" b="1" dirty="0">
                <a:latin typeface="Calibri" panose="020F0502020204030204" pitchFamily="34" charset="0"/>
                <a:cs typeface="Calibri" panose="020F0502020204030204" pitchFamily="34" charset="0"/>
                <a:hlinkClick r:id="rId3"/>
              </a:rPr>
              <a:t>Addressing the Data Gap in Disability Employment</a:t>
            </a:r>
            <a:endParaRPr lang="en-US" sz="4000" b="1" dirty="0">
              <a:latin typeface="Calibri" panose="020F0502020204030204" pitchFamily="34" charset="0"/>
              <a:cs typeface="Calibri" panose="020F0502020204030204" pitchFamily="34" charset="0"/>
            </a:endParaRPr>
          </a:p>
        </p:txBody>
      </p:sp>
      <p:sp>
        <p:nvSpPr>
          <p:cNvPr id="5" name="Content Placeholder 4"/>
          <p:cNvSpPr>
            <a:spLocks noGrp="1"/>
          </p:cNvSpPr>
          <p:nvPr>
            <p:ph idx="1"/>
          </p:nvPr>
        </p:nvSpPr>
        <p:spPr>
          <a:xfrm>
            <a:off x="309633" y="2286000"/>
            <a:ext cx="8627992" cy="4234379"/>
          </a:xfrm>
          <a:ln>
            <a:noFill/>
          </a:ln>
        </p:spPr>
        <p:txBody>
          <a:bodyPr/>
          <a:lstStyle/>
          <a:p>
            <a:pPr>
              <a:buFont typeface="Arial"/>
              <a:buChar char="•"/>
              <a:tabLst>
                <a:tab pos="182880" algn="l"/>
              </a:tabLst>
            </a:pPr>
            <a:r>
              <a:rPr lang="en-US" sz="2800" dirty="0">
                <a:latin typeface="Calibri"/>
                <a:cs typeface="Calibri"/>
              </a:rPr>
              <a:t>LegisBrief, National Conference of State Legislators – </a:t>
            </a:r>
            <a:r>
              <a:rPr lang="en-US" sz="2800" dirty="0">
                <a:latin typeface="Calibri"/>
                <a:cs typeface="Calibri"/>
                <a:hlinkClick r:id="rId4"/>
              </a:rPr>
              <a:t>Work Matters and Disability Employment </a:t>
            </a:r>
            <a:endParaRPr lang="en-US" sz="2800" dirty="0">
              <a:latin typeface="Calibri"/>
              <a:cs typeface="Calibri"/>
            </a:endParaRPr>
          </a:p>
          <a:p>
            <a:pPr>
              <a:buFont typeface="Arial"/>
              <a:buChar char="•"/>
              <a:tabLst>
                <a:tab pos="182880" algn="l"/>
              </a:tabLst>
            </a:pPr>
            <a:r>
              <a:rPr lang="en-US" sz="2800" dirty="0">
                <a:latin typeface="Calibri"/>
                <a:cs typeface="Calibri"/>
              </a:rPr>
              <a:t>Issue: State need to collect disability-related employment data, but how to gather it? </a:t>
            </a:r>
          </a:p>
          <a:p>
            <a:pPr>
              <a:buFont typeface="Arial"/>
              <a:buChar char="•"/>
              <a:tabLst>
                <a:tab pos="182880" algn="l"/>
              </a:tabLst>
            </a:pPr>
            <a:r>
              <a:rPr lang="en-US" sz="2800" dirty="0">
                <a:latin typeface="Calibri"/>
                <a:cs typeface="Calibri"/>
              </a:rPr>
              <a:t>What are states doing? </a:t>
            </a:r>
          </a:p>
          <a:p>
            <a:pPr lvl="1">
              <a:buFont typeface="Arial"/>
              <a:buChar char="•"/>
              <a:tabLst>
                <a:tab pos="182880" algn="l"/>
              </a:tabLst>
            </a:pPr>
            <a:r>
              <a:rPr lang="en-US" sz="2400" dirty="0">
                <a:latin typeface="Calibri"/>
                <a:cs typeface="Calibri"/>
              </a:rPr>
              <a:t>State as model employer policies</a:t>
            </a:r>
          </a:p>
          <a:p>
            <a:pPr lvl="1">
              <a:buFont typeface="Arial"/>
              <a:buChar char="•"/>
              <a:tabLst>
                <a:tab pos="182880" algn="l"/>
              </a:tabLst>
            </a:pPr>
            <a:r>
              <a:rPr lang="en-US" sz="2400" dirty="0">
                <a:latin typeface="Calibri"/>
                <a:cs typeface="Calibri"/>
              </a:rPr>
              <a:t>As part of Employment First</a:t>
            </a:r>
          </a:p>
          <a:p>
            <a:pPr lvl="1">
              <a:buFont typeface="Arial"/>
              <a:buChar char="•"/>
              <a:tabLst>
                <a:tab pos="182880" algn="l"/>
              </a:tabLst>
            </a:pPr>
            <a:r>
              <a:rPr lang="en-US" sz="2400" dirty="0">
                <a:latin typeface="Calibri"/>
                <a:cs typeface="Calibri"/>
              </a:rPr>
              <a:t>Separate data collection legislation</a:t>
            </a:r>
          </a:p>
          <a:p>
            <a:pPr>
              <a:buFont typeface="Arial"/>
              <a:buChar char="•"/>
              <a:tabLst>
                <a:tab pos="182880" algn="l"/>
              </a:tabLst>
            </a:pPr>
            <a:r>
              <a:rPr lang="en-US" sz="2800" dirty="0">
                <a:latin typeface="Calibri"/>
                <a:cs typeface="Calibri"/>
              </a:rPr>
              <a:t>Federal Action -- </a:t>
            </a:r>
            <a:r>
              <a:rPr lang="en-US" sz="2400" dirty="0">
                <a:latin typeface="Calibri"/>
                <a:cs typeface="Calibri"/>
              </a:rPr>
              <a:t>EARN/SEED</a:t>
            </a:r>
          </a:p>
          <a:p>
            <a:pPr lvl="1">
              <a:buFont typeface="Arial"/>
              <a:buChar char="•"/>
              <a:tabLst>
                <a:tab pos="182880" algn="l"/>
              </a:tabLst>
            </a:pPr>
            <a:endParaRPr lang="en-US" sz="2400" dirty="0">
              <a:latin typeface="Calibri"/>
              <a:cs typeface="Calibri"/>
            </a:endParaRPr>
          </a:p>
          <a:p>
            <a:pPr>
              <a:buFont typeface="Arial"/>
              <a:buChar char="•"/>
              <a:tabLst>
                <a:tab pos="182880" algn="l"/>
              </a:tabLst>
            </a:pPr>
            <a:endParaRPr lang="en-US" sz="2800" dirty="0">
              <a:latin typeface="Calibri"/>
              <a:cs typeface="Calibri"/>
            </a:endParaRPr>
          </a:p>
        </p:txBody>
      </p:sp>
      <p:sp>
        <p:nvSpPr>
          <p:cNvPr id="3076" name="Rectangle 14"/>
          <p:cNvSpPr>
            <a:spLocks noChangeArrowheads="1"/>
          </p:cNvSpPr>
          <p:nvPr/>
        </p:nvSpPr>
        <p:spPr bwMode="auto">
          <a:xfrm>
            <a:off x="0" y="0"/>
            <a:ext cx="9144000" cy="637142"/>
          </a:xfrm>
          <a:prstGeom prst="rect">
            <a:avLst/>
          </a:prstGeom>
          <a:solidFill>
            <a:srgbClr val="00008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latin typeface="Arial" charset="0"/>
              <a:ea typeface="+mn-ea"/>
              <a:cs typeface="Arial" charset="0"/>
            </a:endParaRPr>
          </a:p>
        </p:txBody>
      </p:sp>
      <p:sp>
        <p:nvSpPr>
          <p:cNvPr id="10" name="TextBox 9"/>
          <p:cNvSpPr txBox="1"/>
          <p:nvPr/>
        </p:nvSpPr>
        <p:spPr>
          <a:xfrm>
            <a:off x="268288" y="152400"/>
            <a:ext cx="2212975"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1" u="none" strike="noStrike" kern="0" cap="none" spc="0" normalizeH="0" baseline="0" noProof="0" dirty="0">
                <a:ln>
                  <a:noFill/>
                </a:ln>
                <a:solidFill>
                  <a:srgbClr val="FFFFFF"/>
                </a:solidFill>
                <a:effectLst/>
                <a:uLnTx/>
                <a:uFillTx/>
                <a:latin typeface="Arial" charset="0"/>
                <a:ea typeface="+mn-ea"/>
                <a:cs typeface="Arial" charset="0"/>
              </a:rPr>
              <a:t>#nTIDELearn</a:t>
            </a:r>
          </a:p>
        </p:txBody>
      </p:sp>
      <p:pic>
        <p:nvPicPr>
          <p:cNvPr id="11" name="Picture 10"/>
          <p:cNvPicPr>
            <a:picLocks noChangeAspect="1"/>
          </p:cNvPicPr>
          <p:nvPr/>
        </p:nvPicPr>
        <p:blipFill>
          <a:blip r:embed="rId5"/>
          <a:stretch>
            <a:fillRect/>
          </a:stretch>
        </p:blipFill>
        <p:spPr>
          <a:xfrm>
            <a:off x="8149266" y="80364"/>
            <a:ext cx="952549" cy="482625"/>
          </a:xfrm>
          <a:prstGeom prst="rect">
            <a:avLst/>
          </a:prstGeom>
        </p:spPr>
      </p:pic>
      <p:pic>
        <p:nvPicPr>
          <p:cNvPr id="2" name="Picture 2"/>
          <p:cNvPicPr>
            <a:picLocks noChangeAspect="1"/>
          </p:cNvPicPr>
          <p:nvPr/>
        </p:nvPicPr>
        <p:blipFill>
          <a:blip r:embed="rId6"/>
          <a:stretch>
            <a:fillRect/>
          </a:stretch>
        </p:blipFill>
        <p:spPr>
          <a:xfrm>
            <a:off x="7688512" y="6277489"/>
            <a:ext cx="1314633" cy="495369"/>
          </a:xfrm>
          <a:prstGeom prst="rect">
            <a:avLst/>
          </a:prstGeom>
        </p:spPr>
      </p:pic>
      <p:sp>
        <p:nvSpPr>
          <p:cNvPr id="3" name="TextBox 2">
            <a:extLst>
              <a:ext uri="{FF2B5EF4-FFF2-40B4-BE49-F238E27FC236}">
                <a16:creationId xmlns:a16="http://schemas.microsoft.com/office/drawing/2014/main" id="{C636762E-5DFC-42D3-84CD-D17CE6F8C9D8}"/>
              </a:ext>
            </a:extLst>
          </p:cNvPr>
          <p:cNvSpPr txBox="1"/>
          <p:nvPr/>
        </p:nvSpPr>
        <p:spPr>
          <a:xfrm>
            <a:off x="-2079434" y="3186628"/>
            <a:ext cx="82627" cy="76075"/>
          </a:xfrm>
          <a:prstGeom prst="rect">
            <a:avLst/>
          </a:prstGeom>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Calibri"/>
              <a:ea typeface="+mn-ea"/>
              <a:cs typeface="Calibri"/>
            </a:endParaRPr>
          </a:p>
        </p:txBody>
      </p:sp>
      <p:sp>
        <p:nvSpPr>
          <p:cNvPr id="6" name="Slide Number Placeholder 5"/>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43C8C51-5C2C-4384-A700-77A3B77AC634}" type="slidenum">
              <a:rPr kumimoji="0" lang="en-US" sz="14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21</a:t>
            </a:fld>
            <a:endParaRPr kumimoji="0" lang="en-US" sz="1400" b="0" i="0" u="none" strike="noStrike" kern="1200" cap="none" spc="0" normalizeH="0" baseline="0" noProof="0" dirty="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292945227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Text Box 12"/>
          <p:cNvSpPr txBox="1">
            <a:spLocks noGrp="1" noChangeArrowheads="1"/>
          </p:cNvSpPr>
          <p:nvPr>
            <p:ph type="title"/>
          </p:nvPr>
        </p:nvSpPr>
        <p:spPr bwMode="auto">
          <a:xfrm>
            <a:off x="152400" y="715389"/>
            <a:ext cx="8627992" cy="116548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sz="3600" b="1" dirty="0">
                <a:latin typeface="Calibri" panose="020F0502020204030204" pitchFamily="34" charset="0"/>
                <a:cs typeface="Calibri" panose="020F0502020204030204" pitchFamily="34" charset="0"/>
                <a:hlinkClick r:id="rId3"/>
              </a:rPr>
              <a:t>Innovative Approaches to Encouraging Self-Identification  of Disability</a:t>
            </a:r>
            <a:endParaRPr lang="en-US" sz="3600" b="1" dirty="0">
              <a:latin typeface="Calibri" panose="020F0502020204030204" pitchFamily="34" charset="0"/>
              <a:cs typeface="Calibri" panose="020F0502020204030204" pitchFamily="34" charset="0"/>
            </a:endParaRPr>
          </a:p>
        </p:txBody>
      </p:sp>
      <p:sp>
        <p:nvSpPr>
          <p:cNvPr id="5" name="Content Placeholder 4"/>
          <p:cNvSpPr>
            <a:spLocks noGrp="1"/>
          </p:cNvSpPr>
          <p:nvPr>
            <p:ph idx="1"/>
          </p:nvPr>
        </p:nvSpPr>
        <p:spPr>
          <a:xfrm>
            <a:off x="309633" y="1959118"/>
            <a:ext cx="8627992" cy="4561261"/>
          </a:xfrm>
          <a:ln>
            <a:noFill/>
          </a:ln>
        </p:spPr>
        <p:txBody>
          <a:bodyPr/>
          <a:lstStyle/>
          <a:p>
            <a:pPr>
              <a:tabLst>
                <a:tab pos="182880" algn="l"/>
              </a:tabLst>
            </a:pPr>
            <a:r>
              <a:rPr lang="en-US" sz="2800" dirty="0">
                <a:latin typeface="Calibri"/>
                <a:cs typeface="Calibri"/>
              </a:rPr>
              <a:t>Earn and NILG (National industries Liaison Group)</a:t>
            </a:r>
          </a:p>
          <a:p>
            <a:pPr>
              <a:tabLst>
                <a:tab pos="182880" algn="l"/>
              </a:tabLst>
            </a:pPr>
            <a:r>
              <a:rPr lang="en-US" sz="2800" dirty="0">
                <a:latin typeface="Calibri"/>
                <a:cs typeface="Calibri"/>
              </a:rPr>
              <a:t>Innovative approaches to address barriers to self-identification, including specific strategies &amp; examples</a:t>
            </a:r>
          </a:p>
          <a:p>
            <a:pPr lvl="1">
              <a:tabLst>
                <a:tab pos="182880" algn="l"/>
              </a:tabLst>
            </a:pPr>
            <a:r>
              <a:rPr lang="en-US" sz="2400" dirty="0">
                <a:latin typeface="Calibri"/>
                <a:cs typeface="Calibri"/>
              </a:rPr>
              <a:t>how to create a welcoming environment, </a:t>
            </a:r>
          </a:p>
          <a:p>
            <a:pPr lvl="1">
              <a:tabLst>
                <a:tab pos="182880" algn="l"/>
              </a:tabLst>
            </a:pPr>
            <a:r>
              <a:rPr lang="en-US" sz="2400" dirty="0">
                <a:latin typeface="Calibri"/>
                <a:cs typeface="Calibri"/>
              </a:rPr>
              <a:t>how to show commitment to diversity and disability employment, </a:t>
            </a:r>
          </a:p>
          <a:p>
            <a:pPr lvl="1">
              <a:tabLst>
                <a:tab pos="182880" algn="l"/>
              </a:tabLst>
            </a:pPr>
            <a:r>
              <a:rPr lang="en-US" sz="2400" dirty="0">
                <a:latin typeface="Calibri"/>
                <a:cs typeface="Calibri"/>
              </a:rPr>
              <a:t>how to help your employees build success – career development programs, professional development</a:t>
            </a:r>
          </a:p>
          <a:p>
            <a:pPr lvl="1">
              <a:tabLst>
                <a:tab pos="182880" algn="l"/>
              </a:tabLst>
            </a:pPr>
            <a:r>
              <a:rPr lang="en-US" sz="2400" dirty="0">
                <a:latin typeface="Calibri"/>
                <a:cs typeface="Calibri"/>
              </a:rPr>
              <a:t>supporting health and wellness, </a:t>
            </a:r>
          </a:p>
          <a:p>
            <a:pPr lvl="1">
              <a:tabLst>
                <a:tab pos="182880" algn="l"/>
              </a:tabLst>
            </a:pPr>
            <a:r>
              <a:rPr lang="en-US" sz="2400" dirty="0">
                <a:latin typeface="Calibri"/>
                <a:cs typeface="Calibri"/>
              </a:rPr>
              <a:t>ensuring privacy, </a:t>
            </a:r>
          </a:p>
          <a:p>
            <a:pPr lvl="1">
              <a:tabLst>
                <a:tab pos="182880" algn="l"/>
              </a:tabLst>
            </a:pPr>
            <a:r>
              <a:rPr lang="en-US" sz="2400" dirty="0">
                <a:latin typeface="Calibri"/>
                <a:cs typeface="Calibri"/>
              </a:rPr>
              <a:t>tracking progress/continuous improvement. </a:t>
            </a:r>
          </a:p>
          <a:p>
            <a:pPr>
              <a:tabLst>
                <a:tab pos="182880" algn="l"/>
              </a:tabLst>
            </a:pPr>
            <a:endParaRPr lang="en-US" sz="2800" dirty="0">
              <a:latin typeface="Calibri"/>
              <a:cs typeface="Calibri"/>
            </a:endParaRPr>
          </a:p>
        </p:txBody>
      </p:sp>
      <p:sp>
        <p:nvSpPr>
          <p:cNvPr id="3076" name="Rectangle 14"/>
          <p:cNvSpPr>
            <a:spLocks noChangeArrowheads="1"/>
          </p:cNvSpPr>
          <p:nvPr/>
        </p:nvSpPr>
        <p:spPr bwMode="auto">
          <a:xfrm>
            <a:off x="0" y="0"/>
            <a:ext cx="9144000" cy="637142"/>
          </a:xfrm>
          <a:prstGeom prst="rect">
            <a:avLst/>
          </a:prstGeom>
          <a:solidFill>
            <a:srgbClr val="00008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latin typeface="Arial" charset="0"/>
              <a:ea typeface="+mn-ea"/>
              <a:cs typeface="Arial" charset="0"/>
            </a:endParaRPr>
          </a:p>
        </p:txBody>
      </p:sp>
      <p:sp>
        <p:nvSpPr>
          <p:cNvPr id="10" name="TextBox 9"/>
          <p:cNvSpPr txBox="1"/>
          <p:nvPr/>
        </p:nvSpPr>
        <p:spPr>
          <a:xfrm>
            <a:off x="268288" y="152400"/>
            <a:ext cx="2212975"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1" u="none" strike="noStrike" kern="0" cap="none" spc="0" normalizeH="0" baseline="0" noProof="0" dirty="0">
                <a:ln>
                  <a:noFill/>
                </a:ln>
                <a:solidFill>
                  <a:srgbClr val="FFFFFF"/>
                </a:solidFill>
                <a:effectLst/>
                <a:uLnTx/>
                <a:uFillTx/>
                <a:latin typeface="Arial" charset="0"/>
                <a:ea typeface="+mn-ea"/>
                <a:cs typeface="Arial" charset="0"/>
              </a:rPr>
              <a:t>#nTIDELearn</a:t>
            </a:r>
          </a:p>
        </p:txBody>
      </p:sp>
      <p:pic>
        <p:nvPicPr>
          <p:cNvPr id="11" name="Picture 10"/>
          <p:cNvPicPr>
            <a:picLocks noChangeAspect="1"/>
          </p:cNvPicPr>
          <p:nvPr/>
        </p:nvPicPr>
        <p:blipFill>
          <a:blip r:embed="rId4"/>
          <a:stretch>
            <a:fillRect/>
          </a:stretch>
        </p:blipFill>
        <p:spPr>
          <a:xfrm>
            <a:off x="8149266" y="80364"/>
            <a:ext cx="952549" cy="482625"/>
          </a:xfrm>
          <a:prstGeom prst="rect">
            <a:avLst/>
          </a:prstGeom>
        </p:spPr>
      </p:pic>
      <p:pic>
        <p:nvPicPr>
          <p:cNvPr id="2" name="Picture 2"/>
          <p:cNvPicPr>
            <a:picLocks noChangeAspect="1"/>
          </p:cNvPicPr>
          <p:nvPr/>
        </p:nvPicPr>
        <p:blipFill>
          <a:blip r:embed="rId5"/>
          <a:stretch>
            <a:fillRect/>
          </a:stretch>
        </p:blipFill>
        <p:spPr>
          <a:xfrm>
            <a:off x="7688512" y="6277489"/>
            <a:ext cx="1314633" cy="495369"/>
          </a:xfrm>
          <a:prstGeom prst="rect">
            <a:avLst/>
          </a:prstGeom>
        </p:spPr>
      </p:pic>
      <p:sp>
        <p:nvSpPr>
          <p:cNvPr id="3" name="TextBox 2">
            <a:extLst>
              <a:ext uri="{FF2B5EF4-FFF2-40B4-BE49-F238E27FC236}">
                <a16:creationId xmlns:a16="http://schemas.microsoft.com/office/drawing/2014/main" id="{C636762E-5DFC-42D3-84CD-D17CE6F8C9D8}"/>
              </a:ext>
            </a:extLst>
          </p:cNvPr>
          <p:cNvSpPr txBox="1"/>
          <p:nvPr/>
        </p:nvSpPr>
        <p:spPr>
          <a:xfrm>
            <a:off x="-2079434" y="3186628"/>
            <a:ext cx="82627" cy="76075"/>
          </a:xfrm>
          <a:prstGeom prst="rect">
            <a:avLst/>
          </a:prstGeom>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Calibri"/>
              <a:ea typeface="+mn-ea"/>
              <a:cs typeface="Calibri"/>
            </a:endParaRPr>
          </a:p>
        </p:txBody>
      </p:sp>
      <p:sp>
        <p:nvSpPr>
          <p:cNvPr id="6" name="Slide Number Placeholder 5"/>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43C8C51-5C2C-4384-A700-77A3B77AC634}" type="slidenum">
              <a:rPr kumimoji="0" lang="en-US" sz="14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22</a:t>
            </a:fld>
            <a:endParaRPr kumimoji="0" lang="en-US" sz="1400" b="0" i="0" u="none" strike="noStrike" kern="1200" cap="none" spc="0" normalizeH="0" baseline="0" noProof="0" dirty="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276902218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Text Box 12"/>
          <p:cNvSpPr txBox="1">
            <a:spLocks noGrp="1" noChangeArrowheads="1"/>
          </p:cNvSpPr>
          <p:nvPr>
            <p:ph type="title"/>
          </p:nvPr>
        </p:nvSpPr>
        <p:spPr bwMode="auto">
          <a:xfrm>
            <a:off x="152399" y="715389"/>
            <a:ext cx="8785225" cy="808611"/>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sz="3600" b="1" dirty="0">
                <a:latin typeface="Calibri" panose="020F0502020204030204" pitchFamily="34" charset="0"/>
                <a:cs typeface="Calibri" panose="020F0502020204030204" pitchFamily="34" charset="0"/>
              </a:rPr>
              <a:t>Disability and Employer Diversity Strategies</a:t>
            </a:r>
          </a:p>
        </p:txBody>
      </p:sp>
      <p:sp>
        <p:nvSpPr>
          <p:cNvPr id="5" name="Content Placeholder 4"/>
          <p:cNvSpPr>
            <a:spLocks noGrp="1"/>
          </p:cNvSpPr>
          <p:nvPr>
            <p:ph idx="1"/>
          </p:nvPr>
        </p:nvSpPr>
        <p:spPr>
          <a:xfrm>
            <a:off x="309633" y="1524000"/>
            <a:ext cx="8627992" cy="4996379"/>
          </a:xfrm>
          <a:ln>
            <a:noFill/>
          </a:ln>
        </p:spPr>
        <p:txBody>
          <a:bodyPr/>
          <a:lstStyle/>
          <a:p>
            <a:pPr>
              <a:buFont typeface="Arial"/>
              <a:buChar char="•"/>
              <a:tabLst>
                <a:tab pos="182880" algn="l"/>
              </a:tabLst>
            </a:pPr>
            <a:r>
              <a:rPr lang="en-US" sz="2800" dirty="0">
                <a:latin typeface="Calibri" panose="020F0502020204030204" pitchFamily="34" charset="0"/>
                <a:cs typeface="Calibri" panose="020F0502020204030204" pitchFamily="34" charset="0"/>
                <a:hlinkClick r:id="rId3"/>
              </a:rPr>
              <a:t>Disability, diversity, and corporate social responsibility: learning from recognized leaders in inclusion</a:t>
            </a:r>
            <a:r>
              <a:rPr lang="en-US" sz="2800" dirty="0">
                <a:latin typeface="Calibri" panose="020F0502020204030204" pitchFamily="34" charset="0"/>
                <a:cs typeface="Calibri" panose="020F0502020204030204" pitchFamily="34" charset="0"/>
              </a:rPr>
              <a:t>; JVR, December 2019</a:t>
            </a:r>
          </a:p>
          <a:p>
            <a:pPr>
              <a:buFont typeface="Arial"/>
              <a:buChar char="•"/>
              <a:tabLst>
                <a:tab pos="182880" algn="l"/>
              </a:tabLst>
            </a:pPr>
            <a:r>
              <a:rPr lang="en-US" sz="2800" dirty="0">
                <a:latin typeface="Calibri"/>
                <a:cs typeface="Calibri"/>
              </a:rPr>
              <a:t>34 corporate social responsibility reports from orgs  nationally recognized for disability inclusion</a:t>
            </a:r>
          </a:p>
          <a:p>
            <a:pPr lvl="1">
              <a:buFont typeface="Arial"/>
              <a:buChar char="•"/>
              <a:tabLst>
                <a:tab pos="182880" algn="l"/>
              </a:tabLst>
            </a:pPr>
            <a:r>
              <a:rPr lang="en-US" sz="2400" dirty="0">
                <a:latin typeface="Calibri"/>
                <a:cs typeface="Calibri"/>
              </a:rPr>
              <a:t>Develop a descriptive and theoretical mapping of strategies used to market their disability inclusion </a:t>
            </a:r>
          </a:p>
          <a:p>
            <a:pPr lvl="1">
              <a:buFont typeface="Arial"/>
              <a:buChar char="•"/>
              <a:tabLst>
                <a:tab pos="182880" algn="l"/>
              </a:tabLst>
            </a:pPr>
            <a:r>
              <a:rPr lang="en-US" sz="2400" dirty="0">
                <a:latin typeface="Calibri"/>
                <a:cs typeface="Calibri"/>
              </a:rPr>
              <a:t>Four practices used to showcase disability inclusion --  diversity and inclusion statements;  employee resource groups; supplier diversity initiatives, and  targeted hiring and recruitment plans</a:t>
            </a:r>
          </a:p>
          <a:p>
            <a:pPr>
              <a:buFont typeface="Arial"/>
              <a:buChar char="•"/>
              <a:tabLst>
                <a:tab pos="182880" algn="l"/>
              </a:tabLst>
            </a:pPr>
            <a:endParaRPr lang="en-US" sz="2800" dirty="0">
              <a:latin typeface="Calibri"/>
              <a:cs typeface="Calibri"/>
            </a:endParaRPr>
          </a:p>
          <a:p>
            <a:pPr lvl="1">
              <a:buFont typeface="Arial"/>
              <a:buChar char="•"/>
              <a:tabLst>
                <a:tab pos="182880" algn="l"/>
              </a:tabLst>
            </a:pPr>
            <a:endParaRPr lang="en-US" sz="2400" dirty="0">
              <a:latin typeface="Calibri"/>
              <a:cs typeface="Calibri"/>
            </a:endParaRPr>
          </a:p>
          <a:p>
            <a:pPr>
              <a:buFont typeface="Arial"/>
              <a:buChar char="•"/>
              <a:tabLst>
                <a:tab pos="182880" algn="l"/>
              </a:tabLst>
            </a:pPr>
            <a:endParaRPr lang="en-US" sz="2800" dirty="0">
              <a:latin typeface="Calibri"/>
              <a:cs typeface="Calibri"/>
            </a:endParaRPr>
          </a:p>
          <a:p>
            <a:pPr>
              <a:buFont typeface="Arial"/>
              <a:buChar char="•"/>
              <a:tabLst>
                <a:tab pos="182880" algn="l"/>
              </a:tabLst>
            </a:pPr>
            <a:endParaRPr lang="en-US" sz="2800" dirty="0">
              <a:latin typeface="Calibri"/>
              <a:cs typeface="Calibri"/>
            </a:endParaRPr>
          </a:p>
        </p:txBody>
      </p:sp>
      <p:sp>
        <p:nvSpPr>
          <p:cNvPr id="3076" name="Rectangle 14"/>
          <p:cNvSpPr>
            <a:spLocks noChangeArrowheads="1"/>
          </p:cNvSpPr>
          <p:nvPr/>
        </p:nvSpPr>
        <p:spPr bwMode="auto">
          <a:xfrm>
            <a:off x="0" y="0"/>
            <a:ext cx="9144000" cy="637142"/>
          </a:xfrm>
          <a:prstGeom prst="rect">
            <a:avLst/>
          </a:prstGeom>
          <a:solidFill>
            <a:srgbClr val="00008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latin typeface="Arial" charset="0"/>
              <a:ea typeface="+mn-ea"/>
              <a:cs typeface="Arial" charset="0"/>
            </a:endParaRPr>
          </a:p>
        </p:txBody>
      </p:sp>
      <p:sp>
        <p:nvSpPr>
          <p:cNvPr id="10" name="TextBox 9"/>
          <p:cNvSpPr txBox="1"/>
          <p:nvPr/>
        </p:nvSpPr>
        <p:spPr>
          <a:xfrm>
            <a:off x="268288" y="152400"/>
            <a:ext cx="2212975"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1" u="none" strike="noStrike" kern="0" cap="none" spc="0" normalizeH="0" baseline="0" noProof="0" dirty="0">
                <a:ln>
                  <a:noFill/>
                </a:ln>
                <a:solidFill>
                  <a:srgbClr val="FFFFFF"/>
                </a:solidFill>
                <a:effectLst/>
                <a:uLnTx/>
                <a:uFillTx/>
                <a:latin typeface="Arial" charset="0"/>
                <a:ea typeface="+mn-ea"/>
                <a:cs typeface="Arial" charset="0"/>
              </a:rPr>
              <a:t>#nTIDELearn</a:t>
            </a:r>
          </a:p>
        </p:txBody>
      </p:sp>
      <p:pic>
        <p:nvPicPr>
          <p:cNvPr id="11" name="Picture 10"/>
          <p:cNvPicPr>
            <a:picLocks noChangeAspect="1"/>
          </p:cNvPicPr>
          <p:nvPr/>
        </p:nvPicPr>
        <p:blipFill>
          <a:blip r:embed="rId4"/>
          <a:stretch>
            <a:fillRect/>
          </a:stretch>
        </p:blipFill>
        <p:spPr>
          <a:xfrm>
            <a:off x="8149266" y="80364"/>
            <a:ext cx="952549" cy="482625"/>
          </a:xfrm>
          <a:prstGeom prst="rect">
            <a:avLst/>
          </a:prstGeom>
        </p:spPr>
      </p:pic>
      <p:pic>
        <p:nvPicPr>
          <p:cNvPr id="2" name="Picture 2"/>
          <p:cNvPicPr>
            <a:picLocks noChangeAspect="1"/>
          </p:cNvPicPr>
          <p:nvPr/>
        </p:nvPicPr>
        <p:blipFill>
          <a:blip r:embed="rId5"/>
          <a:stretch>
            <a:fillRect/>
          </a:stretch>
        </p:blipFill>
        <p:spPr>
          <a:xfrm>
            <a:off x="7688512" y="6277489"/>
            <a:ext cx="1314633" cy="495369"/>
          </a:xfrm>
          <a:prstGeom prst="rect">
            <a:avLst/>
          </a:prstGeom>
        </p:spPr>
      </p:pic>
      <p:sp>
        <p:nvSpPr>
          <p:cNvPr id="3" name="TextBox 2">
            <a:extLst>
              <a:ext uri="{FF2B5EF4-FFF2-40B4-BE49-F238E27FC236}">
                <a16:creationId xmlns:a16="http://schemas.microsoft.com/office/drawing/2014/main" id="{C636762E-5DFC-42D3-84CD-D17CE6F8C9D8}"/>
              </a:ext>
            </a:extLst>
          </p:cNvPr>
          <p:cNvSpPr txBox="1"/>
          <p:nvPr/>
        </p:nvSpPr>
        <p:spPr>
          <a:xfrm>
            <a:off x="-2079434" y="3186628"/>
            <a:ext cx="82627" cy="76075"/>
          </a:xfrm>
          <a:prstGeom prst="rect">
            <a:avLst/>
          </a:prstGeom>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Calibri"/>
              <a:ea typeface="+mn-ea"/>
              <a:cs typeface="Calibri"/>
            </a:endParaRPr>
          </a:p>
        </p:txBody>
      </p:sp>
      <p:sp>
        <p:nvSpPr>
          <p:cNvPr id="6" name="Slide Number Placeholder 5"/>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43C8C51-5C2C-4384-A700-77A3B77AC634}" type="slidenum">
              <a:rPr kumimoji="0" lang="en-US" sz="14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23</a:t>
            </a:fld>
            <a:endParaRPr kumimoji="0" lang="en-US" sz="1400" b="0" i="0" u="none" strike="noStrike" kern="1200" cap="none" spc="0" normalizeH="0" baseline="0" noProof="0" dirty="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82392745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Text Box 12"/>
          <p:cNvSpPr txBox="1">
            <a:spLocks noGrp="1" noChangeArrowheads="1"/>
          </p:cNvSpPr>
          <p:nvPr>
            <p:ph type="title"/>
          </p:nvPr>
        </p:nvSpPr>
        <p:spPr bwMode="auto">
          <a:xfrm>
            <a:off x="152399" y="715389"/>
            <a:ext cx="8785225" cy="1646686"/>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sz="3600" b="1" dirty="0">
                <a:latin typeface="Calibri" panose="020F0502020204030204" pitchFamily="34" charset="0"/>
                <a:cs typeface="Calibri" panose="020F0502020204030204" pitchFamily="34" charset="0"/>
                <a:hlinkClick r:id="rId3"/>
              </a:rPr>
              <a:t>Poor physical health: A major barrier to employment among individuals with serious mental illness </a:t>
            </a:r>
            <a:endParaRPr lang="en-US" sz="3600" b="1" dirty="0">
              <a:latin typeface="Calibri" panose="020F0502020204030204" pitchFamily="34" charset="0"/>
              <a:cs typeface="Calibri" panose="020F0502020204030204" pitchFamily="34" charset="0"/>
            </a:endParaRPr>
          </a:p>
        </p:txBody>
      </p:sp>
      <p:sp>
        <p:nvSpPr>
          <p:cNvPr id="5" name="Content Placeholder 4"/>
          <p:cNvSpPr>
            <a:spLocks noGrp="1"/>
          </p:cNvSpPr>
          <p:nvPr>
            <p:ph idx="1"/>
          </p:nvPr>
        </p:nvSpPr>
        <p:spPr>
          <a:xfrm>
            <a:off x="309633" y="2514599"/>
            <a:ext cx="8627992" cy="4005779"/>
          </a:xfrm>
          <a:ln>
            <a:noFill/>
          </a:ln>
        </p:spPr>
        <p:txBody>
          <a:bodyPr/>
          <a:lstStyle/>
          <a:p>
            <a:pPr>
              <a:buFont typeface="Arial"/>
              <a:buChar char="•"/>
              <a:tabLst>
                <a:tab pos="182880" algn="l"/>
              </a:tabLst>
            </a:pPr>
            <a:r>
              <a:rPr lang="en-US" sz="2800" dirty="0">
                <a:latin typeface="Calibri"/>
                <a:cs typeface="Calibri"/>
              </a:rPr>
              <a:t>Participants’ perceptions of physical and mental health conditions as barriers to employment</a:t>
            </a:r>
          </a:p>
          <a:p>
            <a:pPr lvl="1">
              <a:buFont typeface="Arial"/>
              <a:buChar char="•"/>
              <a:tabLst>
                <a:tab pos="182880" algn="l"/>
              </a:tabLst>
            </a:pPr>
            <a:r>
              <a:rPr lang="en-US" sz="2400" dirty="0">
                <a:latin typeface="Calibri"/>
                <a:cs typeface="Calibri"/>
              </a:rPr>
              <a:t>Identified physical problems more frequently than mental health problems for limiting their work or other activities</a:t>
            </a:r>
          </a:p>
          <a:p>
            <a:pPr>
              <a:buFont typeface="Arial"/>
              <a:buChar char="•"/>
              <a:tabLst>
                <a:tab pos="182880" algn="l"/>
              </a:tabLst>
            </a:pPr>
            <a:r>
              <a:rPr lang="en-US" sz="2800" dirty="0">
                <a:latin typeface="Calibri"/>
                <a:cs typeface="Calibri"/>
              </a:rPr>
              <a:t>Conclusion: Integrating care of physical health conditions in mental health services for improving employment participation and outcomes. </a:t>
            </a:r>
          </a:p>
          <a:p>
            <a:pPr>
              <a:buFont typeface="Arial"/>
              <a:buChar char="•"/>
              <a:tabLst>
                <a:tab pos="182880" algn="l"/>
              </a:tabLst>
            </a:pPr>
            <a:r>
              <a:rPr lang="en-US" sz="2800" dirty="0">
                <a:latin typeface="Calibri"/>
                <a:cs typeface="Calibri"/>
              </a:rPr>
              <a:t>JVR, December 2019</a:t>
            </a:r>
          </a:p>
          <a:p>
            <a:pPr>
              <a:buFont typeface="Arial"/>
              <a:buChar char="•"/>
              <a:tabLst>
                <a:tab pos="182880" algn="l"/>
              </a:tabLst>
            </a:pPr>
            <a:endParaRPr lang="en-US" sz="2800" dirty="0">
              <a:latin typeface="Calibri"/>
              <a:cs typeface="Calibri"/>
            </a:endParaRPr>
          </a:p>
          <a:p>
            <a:pPr>
              <a:buFont typeface="Arial"/>
              <a:buChar char="•"/>
              <a:tabLst>
                <a:tab pos="182880" algn="l"/>
              </a:tabLst>
            </a:pPr>
            <a:endParaRPr lang="en-US" sz="2800" dirty="0">
              <a:latin typeface="Calibri"/>
              <a:cs typeface="Calibri"/>
            </a:endParaRPr>
          </a:p>
        </p:txBody>
      </p:sp>
      <p:sp>
        <p:nvSpPr>
          <p:cNvPr id="3076" name="Rectangle 14"/>
          <p:cNvSpPr>
            <a:spLocks noChangeArrowheads="1"/>
          </p:cNvSpPr>
          <p:nvPr/>
        </p:nvSpPr>
        <p:spPr bwMode="auto">
          <a:xfrm>
            <a:off x="0" y="0"/>
            <a:ext cx="9144000" cy="637142"/>
          </a:xfrm>
          <a:prstGeom prst="rect">
            <a:avLst/>
          </a:prstGeom>
          <a:solidFill>
            <a:srgbClr val="00008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latin typeface="Arial" charset="0"/>
              <a:ea typeface="+mn-ea"/>
              <a:cs typeface="Arial" charset="0"/>
            </a:endParaRPr>
          </a:p>
        </p:txBody>
      </p:sp>
      <p:sp>
        <p:nvSpPr>
          <p:cNvPr id="10" name="TextBox 9"/>
          <p:cNvSpPr txBox="1"/>
          <p:nvPr/>
        </p:nvSpPr>
        <p:spPr>
          <a:xfrm>
            <a:off x="268288" y="152400"/>
            <a:ext cx="2212975"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1" u="none" strike="noStrike" kern="0" cap="none" spc="0" normalizeH="0" baseline="0" noProof="0" dirty="0">
                <a:ln>
                  <a:noFill/>
                </a:ln>
                <a:solidFill>
                  <a:srgbClr val="FFFFFF"/>
                </a:solidFill>
                <a:effectLst/>
                <a:uLnTx/>
                <a:uFillTx/>
                <a:latin typeface="Arial" charset="0"/>
                <a:ea typeface="+mn-ea"/>
                <a:cs typeface="Arial" charset="0"/>
              </a:rPr>
              <a:t>#nTIDELearn</a:t>
            </a:r>
          </a:p>
        </p:txBody>
      </p:sp>
      <p:pic>
        <p:nvPicPr>
          <p:cNvPr id="11" name="Picture 10"/>
          <p:cNvPicPr>
            <a:picLocks noChangeAspect="1"/>
          </p:cNvPicPr>
          <p:nvPr/>
        </p:nvPicPr>
        <p:blipFill>
          <a:blip r:embed="rId4"/>
          <a:stretch>
            <a:fillRect/>
          </a:stretch>
        </p:blipFill>
        <p:spPr>
          <a:xfrm>
            <a:off x="8149266" y="80364"/>
            <a:ext cx="952549" cy="482625"/>
          </a:xfrm>
          <a:prstGeom prst="rect">
            <a:avLst/>
          </a:prstGeom>
        </p:spPr>
      </p:pic>
      <p:pic>
        <p:nvPicPr>
          <p:cNvPr id="2" name="Picture 2"/>
          <p:cNvPicPr>
            <a:picLocks noChangeAspect="1"/>
          </p:cNvPicPr>
          <p:nvPr/>
        </p:nvPicPr>
        <p:blipFill>
          <a:blip r:embed="rId5"/>
          <a:stretch>
            <a:fillRect/>
          </a:stretch>
        </p:blipFill>
        <p:spPr>
          <a:xfrm>
            <a:off x="7688512" y="6277489"/>
            <a:ext cx="1314633" cy="495369"/>
          </a:xfrm>
          <a:prstGeom prst="rect">
            <a:avLst/>
          </a:prstGeom>
        </p:spPr>
      </p:pic>
      <p:sp>
        <p:nvSpPr>
          <p:cNvPr id="3" name="TextBox 2">
            <a:extLst>
              <a:ext uri="{FF2B5EF4-FFF2-40B4-BE49-F238E27FC236}">
                <a16:creationId xmlns:a16="http://schemas.microsoft.com/office/drawing/2014/main" id="{C636762E-5DFC-42D3-84CD-D17CE6F8C9D8}"/>
              </a:ext>
            </a:extLst>
          </p:cNvPr>
          <p:cNvSpPr txBox="1"/>
          <p:nvPr/>
        </p:nvSpPr>
        <p:spPr>
          <a:xfrm>
            <a:off x="-2079434" y="3186628"/>
            <a:ext cx="82627" cy="76075"/>
          </a:xfrm>
          <a:prstGeom prst="rect">
            <a:avLst/>
          </a:prstGeom>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Calibri"/>
              <a:ea typeface="+mn-ea"/>
              <a:cs typeface="Calibri"/>
            </a:endParaRPr>
          </a:p>
        </p:txBody>
      </p:sp>
      <p:sp>
        <p:nvSpPr>
          <p:cNvPr id="6" name="Slide Number Placeholder 5"/>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43C8C51-5C2C-4384-A700-77A3B77AC634}" type="slidenum">
              <a:rPr kumimoji="0" lang="en-US" sz="14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24</a:t>
            </a:fld>
            <a:endParaRPr kumimoji="0" lang="en-US" sz="1400" b="0" i="0" u="none" strike="noStrike" kern="1200" cap="none" spc="0" normalizeH="0" baseline="0" noProof="0" dirty="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362250615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Text Box 12"/>
          <p:cNvSpPr txBox="1">
            <a:spLocks noGrp="1" noChangeArrowheads="1"/>
          </p:cNvSpPr>
          <p:nvPr>
            <p:ph type="title"/>
          </p:nvPr>
        </p:nvSpPr>
        <p:spPr bwMode="auto">
          <a:xfrm>
            <a:off x="152400" y="715389"/>
            <a:ext cx="8627992" cy="88481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sz="4000" b="1" dirty="0">
                <a:solidFill>
                  <a:schemeClr val="accent5">
                    <a:lumMod val="50000"/>
                  </a:schemeClr>
                </a:solidFill>
                <a:latin typeface="Calibri"/>
                <a:cs typeface="Calibri"/>
                <a:hlinkClick r:id="rId3">
                  <a:extLst>
                    <a:ext uri="{A12FA001-AC4F-418D-AE19-62706E023703}">
                      <ahyp:hlinkClr xmlns:ahyp="http://schemas.microsoft.com/office/drawing/2018/hyperlinkcolor" val="tx"/>
                    </a:ext>
                  </a:extLst>
                </a:hlinkClick>
              </a:rPr>
              <a:t>SSI Youth Solutions</a:t>
            </a:r>
            <a:endParaRPr lang="en-US" sz="4000" b="1" dirty="0">
              <a:solidFill>
                <a:schemeClr val="accent5">
                  <a:lumMod val="50000"/>
                </a:schemeClr>
              </a:solidFill>
              <a:latin typeface="Calibri" panose="020F0502020204030204" pitchFamily="34" charset="0"/>
              <a:cs typeface="Calibri" panose="020F0502020204030204" pitchFamily="34" charset="0"/>
            </a:endParaRPr>
          </a:p>
        </p:txBody>
      </p:sp>
      <p:sp>
        <p:nvSpPr>
          <p:cNvPr id="5" name="Content Placeholder 4"/>
          <p:cNvSpPr>
            <a:spLocks noGrp="1"/>
          </p:cNvSpPr>
          <p:nvPr>
            <p:ph idx="1"/>
          </p:nvPr>
        </p:nvSpPr>
        <p:spPr>
          <a:xfrm>
            <a:off x="309633" y="1678448"/>
            <a:ext cx="8627992" cy="4841931"/>
          </a:xfrm>
          <a:ln>
            <a:noFill/>
          </a:ln>
        </p:spPr>
        <p:txBody>
          <a:bodyPr/>
          <a:lstStyle/>
          <a:p>
            <a:pPr>
              <a:buFont typeface="Arial"/>
              <a:buChar char="•"/>
              <a:tabLst>
                <a:tab pos="182880" algn="l"/>
              </a:tabLst>
            </a:pPr>
            <a:r>
              <a:rPr lang="en-US" sz="2800" dirty="0">
                <a:latin typeface="Calibri"/>
                <a:cs typeface="Calibri"/>
              </a:rPr>
              <a:t>Office of Disability Employment Policy (ODEP)</a:t>
            </a:r>
          </a:p>
          <a:p>
            <a:pPr>
              <a:buFont typeface="Arial"/>
              <a:buChar char="•"/>
              <a:tabLst>
                <a:tab pos="182880" algn="l"/>
              </a:tabLst>
            </a:pPr>
            <a:r>
              <a:rPr lang="en-US" sz="2800" dirty="0">
                <a:latin typeface="Calibri"/>
                <a:cs typeface="Calibri"/>
              </a:rPr>
              <a:t>Solicit ways to improve the employment and other outcomes of youth 14-24  on SSI</a:t>
            </a:r>
          </a:p>
          <a:p>
            <a:pPr lvl="1">
              <a:buFont typeface="Arial"/>
              <a:buChar char="•"/>
              <a:tabLst>
                <a:tab pos="182880" algn="l"/>
              </a:tabLst>
            </a:pPr>
            <a:r>
              <a:rPr lang="en-US" dirty="0">
                <a:latin typeface="Calibri"/>
                <a:cs typeface="Calibri"/>
              </a:rPr>
              <a:t>Some applicants selected for a $20,000 stipend to develop ideas into full papers to be published and widely shared </a:t>
            </a:r>
          </a:p>
          <a:p>
            <a:pPr lvl="1">
              <a:buFont typeface="Arial"/>
              <a:buChar char="•"/>
              <a:tabLst>
                <a:tab pos="182880" algn="l"/>
              </a:tabLst>
            </a:pPr>
            <a:r>
              <a:rPr lang="en-US" dirty="0">
                <a:latin typeface="Calibri"/>
                <a:cs typeface="Calibri"/>
              </a:rPr>
              <a:t>Propose innovative and testable policy solutions</a:t>
            </a:r>
          </a:p>
          <a:p>
            <a:pPr lvl="1">
              <a:buFont typeface="Arial"/>
              <a:buChar char="•"/>
              <a:tabLst>
                <a:tab pos="182880" algn="l"/>
              </a:tabLst>
            </a:pPr>
            <a:r>
              <a:rPr lang="en-US" dirty="0">
                <a:latin typeface="Calibri"/>
                <a:cs typeface="Calibri"/>
              </a:rPr>
              <a:t>How it could be implemented, along with technical and editorial assistance. </a:t>
            </a:r>
          </a:p>
          <a:p>
            <a:pPr>
              <a:buFont typeface="Arial"/>
              <a:buChar char="•"/>
              <a:tabLst>
                <a:tab pos="182880" algn="l"/>
              </a:tabLst>
            </a:pPr>
            <a:r>
              <a:rPr lang="en-US" sz="2800" dirty="0">
                <a:latin typeface="Calibri"/>
                <a:cs typeface="Calibri"/>
              </a:rPr>
              <a:t>Deadline February 27, 2020</a:t>
            </a:r>
          </a:p>
        </p:txBody>
      </p:sp>
      <p:sp>
        <p:nvSpPr>
          <p:cNvPr id="3076" name="Rectangle 14"/>
          <p:cNvSpPr>
            <a:spLocks noChangeArrowheads="1"/>
          </p:cNvSpPr>
          <p:nvPr/>
        </p:nvSpPr>
        <p:spPr bwMode="auto">
          <a:xfrm>
            <a:off x="0" y="0"/>
            <a:ext cx="9144000" cy="637142"/>
          </a:xfrm>
          <a:prstGeom prst="rect">
            <a:avLst/>
          </a:prstGeom>
          <a:solidFill>
            <a:srgbClr val="00008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latin typeface="Arial" charset="0"/>
              <a:ea typeface="+mn-ea"/>
              <a:cs typeface="Arial" charset="0"/>
            </a:endParaRPr>
          </a:p>
        </p:txBody>
      </p:sp>
      <p:sp>
        <p:nvSpPr>
          <p:cNvPr id="10" name="TextBox 9"/>
          <p:cNvSpPr txBox="1"/>
          <p:nvPr/>
        </p:nvSpPr>
        <p:spPr>
          <a:xfrm>
            <a:off x="268288" y="152400"/>
            <a:ext cx="2212975"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1" u="none" strike="noStrike" kern="0" cap="none" spc="0" normalizeH="0" baseline="0" noProof="0" dirty="0">
                <a:ln>
                  <a:noFill/>
                </a:ln>
                <a:solidFill>
                  <a:srgbClr val="FFFFFF"/>
                </a:solidFill>
                <a:effectLst/>
                <a:uLnTx/>
                <a:uFillTx/>
                <a:latin typeface="Arial" charset="0"/>
                <a:ea typeface="+mn-ea"/>
                <a:cs typeface="Arial" charset="0"/>
              </a:rPr>
              <a:t>#nTIDELearn</a:t>
            </a:r>
          </a:p>
        </p:txBody>
      </p:sp>
      <p:pic>
        <p:nvPicPr>
          <p:cNvPr id="11" name="Picture 10"/>
          <p:cNvPicPr>
            <a:picLocks noChangeAspect="1"/>
          </p:cNvPicPr>
          <p:nvPr/>
        </p:nvPicPr>
        <p:blipFill>
          <a:blip r:embed="rId4"/>
          <a:stretch>
            <a:fillRect/>
          </a:stretch>
        </p:blipFill>
        <p:spPr>
          <a:xfrm>
            <a:off x="8149266" y="80364"/>
            <a:ext cx="952549" cy="482625"/>
          </a:xfrm>
          <a:prstGeom prst="rect">
            <a:avLst/>
          </a:prstGeom>
        </p:spPr>
      </p:pic>
      <p:pic>
        <p:nvPicPr>
          <p:cNvPr id="2" name="Picture 2"/>
          <p:cNvPicPr>
            <a:picLocks noChangeAspect="1"/>
          </p:cNvPicPr>
          <p:nvPr/>
        </p:nvPicPr>
        <p:blipFill>
          <a:blip r:embed="rId5"/>
          <a:stretch>
            <a:fillRect/>
          </a:stretch>
        </p:blipFill>
        <p:spPr>
          <a:xfrm>
            <a:off x="7688512" y="6277489"/>
            <a:ext cx="1314633" cy="495369"/>
          </a:xfrm>
          <a:prstGeom prst="rect">
            <a:avLst/>
          </a:prstGeom>
        </p:spPr>
      </p:pic>
      <p:sp>
        <p:nvSpPr>
          <p:cNvPr id="3" name="TextBox 2">
            <a:extLst>
              <a:ext uri="{FF2B5EF4-FFF2-40B4-BE49-F238E27FC236}">
                <a16:creationId xmlns:a16="http://schemas.microsoft.com/office/drawing/2014/main" id="{C636762E-5DFC-42D3-84CD-D17CE6F8C9D8}"/>
              </a:ext>
            </a:extLst>
          </p:cNvPr>
          <p:cNvSpPr txBox="1"/>
          <p:nvPr/>
        </p:nvSpPr>
        <p:spPr>
          <a:xfrm>
            <a:off x="-2079434" y="3186628"/>
            <a:ext cx="82627" cy="76075"/>
          </a:xfrm>
          <a:prstGeom prst="rect">
            <a:avLst/>
          </a:prstGeom>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Calibri"/>
              <a:ea typeface="+mn-ea"/>
              <a:cs typeface="Calibri"/>
            </a:endParaRPr>
          </a:p>
        </p:txBody>
      </p:sp>
      <p:sp>
        <p:nvSpPr>
          <p:cNvPr id="6" name="Slide Number Placeholder 5"/>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43C8C51-5C2C-4384-A700-77A3B77AC634}" type="slidenum">
              <a:rPr kumimoji="0" lang="en-US" sz="14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25</a:t>
            </a:fld>
            <a:endParaRPr kumimoji="0" lang="en-US" sz="1400" b="0" i="0" u="none" strike="noStrike" kern="1200" cap="none" spc="0" normalizeH="0" baseline="0" noProof="0" dirty="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360454313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Text Box 12"/>
          <p:cNvSpPr txBox="1">
            <a:spLocks noGrp="1" noChangeArrowheads="1"/>
          </p:cNvSpPr>
          <p:nvPr>
            <p:ph type="title"/>
          </p:nvPr>
        </p:nvSpPr>
        <p:spPr bwMode="auto">
          <a:xfrm>
            <a:off x="152399" y="715389"/>
            <a:ext cx="8785225" cy="808611"/>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sz="3600" b="1" dirty="0">
                <a:latin typeface="Calibri" panose="020F0502020204030204" pitchFamily="34" charset="0"/>
                <a:cs typeface="Calibri" panose="020F0502020204030204" pitchFamily="34" charset="0"/>
                <a:hlinkClick r:id="rId3"/>
              </a:rPr>
              <a:t>Webinar: Values of Employment First</a:t>
            </a:r>
            <a:endParaRPr lang="en-US" sz="3600" b="1" dirty="0">
              <a:latin typeface="Calibri" panose="020F0502020204030204" pitchFamily="34" charset="0"/>
              <a:cs typeface="Calibri" panose="020F0502020204030204" pitchFamily="34" charset="0"/>
            </a:endParaRPr>
          </a:p>
        </p:txBody>
      </p:sp>
      <p:sp>
        <p:nvSpPr>
          <p:cNvPr id="5" name="Content Placeholder 4"/>
          <p:cNvSpPr>
            <a:spLocks noGrp="1"/>
          </p:cNvSpPr>
          <p:nvPr>
            <p:ph idx="1"/>
          </p:nvPr>
        </p:nvSpPr>
        <p:spPr>
          <a:xfrm>
            <a:off x="309633" y="1752600"/>
            <a:ext cx="8627992" cy="4767779"/>
          </a:xfrm>
          <a:ln>
            <a:noFill/>
          </a:ln>
        </p:spPr>
        <p:txBody>
          <a:bodyPr/>
          <a:lstStyle/>
          <a:p>
            <a:pPr>
              <a:buFont typeface="Arial"/>
              <a:buChar char="•"/>
              <a:tabLst>
                <a:tab pos="182880" algn="l"/>
              </a:tabLst>
            </a:pPr>
            <a:r>
              <a:rPr lang="en-US" sz="2800" dirty="0">
                <a:latin typeface="Calibri"/>
                <a:cs typeface="Calibri"/>
              </a:rPr>
              <a:t>APSE Webinar  - Wednesday, February 12; 1- 2 Eastern</a:t>
            </a:r>
          </a:p>
          <a:p>
            <a:pPr lvl="1">
              <a:buFont typeface="Arial"/>
              <a:buChar char="•"/>
              <a:tabLst>
                <a:tab pos="182880" algn="l"/>
              </a:tabLst>
            </a:pPr>
            <a:r>
              <a:rPr lang="en-US" dirty="0">
                <a:latin typeface="Calibri"/>
                <a:cs typeface="Calibri"/>
              </a:rPr>
              <a:t>What is Employment First?</a:t>
            </a:r>
          </a:p>
          <a:p>
            <a:pPr lvl="1">
              <a:buFont typeface="Arial"/>
              <a:buChar char="•"/>
              <a:tabLst>
                <a:tab pos="182880" algn="l"/>
              </a:tabLst>
            </a:pPr>
            <a:r>
              <a:rPr lang="en-US" dirty="0">
                <a:latin typeface="Calibri"/>
                <a:cs typeface="Calibri"/>
              </a:rPr>
              <a:t>What are the principles in Employment First?</a:t>
            </a:r>
          </a:p>
          <a:p>
            <a:pPr>
              <a:buFont typeface="Arial"/>
              <a:buChar char="•"/>
              <a:tabLst>
                <a:tab pos="182880" algn="l"/>
              </a:tabLst>
            </a:pPr>
            <a:endParaRPr lang="en-US" sz="2800" dirty="0">
              <a:latin typeface="Calibri"/>
              <a:cs typeface="Calibri"/>
            </a:endParaRPr>
          </a:p>
          <a:p>
            <a:pPr>
              <a:buFont typeface="Arial"/>
              <a:buChar char="•"/>
              <a:tabLst>
                <a:tab pos="182880" algn="l"/>
              </a:tabLst>
            </a:pPr>
            <a:r>
              <a:rPr lang="en-US" sz="2800" dirty="0">
                <a:latin typeface="Calibri"/>
                <a:cs typeface="Calibri"/>
              </a:rPr>
              <a:t>Beginning of a series over next few months on APSE Universal Employment competencies – 5 more coming on core values and principles, individualized assessment and career planning, community research and job development, workplace and related supports, and long term services and supports. </a:t>
            </a:r>
          </a:p>
        </p:txBody>
      </p:sp>
      <p:sp>
        <p:nvSpPr>
          <p:cNvPr id="3076" name="Rectangle 14"/>
          <p:cNvSpPr>
            <a:spLocks noChangeArrowheads="1"/>
          </p:cNvSpPr>
          <p:nvPr/>
        </p:nvSpPr>
        <p:spPr bwMode="auto">
          <a:xfrm>
            <a:off x="0" y="0"/>
            <a:ext cx="9144000" cy="637142"/>
          </a:xfrm>
          <a:prstGeom prst="rect">
            <a:avLst/>
          </a:prstGeom>
          <a:solidFill>
            <a:srgbClr val="00008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latin typeface="Arial" charset="0"/>
              <a:ea typeface="+mn-ea"/>
              <a:cs typeface="Arial" charset="0"/>
            </a:endParaRPr>
          </a:p>
        </p:txBody>
      </p:sp>
      <p:sp>
        <p:nvSpPr>
          <p:cNvPr id="10" name="TextBox 9"/>
          <p:cNvSpPr txBox="1"/>
          <p:nvPr/>
        </p:nvSpPr>
        <p:spPr>
          <a:xfrm>
            <a:off x="268288" y="152400"/>
            <a:ext cx="2212975"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1" u="none" strike="noStrike" kern="0" cap="none" spc="0" normalizeH="0" baseline="0" noProof="0" dirty="0">
                <a:ln>
                  <a:noFill/>
                </a:ln>
                <a:solidFill>
                  <a:srgbClr val="FFFFFF"/>
                </a:solidFill>
                <a:effectLst/>
                <a:uLnTx/>
                <a:uFillTx/>
                <a:latin typeface="Arial" charset="0"/>
                <a:ea typeface="+mn-ea"/>
                <a:cs typeface="Arial" charset="0"/>
              </a:rPr>
              <a:t>#nTIDELearn</a:t>
            </a:r>
          </a:p>
        </p:txBody>
      </p:sp>
      <p:pic>
        <p:nvPicPr>
          <p:cNvPr id="11" name="Picture 10"/>
          <p:cNvPicPr>
            <a:picLocks noChangeAspect="1"/>
          </p:cNvPicPr>
          <p:nvPr/>
        </p:nvPicPr>
        <p:blipFill>
          <a:blip r:embed="rId4"/>
          <a:stretch>
            <a:fillRect/>
          </a:stretch>
        </p:blipFill>
        <p:spPr>
          <a:xfrm>
            <a:off x="8149266" y="80364"/>
            <a:ext cx="952549" cy="482625"/>
          </a:xfrm>
          <a:prstGeom prst="rect">
            <a:avLst/>
          </a:prstGeom>
        </p:spPr>
      </p:pic>
      <p:pic>
        <p:nvPicPr>
          <p:cNvPr id="2" name="Picture 2"/>
          <p:cNvPicPr>
            <a:picLocks noChangeAspect="1"/>
          </p:cNvPicPr>
          <p:nvPr/>
        </p:nvPicPr>
        <p:blipFill>
          <a:blip r:embed="rId5"/>
          <a:stretch>
            <a:fillRect/>
          </a:stretch>
        </p:blipFill>
        <p:spPr>
          <a:xfrm>
            <a:off x="7688512" y="6277489"/>
            <a:ext cx="1314633" cy="495369"/>
          </a:xfrm>
          <a:prstGeom prst="rect">
            <a:avLst/>
          </a:prstGeom>
        </p:spPr>
      </p:pic>
      <p:sp>
        <p:nvSpPr>
          <p:cNvPr id="3" name="TextBox 2">
            <a:extLst>
              <a:ext uri="{FF2B5EF4-FFF2-40B4-BE49-F238E27FC236}">
                <a16:creationId xmlns:a16="http://schemas.microsoft.com/office/drawing/2014/main" id="{C636762E-5DFC-42D3-84CD-D17CE6F8C9D8}"/>
              </a:ext>
            </a:extLst>
          </p:cNvPr>
          <p:cNvSpPr txBox="1"/>
          <p:nvPr/>
        </p:nvSpPr>
        <p:spPr>
          <a:xfrm>
            <a:off x="-2079434" y="3186628"/>
            <a:ext cx="82627" cy="76075"/>
          </a:xfrm>
          <a:prstGeom prst="rect">
            <a:avLst/>
          </a:prstGeom>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Calibri"/>
              <a:ea typeface="+mn-ea"/>
              <a:cs typeface="Calibri"/>
            </a:endParaRPr>
          </a:p>
        </p:txBody>
      </p:sp>
      <p:sp>
        <p:nvSpPr>
          <p:cNvPr id="6" name="Slide Number Placeholder 5"/>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43C8C51-5C2C-4384-A700-77A3B77AC634}" type="slidenum">
              <a:rPr kumimoji="0" lang="en-US" sz="14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26</a:t>
            </a:fld>
            <a:endParaRPr kumimoji="0" lang="en-US" sz="1400" b="0" i="0" u="none" strike="noStrike" kern="1200" cap="none" spc="0" normalizeH="0" baseline="0" noProof="0" dirty="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283225440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Text Box 12"/>
          <p:cNvSpPr txBox="1">
            <a:spLocks noGrp="1" noChangeArrowheads="1"/>
          </p:cNvSpPr>
          <p:nvPr>
            <p:ph type="title"/>
          </p:nvPr>
        </p:nvSpPr>
        <p:spPr bwMode="auto">
          <a:xfrm>
            <a:off x="457200" y="716947"/>
            <a:ext cx="8229600" cy="63714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sz="4000" b="1" dirty="0">
                <a:latin typeface="Calibri" panose="020F0502020204030204" pitchFamily="34" charset="0"/>
                <a:cs typeface="Calibri" panose="020F0502020204030204" pitchFamily="34" charset="0"/>
                <a:hlinkClick r:id="rId3"/>
              </a:rPr>
              <a:t>Disability Policy Seminar</a:t>
            </a:r>
            <a:br>
              <a:rPr lang="en-US" sz="4000" b="1" dirty="0">
                <a:latin typeface="Calibri" panose="020F0502020204030204" pitchFamily="34" charset="0"/>
                <a:cs typeface="Calibri" panose="020F0502020204030204" pitchFamily="34" charset="0"/>
                <a:hlinkClick r:id="rId3"/>
              </a:rPr>
            </a:br>
            <a:endParaRPr lang="en-US" sz="4000" b="1" dirty="0">
              <a:latin typeface="Calibri" panose="020F0502020204030204" pitchFamily="34" charset="0"/>
              <a:cs typeface="Calibri" panose="020F0502020204030204" pitchFamily="34" charset="0"/>
              <a:hlinkClick r:id="rId3"/>
            </a:endParaRPr>
          </a:p>
        </p:txBody>
      </p:sp>
      <p:sp>
        <p:nvSpPr>
          <p:cNvPr id="5" name="Content Placeholder 4"/>
          <p:cNvSpPr>
            <a:spLocks noGrp="1"/>
          </p:cNvSpPr>
          <p:nvPr>
            <p:ph idx="1"/>
          </p:nvPr>
        </p:nvSpPr>
        <p:spPr>
          <a:xfrm>
            <a:off x="309633" y="1752475"/>
            <a:ext cx="8627992" cy="4767904"/>
          </a:xfrm>
          <a:ln>
            <a:noFill/>
          </a:ln>
        </p:spPr>
        <p:txBody>
          <a:bodyPr/>
          <a:lstStyle/>
          <a:p>
            <a:pPr>
              <a:tabLst>
                <a:tab pos="182880" algn="l"/>
              </a:tabLst>
            </a:pPr>
            <a:r>
              <a:rPr lang="en-US" sz="2800" dirty="0">
                <a:latin typeface="Calibri"/>
                <a:cs typeface="Calibri"/>
              </a:rPr>
              <a:t>Opportunity for 700+ passionate advocates, self-advocates, experts, and professionals to learn about key issues that affect them most. </a:t>
            </a:r>
          </a:p>
          <a:p>
            <a:pPr>
              <a:tabLst>
                <a:tab pos="182880" algn="l"/>
              </a:tabLst>
            </a:pPr>
            <a:r>
              <a:rPr lang="en-US" sz="2800" dirty="0">
                <a:latin typeface="Calibri"/>
                <a:cs typeface="Calibri"/>
              </a:rPr>
              <a:t>After two days of training and learning, attendees head to Capitol Hill to meet with their Members of  Congress.</a:t>
            </a:r>
          </a:p>
          <a:p>
            <a:pPr marL="0" indent="0">
              <a:buNone/>
              <a:tabLst>
                <a:tab pos="182880" algn="l"/>
              </a:tabLst>
            </a:pPr>
            <a:r>
              <a:rPr lang="en-US" sz="2800" dirty="0">
                <a:latin typeface="Calibri"/>
                <a:cs typeface="Calibri"/>
              </a:rPr>
              <a:t> </a:t>
            </a:r>
          </a:p>
          <a:p>
            <a:pPr>
              <a:tabLst>
                <a:tab pos="182880" algn="l"/>
              </a:tabLst>
            </a:pPr>
            <a:r>
              <a:rPr lang="en-US" sz="2800" b="1" i="1" dirty="0">
                <a:latin typeface="Calibri"/>
                <a:cs typeface="Calibri"/>
              </a:rPr>
              <a:t>March 23-25, 2020, Washington DC</a:t>
            </a:r>
          </a:p>
          <a:p>
            <a:pPr>
              <a:tabLst>
                <a:tab pos="182880" algn="l"/>
              </a:tabLst>
            </a:pPr>
            <a:r>
              <a:rPr lang="en-US" sz="2800" dirty="0">
                <a:latin typeface="Calibri"/>
                <a:cs typeface="Calibri"/>
              </a:rPr>
              <a:t>Cosponsors: AUCD, the Arc, AAIDD, ASA, NACDD, NDSC, SABE, and UCP </a:t>
            </a:r>
          </a:p>
        </p:txBody>
      </p:sp>
      <p:sp>
        <p:nvSpPr>
          <p:cNvPr id="3076" name="Rectangle 14"/>
          <p:cNvSpPr>
            <a:spLocks noChangeArrowheads="1"/>
          </p:cNvSpPr>
          <p:nvPr/>
        </p:nvSpPr>
        <p:spPr bwMode="auto">
          <a:xfrm>
            <a:off x="0" y="0"/>
            <a:ext cx="9144000" cy="637142"/>
          </a:xfrm>
          <a:prstGeom prst="rect">
            <a:avLst/>
          </a:prstGeom>
          <a:solidFill>
            <a:srgbClr val="00008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latin typeface="Arial" charset="0"/>
              <a:ea typeface="+mn-ea"/>
              <a:cs typeface="Arial" charset="0"/>
            </a:endParaRPr>
          </a:p>
        </p:txBody>
      </p:sp>
      <p:sp>
        <p:nvSpPr>
          <p:cNvPr id="10" name="TextBox 9"/>
          <p:cNvSpPr txBox="1"/>
          <p:nvPr/>
        </p:nvSpPr>
        <p:spPr>
          <a:xfrm>
            <a:off x="268288" y="152400"/>
            <a:ext cx="2212975"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1" u="none" strike="noStrike" kern="0" cap="none" spc="0" normalizeH="0" baseline="0" noProof="0" dirty="0">
                <a:ln>
                  <a:noFill/>
                </a:ln>
                <a:solidFill>
                  <a:srgbClr val="FFFFFF"/>
                </a:solidFill>
                <a:effectLst/>
                <a:uLnTx/>
                <a:uFillTx/>
                <a:latin typeface="Arial" charset="0"/>
                <a:ea typeface="+mn-ea"/>
                <a:cs typeface="Arial" charset="0"/>
              </a:rPr>
              <a:t>#nTIDELearn</a:t>
            </a:r>
          </a:p>
        </p:txBody>
      </p:sp>
      <p:pic>
        <p:nvPicPr>
          <p:cNvPr id="11" name="Picture 10"/>
          <p:cNvPicPr>
            <a:picLocks noChangeAspect="1"/>
          </p:cNvPicPr>
          <p:nvPr/>
        </p:nvPicPr>
        <p:blipFill>
          <a:blip r:embed="rId4"/>
          <a:stretch>
            <a:fillRect/>
          </a:stretch>
        </p:blipFill>
        <p:spPr>
          <a:xfrm>
            <a:off x="8149266" y="80364"/>
            <a:ext cx="952549" cy="482625"/>
          </a:xfrm>
          <a:prstGeom prst="rect">
            <a:avLst/>
          </a:prstGeom>
        </p:spPr>
      </p:pic>
      <p:pic>
        <p:nvPicPr>
          <p:cNvPr id="2" name="Picture 2"/>
          <p:cNvPicPr>
            <a:picLocks noChangeAspect="1"/>
          </p:cNvPicPr>
          <p:nvPr/>
        </p:nvPicPr>
        <p:blipFill>
          <a:blip r:embed="rId5"/>
          <a:stretch>
            <a:fillRect/>
          </a:stretch>
        </p:blipFill>
        <p:spPr>
          <a:xfrm>
            <a:off x="7688512" y="6277489"/>
            <a:ext cx="1314633" cy="495369"/>
          </a:xfrm>
          <a:prstGeom prst="rect">
            <a:avLst/>
          </a:prstGeom>
        </p:spPr>
      </p:pic>
      <p:sp>
        <p:nvSpPr>
          <p:cNvPr id="3" name="TextBox 2">
            <a:extLst>
              <a:ext uri="{FF2B5EF4-FFF2-40B4-BE49-F238E27FC236}">
                <a16:creationId xmlns:a16="http://schemas.microsoft.com/office/drawing/2014/main" id="{C636762E-5DFC-42D3-84CD-D17CE6F8C9D8}"/>
              </a:ext>
            </a:extLst>
          </p:cNvPr>
          <p:cNvSpPr txBox="1"/>
          <p:nvPr/>
        </p:nvSpPr>
        <p:spPr>
          <a:xfrm>
            <a:off x="-2079434" y="3186628"/>
            <a:ext cx="82627" cy="76075"/>
          </a:xfrm>
          <a:prstGeom prst="rect">
            <a:avLst/>
          </a:prstGeom>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Calibri"/>
              <a:ea typeface="+mn-ea"/>
              <a:cs typeface="Calibri"/>
            </a:endParaRPr>
          </a:p>
        </p:txBody>
      </p:sp>
      <p:sp>
        <p:nvSpPr>
          <p:cNvPr id="6" name="Slide Number Placeholder 5"/>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43C8C51-5C2C-4384-A700-77A3B77AC634}" type="slidenum">
              <a:rPr kumimoji="0" lang="en-US" sz="14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27</a:t>
            </a:fld>
            <a:endParaRPr kumimoji="0" lang="en-US" sz="1400" b="0" i="0" u="none" strike="noStrike" kern="1200" cap="none" spc="0" normalizeH="0" baseline="0" noProof="0" dirty="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275066641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Text Box 12"/>
          <p:cNvSpPr txBox="1">
            <a:spLocks noGrp="1" noChangeArrowheads="1"/>
          </p:cNvSpPr>
          <p:nvPr>
            <p:ph type="title"/>
          </p:nvPr>
        </p:nvSpPr>
        <p:spPr bwMode="auto">
          <a:xfrm>
            <a:off x="-1" y="716947"/>
            <a:ext cx="9003145" cy="955709"/>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sz="4000" b="1" dirty="0">
                <a:latin typeface="Calibri" panose="020F0502020204030204" pitchFamily="34" charset="0"/>
                <a:cs typeface="Calibri" panose="020F0502020204030204" pitchFamily="34" charset="0"/>
              </a:rPr>
              <a:t>Registration is Open! </a:t>
            </a:r>
          </a:p>
        </p:txBody>
      </p:sp>
      <p:sp>
        <p:nvSpPr>
          <p:cNvPr id="5" name="Content Placeholder 4"/>
          <p:cNvSpPr>
            <a:spLocks noGrp="1"/>
          </p:cNvSpPr>
          <p:nvPr>
            <p:ph idx="1"/>
          </p:nvPr>
        </p:nvSpPr>
        <p:spPr>
          <a:xfrm>
            <a:off x="294079" y="1905000"/>
            <a:ext cx="8627992" cy="4713922"/>
          </a:xfrm>
          <a:ln>
            <a:noFill/>
          </a:ln>
        </p:spPr>
        <p:txBody>
          <a:bodyPr/>
          <a:lstStyle/>
          <a:p>
            <a:pPr marL="0" indent="0" algn="ctr">
              <a:buNone/>
              <a:tabLst>
                <a:tab pos="182880" algn="l"/>
              </a:tabLst>
            </a:pPr>
            <a:r>
              <a:rPr lang="en-US" sz="2800" dirty="0">
                <a:latin typeface="Calibri"/>
                <a:cs typeface="Calibri"/>
              </a:rPr>
              <a:t>Join us in person or online for the Release of the </a:t>
            </a:r>
          </a:p>
          <a:p>
            <a:pPr marL="0" indent="0" algn="ctr">
              <a:buNone/>
              <a:tabLst>
                <a:tab pos="182880" algn="l"/>
              </a:tabLst>
            </a:pPr>
            <a:r>
              <a:rPr lang="en-US" sz="2800" dirty="0">
                <a:latin typeface="Calibri"/>
                <a:cs typeface="Calibri"/>
              </a:rPr>
              <a:t>Annual Disability Statistics Compendium </a:t>
            </a:r>
          </a:p>
          <a:p>
            <a:pPr marL="0" indent="0">
              <a:buNone/>
              <a:tabLst>
                <a:tab pos="182880" algn="l"/>
              </a:tabLst>
            </a:pPr>
            <a:endParaRPr lang="en-US" sz="2400" dirty="0">
              <a:latin typeface="Calibri"/>
              <a:cs typeface="Calibri"/>
            </a:endParaRPr>
          </a:p>
          <a:p>
            <a:pPr marL="0" indent="0">
              <a:buNone/>
              <a:tabLst>
                <a:tab pos="182880" algn="l"/>
              </a:tabLst>
            </a:pPr>
            <a:r>
              <a:rPr lang="en-US" sz="2400" dirty="0">
                <a:latin typeface="Calibri"/>
                <a:cs typeface="Calibri"/>
              </a:rPr>
              <a:t>February 11, 2020</a:t>
            </a:r>
          </a:p>
          <a:p>
            <a:pPr marL="0" indent="0">
              <a:buNone/>
              <a:tabLst>
                <a:tab pos="182880" algn="l"/>
              </a:tabLst>
            </a:pPr>
            <a:r>
              <a:rPr lang="en-US" sz="2400" dirty="0">
                <a:latin typeface="Calibri"/>
                <a:cs typeface="Calibri"/>
              </a:rPr>
              <a:t>Holiday Inn Washington – Capitol</a:t>
            </a:r>
          </a:p>
          <a:p>
            <a:pPr marL="0" indent="0">
              <a:buNone/>
              <a:tabLst>
                <a:tab pos="182880" algn="l"/>
              </a:tabLst>
            </a:pPr>
            <a:r>
              <a:rPr lang="en-US" sz="2400" dirty="0">
                <a:latin typeface="Calibri"/>
                <a:cs typeface="Calibri"/>
              </a:rPr>
              <a:t>Washington, DC</a:t>
            </a:r>
          </a:p>
          <a:p>
            <a:pPr marL="0" indent="0">
              <a:buNone/>
              <a:tabLst>
                <a:tab pos="182880" algn="l"/>
              </a:tabLst>
            </a:pPr>
            <a:endParaRPr lang="en-US" sz="2400" i="1" dirty="0">
              <a:solidFill>
                <a:srgbClr val="0070C0"/>
              </a:solidFill>
              <a:latin typeface="Calibri"/>
              <a:cs typeface="Calibri"/>
            </a:endParaRPr>
          </a:p>
          <a:p>
            <a:pPr marL="0" indent="0">
              <a:buNone/>
              <a:tabLst>
                <a:tab pos="182880" algn="l"/>
              </a:tabLst>
            </a:pPr>
            <a:r>
              <a:rPr lang="en-US" sz="2800" b="1" i="1" dirty="0">
                <a:solidFill>
                  <a:srgbClr val="002060"/>
                </a:solidFill>
                <a:latin typeface="Calibri"/>
                <a:cs typeface="Calibri"/>
              </a:rPr>
              <a:t>Register here:</a:t>
            </a:r>
          </a:p>
          <a:p>
            <a:pPr marL="0" indent="0">
              <a:buNone/>
              <a:tabLst>
                <a:tab pos="182880" algn="l"/>
              </a:tabLst>
            </a:pPr>
            <a:r>
              <a:rPr lang="en-US" sz="2400" i="1" dirty="0">
                <a:solidFill>
                  <a:srgbClr val="002060"/>
                </a:solidFill>
                <a:latin typeface="Calibri"/>
                <a:cs typeface="Calibri"/>
              </a:rPr>
              <a:t> </a:t>
            </a:r>
            <a:r>
              <a:rPr lang="en-US" sz="1800" dirty="0">
                <a:hlinkClick r:id="rId3"/>
              </a:rPr>
              <a:t>https://researchondisability.org/annual-compendium-registration</a:t>
            </a:r>
            <a:endParaRPr lang="en-US" sz="1800" i="1" dirty="0">
              <a:solidFill>
                <a:srgbClr val="002060"/>
              </a:solidFill>
              <a:latin typeface="Calibri"/>
              <a:cs typeface="Calibri"/>
            </a:endParaRPr>
          </a:p>
          <a:p>
            <a:pPr algn="ctr">
              <a:tabLst>
                <a:tab pos="182880" algn="l"/>
              </a:tabLst>
            </a:pPr>
            <a:endParaRPr lang="en-US" sz="2400" dirty="0">
              <a:latin typeface="Calibri"/>
              <a:cs typeface="Calibri"/>
            </a:endParaRPr>
          </a:p>
          <a:p>
            <a:pPr algn="ctr">
              <a:tabLst>
                <a:tab pos="182880" algn="l"/>
              </a:tabLst>
            </a:pPr>
            <a:endParaRPr lang="en-US" sz="2400" dirty="0">
              <a:latin typeface="Calibri"/>
              <a:cs typeface="Calibri"/>
            </a:endParaRPr>
          </a:p>
          <a:p>
            <a:pPr algn="ctr">
              <a:tabLst>
                <a:tab pos="182880" algn="l"/>
              </a:tabLst>
            </a:pPr>
            <a:endParaRPr lang="en-US" sz="2400" dirty="0">
              <a:latin typeface="Calibri"/>
              <a:cs typeface="Calibri"/>
            </a:endParaRPr>
          </a:p>
          <a:p>
            <a:pPr>
              <a:tabLst>
                <a:tab pos="182880" algn="l"/>
              </a:tabLst>
            </a:pPr>
            <a:endParaRPr lang="en-US" sz="2400" dirty="0">
              <a:latin typeface="Calibri"/>
              <a:cs typeface="Calibri"/>
            </a:endParaRPr>
          </a:p>
          <a:p>
            <a:pPr lvl="1">
              <a:tabLst>
                <a:tab pos="182880" algn="l"/>
              </a:tabLst>
            </a:pPr>
            <a:endParaRPr lang="en-US" sz="2000" dirty="0">
              <a:latin typeface="Calibri"/>
              <a:cs typeface="Calibri"/>
            </a:endParaRPr>
          </a:p>
          <a:p>
            <a:pPr lvl="1">
              <a:tabLst>
                <a:tab pos="182880" algn="l"/>
              </a:tabLst>
            </a:pPr>
            <a:endParaRPr lang="en-US" sz="2000" dirty="0">
              <a:latin typeface="Calibri"/>
              <a:cs typeface="Calibri"/>
            </a:endParaRPr>
          </a:p>
          <a:p>
            <a:pPr lvl="1">
              <a:tabLst>
                <a:tab pos="182880" algn="l"/>
              </a:tabLst>
            </a:pPr>
            <a:endParaRPr lang="en-US" sz="2400" dirty="0">
              <a:latin typeface="Calibri"/>
              <a:cs typeface="Calibri"/>
            </a:endParaRPr>
          </a:p>
          <a:p>
            <a:pPr>
              <a:tabLst>
                <a:tab pos="182880" algn="l"/>
              </a:tabLst>
            </a:pPr>
            <a:endParaRPr lang="en-US" sz="2400" dirty="0">
              <a:latin typeface="Calibri"/>
              <a:cs typeface="Calibri"/>
            </a:endParaRPr>
          </a:p>
          <a:p>
            <a:pPr lvl="1">
              <a:buFont typeface="Arial"/>
              <a:buChar char="•"/>
              <a:tabLst>
                <a:tab pos="182880" algn="l"/>
              </a:tabLst>
            </a:pPr>
            <a:endParaRPr lang="en-US" sz="2400" dirty="0">
              <a:latin typeface="Calibri"/>
              <a:cs typeface="Calibri"/>
            </a:endParaRPr>
          </a:p>
          <a:p>
            <a:pPr>
              <a:buFont typeface="Arial"/>
              <a:buChar char="•"/>
              <a:tabLst>
                <a:tab pos="182880" algn="l"/>
              </a:tabLst>
            </a:pPr>
            <a:endParaRPr lang="en-US" sz="2400" dirty="0">
              <a:latin typeface="Calibri"/>
              <a:cs typeface="Calibri"/>
            </a:endParaRPr>
          </a:p>
          <a:p>
            <a:pPr>
              <a:buFont typeface="Arial"/>
              <a:buChar char="•"/>
              <a:tabLst>
                <a:tab pos="182880" algn="l"/>
              </a:tabLst>
            </a:pPr>
            <a:endParaRPr lang="en-US" sz="2400" dirty="0">
              <a:latin typeface="Calibri"/>
              <a:cs typeface="Calibri"/>
            </a:endParaRPr>
          </a:p>
          <a:p>
            <a:pPr>
              <a:buFont typeface="Arial"/>
              <a:buChar char="•"/>
              <a:tabLst>
                <a:tab pos="182880" algn="l"/>
              </a:tabLst>
            </a:pPr>
            <a:endParaRPr lang="en-US" sz="2800" dirty="0">
              <a:latin typeface="Calibri"/>
              <a:cs typeface="Calibri"/>
            </a:endParaRPr>
          </a:p>
        </p:txBody>
      </p:sp>
      <p:sp>
        <p:nvSpPr>
          <p:cNvPr id="3076" name="Rectangle 14"/>
          <p:cNvSpPr>
            <a:spLocks noChangeArrowheads="1"/>
          </p:cNvSpPr>
          <p:nvPr/>
        </p:nvSpPr>
        <p:spPr bwMode="auto">
          <a:xfrm>
            <a:off x="0" y="0"/>
            <a:ext cx="9144000" cy="637142"/>
          </a:xfrm>
          <a:prstGeom prst="rect">
            <a:avLst/>
          </a:prstGeom>
          <a:solidFill>
            <a:srgbClr val="00008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latin typeface="Arial" charset="0"/>
              <a:ea typeface="+mn-ea"/>
              <a:cs typeface="Arial" charset="0"/>
            </a:endParaRPr>
          </a:p>
        </p:txBody>
      </p:sp>
      <p:sp>
        <p:nvSpPr>
          <p:cNvPr id="10" name="TextBox 9"/>
          <p:cNvSpPr txBox="1"/>
          <p:nvPr/>
        </p:nvSpPr>
        <p:spPr>
          <a:xfrm>
            <a:off x="268288" y="152400"/>
            <a:ext cx="2212975"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1" u="none" strike="noStrike" kern="0" cap="none" spc="0" normalizeH="0" baseline="0" noProof="0" dirty="0">
                <a:ln>
                  <a:noFill/>
                </a:ln>
                <a:solidFill>
                  <a:srgbClr val="FFFFFF"/>
                </a:solidFill>
                <a:effectLst/>
                <a:uLnTx/>
                <a:uFillTx/>
                <a:latin typeface="Arial" charset="0"/>
                <a:ea typeface="+mn-ea"/>
                <a:cs typeface="Arial" charset="0"/>
              </a:rPr>
              <a:t>#nTIDELearn</a:t>
            </a:r>
          </a:p>
        </p:txBody>
      </p:sp>
      <p:pic>
        <p:nvPicPr>
          <p:cNvPr id="11" name="Picture 10"/>
          <p:cNvPicPr>
            <a:picLocks noChangeAspect="1"/>
          </p:cNvPicPr>
          <p:nvPr/>
        </p:nvPicPr>
        <p:blipFill>
          <a:blip r:embed="rId4"/>
          <a:stretch>
            <a:fillRect/>
          </a:stretch>
        </p:blipFill>
        <p:spPr>
          <a:xfrm>
            <a:off x="8149266" y="80364"/>
            <a:ext cx="952549" cy="482625"/>
          </a:xfrm>
          <a:prstGeom prst="rect">
            <a:avLst/>
          </a:prstGeom>
        </p:spPr>
      </p:pic>
      <p:pic>
        <p:nvPicPr>
          <p:cNvPr id="2" name="Picture 2"/>
          <p:cNvPicPr>
            <a:picLocks noChangeAspect="1"/>
          </p:cNvPicPr>
          <p:nvPr/>
        </p:nvPicPr>
        <p:blipFill>
          <a:blip r:embed="rId5"/>
          <a:stretch>
            <a:fillRect/>
          </a:stretch>
        </p:blipFill>
        <p:spPr>
          <a:xfrm>
            <a:off x="7688512" y="6277489"/>
            <a:ext cx="1314633" cy="495369"/>
          </a:xfrm>
          <a:prstGeom prst="rect">
            <a:avLst/>
          </a:prstGeom>
        </p:spPr>
      </p:pic>
      <p:sp>
        <p:nvSpPr>
          <p:cNvPr id="3" name="TextBox 2">
            <a:extLst>
              <a:ext uri="{FF2B5EF4-FFF2-40B4-BE49-F238E27FC236}">
                <a16:creationId xmlns:a16="http://schemas.microsoft.com/office/drawing/2014/main" id="{C636762E-5DFC-42D3-84CD-D17CE6F8C9D8}"/>
              </a:ext>
            </a:extLst>
          </p:cNvPr>
          <p:cNvSpPr txBox="1"/>
          <p:nvPr/>
        </p:nvSpPr>
        <p:spPr>
          <a:xfrm>
            <a:off x="-2079434" y="3186628"/>
            <a:ext cx="82627" cy="76075"/>
          </a:xfrm>
          <a:prstGeom prst="rect">
            <a:avLst/>
          </a:prstGeom>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Calibri"/>
              <a:ea typeface="+mn-ea"/>
              <a:cs typeface="Calibri"/>
            </a:endParaRPr>
          </a:p>
        </p:txBody>
      </p:sp>
      <p:pic>
        <p:nvPicPr>
          <p:cNvPr id="6" name="Picture 5" descr="A screen shot of a group of people posing for the camera&#10;&#10;Description automatically generated">
            <a:extLst>
              <a:ext uri="{FF2B5EF4-FFF2-40B4-BE49-F238E27FC236}">
                <a16:creationId xmlns:a16="http://schemas.microsoft.com/office/drawing/2014/main" id="{B2C7200F-FE2C-4234-8C74-E3C7F8679B72}"/>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503350" y="3087911"/>
            <a:ext cx="2828062" cy="2348100"/>
          </a:xfrm>
          <a:prstGeom prst="rect">
            <a:avLst/>
          </a:prstGeom>
        </p:spPr>
      </p:pic>
      <p:sp>
        <p:nvSpPr>
          <p:cNvPr id="13" name="Slide Number Placeholder 7">
            <a:extLst>
              <a:ext uri="{FF2B5EF4-FFF2-40B4-BE49-F238E27FC236}">
                <a16:creationId xmlns:a16="http://schemas.microsoft.com/office/drawing/2014/main" id="{E07A8089-86AF-4523-8BCF-948C638865E1}"/>
              </a:ext>
            </a:extLst>
          </p:cNvPr>
          <p:cNvSpPr txBox="1">
            <a:spLocks/>
          </p:cNvSpPr>
          <p:nvPr/>
        </p:nvSpPr>
        <p:spPr>
          <a:xfrm>
            <a:off x="0" y="6366687"/>
            <a:ext cx="685800" cy="476250"/>
          </a:xfrm>
          <a:prstGeom prst="rect">
            <a:avLst/>
          </a:prstGeom>
        </p:spPr>
        <p:txBody>
          <a:bodyPr/>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lgn="ctr">
              <a:defRPr/>
            </a:pPr>
            <a:fld id="{843CCB1A-5FAC-44C2-A958-39EC00897567}" type="slidenum">
              <a:rPr lang="en-US" smtClean="0"/>
              <a:pPr algn="ctr">
                <a:defRPr/>
              </a:pPr>
              <a:t>28</a:t>
            </a:fld>
            <a:endParaRPr lang="en-US" dirty="0"/>
          </a:p>
        </p:txBody>
      </p:sp>
    </p:spTree>
    <p:extLst>
      <p:ext uri="{BB962C8B-B14F-4D97-AF65-F5344CB8AC3E}">
        <p14:creationId xmlns:p14="http://schemas.microsoft.com/office/powerpoint/2010/main" val="155056473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Text Box 12"/>
          <p:cNvSpPr txBox="1">
            <a:spLocks noGrp="1" noChangeArrowheads="1"/>
          </p:cNvSpPr>
          <p:nvPr>
            <p:ph type="title"/>
          </p:nvPr>
        </p:nvSpPr>
        <p:spPr bwMode="auto">
          <a:xfrm>
            <a:off x="511352" y="762000"/>
            <a:ext cx="10058400" cy="838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l"/>
            <a:r>
              <a:rPr lang="en-US" sz="4800" b="1" dirty="0">
                <a:solidFill>
                  <a:schemeClr val="tx1"/>
                </a:solidFill>
                <a:latin typeface="Calibri" panose="020F0502020204030204" pitchFamily="34" charset="0"/>
              </a:rPr>
              <a:t>                      </a:t>
            </a:r>
            <a:r>
              <a:rPr lang="en-US" sz="4800" b="1" u="sng" dirty="0">
                <a:solidFill>
                  <a:schemeClr val="tx1"/>
                </a:solidFill>
                <a:latin typeface="Calibri" panose="020F0502020204030204" pitchFamily="34" charset="0"/>
              </a:rPr>
              <a:t>Part 3</a:t>
            </a:r>
            <a:br>
              <a:rPr lang="en-US" sz="4800" b="1" u="sng" dirty="0">
                <a:solidFill>
                  <a:schemeClr val="tx1"/>
                </a:solidFill>
                <a:latin typeface="Calibri" panose="020F0502020204030204" pitchFamily="34" charset="0"/>
              </a:rPr>
            </a:br>
            <a:r>
              <a:rPr lang="en-US" sz="4800" b="1" dirty="0">
                <a:solidFill>
                  <a:schemeClr val="tx1"/>
                </a:solidFill>
                <a:latin typeface="Calibri" panose="020F0502020204030204" pitchFamily="34" charset="0"/>
              </a:rPr>
              <a:t>         nTIDE Guest Speaker</a:t>
            </a:r>
            <a:br>
              <a:rPr lang="en-US" sz="4800" b="1" dirty="0">
                <a:solidFill>
                  <a:schemeClr val="tx1"/>
                </a:solidFill>
                <a:latin typeface="Calibri" panose="020F0502020204030204" pitchFamily="34" charset="0"/>
              </a:rPr>
            </a:br>
            <a:br>
              <a:rPr lang="en-US" sz="3200" dirty="0">
                <a:solidFill>
                  <a:schemeClr val="tx1"/>
                </a:solidFill>
                <a:latin typeface="Calibri" panose="020F0502020204030204" pitchFamily="34" charset="0"/>
              </a:rPr>
            </a:br>
            <a:r>
              <a:rPr lang="en-US" sz="2400" dirty="0">
                <a:solidFill>
                  <a:schemeClr val="tx1"/>
                </a:solidFill>
                <a:latin typeface="Calibri" panose="020F0502020204030204" pitchFamily="34" charset="0"/>
              </a:rPr>
              <a:t>Richard Petty</a:t>
            </a:r>
            <a:br>
              <a:rPr lang="en-US" sz="2400" dirty="0">
                <a:solidFill>
                  <a:schemeClr val="tx1"/>
                </a:solidFill>
                <a:latin typeface="Calibri" panose="020F0502020204030204" pitchFamily="34" charset="0"/>
              </a:rPr>
            </a:br>
            <a:r>
              <a:rPr lang="en-US" sz="1800" dirty="0">
                <a:solidFill>
                  <a:schemeClr val="tx1"/>
                </a:solidFill>
                <a:latin typeface="Calibri" panose="020F0502020204030204" pitchFamily="34" charset="0"/>
              </a:rPr>
              <a:t>Director IL-NET Training and Technical Assistance Center; </a:t>
            </a:r>
            <a:br>
              <a:rPr lang="en-US" sz="1800" dirty="0">
                <a:solidFill>
                  <a:schemeClr val="tx1"/>
                </a:solidFill>
                <a:latin typeface="Calibri" panose="020F0502020204030204" pitchFamily="34" charset="0"/>
              </a:rPr>
            </a:br>
            <a:r>
              <a:rPr lang="en-US" sz="1800" dirty="0">
                <a:solidFill>
                  <a:schemeClr val="tx1"/>
                </a:solidFill>
                <a:latin typeface="Calibri" panose="020F0502020204030204" pitchFamily="34" charset="0"/>
              </a:rPr>
              <a:t>Director, National Center for Aging &amp; Disability; </a:t>
            </a:r>
            <a:br>
              <a:rPr lang="en-US" sz="1800" dirty="0">
                <a:solidFill>
                  <a:schemeClr val="tx1"/>
                </a:solidFill>
                <a:latin typeface="Calibri" panose="020F0502020204030204" pitchFamily="34" charset="0"/>
              </a:rPr>
            </a:br>
            <a:r>
              <a:rPr lang="en-US" sz="1800" dirty="0">
                <a:solidFill>
                  <a:schemeClr val="tx1"/>
                </a:solidFill>
                <a:latin typeface="Calibri" panose="020F0502020204030204" pitchFamily="34" charset="0"/>
              </a:rPr>
              <a:t>Co-Director, ILRU; </a:t>
            </a:r>
            <a:br>
              <a:rPr lang="en-US" sz="1800" dirty="0">
                <a:solidFill>
                  <a:schemeClr val="tx1"/>
                </a:solidFill>
                <a:latin typeface="Calibri" panose="020F0502020204030204" pitchFamily="34" charset="0"/>
              </a:rPr>
            </a:br>
            <a:r>
              <a:rPr lang="en-US" sz="1800" dirty="0">
                <a:solidFill>
                  <a:schemeClr val="tx1"/>
                </a:solidFill>
                <a:latin typeface="Calibri" panose="020F0502020204030204" pitchFamily="34" charset="0"/>
              </a:rPr>
              <a:t>Assistant Professor, UT McGovern Medical School</a:t>
            </a:r>
            <a:br>
              <a:rPr lang="en-US" sz="1800" dirty="0">
                <a:solidFill>
                  <a:schemeClr val="tx1"/>
                </a:solidFill>
                <a:latin typeface="Calibri" panose="020F0502020204030204" pitchFamily="34" charset="0"/>
              </a:rPr>
            </a:br>
            <a:br>
              <a:rPr lang="en-US" sz="2400" dirty="0">
                <a:solidFill>
                  <a:schemeClr val="tx1"/>
                </a:solidFill>
                <a:latin typeface="Calibri" panose="020F0502020204030204" pitchFamily="34" charset="0"/>
              </a:rPr>
            </a:br>
            <a:r>
              <a:rPr lang="en-US" sz="2400" dirty="0">
                <a:solidFill>
                  <a:schemeClr val="tx1"/>
                </a:solidFill>
                <a:latin typeface="Calibri" panose="020F0502020204030204" pitchFamily="34" charset="0"/>
              </a:rPr>
              <a:t>Seth Hoderewski &amp;</a:t>
            </a:r>
            <a:br>
              <a:rPr lang="en-US" sz="2400" dirty="0">
                <a:solidFill>
                  <a:schemeClr val="tx1"/>
                </a:solidFill>
                <a:latin typeface="Calibri" panose="020F0502020204030204" pitchFamily="34" charset="0"/>
              </a:rPr>
            </a:br>
            <a:r>
              <a:rPr lang="en-US" sz="2400" dirty="0">
                <a:solidFill>
                  <a:schemeClr val="tx1"/>
                </a:solidFill>
                <a:latin typeface="Calibri" panose="020F0502020204030204" pitchFamily="34" charset="0"/>
              </a:rPr>
              <a:t>Joe Michener</a:t>
            </a:r>
            <a:br>
              <a:rPr lang="en-US" sz="2400" dirty="0">
                <a:solidFill>
                  <a:schemeClr val="tx1"/>
                </a:solidFill>
                <a:latin typeface="Calibri" panose="020F0502020204030204" pitchFamily="34" charset="0"/>
              </a:rPr>
            </a:br>
            <a:r>
              <a:rPr lang="en-US" sz="1800" dirty="0">
                <a:solidFill>
                  <a:schemeClr val="tx1"/>
                </a:solidFill>
                <a:latin typeface="Calibri" panose="020F0502020204030204" pitchFamily="34" charset="0"/>
              </a:rPr>
              <a:t>Lehigh Valley Center for</a:t>
            </a:r>
            <a:br>
              <a:rPr lang="en-US" sz="1800" dirty="0">
                <a:solidFill>
                  <a:schemeClr val="tx1"/>
                </a:solidFill>
                <a:latin typeface="Calibri" panose="020F0502020204030204" pitchFamily="34" charset="0"/>
              </a:rPr>
            </a:br>
            <a:r>
              <a:rPr lang="en-US" sz="1800" dirty="0">
                <a:solidFill>
                  <a:schemeClr val="tx1"/>
                </a:solidFill>
                <a:latin typeface="Calibri" panose="020F0502020204030204" pitchFamily="34" charset="0"/>
              </a:rPr>
              <a:t>Independent Living </a:t>
            </a:r>
            <a:br>
              <a:rPr lang="en-US" sz="1200" b="1" u="sng" dirty="0">
                <a:solidFill>
                  <a:schemeClr val="tx1"/>
                </a:solidFill>
                <a:latin typeface="Calibri" panose="020F0502020204030204" pitchFamily="34" charset="0"/>
              </a:rPr>
            </a:br>
            <a:br>
              <a:rPr lang="en-US" sz="1200" b="1" u="sng" dirty="0">
                <a:solidFill>
                  <a:schemeClr val="tx1"/>
                </a:solidFill>
                <a:latin typeface="Calibri" panose="020F0502020204030204" pitchFamily="34" charset="0"/>
              </a:rPr>
            </a:br>
            <a:br>
              <a:rPr lang="en-US" sz="1200" b="1" u="sng" dirty="0">
                <a:solidFill>
                  <a:schemeClr val="tx1"/>
                </a:solidFill>
                <a:latin typeface="Calibri" panose="020F0502020204030204" pitchFamily="34" charset="0"/>
              </a:rPr>
            </a:br>
            <a:br>
              <a:rPr lang="en-US" sz="1200" b="1" u="sng" dirty="0">
                <a:solidFill>
                  <a:schemeClr val="tx1"/>
                </a:solidFill>
                <a:latin typeface="Calibri" panose="020F0502020204030204" pitchFamily="34" charset="0"/>
              </a:rPr>
            </a:br>
            <a:br>
              <a:rPr lang="en-US" sz="1200" b="1" u="sng" dirty="0">
                <a:solidFill>
                  <a:schemeClr val="tx1"/>
                </a:solidFill>
                <a:latin typeface="Calibri" panose="020F0502020204030204" pitchFamily="34" charset="0"/>
              </a:rPr>
            </a:br>
            <a:br>
              <a:rPr lang="en-US" sz="1200" b="1" u="sng" dirty="0">
                <a:solidFill>
                  <a:schemeClr val="tx1"/>
                </a:solidFill>
                <a:latin typeface="Calibri" panose="020F0502020204030204" pitchFamily="34" charset="0"/>
              </a:rPr>
            </a:br>
            <a:endParaRPr lang="en-US" sz="2400" dirty="0">
              <a:solidFill>
                <a:srgbClr val="0070C0"/>
              </a:solidFill>
              <a:latin typeface="Calibri" panose="020F0502020204030204" pitchFamily="34" charset="0"/>
            </a:endParaRPr>
          </a:p>
        </p:txBody>
      </p:sp>
      <p:sp>
        <p:nvSpPr>
          <p:cNvPr id="3076" name="Rectangle 14"/>
          <p:cNvSpPr>
            <a:spLocks noChangeArrowheads="1"/>
          </p:cNvSpPr>
          <p:nvPr/>
        </p:nvSpPr>
        <p:spPr bwMode="auto">
          <a:xfrm>
            <a:off x="0" y="0"/>
            <a:ext cx="9144000" cy="609600"/>
          </a:xfrm>
          <a:prstGeom prst="rect">
            <a:avLst/>
          </a:prstGeom>
          <a:solidFill>
            <a:srgbClr val="00008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Arial" charset="0"/>
            </a:endParaRPr>
          </a:p>
        </p:txBody>
      </p:sp>
      <p:sp>
        <p:nvSpPr>
          <p:cNvPr id="10" name="TextBox 9"/>
          <p:cNvSpPr txBox="1"/>
          <p:nvPr/>
        </p:nvSpPr>
        <p:spPr>
          <a:xfrm>
            <a:off x="268288" y="152400"/>
            <a:ext cx="2212975" cy="338554"/>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600" b="1" i="1" u="none" strike="noStrike" kern="1200" cap="none" spc="0" normalizeH="0" baseline="0" noProof="0" dirty="0">
                <a:ln>
                  <a:noFill/>
                </a:ln>
                <a:solidFill>
                  <a:srgbClr val="FFFFFF"/>
                </a:solidFill>
                <a:effectLst/>
                <a:uLnTx/>
                <a:uFillTx/>
                <a:latin typeface="Arial" charset="0"/>
                <a:ea typeface="+mn-ea"/>
                <a:cs typeface="Arial" charset="0"/>
              </a:rPr>
              <a:t>#</a:t>
            </a:r>
            <a:r>
              <a:rPr kumimoji="0" lang="en-US" sz="1600" b="1" i="1" u="none" strike="noStrike" kern="1200" cap="none" spc="0" normalizeH="0" baseline="0" noProof="0" dirty="0" err="1">
                <a:ln>
                  <a:noFill/>
                </a:ln>
                <a:solidFill>
                  <a:srgbClr val="FFFFFF"/>
                </a:solidFill>
                <a:effectLst/>
                <a:uLnTx/>
                <a:uFillTx/>
                <a:latin typeface="Arial" charset="0"/>
                <a:ea typeface="+mn-ea"/>
                <a:cs typeface="Arial" charset="0"/>
              </a:rPr>
              <a:t>nTIDELearn</a:t>
            </a:r>
            <a:endParaRPr kumimoji="0" lang="en-US" sz="1600" b="1" i="1" u="none" strike="noStrike" kern="1200" cap="none" spc="0" normalizeH="0" baseline="0" noProof="0" dirty="0">
              <a:ln>
                <a:noFill/>
              </a:ln>
              <a:solidFill>
                <a:srgbClr val="FFFFFF"/>
              </a:solidFill>
              <a:effectLst/>
              <a:uLnTx/>
              <a:uFillTx/>
              <a:latin typeface="Arial" charset="0"/>
              <a:ea typeface="+mn-ea"/>
              <a:cs typeface="Arial" charset="0"/>
            </a:endParaRPr>
          </a:p>
        </p:txBody>
      </p:sp>
      <p:pic>
        <p:nvPicPr>
          <p:cNvPr id="11" name="Picture 10"/>
          <p:cNvPicPr>
            <a:picLocks noChangeAspect="1"/>
          </p:cNvPicPr>
          <p:nvPr/>
        </p:nvPicPr>
        <p:blipFill>
          <a:blip r:embed="rId3"/>
          <a:stretch>
            <a:fillRect/>
          </a:stretch>
        </p:blipFill>
        <p:spPr>
          <a:xfrm>
            <a:off x="8149266" y="80364"/>
            <a:ext cx="952549" cy="482625"/>
          </a:xfrm>
          <a:prstGeom prst="rect">
            <a:avLst/>
          </a:prstGeom>
        </p:spPr>
      </p:pic>
      <p:pic>
        <p:nvPicPr>
          <p:cNvPr id="3" name="Picture 2" descr="A person wearing a suit and tie&#10;&#10;Description automatically generated">
            <a:extLst>
              <a:ext uri="{FF2B5EF4-FFF2-40B4-BE49-F238E27FC236}">
                <a16:creationId xmlns:a16="http://schemas.microsoft.com/office/drawing/2014/main" id="{EEBACDA9-81A8-422C-A38D-22F91B7259C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400800" y="2286000"/>
            <a:ext cx="1952625" cy="2438400"/>
          </a:xfrm>
          <a:prstGeom prst="rect">
            <a:avLst/>
          </a:prstGeom>
        </p:spPr>
      </p:pic>
      <p:pic>
        <p:nvPicPr>
          <p:cNvPr id="5" name="Picture 4" descr="A person smiling for the camera&#10;&#10;Description automatically generated">
            <a:extLst>
              <a:ext uri="{FF2B5EF4-FFF2-40B4-BE49-F238E27FC236}">
                <a16:creationId xmlns:a16="http://schemas.microsoft.com/office/drawing/2014/main" id="{5B610BDE-ED0D-4776-8061-7B2E958FD4B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228125" y="4357369"/>
            <a:ext cx="1801075" cy="2195831"/>
          </a:xfrm>
          <a:prstGeom prst="rect">
            <a:avLst/>
          </a:prstGeom>
        </p:spPr>
      </p:pic>
      <p:pic>
        <p:nvPicPr>
          <p:cNvPr id="8" name="Picture 7" descr="A person wearing glasses&#10;&#10;Description automatically generated">
            <a:extLst>
              <a:ext uri="{FF2B5EF4-FFF2-40B4-BE49-F238E27FC236}">
                <a16:creationId xmlns:a16="http://schemas.microsoft.com/office/drawing/2014/main" id="{8753D9C6-9903-417C-8AE6-9C4665D8A0CD}"/>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254469" y="4357369"/>
            <a:ext cx="1649077" cy="2195830"/>
          </a:xfrm>
          <a:prstGeom prst="rect">
            <a:avLst/>
          </a:prstGeom>
        </p:spPr>
      </p:pic>
      <p:sp>
        <p:nvSpPr>
          <p:cNvPr id="12" name="Slide Number Placeholder 7">
            <a:extLst>
              <a:ext uri="{FF2B5EF4-FFF2-40B4-BE49-F238E27FC236}">
                <a16:creationId xmlns:a16="http://schemas.microsoft.com/office/drawing/2014/main" id="{19DAF5D0-508D-4A14-82D1-F47BFA5345FB}"/>
              </a:ext>
            </a:extLst>
          </p:cNvPr>
          <p:cNvSpPr txBox="1">
            <a:spLocks/>
          </p:cNvSpPr>
          <p:nvPr/>
        </p:nvSpPr>
        <p:spPr>
          <a:xfrm>
            <a:off x="0" y="6366687"/>
            <a:ext cx="685800" cy="476250"/>
          </a:xfrm>
          <a:prstGeom prst="rect">
            <a:avLst/>
          </a:prstGeom>
        </p:spPr>
        <p:txBody>
          <a:bodyPr/>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lgn="ctr">
              <a:defRPr/>
            </a:pPr>
            <a:fld id="{843CCB1A-5FAC-44C2-A958-39EC00897567}" type="slidenum">
              <a:rPr lang="en-US" smtClean="0"/>
              <a:pPr algn="ctr">
                <a:defRPr/>
              </a:pPr>
              <a:t>29</a:t>
            </a:fld>
            <a:endParaRPr lang="en-US" dirty="0"/>
          </a:p>
        </p:txBody>
      </p:sp>
    </p:spTree>
    <p:extLst>
      <p:ext uri="{BB962C8B-B14F-4D97-AF65-F5344CB8AC3E}">
        <p14:creationId xmlns:p14="http://schemas.microsoft.com/office/powerpoint/2010/main" val="421743907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body" idx="1"/>
          </p:nvPr>
        </p:nvSpPr>
        <p:spPr>
          <a:xfrm>
            <a:off x="419100" y="1676400"/>
            <a:ext cx="8496300" cy="4699000"/>
          </a:xfrm>
        </p:spPr>
        <p:txBody>
          <a:bodyPr/>
          <a:lstStyle/>
          <a:p>
            <a:pPr>
              <a:spcBef>
                <a:spcPts val="1800"/>
              </a:spcBef>
            </a:pPr>
            <a:r>
              <a:rPr lang="en-US" sz="2400" dirty="0"/>
              <a:t>This webinar is being recorded. We will post an archive of each webinar, each month, on our website at </a:t>
            </a:r>
            <a:r>
              <a:rPr lang="en-US" sz="2400" u="sng" dirty="0">
                <a:hlinkClick r:id="rId5"/>
              </a:rPr>
              <a:t>www.researchondisability.org/nTIDE</a:t>
            </a:r>
            <a:r>
              <a:rPr lang="en-US" sz="2400" dirty="0"/>
              <a:t>. This site will also provide copies of the presentations, the speakers’ bios, full transcripts, and other valuable resources.</a:t>
            </a:r>
          </a:p>
          <a:p>
            <a:pPr>
              <a:spcBef>
                <a:spcPts val="1800"/>
              </a:spcBef>
            </a:pPr>
            <a:r>
              <a:rPr lang="en-US" sz="2400" dirty="0"/>
              <a:t>As an attendee of this webinar, you are a viewer. To ask questions of the speakers, click on the Q &amp; A box on your webinar screen and type your questions into the box. Speakers will review these questions and provide answers during the last section of the webinar. Some questions may be answered directly in the Q &amp; A box. </a:t>
            </a:r>
            <a:endParaRPr lang="en-US" sz="2400" dirty="0">
              <a:latin typeface="Calibri" panose="020F0502020204030204" pitchFamily="34" charset="0"/>
            </a:endParaRPr>
          </a:p>
        </p:txBody>
      </p:sp>
      <p:sp>
        <p:nvSpPr>
          <p:cNvPr id="3075" name="Text Box 12"/>
          <p:cNvSpPr txBox="1">
            <a:spLocks noGrp="1" noChangeArrowheads="1"/>
          </p:cNvSpPr>
          <p:nvPr>
            <p:ph type="title"/>
          </p:nvPr>
        </p:nvSpPr>
        <p:spPr bwMode="auto">
          <a:xfrm>
            <a:off x="-8468" y="685800"/>
            <a:ext cx="9144000" cy="838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US" sz="3600" b="1" u="sng" dirty="0">
                <a:solidFill>
                  <a:schemeClr val="tx1"/>
                </a:solidFill>
                <a:latin typeface="Calibri" panose="020F0502020204030204" pitchFamily="34" charset="0"/>
              </a:rPr>
              <a:t>Up Front Matters</a:t>
            </a:r>
          </a:p>
        </p:txBody>
      </p:sp>
      <p:sp>
        <p:nvSpPr>
          <p:cNvPr id="3076" name="Rectangle 14"/>
          <p:cNvSpPr>
            <a:spLocks noChangeArrowheads="1"/>
          </p:cNvSpPr>
          <p:nvPr/>
        </p:nvSpPr>
        <p:spPr bwMode="auto">
          <a:xfrm>
            <a:off x="0" y="0"/>
            <a:ext cx="9144000" cy="609600"/>
          </a:xfrm>
          <a:prstGeom prst="rect">
            <a:avLst/>
          </a:prstGeom>
          <a:solidFill>
            <a:srgbClr val="00008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dirty="0"/>
          </a:p>
        </p:txBody>
      </p:sp>
      <p:sp>
        <p:nvSpPr>
          <p:cNvPr id="11" name="TextBox 10"/>
          <p:cNvSpPr txBox="1"/>
          <p:nvPr/>
        </p:nvSpPr>
        <p:spPr>
          <a:xfrm>
            <a:off x="268288" y="152400"/>
            <a:ext cx="2212975" cy="338554"/>
          </a:xfrm>
          <a:prstGeom prst="rect">
            <a:avLst/>
          </a:prstGeom>
          <a:noFill/>
        </p:spPr>
        <p:txBody>
          <a:bodyPr wrap="square" rtlCol="0">
            <a:spAutoFit/>
          </a:bodyPr>
          <a:lstStyle/>
          <a:p>
            <a:r>
              <a:rPr lang="en-US" sz="1600" b="1" i="1" dirty="0">
                <a:solidFill>
                  <a:schemeClr val="bg1"/>
                </a:solidFill>
              </a:rPr>
              <a:t>#</a:t>
            </a:r>
            <a:r>
              <a:rPr lang="en-US" sz="1600" b="1" i="1" dirty="0" err="1">
                <a:solidFill>
                  <a:schemeClr val="bg1"/>
                </a:solidFill>
              </a:rPr>
              <a:t>nTIDELearn</a:t>
            </a:r>
            <a:endParaRPr lang="en-US" sz="1600" b="1" i="1" dirty="0">
              <a:solidFill>
                <a:schemeClr val="bg1"/>
              </a:solidFill>
            </a:endParaRPr>
          </a:p>
        </p:txBody>
      </p:sp>
      <p:pic>
        <p:nvPicPr>
          <p:cNvPr id="5" name="Picture 4"/>
          <p:cNvPicPr>
            <a:picLocks noChangeAspect="1"/>
          </p:cNvPicPr>
          <p:nvPr/>
        </p:nvPicPr>
        <p:blipFill>
          <a:blip r:embed="rId6"/>
          <a:stretch>
            <a:fillRect/>
          </a:stretch>
        </p:blipFill>
        <p:spPr>
          <a:xfrm>
            <a:off x="8149266" y="80364"/>
            <a:ext cx="952549" cy="482625"/>
          </a:xfrm>
          <a:prstGeom prst="rect">
            <a:avLst/>
          </a:prstGeom>
        </p:spPr>
      </p:pic>
      <p:pic>
        <p:nvPicPr>
          <p:cNvPr id="3" name="nTIDE-2">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76200" y="685800"/>
            <a:ext cx="533400" cy="533400"/>
          </a:xfrm>
          <a:prstGeom prst="rect">
            <a:avLst/>
          </a:prstGeom>
        </p:spPr>
      </p:pic>
      <p:sp>
        <p:nvSpPr>
          <p:cNvPr id="9" name="Slide Number Placeholder 7">
            <a:extLst>
              <a:ext uri="{FF2B5EF4-FFF2-40B4-BE49-F238E27FC236}">
                <a16:creationId xmlns:a16="http://schemas.microsoft.com/office/drawing/2014/main" id="{49427C5F-85D6-44BF-914C-D04DFFED84BB}"/>
              </a:ext>
            </a:extLst>
          </p:cNvPr>
          <p:cNvSpPr txBox="1">
            <a:spLocks/>
          </p:cNvSpPr>
          <p:nvPr/>
        </p:nvSpPr>
        <p:spPr>
          <a:xfrm>
            <a:off x="0" y="6366687"/>
            <a:ext cx="685800" cy="476250"/>
          </a:xfrm>
          <a:prstGeom prst="rect">
            <a:avLst/>
          </a:prstGeom>
        </p:spPr>
        <p:txBody>
          <a:bodyPr/>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lgn="ctr">
              <a:defRPr/>
            </a:pPr>
            <a:fld id="{843CCB1A-5FAC-44C2-A958-39EC00897567}" type="slidenum">
              <a:rPr lang="en-US" smtClean="0"/>
              <a:pPr algn="ctr">
                <a:defRPr/>
              </a:pPr>
              <a:t>3</a:t>
            </a:fld>
            <a:endParaRPr lang="en-US" dirty="0"/>
          </a:p>
        </p:txBody>
      </p:sp>
    </p:spTree>
    <p:extLst>
      <p:ext uri="{BB962C8B-B14F-4D97-AF65-F5344CB8AC3E}">
        <p14:creationId xmlns:p14="http://schemas.microsoft.com/office/powerpoint/2010/main" val="4195420217"/>
      </p:ext>
    </p:extLst>
  </p:cSld>
  <p:clrMapOvr>
    <a:masterClrMapping/>
  </p:clrMapOvr>
  <mc:AlternateContent xmlns:mc="http://schemas.openxmlformats.org/markup-compatibility/2006" xmlns:p14="http://schemas.microsoft.com/office/powerpoint/2010/main">
    <mc:Choice Requires="p14">
      <p:transition p14:dur="10" advClick="0" advTm="38000"/>
    </mc:Choice>
    <mc:Fallback xmlns="">
      <p:transition advClick="0" advTm="38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37472"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3"/>
                </p:tgtEl>
              </p:cMediaNode>
            </p:audio>
          </p:childTnLst>
        </p:cTn>
      </p:par>
    </p:tnLst>
  </p:timing>
  <p:extLst>
    <p:ext uri="{E180D4A7-C9FB-4DFB-919C-405C955672EB}">
      <p14:showEvtLst xmlns:p14="http://schemas.microsoft.com/office/powerpoint/2010/main">
        <p14:playEvt time="0" objId="2"/>
        <p14:stopEvt time="39077" objId="2"/>
      </p14:showEvtLst>
    </p:ext>
  </p:extLs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Text Box 12"/>
          <p:cNvSpPr txBox="1">
            <a:spLocks noGrp="1" noChangeArrowheads="1"/>
          </p:cNvSpPr>
          <p:nvPr>
            <p:ph type="title"/>
          </p:nvPr>
        </p:nvSpPr>
        <p:spPr bwMode="auto">
          <a:xfrm>
            <a:off x="-533400" y="689077"/>
            <a:ext cx="10058400" cy="838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spcBef>
                <a:spcPts val="1800"/>
              </a:spcBef>
            </a:pPr>
            <a:r>
              <a:rPr lang="en-US" sz="5400" b="1" dirty="0">
                <a:solidFill>
                  <a:schemeClr val="tx1"/>
                </a:solidFill>
                <a:latin typeface="Calibri" panose="020F0502020204030204" pitchFamily="34" charset="0"/>
              </a:rPr>
              <a:t>Questions and Answers</a:t>
            </a:r>
            <a:br>
              <a:rPr lang="en-US" sz="1200" b="1" u="sng" dirty="0">
                <a:solidFill>
                  <a:schemeClr val="tx1"/>
                </a:solidFill>
                <a:latin typeface="Calibri" panose="020F0502020204030204" pitchFamily="34" charset="0"/>
              </a:rPr>
            </a:br>
            <a:br>
              <a:rPr lang="en-US" sz="1200" b="1" u="sng" dirty="0">
                <a:solidFill>
                  <a:schemeClr val="tx1"/>
                </a:solidFill>
                <a:latin typeface="Calibri" panose="020F0502020204030204" pitchFamily="34" charset="0"/>
              </a:rPr>
            </a:br>
            <a:br>
              <a:rPr lang="en-US" sz="3200" b="1" i="1" dirty="0">
                <a:latin typeface="Calibri" panose="020F0502020204030204" pitchFamily="34" charset="0"/>
                <a:cs typeface="Microsoft Sans Serif" pitchFamily="34" charset="0"/>
              </a:rPr>
            </a:br>
            <a:endParaRPr lang="en-US" sz="2400" dirty="0">
              <a:solidFill>
                <a:schemeClr val="tx1"/>
              </a:solidFill>
              <a:latin typeface="Calibri" panose="020F0502020204030204" pitchFamily="34" charset="0"/>
            </a:endParaRPr>
          </a:p>
        </p:txBody>
      </p:sp>
      <p:sp>
        <p:nvSpPr>
          <p:cNvPr id="3076" name="Rectangle 14"/>
          <p:cNvSpPr>
            <a:spLocks noChangeArrowheads="1"/>
          </p:cNvSpPr>
          <p:nvPr/>
        </p:nvSpPr>
        <p:spPr bwMode="auto">
          <a:xfrm>
            <a:off x="0" y="0"/>
            <a:ext cx="9144000" cy="609600"/>
          </a:xfrm>
          <a:prstGeom prst="rect">
            <a:avLst/>
          </a:prstGeom>
          <a:solidFill>
            <a:srgbClr val="00008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10" name="TextBox 9"/>
          <p:cNvSpPr txBox="1"/>
          <p:nvPr/>
        </p:nvSpPr>
        <p:spPr>
          <a:xfrm>
            <a:off x="268288" y="152400"/>
            <a:ext cx="2212975" cy="338554"/>
          </a:xfrm>
          <a:prstGeom prst="rect">
            <a:avLst/>
          </a:prstGeom>
          <a:noFill/>
        </p:spPr>
        <p:txBody>
          <a:bodyPr wrap="square" rtlCol="0">
            <a:spAutoFit/>
          </a:bodyPr>
          <a:lstStyle/>
          <a:p>
            <a:r>
              <a:rPr lang="en-US" sz="1600" b="1" i="1" dirty="0">
                <a:solidFill>
                  <a:schemeClr val="bg1"/>
                </a:solidFill>
              </a:rPr>
              <a:t>#</a:t>
            </a:r>
            <a:r>
              <a:rPr lang="en-US" sz="1600" b="1" i="1" dirty="0" err="1">
                <a:solidFill>
                  <a:schemeClr val="bg1"/>
                </a:solidFill>
              </a:rPr>
              <a:t>nTIDELearn</a:t>
            </a:r>
            <a:endParaRPr lang="en-US" sz="1600" b="1" i="1" dirty="0">
              <a:solidFill>
                <a:schemeClr val="bg1"/>
              </a:solidFill>
            </a:endParaRPr>
          </a:p>
        </p:txBody>
      </p:sp>
      <p:pic>
        <p:nvPicPr>
          <p:cNvPr id="11" name="Picture 10"/>
          <p:cNvPicPr>
            <a:picLocks noChangeAspect="1"/>
          </p:cNvPicPr>
          <p:nvPr/>
        </p:nvPicPr>
        <p:blipFill>
          <a:blip r:embed="rId3"/>
          <a:stretch>
            <a:fillRect/>
          </a:stretch>
        </p:blipFill>
        <p:spPr>
          <a:xfrm>
            <a:off x="8149266" y="80364"/>
            <a:ext cx="952549" cy="482625"/>
          </a:xfrm>
          <a:prstGeom prst="rect">
            <a:avLst/>
          </a:prstGeom>
        </p:spPr>
      </p:pic>
      <p:sp>
        <p:nvSpPr>
          <p:cNvPr id="2" name="TextBox 1"/>
          <p:cNvSpPr txBox="1"/>
          <p:nvPr/>
        </p:nvSpPr>
        <p:spPr>
          <a:xfrm>
            <a:off x="762000" y="1685670"/>
            <a:ext cx="6515100" cy="584775"/>
          </a:xfrm>
          <a:prstGeom prst="rect">
            <a:avLst/>
          </a:prstGeom>
          <a:noFill/>
        </p:spPr>
        <p:txBody>
          <a:bodyPr wrap="square" rtlCol="0">
            <a:spAutoFit/>
          </a:bodyPr>
          <a:lstStyle/>
          <a:p>
            <a:endParaRPr lang="en-US" sz="800" dirty="0">
              <a:latin typeface="Calibri" panose="020F0502020204030204" pitchFamily="34" charset="0"/>
              <a:cs typeface="Microsoft Sans Serif" pitchFamily="34" charset="0"/>
            </a:endParaRPr>
          </a:p>
          <a:p>
            <a:pPr marL="342900" indent="-342900">
              <a:buFont typeface="Arial" panose="020B0604020202020204" pitchFamily="34" charset="0"/>
              <a:buChar char="•"/>
            </a:pPr>
            <a:r>
              <a:rPr lang="en-US" sz="2400" dirty="0">
                <a:latin typeface="Calibri" panose="020F0502020204030204" pitchFamily="34" charset="0"/>
                <a:cs typeface="Microsoft Sans Serif" pitchFamily="34" charset="0"/>
              </a:rPr>
              <a:t>Zoom’s Q&amp;A button</a:t>
            </a:r>
          </a:p>
        </p:txBody>
      </p:sp>
      <p:pic>
        <p:nvPicPr>
          <p:cNvPr id="8" name="Picture 7" descr="Q&amp;A"/>
          <p:cNvPicPr>
            <a:picLocks noChangeAspect="1"/>
          </p:cNvPicPr>
          <p:nvPr/>
        </p:nvPicPr>
        <p:blipFill>
          <a:blip r:embed="rId4"/>
          <a:stretch>
            <a:fillRect/>
          </a:stretch>
        </p:blipFill>
        <p:spPr>
          <a:xfrm>
            <a:off x="4238935" y="1653178"/>
            <a:ext cx="804316" cy="617267"/>
          </a:xfrm>
          <a:prstGeom prst="rect">
            <a:avLst/>
          </a:prstGeom>
        </p:spPr>
      </p:pic>
      <p:pic>
        <p:nvPicPr>
          <p:cNvPr id="9" name="Picture 3" descr="C:\Users\pel3\AppData\Local\Microsoft\Windows\Temporary Internet Files\Content.IE5\OCJJ5H03\Twitter_logo_2012.svg[1].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405387" y="5640777"/>
            <a:ext cx="471413" cy="381000"/>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762000" y="2319085"/>
            <a:ext cx="8001000" cy="3785652"/>
          </a:xfrm>
          <a:prstGeom prst="rect">
            <a:avLst/>
          </a:prstGeom>
        </p:spPr>
        <p:txBody>
          <a:bodyPr wrap="square">
            <a:spAutoFit/>
          </a:bodyPr>
          <a:lstStyle/>
          <a:p>
            <a:pPr marL="285750" indent="-285750">
              <a:spcBef>
                <a:spcPts val="1800"/>
              </a:spcBef>
              <a:buFont typeface="Arial" panose="020B0604020202020204" pitchFamily="34" charset="0"/>
              <a:buChar char="•"/>
            </a:pPr>
            <a:r>
              <a:rPr lang="en-US" sz="2400" b="1" dirty="0">
                <a:latin typeface="Calibri" panose="020F0502020204030204" pitchFamily="34" charset="0"/>
                <a:cs typeface="Microsoft Sans Serif" pitchFamily="34" charset="0"/>
              </a:rPr>
              <a:t>Take our survey and tell us what you think!   </a:t>
            </a:r>
            <a:br>
              <a:rPr lang="en-US" sz="2400" b="1" dirty="0">
                <a:latin typeface="Calibri" panose="020F0502020204030204" pitchFamily="34" charset="0"/>
                <a:cs typeface="Microsoft Sans Serif" pitchFamily="34" charset="0"/>
              </a:rPr>
            </a:br>
            <a:r>
              <a:rPr lang="en-US" sz="2400" dirty="0">
                <a:solidFill>
                  <a:srgbClr val="0000FF"/>
                </a:solidFill>
                <a:latin typeface="Calibri" panose="020F0502020204030204" pitchFamily="34" charset="0"/>
                <a:cs typeface="Microsoft Sans Serif" pitchFamily="34" charset="0"/>
                <a:hlinkClick r:id="rId6"/>
              </a:rPr>
              <a:t>www.researchondisability.org/ntide/ntide-survey</a:t>
            </a:r>
            <a:endParaRPr lang="en-US" sz="2400" dirty="0">
              <a:solidFill>
                <a:srgbClr val="0000FF"/>
              </a:solidFill>
              <a:latin typeface="Calibri" panose="020F0502020204030204" pitchFamily="34" charset="0"/>
              <a:cs typeface="Microsoft Sans Serif" pitchFamily="34" charset="0"/>
            </a:endParaRPr>
          </a:p>
          <a:p>
            <a:pPr marL="285750" indent="-285750">
              <a:spcBef>
                <a:spcPts val="0"/>
              </a:spcBef>
              <a:buFont typeface="Arial" panose="020B0604020202020204" pitchFamily="34" charset="0"/>
              <a:buChar char="•"/>
            </a:pPr>
            <a:r>
              <a:rPr lang="en-US" sz="2400" b="1" dirty="0">
                <a:latin typeface="Calibri" panose="020F0502020204030204" pitchFamily="34" charset="0"/>
                <a:cs typeface="Microsoft Sans Serif" pitchFamily="34" charset="0"/>
              </a:rPr>
              <a:t>Thanks to our partners:</a:t>
            </a:r>
            <a:br>
              <a:rPr lang="en-US" sz="2400" b="1" dirty="0">
                <a:latin typeface="Calibri" panose="020F0502020204030204" pitchFamily="34" charset="0"/>
                <a:cs typeface="Microsoft Sans Serif" pitchFamily="34" charset="0"/>
              </a:rPr>
            </a:br>
            <a:r>
              <a:rPr lang="en-US" sz="2400" dirty="0">
                <a:latin typeface="Calibri" panose="020F0502020204030204" pitchFamily="34" charset="0"/>
                <a:cs typeface="Microsoft Sans Serif" pitchFamily="34" charset="0"/>
              </a:rPr>
              <a:t>Institute on Disability 	</a:t>
            </a:r>
            <a:r>
              <a:rPr lang="en-US" sz="2400" dirty="0">
                <a:latin typeface="Calibri" panose="020F0502020204030204" pitchFamily="34" charset="0"/>
                <a:cs typeface="Microsoft Sans Serif" pitchFamily="34" charset="0"/>
                <a:hlinkClick r:id="rId7"/>
              </a:rPr>
              <a:t>www.ResearchOnDisability.org</a:t>
            </a:r>
            <a:r>
              <a:rPr lang="en-US" sz="2400" dirty="0">
                <a:latin typeface="Calibri" panose="020F0502020204030204" pitchFamily="34" charset="0"/>
                <a:cs typeface="Microsoft Sans Serif" pitchFamily="34" charset="0"/>
              </a:rPr>
              <a:t> </a:t>
            </a:r>
            <a:br>
              <a:rPr lang="en-US" sz="2400" dirty="0">
                <a:latin typeface="Calibri" panose="020F0502020204030204" pitchFamily="34" charset="0"/>
                <a:cs typeface="Microsoft Sans Serif" pitchFamily="34" charset="0"/>
              </a:rPr>
            </a:br>
            <a:r>
              <a:rPr lang="en-US" sz="2400" dirty="0">
                <a:latin typeface="Calibri" panose="020F0502020204030204" pitchFamily="34" charset="0"/>
                <a:cs typeface="Microsoft Sans Serif" pitchFamily="34" charset="0"/>
              </a:rPr>
              <a:t>Kessler Foundation	  	</a:t>
            </a:r>
            <a:r>
              <a:rPr lang="en-US" sz="2400" dirty="0">
                <a:latin typeface="Calibri" panose="020F0502020204030204" pitchFamily="34" charset="0"/>
                <a:cs typeface="Microsoft Sans Serif" pitchFamily="34" charset="0"/>
                <a:hlinkClick r:id="rId8"/>
              </a:rPr>
              <a:t>www.KesslerFoundation.org</a:t>
            </a:r>
            <a:br>
              <a:rPr lang="en-US" sz="2400" dirty="0">
                <a:latin typeface="Calibri" panose="020F0502020204030204" pitchFamily="34" charset="0"/>
                <a:cs typeface="Microsoft Sans Serif" pitchFamily="34" charset="0"/>
              </a:rPr>
            </a:br>
            <a:r>
              <a:rPr lang="en-US" sz="2400" dirty="0">
                <a:latin typeface="Calibri" panose="020F0502020204030204" pitchFamily="34" charset="0"/>
                <a:cs typeface="Microsoft Sans Serif" pitchFamily="34" charset="0"/>
              </a:rPr>
              <a:t>AUCD			</a:t>
            </a:r>
            <a:r>
              <a:rPr lang="en-US" sz="2400" dirty="0">
                <a:latin typeface="Calibri" panose="020F0502020204030204" pitchFamily="34" charset="0"/>
                <a:cs typeface="Microsoft Sans Serif" pitchFamily="34" charset="0"/>
                <a:hlinkClick r:id="rId9"/>
              </a:rPr>
              <a:t>www.AUCD.org</a:t>
            </a:r>
            <a:r>
              <a:rPr lang="en-US" sz="2400" dirty="0">
                <a:latin typeface="Calibri" panose="020F0502020204030204" pitchFamily="34" charset="0"/>
                <a:cs typeface="Microsoft Sans Serif" pitchFamily="34" charset="0"/>
              </a:rPr>
              <a:t>	</a:t>
            </a:r>
          </a:p>
          <a:p>
            <a:pPr marL="285750" indent="-285750">
              <a:spcBef>
                <a:spcPts val="0"/>
              </a:spcBef>
              <a:buFont typeface="Arial" panose="020B0604020202020204" pitchFamily="34" charset="0"/>
              <a:buChar char="•"/>
            </a:pPr>
            <a:r>
              <a:rPr lang="en-US" sz="2400" b="1" dirty="0">
                <a:latin typeface="Calibri" panose="020F0502020204030204" pitchFamily="34" charset="0"/>
                <a:cs typeface="Microsoft Sans Serif" pitchFamily="34" charset="0"/>
              </a:rPr>
              <a:t>Contact us:</a:t>
            </a:r>
            <a:br>
              <a:rPr lang="en-US" sz="2400" b="1" dirty="0">
                <a:latin typeface="Calibri" panose="020F0502020204030204" pitchFamily="34" charset="0"/>
                <a:cs typeface="Microsoft Sans Serif" pitchFamily="34" charset="0"/>
              </a:rPr>
            </a:br>
            <a:r>
              <a:rPr lang="en-US" sz="2400" dirty="0">
                <a:latin typeface="Calibri" panose="020F0502020204030204" pitchFamily="34" charset="0"/>
                <a:cs typeface="Microsoft Sans Serif" pitchFamily="34" charset="0"/>
              </a:rPr>
              <a:t>	Email: </a:t>
            </a:r>
            <a:r>
              <a:rPr lang="en-US" sz="2400" dirty="0">
                <a:latin typeface="Calibri" panose="020F0502020204030204" pitchFamily="34" charset="0"/>
                <a:cs typeface="Microsoft Sans Serif" pitchFamily="34" charset="0"/>
                <a:hlinkClick r:id="rId10"/>
              </a:rPr>
              <a:t>Disability.Statistics@unh.edu</a:t>
            </a:r>
            <a:r>
              <a:rPr lang="en-US" sz="2400" dirty="0">
                <a:latin typeface="Calibri" panose="020F0502020204030204" pitchFamily="34" charset="0"/>
                <a:cs typeface="Microsoft Sans Serif" pitchFamily="34" charset="0"/>
              </a:rPr>
              <a:t> </a:t>
            </a:r>
            <a:br>
              <a:rPr lang="en-US" sz="2400" dirty="0">
                <a:latin typeface="Calibri" panose="020F0502020204030204" pitchFamily="34" charset="0"/>
                <a:cs typeface="Microsoft Sans Serif" pitchFamily="34" charset="0"/>
              </a:rPr>
            </a:br>
            <a:r>
              <a:rPr lang="en-US" sz="2400" dirty="0">
                <a:latin typeface="Calibri" panose="020F0502020204030204" pitchFamily="34" charset="0"/>
                <a:cs typeface="Microsoft Sans Serif" pitchFamily="34" charset="0"/>
              </a:rPr>
              <a:t>	Call: </a:t>
            </a:r>
            <a:r>
              <a:rPr lang="en-US" sz="2400" dirty="0">
                <a:latin typeface="Calibri" panose="020F0502020204030204" pitchFamily="34" charset="0"/>
                <a:hlinkClick r:id="rId11"/>
              </a:rPr>
              <a:t>866-538-9521</a:t>
            </a:r>
            <a:r>
              <a:rPr lang="en-US" sz="2400" dirty="0">
                <a:latin typeface="Calibri" panose="020F0502020204030204" pitchFamily="34" charset="0"/>
              </a:rPr>
              <a:t> (toll free)</a:t>
            </a:r>
          </a:p>
          <a:p>
            <a:pPr marL="285750" indent="-285750">
              <a:spcBef>
                <a:spcPts val="0"/>
              </a:spcBef>
              <a:buFont typeface="Arial" panose="020B0604020202020204" pitchFamily="34" charset="0"/>
              <a:buChar char="•"/>
            </a:pPr>
            <a:r>
              <a:rPr lang="en-US" sz="2400" b="1" dirty="0">
                <a:latin typeface="Calibri" panose="020F0502020204030204" pitchFamily="34" charset="0"/>
              </a:rPr>
              <a:t>Twitter</a:t>
            </a:r>
            <a:r>
              <a:rPr lang="en-US" sz="2400" dirty="0">
                <a:latin typeface="Calibri" panose="020F0502020204030204" pitchFamily="34" charset="0"/>
              </a:rPr>
              <a:t> at </a:t>
            </a:r>
            <a:r>
              <a:rPr lang="en-US" sz="2400" i="1" dirty="0">
                <a:latin typeface="Calibri" panose="020F0502020204030204" pitchFamily="34" charset="0"/>
              </a:rPr>
              <a:t>#</a:t>
            </a:r>
            <a:r>
              <a:rPr lang="en-US" sz="2400" i="1" dirty="0" err="1">
                <a:latin typeface="Calibri" panose="020F0502020204030204" pitchFamily="34" charset="0"/>
              </a:rPr>
              <a:t>nTIDELearn</a:t>
            </a:r>
            <a:endParaRPr lang="en-US" sz="2400" dirty="0">
              <a:latin typeface="Calibri" panose="020F0502020204030204" pitchFamily="34" charset="0"/>
            </a:endParaRPr>
          </a:p>
        </p:txBody>
      </p:sp>
      <p:sp>
        <p:nvSpPr>
          <p:cNvPr id="13" name="Slide Number Placeholder 7">
            <a:extLst>
              <a:ext uri="{FF2B5EF4-FFF2-40B4-BE49-F238E27FC236}">
                <a16:creationId xmlns:a16="http://schemas.microsoft.com/office/drawing/2014/main" id="{8A889F45-F38B-4FCE-9C53-A6A0F960D4E6}"/>
              </a:ext>
            </a:extLst>
          </p:cNvPr>
          <p:cNvSpPr txBox="1">
            <a:spLocks/>
          </p:cNvSpPr>
          <p:nvPr/>
        </p:nvSpPr>
        <p:spPr>
          <a:xfrm>
            <a:off x="0" y="6366687"/>
            <a:ext cx="685800" cy="476250"/>
          </a:xfrm>
          <a:prstGeom prst="rect">
            <a:avLst/>
          </a:prstGeom>
        </p:spPr>
        <p:txBody>
          <a:bodyPr/>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lgn="ctr">
              <a:defRPr/>
            </a:pPr>
            <a:fld id="{843CCB1A-5FAC-44C2-A958-39EC00897567}" type="slidenum">
              <a:rPr lang="en-US" smtClean="0"/>
              <a:pPr algn="ctr">
                <a:defRPr/>
              </a:pPr>
              <a:t>30</a:t>
            </a:fld>
            <a:endParaRPr lang="en-US" dirty="0"/>
          </a:p>
        </p:txBody>
      </p:sp>
    </p:spTree>
    <p:extLst>
      <p:ext uri="{BB962C8B-B14F-4D97-AF65-F5344CB8AC3E}">
        <p14:creationId xmlns:p14="http://schemas.microsoft.com/office/powerpoint/2010/main" val="14058741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Text Box 12"/>
          <p:cNvSpPr txBox="1">
            <a:spLocks noGrp="1" noChangeArrowheads="1"/>
          </p:cNvSpPr>
          <p:nvPr>
            <p:ph type="title"/>
          </p:nvPr>
        </p:nvSpPr>
        <p:spPr bwMode="auto">
          <a:xfrm>
            <a:off x="-533400" y="689077"/>
            <a:ext cx="10058400" cy="838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spcBef>
                <a:spcPts val="1800"/>
              </a:spcBef>
            </a:pPr>
            <a:r>
              <a:rPr lang="en-US" sz="5400" b="1" dirty="0">
                <a:solidFill>
                  <a:schemeClr val="tx1"/>
                </a:solidFill>
                <a:latin typeface="Calibri" panose="020F0502020204030204" pitchFamily="34" charset="0"/>
              </a:rPr>
              <a:t>So Long Everyone</a:t>
            </a:r>
            <a:br>
              <a:rPr lang="en-US" sz="1200" b="1" u="sng" dirty="0">
                <a:solidFill>
                  <a:schemeClr val="tx1"/>
                </a:solidFill>
                <a:latin typeface="Calibri" panose="020F0502020204030204" pitchFamily="34" charset="0"/>
              </a:rPr>
            </a:br>
            <a:br>
              <a:rPr lang="en-US" sz="3200" b="1" i="1" dirty="0">
                <a:latin typeface="Calibri" panose="020F0502020204030204" pitchFamily="34" charset="0"/>
                <a:cs typeface="Microsoft Sans Serif" pitchFamily="34" charset="0"/>
              </a:rPr>
            </a:br>
            <a:endParaRPr lang="en-US" sz="2400" dirty="0">
              <a:solidFill>
                <a:schemeClr val="tx1"/>
              </a:solidFill>
              <a:latin typeface="Calibri" panose="020F0502020204030204" pitchFamily="34" charset="0"/>
            </a:endParaRPr>
          </a:p>
        </p:txBody>
      </p:sp>
      <p:sp>
        <p:nvSpPr>
          <p:cNvPr id="3076" name="Rectangle 14"/>
          <p:cNvSpPr>
            <a:spLocks noChangeArrowheads="1"/>
          </p:cNvSpPr>
          <p:nvPr/>
        </p:nvSpPr>
        <p:spPr bwMode="auto">
          <a:xfrm>
            <a:off x="0" y="0"/>
            <a:ext cx="9144000" cy="609600"/>
          </a:xfrm>
          <a:prstGeom prst="rect">
            <a:avLst/>
          </a:prstGeom>
          <a:solidFill>
            <a:srgbClr val="00008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10" name="TextBox 9"/>
          <p:cNvSpPr txBox="1"/>
          <p:nvPr/>
        </p:nvSpPr>
        <p:spPr>
          <a:xfrm>
            <a:off x="268288" y="152400"/>
            <a:ext cx="2212975" cy="338554"/>
          </a:xfrm>
          <a:prstGeom prst="rect">
            <a:avLst/>
          </a:prstGeom>
          <a:noFill/>
        </p:spPr>
        <p:txBody>
          <a:bodyPr wrap="square" rtlCol="0">
            <a:spAutoFit/>
          </a:bodyPr>
          <a:lstStyle/>
          <a:p>
            <a:r>
              <a:rPr lang="en-US" sz="1600" b="1" i="1" dirty="0">
                <a:solidFill>
                  <a:schemeClr val="bg1"/>
                </a:solidFill>
              </a:rPr>
              <a:t>#</a:t>
            </a:r>
            <a:r>
              <a:rPr lang="en-US" sz="1600" b="1" i="1" dirty="0" err="1">
                <a:solidFill>
                  <a:schemeClr val="bg1"/>
                </a:solidFill>
              </a:rPr>
              <a:t>nTIDELearn</a:t>
            </a:r>
            <a:endParaRPr lang="en-US" sz="1600" b="1" i="1" dirty="0">
              <a:solidFill>
                <a:schemeClr val="bg1"/>
              </a:solidFill>
            </a:endParaRPr>
          </a:p>
        </p:txBody>
      </p:sp>
      <p:pic>
        <p:nvPicPr>
          <p:cNvPr id="11" name="Picture 10"/>
          <p:cNvPicPr>
            <a:picLocks noChangeAspect="1"/>
          </p:cNvPicPr>
          <p:nvPr/>
        </p:nvPicPr>
        <p:blipFill>
          <a:blip r:embed="rId5"/>
          <a:stretch>
            <a:fillRect/>
          </a:stretch>
        </p:blipFill>
        <p:spPr>
          <a:xfrm>
            <a:off x="8149266" y="80364"/>
            <a:ext cx="952549" cy="482625"/>
          </a:xfrm>
          <a:prstGeom prst="rect">
            <a:avLst/>
          </a:prstGeom>
        </p:spPr>
      </p:pic>
      <p:pic>
        <p:nvPicPr>
          <p:cNvPr id="9" name="Picture 3" descr="C:\Users\pel3\AppData\Local\Microsoft\Windows\Temporary Internet Files\Content.IE5\OCJJ5H03\Twitter_logo_2012.svg[1].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260093" y="5028188"/>
            <a:ext cx="471413" cy="381000"/>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762000" y="2362200"/>
            <a:ext cx="8001000" cy="3785652"/>
          </a:xfrm>
          <a:prstGeom prst="rect">
            <a:avLst/>
          </a:prstGeom>
        </p:spPr>
        <p:txBody>
          <a:bodyPr wrap="square">
            <a:spAutoFit/>
          </a:bodyPr>
          <a:lstStyle/>
          <a:p>
            <a:pPr marL="285750" indent="-285750">
              <a:spcBef>
                <a:spcPts val="0"/>
              </a:spcBef>
              <a:buFont typeface="Arial" panose="020B0604020202020204" pitchFamily="34" charset="0"/>
              <a:buChar char="•"/>
            </a:pPr>
            <a:r>
              <a:rPr lang="en-US" sz="2400" b="1" dirty="0">
                <a:latin typeface="Calibri" panose="020F0502020204030204" pitchFamily="34" charset="0"/>
                <a:cs typeface="Microsoft Sans Serif" pitchFamily="34" charset="0"/>
              </a:rPr>
              <a:t>Thanks to our partners:</a:t>
            </a:r>
            <a:br>
              <a:rPr lang="en-US" sz="2400" b="1" dirty="0">
                <a:latin typeface="Calibri" panose="020F0502020204030204" pitchFamily="34" charset="0"/>
                <a:cs typeface="Microsoft Sans Serif" pitchFamily="34" charset="0"/>
              </a:rPr>
            </a:br>
            <a:r>
              <a:rPr lang="en-US" sz="2400" dirty="0">
                <a:latin typeface="Calibri" panose="020F0502020204030204" pitchFamily="34" charset="0"/>
                <a:cs typeface="Microsoft Sans Serif" pitchFamily="34" charset="0"/>
              </a:rPr>
              <a:t>Institute on Disability 	</a:t>
            </a:r>
            <a:r>
              <a:rPr lang="en-US" sz="2400" dirty="0">
                <a:latin typeface="Calibri" panose="020F0502020204030204" pitchFamily="34" charset="0"/>
                <a:cs typeface="Microsoft Sans Serif" pitchFamily="34" charset="0"/>
                <a:hlinkClick r:id="rId7"/>
              </a:rPr>
              <a:t>www.ResearchOnDisability.org</a:t>
            </a:r>
            <a:r>
              <a:rPr lang="en-US" sz="2400" dirty="0">
                <a:latin typeface="Calibri" panose="020F0502020204030204" pitchFamily="34" charset="0"/>
                <a:cs typeface="Microsoft Sans Serif" pitchFamily="34" charset="0"/>
              </a:rPr>
              <a:t> </a:t>
            </a:r>
            <a:br>
              <a:rPr lang="en-US" sz="2400" dirty="0">
                <a:latin typeface="Calibri" panose="020F0502020204030204" pitchFamily="34" charset="0"/>
                <a:cs typeface="Microsoft Sans Serif" pitchFamily="34" charset="0"/>
              </a:rPr>
            </a:br>
            <a:r>
              <a:rPr lang="en-US" sz="2400" dirty="0">
                <a:latin typeface="Calibri" panose="020F0502020204030204" pitchFamily="34" charset="0"/>
                <a:cs typeface="Microsoft Sans Serif" pitchFamily="34" charset="0"/>
              </a:rPr>
              <a:t>Kessler Foundation	  	</a:t>
            </a:r>
            <a:r>
              <a:rPr lang="en-US" sz="2400" dirty="0">
                <a:latin typeface="Calibri" panose="020F0502020204030204" pitchFamily="34" charset="0"/>
                <a:cs typeface="Microsoft Sans Serif" pitchFamily="34" charset="0"/>
                <a:hlinkClick r:id="rId8"/>
              </a:rPr>
              <a:t>www.KesslerFoundation.org</a:t>
            </a:r>
            <a:br>
              <a:rPr lang="en-US" sz="2400" dirty="0">
                <a:latin typeface="Calibri" panose="020F0502020204030204" pitchFamily="34" charset="0"/>
                <a:cs typeface="Microsoft Sans Serif" pitchFamily="34" charset="0"/>
              </a:rPr>
            </a:br>
            <a:r>
              <a:rPr lang="en-US" sz="2400" dirty="0">
                <a:latin typeface="Calibri" panose="020F0502020204030204" pitchFamily="34" charset="0"/>
                <a:cs typeface="Microsoft Sans Serif" pitchFamily="34" charset="0"/>
              </a:rPr>
              <a:t>AUCD			</a:t>
            </a:r>
            <a:r>
              <a:rPr lang="en-US" sz="2400" dirty="0">
                <a:latin typeface="Calibri" panose="020F0502020204030204" pitchFamily="34" charset="0"/>
                <a:cs typeface="Microsoft Sans Serif" pitchFamily="34" charset="0"/>
                <a:hlinkClick r:id="rId9"/>
              </a:rPr>
              <a:t>www.AUCD.org</a:t>
            </a:r>
            <a:r>
              <a:rPr lang="en-US" sz="2400" dirty="0">
                <a:latin typeface="Calibri" panose="020F0502020204030204" pitchFamily="34" charset="0"/>
                <a:cs typeface="Microsoft Sans Serif" pitchFamily="34" charset="0"/>
              </a:rPr>
              <a:t>	</a:t>
            </a:r>
          </a:p>
          <a:p>
            <a:pPr marL="285750" indent="-285750">
              <a:spcBef>
                <a:spcPts val="0"/>
              </a:spcBef>
              <a:buFont typeface="Arial" panose="020B0604020202020204" pitchFamily="34" charset="0"/>
              <a:buChar char="•"/>
            </a:pPr>
            <a:r>
              <a:rPr lang="en-US" sz="2400" b="1" dirty="0">
                <a:latin typeface="Calibri" panose="020F0502020204030204" pitchFamily="34" charset="0"/>
                <a:cs typeface="Microsoft Sans Serif" pitchFamily="34" charset="0"/>
              </a:rPr>
              <a:t>Contact us:</a:t>
            </a:r>
            <a:br>
              <a:rPr lang="en-US" sz="2400" b="1" dirty="0">
                <a:latin typeface="Calibri" panose="020F0502020204030204" pitchFamily="34" charset="0"/>
                <a:cs typeface="Microsoft Sans Serif" pitchFamily="34" charset="0"/>
              </a:rPr>
            </a:br>
            <a:r>
              <a:rPr lang="en-US" sz="2400" dirty="0">
                <a:latin typeface="Calibri" panose="020F0502020204030204" pitchFamily="34" charset="0"/>
                <a:cs typeface="Microsoft Sans Serif" pitchFamily="34" charset="0"/>
              </a:rPr>
              <a:t>	Email: </a:t>
            </a:r>
            <a:r>
              <a:rPr lang="en-US" sz="2400" dirty="0">
                <a:latin typeface="Calibri" panose="020F0502020204030204" pitchFamily="34" charset="0"/>
                <a:cs typeface="Microsoft Sans Serif" pitchFamily="34" charset="0"/>
                <a:hlinkClick r:id="rId10"/>
              </a:rPr>
              <a:t>Disability.Statistics@unh.edu</a:t>
            </a:r>
            <a:r>
              <a:rPr lang="en-US" sz="2400" dirty="0">
                <a:latin typeface="Calibri" panose="020F0502020204030204" pitchFamily="34" charset="0"/>
                <a:cs typeface="Microsoft Sans Serif" pitchFamily="34" charset="0"/>
              </a:rPr>
              <a:t> </a:t>
            </a:r>
            <a:br>
              <a:rPr lang="en-US" sz="2400" dirty="0">
                <a:latin typeface="Calibri" panose="020F0502020204030204" pitchFamily="34" charset="0"/>
                <a:cs typeface="Microsoft Sans Serif" pitchFamily="34" charset="0"/>
              </a:rPr>
            </a:br>
            <a:r>
              <a:rPr lang="en-US" sz="2400" dirty="0">
                <a:latin typeface="Calibri" panose="020F0502020204030204" pitchFamily="34" charset="0"/>
                <a:cs typeface="Microsoft Sans Serif" pitchFamily="34" charset="0"/>
              </a:rPr>
              <a:t>	Call: </a:t>
            </a:r>
            <a:r>
              <a:rPr lang="en-US" sz="2400" dirty="0">
                <a:latin typeface="Calibri" panose="020F0502020204030204" pitchFamily="34" charset="0"/>
                <a:hlinkClick r:id="rId11"/>
              </a:rPr>
              <a:t>866-538-9521</a:t>
            </a:r>
            <a:r>
              <a:rPr lang="en-US" sz="2400" dirty="0">
                <a:latin typeface="Calibri" panose="020F0502020204030204" pitchFamily="34" charset="0"/>
              </a:rPr>
              <a:t> (toll free)</a:t>
            </a:r>
          </a:p>
          <a:p>
            <a:pPr marL="285750" indent="-285750">
              <a:spcBef>
                <a:spcPts val="0"/>
              </a:spcBef>
              <a:buFont typeface="Arial" panose="020B0604020202020204" pitchFamily="34" charset="0"/>
              <a:buChar char="•"/>
            </a:pPr>
            <a:r>
              <a:rPr lang="en-US" sz="2400" b="1" dirty="0">
                <a:latin typeface="Calibri" panose="020F0502020204030204" pitchFamily="34" charset="0"/>
              </a:rPr>
              <a:t>Twitter</a:t>
            </a:r>
            <a:r>
              <a:rPr lang="en-US" sz="2400" dirty="0">
                <a:latin typeface="Calibri" panose="020F0502020204030204" pitchFamily="34" charset="0"/>
              </a:rPr>
              <a:t> at </a:t>
            </a:r>
            <a:r>
              <a:rPr lang="en-US" sz="2400" i="1" dirty="0">
                <a:latin typeface="Calibri" panose="020F0502020204030204" pitchFamily="34" charset="0"/>
              </a:rPr>
              <a:t>#</a:t>
            </a:r>
            <a:r>
              <a:rPr lang="en-US" sz="2400" i="1" dirty="0" err="1">
                <a:latin typeface="Calibri" panose="020F0502020204030204" pitchFamily="34" charset="0"/>
              </a:rPr>
              <a:t>nTIDELearn</a:t>
            </a:r>
            <a:endParaRPr lang="en-US" sz="2400" i="1" dirty="0">
              <a:latin typeface="Calibri" panose="020F0502020204030204" pitchFamily="34" charset="0"/>
            </a:endParaRPr>
          </a:p>
          <a:p>
            <a:pPr marL="285750" indent="-285750">
              <a:spcBef>
                <a:spcPts val="0"/>
              </a:spcBef>
              <a:buFont typeface="Arial" panose="020B0604020202020204" pitchFamily="34" charset="0"/>
              <a:buChar char="•"/>
            </a:pPr>
            <a:endParaRPr lang="en-US" sz="2400" i="1" dirty="0">
              <a:latin typeface="Calibri" panose="020F0502020204030204" pitchFamily="34" charset="0"/>
            </a:endParaRPr>
          </a:p>
          <a:p>
            <a:pPr>
              <a:spcBef>
                <a:spcPts val="0"/>
              </a:spcBef>
            </a:pPr>
            <a:r>
              <a:rPr lang="en-US" sz="2400" i="1" dirty="0">
                <a:latin typeface="Calibri" panose="020F0502020204030204" pitchFamily="34" charset="0"/>
              </a:rPr>
              <a:t>This work is funded by grant no. 90RT0537 from NIDILRR.</a:t>
            </a:r>
            <a:endParaRPr lang="en-US" sz="2400" dirty="0">
              <a:latin typeface="Calibri" panose="020F0502020204030204" pitchFamily="34" charset="0"/>
            </a:endParaRPr>
          </a:p>
        </p:txBody>
      </p:sp>
      <p:pic>
        <p:nvPicPr>
          <p:cNvPr id="12" name="nTIDE-4">
            <a:hlinkClick r:id="" action="ppaction://media"/>
            <a:extLst>
              <a:ext uri="{FF2B5EF4-FFF2-40B4-BE49-F238E27FC236}">
                <a16:creationId xmlns:a16="http://schemas.microsoft.com/office/drawing/2014/main" id="{B8B67D9B-E98E-4154-B901-7BCDD65DB2F3}"/>
              </a:ext>
            </a:extLst>
          </p:cNvPr>
          <p:cNvPicPr>
            <a:picLocks noChangeAspect="1"/>
          </p:cNvPicPr>
          <p:nvPr>
            <a:audioFile r:link="rId2"/>
            <p:extLst>
              <p:ext uri="{DAA4B4D4-6D71-4841-9C94-3DE7FCFB9230}">
                <p14:media xmlns:p14="http://schemas.microsoft.com/office/powerpoint/2010/main" r:embed="rId1"/>
              </p:ext>
            </p:extLst>
          </p:nvPr>
        </p:nvPicPr>
        <p:blipFill>
          <a:blip r:embed="rId12"/>
          <a:stretch>
            <a:fillRect/>
          </a:stretch>
        </p:blipFill>
        <p:spPr>
          <a:xfrm>
            <a:off x="127000" y="707817"/>
            <a:ext cx="489366" cy="489366"/>
          </a:xfrm>
          <a:prstGeom prst="rect">
            <a:avLst/>
          </a:prstGeom>
        </p:spPr>
      </p:pic>
      <p:sp>
        <p:nvSpPr>
          <p:cNvPr id="13" name="Slide Number Placeholder 7">
            <a:extLst>
              <a:ext uri="{FF2B5EF4-FFF2-40B4-BE49-F238E27FC236}">
                <a16:creationId xmlns:a16="http://schemas.microsoft.com/office/drawing/2014/main" id="{52F2856A-65FC-4942-B2A6-0331DB8B07B2}"/>
              </a:ext>
            </a:extLst>
          </p:cNvPr>
          <p:cNvSpPr txBox="1">
            <a:spLocks/>
          </p:cNvSpPr>
          <p:nvPr/>
        </p:nvSpPr>
        <p:spPr>
          <a:xfrm>
            <a:off x="0" y="6366687"/>
            <a:ext cx="685800" cy="476250"/>
          </a:xfrm>
          <a:prstGeom prst="rect">
            <a:avLst/>
          </a:prstGeom>
        </p:spPr>
        <p:txBody>
          <a:bodyPr/>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lgn="ctr">
              <a:defRPr/>
            </a:pPr>
            <a:fld id="{843CCB1A-5FAC-44C2-A958-39EC00897567}" type="slidenum">
              <a:rPr lang="en-US" smtClean="0"/>
              <a:pPr algn="ctr">
                <a:defRPr/>
              </a:pPr>
              <a:t>31</a:t>
            </a:fld>
            <a:endParaRPr lang="en-US" dirty="0"/>
          </a:p>
        </p:txBody>
      </p:sp>
    </p:spTree>
    <p:extLst>
      <p:ext uri="{BB962C8B-B14F-4D97-AF65-F5344CB8AC3E}">
        <p14:creationId xmlns:p14="http://schemas.microsoft.com/office/powerpoint/2010/main" val="268534221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8700" fill="hold"/>
                                        <p:tgtEl>
                                          <p:spTgt spid="1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showWhenStopped="0">
                <p:cTn id="7" fill="hold" display="0">
                  <p:stCondLst>
                    <p:cond delay="indefinite"/>
                  </p:stCondLst>
                  <p:endCondLst>
                    <p:cond evt="onStopAudio" delay="0">
                      <p:tgtEl>
                        <p:sldTgt/>
                      </p:tgtEl>
                    </p:cond>
                  </p:endCondLst>
                </p:cTn>
                <p:tgtEl>
                  <p:spTgt spid="12"/>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body" idx="1"/>
          </p:nvPr>
        </p:nvSpPr>
        <p:spPr>
          <a:xfrm>
            <a:off x="419100" y="1676400"/>
            <a:ext cx="8496300" cy="4699000"/>
          </a:xfrm>
        </p:spPr>
        <p:txBody>
          <a:bodyPr/>
          <a:lstStyle/>
          <a:p>
            <a:pPr>
              <a:spcBef>
                <a:spcPts val="1800"/>
              </a:spcBef>
            </a:pPr>
            <a:r>
              <a:rPr lang="en-US" sz="2400" dirty="0"/>
              <a:t>If you have any questions following this recording, please contact us at </a:t>
            </a:r>
            <a:r>
              <a:rPr lang="en-US" sz="2400" u="sng" dirty="0">
                <a:hlinkClick r:id="rId5"/>
              </a:rPr>
              <a:t>disability.statistics@unh.edu</a:t>
            </a:r>
            <a:r>
              <a:rPr lang="en-US" sz="2400" dirty="0"/>
              <a:t>, or toll free at 866-538-9521 for more information. Thanks for joining us. Enjoy today's webinar!</a:t>
            </a:r>
          </a:p>
        </p:txBody>
      </p:sp>
      <p:sp>
        <p:nvSpPr>
          <p:cNvPr id="3075" name="Text Box 12"/>
          <p:cNvSpPr txBox="1">
            <a:spLocks noGrp="1" noChangeArrowheads="1"/>
          </p:cNvSpPr>
          <p:nvPr>
            <p:ph type="title"/>
          </p:nvPr>
        </p:nvSpPr>
        <p:spPr bwMode="auto">
          <a:xfrm>
            <a:off x="-8468" y="685800"/>
            <a:ext cx="9144000" cy="838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US" sz="3600" b="1" u="sng" dirty="0">
                <a:solidFill>
                  <a:schemeClr val="tx1"/>
                </a:solidFill>
                <a:latin typeface="Calibri" panose="020F0502020204030204" pitchFamily="34" charset="0"/>
              </a:rPr>
              <a:t>Up Front Matters</a:t>
            </a:r>
          </a:p>
        </p:txBody>
      </p:sp>
      <p:sp>
        <p:nvSpPr>
          <p:cNvPr id="3076" name="Rectangle 14"/>
          <p:cNvSpPr>
            <a:spLocks noChangeArrowheads="1"/>
          </p:cNvSpPr>
          <p:nvPr/>
        </p:nvSpPr>
        <p:spPr bwMode="auto">
          <a:xfrm>
            <a:off x="0" y="0"/>
            <a:ext cx="9144000" cy="609600"/>
          </a:xfrm>
          <a:prstGeom prst="rect">
            <a:avLst/>
          </a:prstGeom>
          <a:solidFill>
            <a:srgbClr val="00008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dirty="0"/>
          </a:p>
        </p:txBody>
      </p:sp>
      <p:sp>
        <p:nvSpPr>
          <p:cNvPr id="11" name="TextBox 10"/>
          <p:cNvSpPr txBox="1"/>
          <p:nvPr/>
        </p:nvSpPr>
        <p:spPr>
          <a:xfrm>
            <a:off x="268288" y="152400"/>
            <a:ext cx="2212975" cy="338554"/>
          </a:xfrm>
          <a:prstGeom prst="rect">
            <a:avLst/>
          </a:prstGeom>
          <a:noFill/>
        </p:spPr>
        <p:txBody>
          <a:bodyPr wrap="square" rtlCol="0">
            <a:spAutoFit/>
          </a:bodyPr>
          <a:lstStyle/>
          <a:p>
            <a:r>
              <a:rPr lang="en-US" sz="1600" b="1" i="1" dirty="0">
                <a:solidFill>
                  <a:schemeClr val="bg1"/>
                </a:solidFill>
              </a:rPr>
              <a:t>#</a:t>
            </a:r>
            <a:r>
              <a:rPr lang="en-US" sz="1600" b="1" i="1" dirty="0" err="1">
                <a:solidFill>
                  <a:schemeClr val="bg1"/>
                </a:solidFill>
              </a:rPr>
              <a:t>nTIDELearn</a:t>
            </a:r>
            <a:endParaRPr lang="en-US" sz="1600" b="1" i="1" dirty="0">
              <a:solidFill>
                <a:schemeClr val="bg1"/>
              </a:solidFill>
            </a:endParaRPr>
          </a:p>
        </p:txBody>
      </p:sp>
      <p:pic>
        <p:nvPicPr>
          <p:cNvPr id="5" name="Picture 4"/>
          <p:cNvPicPr>
            <a:picLocks noChangeAspect="1"/>
          </p:cNvPicPr>
          <p:nvPr/>
        </p:nvPicPr>
        <p:blipFill>
          <a:blip r:embed="rId6"/>
          <a:stretch>
            <a:fillRect/>
          </a:stretch>
        </p:blipFill>
        <p:spPr>
          <a:xfrm>
            <a:off x="8149266" y="80364"/>
            <a:ext cx="952549" cy="482625"/>
          </a:xfrm>
          <a:prstGeom prst="rect">
            <a:avLst/>
          </a:prstGeom>
        </p:spPr>
      </p:pic>
      <p:pic>
        <p:nvPicPr>
          <p:cNvPr id="3" name="nTIDE-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76200" y="685800"/>
            <a:ext cx="485201" cy="485201"/>
          </a:xfrm>
          <a:prstGeom prst="rect">
            <a:avLst/>
          </a:prstGeom>
        </p:spPr>
      </p:pic>
      <p:sp>
        <p:nvSpPr>
          <p:cNvPr id="9" name="Slide Number Placeholder 7">
            <a:extLst>
              <a:ext uri="{FF2B5EF4-FFF2-40B4-BE49-F238E27FC236}">
                <a16:creationId xmlns:a16="http://schemas.microsoft.com/office/drawing/2014/main" id="{D619131F-2933-44B2-9BC5-61AB18F9D204}"/>
              </a:ext>
            </a:extLst>
          </p:cNvPr>
          <p:cNvSpPr txBox="1">
            <a:spLocks/>
          </p:cNvSpPr>
          <p:nvPr/>
        </p:nvSpPr>
        <p:spPr>
          <a:xfrm>
            <a:off x="0" y="6366687"/>
            <a:ext cx="685800" cy="476250"/>
          </a:xfrm>
          <a:prstGeom prst="rect">
            <a:avLst/>
          </a:prstGeom>
        </p:spPr>
        <p:txBody>
          <a:bodyPr/>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lgn="ctr">
              <a:defRPr/>
            </a:pPr>
            <a:fld id="{843CCB1A-5FAC-44C2-A958-39EC00897567}" type="slidenum">
              <a:rPr lang="en-US" smtClean="0"/>
              <a:pPr algn="ctr">
                <a:defRPr/>
              </a:pPr>
              <a:t>4</a:t>
            </a:fld>
            <a:endParaRPr lang="en-US" dirty="0"/>
          </a:p>
        </p:txBody>
      </p:sp>
    </p:spTree>
    <p:extLst>
      <p:ext uri="{BB962C8B-B14F-4D97-AF65-F5344CB8AC3E}">
        <p14:creationId xmlns:p14="http://schemas.microsoft.com/office/powerpoint/2010/main" val="81341910"/>
      </p:ext>
    </p:extLst>
  </p:cSld>
  <p:clrMapOvr>
    <a:masterClrMapping/>
  </p:clrMapOvr>
  <mc:AlternateContent xmlns:mc="http://schemas.openxmlformats.org/markup-compatibility/2006" xmlns:p14="http://schemas.microsoft.com/office/powerpoint/2010/main">
    <mc:Choice Requires="p14">
      <p:transition p14:dur="10" advClick="0" advTm="18000"/>
    </mc:Choice>
    <mc:Fallback xmlns="">
      <p:transition advClick="0" advTm="18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8122"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p:cTn id="7" fill="hold" display="0">
                  <p:stCondLst>
                    <p:cond delay="indefinite"/>
                  </p:stCondLst>
                  <p:endCondLst>
                    <p:cond evt="onStopAudio" delay="0">
                      <p:tgtEl>
                        <p:sldTgt/>
                      </p:tgtEl>
                    </p:cond>
                  </p:endCondLst>
                </p:cTn>
                <p:tgtEl>
                  <p:spTgt spid="3"/>
                </p:tgtEl>
              </p:cMediaNode>
            </p:audio>
          </p:childTnLst>
        </p:cTn>
      </p:par>
    </p:tnLst>
  </p:timing>
  <p:extLst>
    <p:ext uri="{E180D4A7-C9FB-4DFB-919C-405C955672EB}">
      <p14:showEvtLst xmlns:p14="http://schemas.microsoft.com/office/powerpoint/2010/main">
        <p14:playEvt time="0" objId="2"/>
        <p14:stopEvt time="39077" objId="2"/>
      </p14:showEvtLst>
    </p:ext>
  </p:extLs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Text Box 12"/>
          <p:cNvSpPr txBox="1">
            <a:spLocks noGrp="1" noChangeArrowheads="1"/>
          </p:cNvSpPr>
          <p:nvPr>
            <p:ph type="title"/>
          </p:nvPr>
        </p:nvSpPr>
        <p:spPr bwMode="auto">
          <a:xfrm>
            <a:off x="-533400" y="2374900"/>
            <a:ext cx="10058400" cy="838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sz="5400" b="1" dirty="0">
                <a:solidFill>
                  <a:schemeClr val="tx1"/>
                </a:solidFill>
                <a:latin typeface="Calibri" panose="020F0502020204030204" pitchFamily="34" charset="0"/>
              </a:rPr>
              <a:t>Welcome</a:t>
            </a:r>
            <a:br>
              <a:rPr lang="en-US" dirty="0">
                <a:solidFill>
                  <a:schemeClr val="tx1"/>
                </a:solidFill>
              </a:rPr>
            </a:br>
            <a:br>
              <a:rPr lang="en-US" dirty="0">
                <a:solidFill>
                  <a:schemeClr val="tx1"/>
                </a:solidFill>
              </a:rPr>
            </a:br>
            <a:r>
              <a:rPr lang="en-US" dirty="0">
                <a:solidFill>
                  <a:schemeClr val="tx1"/>
                </a:solidFill>
              </a:rPr>
              <a:t>John O’Neill</a:t>
            </a:r>
            <a:br>
              <a:rPr lang="en-US" sz="4800" dirty="0">
                <a:solidFill>
                  <a:schemeClr val="tx1"/>
                </a:solidFill>
                <a:latin typeface="Calibri" panose="020F0502020204030204" pitchFamily="34" charset="0"/>
              </a:rPr>
            </a:br>
            <a:r>
              <a:rPr lang="en-US" sz="2800" dirty="0">
                <a:solidFill>
                  <a:schemeClr val="tx1"/>
                </a:solidFill>
                <a:latin typeface="Calibri" panose="020F0502020204030204" pitchFamily="34" charset="0"/>
              </a:rPr>
              <a:t>Kessler Foundation</a:t>
            </a:r>
          </a:p>
        </p:txBody>
      </p:sp>
      <p:sp>
        <p:nvSpPr>
          <p:cNvPr id="3076" name="Rectangle 14"/>
          <p:cNvSpPr>
            <a:spLocks noChangeArrowheads="1"/>
          </p:cNvSpPr>
          <p:nvPr/>
        </p:nvSpPr>
        <p:spPr bwMode="auto">
          <a:xfrm>
            <a:off x="0" y="0"/>
            <a:ext cx="9144000" cy="609600"/>
          </a:xfrm>
          <a:prstGeom prst="rect">
            <a:avLst/>
          </a:prstGeom>
          <a:solidFill>
            <a:srgbClr val="00008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10" name="TextBox 9"/>
          <p:cNvSpPr txBox="1"/>
          <p:nvPr/>
        </p:nvSpPr>
        <p:spPr>
          <a:xfrm>
            <a:off x="268288" y="152400"/>
            <a:ext cx="2212975" cy="338554"/>
          </a:xfrm>
          <a:prstGeom prst="rect">
            <a:avLst/>
          </a:prstGeom>
          <a:noFill/>
        </p:spPr>
        <p:txBody>
          <a:bodyPr wrap="square" rtlCol="0">
            <a:spAutoFit/>
          </a:bodyPr>
          <a:lstStyle/>
          <a:p>
            <a:r>
              <a:rPr lang="en-US" sz="1600" b="1" i="1" dirty="0">
                <a:solidFill>
                  <a:schemeClr val="bg1"/>
                </a:solidFill>
              </a:rPr>
              <a:t>#</a:t>
            </a:r>
            <a:r>
              <a:rPr lang="en-US" sz="1600" b="1" i="1" dirty="0" err="1">
                <a:solidFill>
                  <a:schemeClr val="bg1"/>
                </a:solidFill>
              </a:rPr>
              <a:t>nTIDELearn</a:t>
            </a:r>
            <a:endParaRPr lang="en-US" sz="1600" b="1" i="1" dirty="0">
              <a:solidFill>
                <a:schemeClr val="bg1"/>
              </a:solidFill>
            </a:endParaRPr>
          </a:p>
        </p:txBody>
      </p:sp>
      <p:pic>
        <p:nvPicPr>
          <p:cNvPr id="11" name="Picture 10"/>
          <p:cNvPicPr>
            <a:picLocks noChangeAspect="1"/>
          </p:cNvPicPr>
          <p:nvPr/>
        </p:nvPicPr>
        <p:blipFill>
          <a:blip r:embed="rId3"/>
          <a:stretch>
            <a:fillRect/>
          </a:stretch>
        </p:blipFill>
        <p:spPr>
          <a:xfrm>
            <a:off x="8149266" y="80364"/>
            <a:ext cx="952549" cy="482625"/>
          </a:xfrm>
          <a:prstGeom prst="rect">
            <a:avLst/>
          </a:prstGeom>
        </p:spPr>
      </p:pic>
      <p:sp>
        <p:nvSpPr>
          <p:cNvPr id="7" name="Slide Number Placeholder 7">
            <a:extLst>
              <a:ext uri="{FF2B5EF4-FFF2-40B4-BE49-F238E27FC236}">
                <a16:creationId xmlns:a16="http://schemas.microsoft.com/office/drawing/2014/main" id="{CAA6F2E8-1F9C-4367-A40F-E1AC6E766CF7}"/>
              </a:ext>
            </a:extLst>
          </p:cNvPr>
          <p:cNvSpPr txBox="1">
            <a:spLocks/>
          </p:cNvSpPr>
          <p:nvPr/>
        </p:nvSpPr>
        <p:spPr>
          <a:xfrm>
            <a:off x="0" y="6366687"/>
            <a:ext cx="685800" cy="476250"/>
          </a:xfrm>
          <a:prstGeom prst="rect">
            <a:avLst/>
          </a:prstGeom>
        </p:spPr>
        <p:txBody>
          <a:bodyPr/>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lgn="ctr">
              <a:defRPr/>
            </a:pPr>
            <a:fld id="{843CCB1A-5FAC-44C2-A958-39EC00897567}" type="slidenum">
              <a:rPr lang="en-US" smtClean="0"/>
              <a:pPr algn="ctr">
                <a:defRPr/>
              </a:pPr>
              <a:t>5</a:t>
            </a:fld>
            <a:endParaRPr lang="en-US" dirty="0"/>
          </a:p>
        </p:txBody>
      </p:sp>
    </p:spTree>
    <p:extLst>
      <p:ext uri="{BB962C8B-B14F-4D97-AF65-F5344CB8AC3E}">
        <p14:creationId xmlns:p14="http://schemas.microsoft.com/office/powerpoint/2010/main" val="167780387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body" idx="1"/>
          </p:nvPr>
        </p:nvSpPr>
        <p:spPr>
          <a:xfrm>
            <a:off x="342900" y="1676400"/>
            <a:ext cx="8496300" cy="2897188"/>
          </a:xfrm>
        </p:spPr>
        <p:txBody>
          <a:bodyPr/>
          <a:lstStyle/>
          <a:p>
            <a:pPr>
              <a:spcBef>
                <a:spcPts val="1800"/>
              </a:spcBef>
            </a:pPr>
            <a:r>
              <a:rPr lang="en-US" dirty="0">
                <a:latin typeface="Calibri" panose="020F0502020204030204" pitchFamily="34" charset="0"/>
              </a:rPr>
              <a:t>nTIDE Lunch &amp; Learn: </a:t>
            </a:r>
          </a:p>
          <a:p>
            <a:pPr lvl="1">
              <a:spcBef>
                <a:spcPts val="1800"/>
              </a:spcBef>
            </a:pPr>
            <a:r>
              <a:rPr lang="en-US" sz="2400" dirty="0">
                <a:latin typeface="Calibri" panose="020F0502020204030204" pitchFamily="34" charset="0"/>
              </a:rPr>
              <a:t>A joint effort of the University of New Hampshire, Kessler Foundation, and the Association of University Centers on Disability (AUCD).</a:t>
            </a:r>
          </a:p>
          <a:p>
            <a:pPr lvl="1">
              <a:spcBef>
                <a:spcPts val="1800"/>
              </a:spcBef>
            </a:pPr>
            <a:r>
              <a:rPr lang="en-US" sz="2400" dirty="0">
                <a:latin typeface="Calibri" panose="020F0502020204030204" pitchFamily="34" charset="0"/>
              </a:rPr>
              <a:t>Occurs at noon Eastern-time on the first Friday day of each month, with the release of the </a:t>
            </a:r>
            <a:r>
              <a:rPr lang="en-US" sz="2400" u="sng" dirty="0">
                <a:latin typeface="Calibri" panose="020F0502020204030204" pitchFamily="34" charset="0"/>
              </a:rPr>
              <a:t>nTIDE Report</a:t>
            </a:r>
            <a:r>
              <a:rPr lang="en-US" sz="2400" dirty="0">
                <a:latin typeface="Calibri" panose="020F0502020204030204" pitchFamily="34" charset="0"/>
              </a:rPr>
              <a:t>.</a:t>
            </a:r>
          </a:p>
          <a:p>
            <a:pPr lvl="1">
              <a:spcBef>
                <a:spcPts val="1800"/>
              </a:spcBef>
            </a:pPr>
            <a:r>
              <a:rPr lang="en-US" sz="2400" dirty="0">
                <a:latin typeface="Calibri" panose="020F0502020204030204" pitchFamily="34" charset="0"/>
              </a:rPr>
              <a:t>A part of the Rehabilitation and Research Training Center on Employment Policy and Measurement, which is funded by the National Institute on Disability, Independent Living and Rehabilitation Research (NIDILRR), grant no. 90RT0537.  </a:t>
            </a:r>
          </a:p>
        </p:txBody>
      </p:sp>
      <p:sp>
        <p:nvSpPr>
          <p:cNvPr id="3075" name="Text Box 12"/>
          <p:cNvSpPr txBox="1">
            <a:spLocks noGrp="1" noChangeArrowheads="1"/>
          </p:cNvSpPr>
          <p:nvPr>
            <p:ph type="title"/>
          </p:nvPr>
        </p:nvSpPr>
        <p:spPr bwMode="auto">
          <a:xfrm>
            <a:off x="8467" y="685800"/>
            <a:ext cx="9144000" cy="838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sz="3600" b="1" u="sng" dirty="0">
                <a:solidFill>
                  <a:schemeClr val="tx1"/>
                </a:solidFill>
                <a:latin typeface="Calibri" panose="020F0502020204030204" pitchFamily="34" charset="0"/>
              </a:rPr>
              <a:t>Welcome</a:t>
            </a:r>
          </a:p>
        </p:txBody>
      </p:sp>
      <p:sp>
        <p:nvSpPr>
          <p:cNvPr id="3076" name="Rectangle 14"/>
          <p:cNvSpPr>
            <a:spLocks noChangeArrowheads="1"/>
          </p:cNvSpPr>
          <p:nvPr/>
        </p:nvSpPr>
        <p:spPr bwMode="auto">
          <a:xfrm>
            <a:off x="0" y="0"/>
            <a:ext cx="9144000" cy="609600"/>
          </a:xfrm>
          <a:prstGeom prst="rect">
            <a:avLst/>
          </a:prstGeom>
          <a:solidFill>
            <a:srgbClr val="00008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10" name="TextBox 9"/>
          <p:cNvSpPr txBox="1"/>
          <p:nvPr/>
        </p:nvSpPr>
        <p:spPr>
          <a:xfrm>
            <a:off x="268288" y="152400"/>
            <a:ext cx="2212975" cy="338554"/>
          </a:xfrm>
          <a:prstGeom prst="rect">
            <a:avLst/>
          </a:prstGeom>
          <a:noFill/>
        </p:spPr>
        <p:txBody>
          <a:bodyPr wrap="square" rtlCol="0">
            <a:spAutoFit/>
          </a:bodyPr>
          <a:lstStyle/>
          <a:p>
            <a:r>
              <a:rPr lang="en-US" sz="1600" b="1" i="1" dirty="0">
                <a:solidFill>
                  <a:schemeClr val="bg1"/>
                </a:solidFill>
              </a:rPr>
              <a:t>#</a:t>
            </a:r>
            <a:r>
              <a:rPr lang="en-US" sz="1600" b="1" i="1" dirty="0" err="1">
                <a:solidFill>
                  <a:schemeClr val="bg1"/>
                </a:solidFill>
              </a:rPr>
              <a:t>nTIDELearn</a:t>
            </a:r>
            <a:endParaRPr lang="en-US" sz="1600" b="1" i="1" dirty="0">
              <a:solidFill>
                <a:schemeClr val="bg1"/>
              </a:solidFill>
            </a:endParaRPr>
          </a:p>
        </p:txBody>
      </p:sp>
      <p:pic>
        <p:nvPicPr>
          <p:cNvPr id="11" name="Picture 10"/>
          <p:cNvPicPr>
            <a:picLocks noChangeAspect="1"/>
          </p:cNvPicPr>
          <p:nvPr/>
        </p:nvPicPr>
        <p:blipFill>
          <a:blip r:embed="rId3"/>
          <a:stretch>
            <a:fillRect/>
          </a:stretch>
        </p:blipFill>
        <p:spPr>
          <a:xfrm>
            <a:off x="8149266" y="80364"/>
            <a:ext cx="952549" cy="482625"/>
          </a:xfrm>
          <a:prstGeom prst="rect">
            <a:avLst/>
          </a:prstGeom>
        </p:spPr>
      </p:pic>
      <p:sp>
        <p:nvSpPr>
          <p:cNvPr id="8" name="Slide Number Placeholder 7">
            <a:extLst>
              <a:ext uri="{FF2B5EF4-FFF2-40B4-BE49-F238E27FC236}">
                <a16:creationId xmlns:a16="http://schemas.microsoft.com/office/drawing/2014/main" id="{33B8A3FF-79FE-47EA-9533-B4ABB6748D29}"/>
              </a:ext>
            </a:extLst>
          </p:cNvPr>
          <p:cNvSpPr txBox="1">
            <a:spLocks/>
          </p:cNvSpPr>
          <p:nvPr/>
        </p:nvSpPr>
        <p:spPr>
          <a:xfrm>
            <a:off x="0" y="6366687"/>
            <a:ext cx="685800" cy="476250"/>
          </a:xfrm>
          <a:prstGeom prst="rect">
            <a:avLst/>
          </a:prstGeom>
        </p:spPr>
        <p:txBody>
          <a:bodyPr/>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lgn="ctr">
              <a:defRPr/>
            </a:pPr>
            <a:fld id="{843CCB1A-5FAC-44C2-A958-39EC00897567}" type="slidenum">
              <a:rPr lang="en-US" smtClean="0"/>
              <a:pPr algn="ctr">
                <a:defRPr/>
              </a:pPr>
              <a:t>6</a:t>
            </a:fld>
            <a:endParaRPr lang="en-US" dirty="0"/>
          </a:p>
        </p:txBody>
      </p:sp>
    </p:spTree>
    <p:extLst>
      <p:ext uri="{BB962C8B-B14F-4D97-AF65-F5344CB8AC3E}">
        <p14:creationId xmlns:p14="http://schemas.microsoft.com/office/powerpoint/2010/main" val="112527195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body" idx="1"/>
          </p:nvPr>
        </p:nvSpPr>
        <p:spPr>
          <a:xfrm>
            <a:off x="457200" y="1371600"/>
            <a:ext cx="8496300" cy="4644081"/>
          </a:xfrm>
        </p:spPr>
        <p:txBody>
          <a:bodyPr/>
          <a:lstStyle/>
          <a:p>
            <a:pPr>
              <a:spcBef>
                <a:spcPts val="1200"/>
              </a:spcBef>
            </a:pPr>
            <a:r>
              <a:rPr lang="en-US" sz="2000" dirty="0">
                <a:latin typeface="Calibri" panose="020F0502020204030204" pitchFamily="34" charset="0"/>
              </a:rPr>
              <a:t>Part 1: nTIDE Report … “The Numbers”</a:t>
            </a:r>
          </a:p>
          <a:p>
            <a:pPr lvl="1">
              <a:spcBef>
                <a:spcPts val="800"/>
              </a:spcBef>
            </a:pPr>
            <a:r>
              <a:rPr lang="en-US" sz="2000" dirty="0">
                <a:latin typeface="Calibri" panose="020F0502020204030204" pitchFamily="34" charset="0"/>
              </a:rPr>
              <a:t>John O’Neill, Kessler Foundation</a:t>
            </a:r>
          </a:p>
          <a:p>
            <a:pPr lvl="1">
              <a:spcBef>
                <a:spcPts val="800"/>
              </a:spcBef>
            </a:pPr>
            <a:r>
              <a:rPr lang="en-US" sz="2000" dirty="0">
                <a:latin typeface="Calibri" panose="020F0502020204030204" pitchFamily="34" charset="0"/>
              </a:rPr>
              <a:t>Megan Henly, University of New Hampshire</a:t>
            </a:r>
          </a:p>
          <a:p>
            <a:r>
              <a:rPr lang="en-US" sz="2000" dirty="0">
                <a:latin typeface="Calibri" panose="020F0502020204030204" pitchFamily="34" charset="0"/>
              </a:rPr>
              <a:t>Part 2: nTIDE News</a:t>
            </a:r>
          </a:p>
          <a:p>
            <a:pPr lvl="1"/>
            <a:r>
              <a:rPr lang="en-US" sz="2000" dirty="0">
                <a:latin typeface="Calibri" panose="020F0502020204030204" pitchFamily="34" charset="0"/>
              </a:rPr>
              <a:t>Denise Rozell, </a:t>
            </a:r>
            <a:r>
              <a:rPr lang="en-US" sz="2000" dirty="0">
                <a:solidFill>
                  <a:srgbClr val="000000"/>
                </a:solidFill>
                <a:latin typeface="Calibri"/>
                <a:cs typeface="Calibri"/>
              </a:rPr>
              <a:t>Association of University Centers on Disabilities (AUCD</a:t>
            </a:r>
            <a:r>
              <a:rPr lang="en-US" sz="2000" dirty="0">
                <a:latin typeface="Calibri"/>
                <a:cs typeface="Calibri"/>
              </a:rPr>
              <a:t>)</a:t>
            </a:r>
            <a:endParaRPr lang="en-US" sz="2000" dirty="0">
              <a:latin typeface="Calibri" panose="020F0502020204030204" pitchFamily="34" charset="0"/>
            </a:endParaRPr>
          </a:p>
          <a:p>
            <a:pPr>
              <a:spcBef>
                <a:spcPts val="1200"/>
              </a:spcBef>
            </a:pPr>
            <a:r>
              <a:rPr lang="en-US" sz="2000" dirty="0">
                <a:latin typeface="Calibri" panose="020F0502020204030204" pitchFamily="34" charset="0"/>
              </a:rPr>
              <a:t>Part 3: Guest Speakers</a:t>
            </a:r>
          </a:p>
          <a:p>
            <a:pPr lvl="1">
              <a:spcBef>
                <a:spcPts val="1200"/>
              </a:spcBef>
            </a:pPr>
            <a:r>
              <a:rPr lang="en-US" sz="2300" dirty="0">
                <a:latin typeface="Calibri" panose="020F0502020204030204" pitchFamily="34" charset="0"/>
              </a:rPr>
              <a:t>Richard Petty, National Center for Aging &amp; Disability, UT McGovern Medical School</a:t>
            </a:r>
          </a:p>
          <a:p>
            <a:pPr lvl="1">
              <a:spcBef>
                <a:spcPts val="1200"/>
              </a:spcBef>
            </a:pPr>
            <a:r>
              <a:rPr lang="en-US" sz="2300" dirty="0">
                <a:latin typeface="Calibri" panose="020F0502020204030204" pitchFamily="34" charset="0"/>
              </a:rPr>
              <a:t>Seth Hoderewski &amp; Joe Michener, Lehigh Valley Center for Independent Living</a:t>
            </a:r>
          </a:p>
          <a:p>
            <a:r>
              <a:rPr lang="en-US" sz="2000" dirty="0">
                <a:latin typeface="Calibri" panose="020F0502020204030204" pitchFamily="34" charset="0"/>
              </a:rPr>
              <a:t>Part 4: Q&amp;A … for Parts 1-3</a:t>
            </a:r>
          </a:p>
        </p:txBody>
      </p:sp>
      <p:sp>
        <p:nvSpPr>
          <p:cNvPr id="3075" name="Text Box 12"/>
          <p:cNvSpPr txBox="1">
            <a:spLocks noGrp="1" noChangeArrowheads="1"/>
          </p:cNvSpPr>
          <p:nvPr>
            <p:ph type="title"/>
          </p:nvPr>
        </p:nvSpPr>
        <p:spPr bwMode="auto">
          <a:xfrm>
            <a:off x="8467" y="685800"/>
            <a:ext cx="9144000" cy="838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sz="3600" b="1" u="sng" dirty="0">
                <a:solidFill>
                  <a:schemeClr val="tx1"/>
                </a:solidFill>
                <a:latin typeface="Calibri" panose="020F0502020204030204" pitchFamily="34" charset="0"/>
              </a:rPr>
              <a:t>Today’s Program</a:t>
            </a:r>
          </a:p>
        </p:txBody>
      </p:sp>
      <p:sp>
        <p:nvSpPr>
          <p:cNvPr id="3076" name="Rectangle 14"/>
          <p:cNvSpPr>
            <a:spLocks noChangeArrowheads="1"/>
          </p:cNvSpPr>
          <p:nvPr/>
        </p:nvSpPr>
        <p:spPr bwMode="auto">
          <a:xfrm>
            <a:off x="0" y="0"/>
            <a:ext cx="9144000" cy="609600"/>
          </a:xfrm>
          <a:prstGeom prst="rect">
            <a:avLst/>
          </a:prstGeom>
          <a:solidFill>
            <a:srgbClr val="00008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10" name="TextBox 9"/>
          <p:cNvSpPr txBox="1"/>
          <p:nvPr/>
        </p:nvSpPr>
        <p:spPr>
          <a:xfrm>
            <a:off x="268288" y="152400"/>
            <a:ext cx="2212975" cy="338554"/>
          </a:xfrm>
          <a:prstGeom prst="rect">
            <a:avLst/>
          </a:prstGeom>
          <a:noFill/>
        </p:spPr>
        <p:txBody>
          <a:bodyPr wrap="square" rtlCol="0">
            <a:spAutoFit/>
          </a:bodyPr>
          <a:lstStyle/>
          <a:p>
            <a:r>
              <a:rPr lang="en-US" sz="1600" b="1" i="1" dirty="0">
                <a:solidFill>
                  <a:schemeClr val="bg1"/>
                </a:solidFill>
              </a:rPr>
              <a:t>#</a:t>
            </a:r>
            <a:r>
              <a:rPr lang="en-US" sz="1600" b="1" i="1" dirty="0" err="1">
                <a:solidFill>
                  <a:schemeClr val="bg1"/>
                </a:solidFill>
              </a:rPr>
              <a:t>nTIDELearn</a:t>
            </a:r>
            <a:endParaRPr lang="en-US" sz="1600" b="1" i="1" dirty="0">
              <a:solidFill>
                <a:schemeClr val="bg1"/>
              </a:solidFill>
            </a:endParaRPr>
          </a:p>
        </p:txBody>
      </p:sp>
      <p:pic>
        <p:nvPicPr>
          <p:cNvPr id="11" name="Picture 10"/>
          <p:cNvPicPr>
            <a:picLocks noChangeAspect="1"/>
          </p:cNvPicPr>
          <p:nvPr/>
        </p:nvPicPr>
        <p:blipFill>
          <a:blip r:embed="rId3"/>
          <a:stretch>
            <a:fillRect/>
          </a:stretch>
        </p:blipFill>
        <p:spPr>
          <a:xfrm>
            <a:off x="8149266" y="80364"/>
            <a:ext cx="952549" cy="482625"/>
          </a:xfrm>
          <a:prstGeom prst="rect">
            <a:avLst/>
          </a:prstGeom>
        </p:spPr>
      </p:pic>
      <p:sp>
        <p:nvSpPr>
          <p:cNvPr id="8" name="Slide Number Placeholder 7">
            <a:extLst>
              <a:ext uri="{FF2B5EF4-FFF2-40B4-BE49-F238E27FC236}">
                <a16:creationId xmlns:a16="http://schemas.microsoft.com/office/drawing/2014/main" id="{C0F25625-67D7-44B9-BEBF-201214AED048}"/>
              </a:ext>
            </a:extLst>
          </p:cNvPr>
          <p:cNvSpPr txBox="1">
            <a:spLocks/>
          </p:cNvSpPr>
          <p:nvPr/>
        </p:nvSpPr>
        <p:spPr>
          <a:xfrm>
            <a:off x="0" y="6366687"/>
            <a:ext cx="685800" cy="476250"/>
          </a:xfrm>
          <a:prstGeom prst="rect">
            <a:avLst/>
          </a:prstGeom>
        </p:spPr>
        <p:txBody>
          <a:bodyPr/>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lgn="ctr">
              <a:defRPr/>
            </a:pPr>
            <a:fld id="{843CCB1A-5FAC-44C2-A958-39EC00897567}" type="slidenum">
              <a:rPr lang="en-US" smtClean="0"/>
              <a:pPr algn="ctr">
                <a:defRPr/>
              </a:pPr>
              <a:t>7</a:t>
            </a:fld>
            <a:endParaRPr lang="en-US" dirty="0"/>
          </a:p>
        </p:txBody>
      </p:sp>
    </p:spTree>
    <p:extLst>
      <p:ext uri="{BB962C8B-B14F-4D97-AF65-F5344CB8AC3E}">
        <p14:creationId xmlns:p14="http://schemas.microsoft.com/office/powerpoint/2010/main" val="106890627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Text Box 12"/>
          <p:cNvSpPr txBox="1">
            <a:spLocks noGrp="1" noChangeArrowheads="1"/>
          </p:cNvSpPr>
          <p:nvPr>
            <p:ph type="title"/>
          </p:nvPr>
        </p:nvSpPr>
        <p:spPr bwMode="auto">
          <a:xfrm>
            <a:off x="-533400" y="1752600"/>
            <a:ext cx="10058400" cy="838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US" sz="5400" b="1" u="sng" dirty="0">
                <a:solidFill>
                  <a:schemeClr val="tx1"/>
                </a:solidFill>
                <a:latin typeface="Calibri" panose="020F0502020204030204" pitchFamily="34" charset="0"/>
              </a:rPr>
              <a:t>Part 1</a:t>
            </a:r>
            <a:br>
              <a:rPr lang="en-US" sz="5400" b="1" dirty="0">
                <a:solidFill>
                  <a:schemeClr val="tx1"/>
                </a:solidFill>
                <a:latin typeface="Calibri" panose="020F0502020204030204" pitchFamily="34" charset="0"/>
              </a:rPr>
            </a:br>
            <a:r>
              <a:rPr lang="en-US" sz="5400" b="1" dirty="0">
                <a:solidFill>
                  <a:schemeClr val="tx1"/>
                </a:solidFill>
                <a:latin typeface="Calibri" panose="020F0502020204030204" pitchFamily="34" charset="0"/>
              </a:rPr>
              <a:t>The nTIDE Report</a:t>
            </a:r>
            <a:br>
              <a:rPr lang="en-US" sz="1200" b="1" u="sng" dirty="0">
                <a:solidFill>
                  <a:schemeClr val="tx1"/>
                </a:solidFill>
                <a:latin typeface="Calibri" panose="020F0502020204030204" pitchFamily="34" charset="0"/>
              </a:rPr>
            </a:br>
            <a:br>
              <a:rPr lang="en-US" sz="1200" b="1" u="sng" dirty="0">
                <a:solidFill>
                  <a:schemeClr val="tx1"/>
                </a:solidFill>
                <a:latin typeface="Calibri" panose="020F0502020204030204" pitchFamily="34" charset="0"/>
              </a:rPr>
            </a:br>
            <a:br>
              <a:rPr lang="en-US" sz="1200" b="1" u="sng" dirty="0">
                <a:solidFill>
                  <a:schemeClr val="tx1"/>
                </a:solidFill>
                <a:latin typeface="Calibri" panose="020F0502020204030204" pitchFamily="34" charset="0"/>
              </a:rPr>
            </a:br>
            <a:r>
              <a:rPr lang="en-US" sz="3600" dirty="0">
                <a:solidFill>
                  <a:schemeClr val="tx1"/>
                </a:solidFill>
                <a:latin typeface="Calibri" panose="020F0502020204030204" pitchFamily="34" charset="0"/>
              </a:rPr>
              <a:t>John O’Neill</a:t>
            </a:r>
            <a:br>
              <a:rPr lang="en-US" sz="3200" dirty="0">
                <a:solidFill>
                  <a:schemeClr val="tx1"/>
                </a:solidFill>
                <a:latin typeface="Calibri" panose="020F0502020204030204" pitchFamily="34" charset="0"/>
              </a:rPr>
            </a:br>
            <a:r>
              <a:rPr lang="en-US" sz="2800" dirty="0">
                <a:solidFill>
                  <a:schemeClr val="tx1"/>
                </a:solidFill>
                <a:latin typeface="Calibri" panose="020F0502020204030204" pitchFamily="34" charset="0"/>
              </a:rPr>
              <a:t>Kessler Foundation</a:t>
            </a:r>
          </a:p>
        </p:txBody>
      </p:sp>
      <p:sp>
        <p:nvSpPr>
          <p:cNvPr id="3076" name="Rectangle 14"/>
          <p:cNvSpPr>
            <a:spLocks noChangeArrowheads="1"/>
          </p:cNvSpPr>
          <p:nvPr/>
        </p:nvSpPr>
        <p:spPr bwMode="auto">
          <a:xfrm>
            <a:off x="0" y="0"/>
            <a:ext cx="9144000" cy="609600"/>
          </a:xfrm>
          <a:prstGeom prst="rect">
            <a:avLst/>
          </a:prstGeom>
          <a:solidFill>
            <a:srgbClr val="00008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10" name="TextBox 9"/>
          <p:cNvSpPr txBox="1"/>
          <p:nvPr/>
        </p:nvSpPr>
        <p:spPr>
          <a:xfrm>
            <a:off x="268288" y="152400"/>
            <a:ext cx="2212975" cy="338554"/>
          </a:xfrm>
          <a:prstGeom prst="rect">
            <a:avLst/>
          </a:prstGeom>
          <a:noFill/>
        </p:spPr>
        <p:txBody>
          <a:bodyPr wrap="square" rtlCol="0">
            <a:spAutoFit/>
          </a:bodyPr>
          <a:lstStyle/>
          <a:p>
            <a:r>
              <a:rPr lang="en-US" sz="1600" b="1" i="1" dirty="0">
                <a:solidFill>
                  <a:schemeClr val="bg1"/>
                </a:solidFill>
              </a:rPr>
              <a:t>#</a:t>
            </a:r>
            <a:r>
              <a:rPr lang="en-US" sz="1600" b="1" i="1" dirty="0" err="1">
                <a:solidFill>
                  <a:schemeClr val="bg1"/>
                </a:solidFill>
              </a:rPr>
              <a:t>nTIDELearn</a:t>
            </a:r>
            <a:endParaRPr lang="en-US" sz="1600" b="1" i="1" dirty="0">
              <a:solidFill>
                <a:schemeClr val="bg1"/>
              </a:solidFill>
            </a:endParaRPr>
          </a:p>
        </p:txBody>
      </p:sp>
      <p:pic>
        <p:nvPicPr>
          <p:cNvPr id="11" name="Picture 10"/>
          <p:cNvPicPr>
            <a:picLocks noChangeAspect="1"/>
          </p:cNvPicPr>
          <p:nvPr/>
        </p:nvPicPr>
        <p:blipFill>
          <a:blip r:embed="rId3"/>
          <a:stretch>
            <a:fillRect/>
          </a:stretch>
        </p:blipFill>
        <p:spPr>
          <a:xfrm>
            <a:off x="8149266" y="80364"/>
            <a:ext cx="952549" cy="482625"/>
          </a:xfrm>
          <a:prstGeom prst="rect">
            <a:avLst/>
          </a:prstGeom>
        </p:spPr>
      </p:pic>
      <p:sp>
        <p:nvSpPr>
          <p:cNvPr id="7" name="Slide Number Placeholder 7">
            <a:extLst>
              <a:ext uri="{FF2B5EF4-FFF2-40B4-BE49-F238E27FC236}">
                <a16:creationId xmlns:a16="http://schemas.microsoft.com/office/drawing/2014/main" id="{D031A8FD-51BB-4C84-B780-C6F1316E4602}"/>
              </a:ext>
            </a:extLst>
          </p:cNvPr>
          <p:cNvSpPr txBox="1">
            <a:spLocks/>
          </p:cNvSpPr>
          <p:nvPr/>
        </p:nvSpPr>
        <p:spPr>
          <a:xfrm>
            <a:off x="0" y="6366687"/>
            <a:ext cx="685800" cy="476250"/>
          </a:xfrm>
          <a:prstGeom prst="rect">
            <a:avLst/>
          </a:prstGeom>
        </p:spPr>
        <p:txBody>
          <a:bodyPr/>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lgn="ctr">
              <a:defRPr/>
            </a:pPr>
            <a:fld id="{843CCB1A-5FAC-44C2-A958-39EC00897567}" type="slidenum">
              <a:rPr lang="en-US" smtClean="0"/>
              <a:pPr algn="ctr">
                <a:defRPr/>
              </a:pPr>
              <a:t>8</a:t>
            </a:fld>
            <a:endParaRPr lang="en-US" dirty="0"/>
          </a:p>
        </p:txBody>
      </p:sp>
    </p:spTree>
    <p:extLst>
      <p:ext uri="{BB962C8B-B14F-4D97-AF65-F5344CB8AC3E}">
        <p14:creationId xmlns:p14="http://schemas.microsoft.com/office/powerpoint/2010/main" val="14851529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body" idx="1"/>
          </p:nvPr>
        </p:nvSpPr>
        <p:spPr>
          <a:xfrm>
            <a:off x="419100" y="1676400"/>
            <a:ext cx="8496300" cy="2897188"/>
          </a:xfrm>
        </p:spPr>
        <p:txBody>
          <a:bodyPr/>
          <a:lstStyle/>
          <a:p>
            <a:pPr>
              <a:spcBef>
                <a:spcPts val="1200"/>
              </a:spcBef>
            </a:pPr>
            <a:r>
              <a:rPr lang="en-US" dirty="0">
                <a:latin typeface="Calibri" panose="020F0502020204030204" pitchFamily="34" charset="0"/>
              </a:rPr>
              <a:t>The monthly </a:t>
            </a:r>
            <a:r>
              <a:rPr lang="en-US" u="sng" dirty="0">
                <a:latin typeface="Calibri" panose="020F0502020204030204" pitchFamily="34" charset="0"/>
              </a:rPr>
              <a:t>nTIDE Report</a:t>
            </a:r>
            <a:r>
              <a:rPr lang="en-US" dirty="0">
                <a:latin typeface="Calibri" panose="020F0502020204030204" pitchFamily="34" charset="0"/>
              </a:rPr>
              <a:t> is a press release and infographic, looking at the latest employment statistics.</a:t>
            </a:r>
          </a:p>
          <a:p>
            <a:pPr>
              <a:spcBef>
                <a:spcPts val="1800"/>
              </a:spcBef>
            </a:pPr>
            <a:r>
              <a:rPr lang="en-US" dirty="0">
                <a:latin typeface="Calibri" panose="020F0502020204030204" pitchFamily="34" charset="0"/>
              </a:rPr>
              <a:t>Uses data from the “jobs report” released by the U.S. Bureau of Labor Statistics, on the 1</a:t>
            </a:r>
            <a:r>
              <a:rPr lang="en-US" baseline="30000" dirty="0">
                <a:latin typeface="Calibri" panose="020F0502020204030204" pitchFamily="34" charset="0"/>
              </a:rPr>
              <a:t>st</a:t>
            </a:r>
            <a:r>
              <a:rPr lang="en-US" dirty="0">
                <a:latin typeface="Calibri" panose="020F0502020204030204" pitchFamily="34" charset="0"/>
              </a:rPr>
              <a:t> Friday of each month.</a:t>
            </a:r>
          </a:p>
        </p:txBody>
      </p:sp>
      <p:sp>
        <p:nvSpPr>
          <p:cNvPr id="3075" name="Text Box 12"/>
          <p:cNvSpPr txBox="1">
            <a:spLocks noGrp="1" noChangeArrowheads="1"/>
          </p:cNvSpPr>
          <p:nvPr>
            <p:ph type="title"/>
          </p:nvPr>
        </p:nvSpPr>
        <p:spPr bwMode="auto">
          <a:xfrm>
            <a:off x="0" y="685800"/>
            <a:ext cx="9144000" cy="838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US" sz="3600" b="1" u="sng" dirty="0">
                <a:solidFill>
                  <a:schemeClr val="tx1"/>
                </a:solidFill>
                <a:latin typeface="Calibri" panose="020F0502020204030204" pitchFamily="34" charset="0"/>
              </a:rPr>
              <a:t>The Monthly nTIDE Report</a:t>
            </a:r>
          </a:p>
        </p:txBody>
      </p:sp>
      <p:sp>
        <p:nvSpPr>
          <p:cNvPr id="3076" name="Rectangle 14"/>
          <p:cNvSpPr>
            <a:spLocks noChangeArrowheads="1"/>
          </p:cNvSpPr>
          <p:nvPr/>
        </p:nvSpPr>
        <p:spPr bwMode="auto">
          <a:xfrm>
            <a:off x="0" y="0"/>
            <a:ext cx="9144000" cy="609600"/>
          </a:xfrm>
          <a:prstGeom prst="rect">
            <a:avLst/>
          </a:prstGeom>
          <a:solidFill>
            <a:srgbClr val="00008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12" name="TextBox 11"/>
          <p:cNvSpPr txBox="1"/>
          <p:nvPr/>
        </p:nvSpPr>
        <p:spPr>
          <a:xfrm>
            <a:off x="268288" y="152400"/>
            <a:ext cx="2212975" cy="338554"/>
          </a:xfrm>
          <a:prstGeom prst="rect">
            <a:avLst/>
          </a:prstGeom>
          <a:noFill/>
        </p:spPr>
        <p:txBody>
          <a:bodyPr wrap="square" rtlCol="0">
            <a:spAutoFit/>
          </a:bodyPr>
          <a:lstStyle/>
          <a:p>
            <a:r>
              <a:rPr lang="en-US" sz="1600" b="1" i="1" dirty="0">
                <a:solidFill>
                  <a:schemeClr val="bg1"/>
                </a:solidFill>
              </a:rPr>
              <a:t>#</a:t>
            </a:r>
            <a:r>
              <a:rPr lang="en-US" sz="1600" b="1" i="1" dirty="0" err="1">
                <a:solidFill>
                  <a:schemeClr val="bg1"/>
                </a:solidFill>
              </a:rPr>
              <a:t>nTIDELearn</a:t>
            </a:r>
            <a:endParaRPr lang="en-US" sz="1600" b="1" i="1" dirty="0">
              <a:solidFill>
                <a:schemeClr val="bg1"/>
              </a:solidFill>
            </a:endParaRPr>
          </a:p>
        </p:txBody>
      </p:sp>
      <p:pic>
        <p:nvPicPr>
          <p:cNvPr id="11" name="Picture 10"/>
          <p:cNvPicPr>
            <a:picLocks noChangeAspect="1"/>
          </p:cNvPicPr>
          <p:nvPr/>
        </p:nvPicPr>
        <p:blipFill>
          <a:blip r:embed="rId3"/>
          <a:stretch>
            <a:fillRect/>
          </a:stretch>
        </p:blipFill>
        <p:spPr>
          <a:xfrm>
            <a:off x="8149266" y="80364"/>
            <a:ext cx="952549" cy="482625"/>
          </a:xfrm>
          <a:prstGeom prst="rect">
            <a:avLst/>
          </a:prstGeom>
        </p:spPr>
      </p:pic>
      <p:sp>
        <p:nvSpPr>
          <p:cNvPr id="8" name="Slide Number Placeholder 7">
            <a:extLst>
              <a:ext uri="{FF2B5EF4-FFF2-40B4-BE49-F238E27FC236}">
                <a16:creationId xmlns:a16="http://schemas.microsoft.com/office/drawing/2014/main" id="{7996137E-9637-438C-9788-F5518DE22534}"/>
              </a:ext>
            </a:extLst>
          </p:cNvPr>
          <p:cNvSpPr txBox="1">
            <a:spLocks/>
          </p:cNvSpPr>
          <p:nvPr/>
        </p:nvSpPr>
        <p:spPr>
          <a:xfrm>
            <a:off x="0" y="6366687"/>
            <a:ext cx="685800" cy="476250"/>
          </a:xfrm>
          <a:prstGeom prst="rect">
            <a:avLst/>
          </a:prstGeom>
        </p:spPr>
        <p:txBody>
          <a:bodyPr/>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lgn="ctr">
              <a:defRPr/>
            </a:pPr>
            <a:fld id="{843CCB1A-5FAC-44C2-A958-39EC00897567}" type="slidenum">
              <a:rPr lang="en-US" smtClean="0"/>
              <a:pPr algn="ctr">
                <a:defRPr/>
              </a:pPr>
              <a:t>9</a:t>
            </a:fld>
            <a:endParaRPr lang="en-US" dirty="0"/>
          </a:p>
        </p:txBody>
      </p:sp>
    </p:spTree>
    <p:extLst>
      <p:ext uri="{BB962C8B-B14F-4D97-AF65-F5344CB8AC3E}">
        <p14:creationId xmlns:p14="http://schemas.microsoft.com/office/powerpoint/2010/main" val="189747077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theme/theme1.xml><?xml version="1.0" encoding="utf-8"?>
<a:theme xmlns:a="http://schemas.openxmlformats.org/drawingml/2006/main" name="Houtenville_2014 compendium (4)">
  <a:themeElements>
    <a:clrScheme name="experimental3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experimental3">
      <a:majorFont>
        <a:latin typeface="Arial"/>
        <a:ea typeface=""/>
        <a:cs typeface=""/>
      </a:majorFont>
      <a:minorFont>
        <a:latin typeface="Arial"/>
        <a:ea typeface=""/>
        <a:cs typeface=""/>
      </a:minorFont>
    </a:fontScheme>
    <a:fmtScheme name="Solstice">
      <a:fillStyleLst>
        <a:solidFill>
          <a:schemeClr val="phClr"/>
        </a:solidFill>
        <a:gradFill rotWithShape="1">
          <a:gsLst>
            <a:gs pos="0">
              <a:schemeClr val="phClr">
                <a:tint val="35000"/>
                <a:satMod val="253000"/>
              </a:schemeClr>
            </a:gs>
            <a:gs pos="50000">
              <a:schemeClr val="phClr">
                <a:tint val="42000"/>
                <a:satMod val="255000"/>
              </a:schemeClr>
            </a:gs>
            <a:gs pos="97000">
              <a:schemeClr val="phClr">
                <a:tint val="53000"/>
                <a:satMod val="260000"/>
              </a:schemeClr>
            </a:gs>
            <a:gs pos="100000">
              <a:schemeClr val="phClr">
                <a:tint val="56000"/>
                <a:satMod val="275000"/>
              </a:schemeClr>
            </a:gs>
          </a:gsLst>
          <a:path path="circle">
            <a:fillToRect l="50000" t="50000" r="50000" b="50000"/>
          </a:path>
        </a:gradFill>
        <a:gradFill rotWithShape="1">
          <a:gsLst>
            <a:gs pos="0">
              <a:schemeClr val="phClr">
                <a:tint val="92000"/>
                <a:satMod val="170000"/>
              </a:schemeClr>
            </a:gs>
            <a:gs pos="15000">
              <a:schemeClr val="phClr">
                <a:tint val="92000"/>
                <a:shade val="99000"/>
                <a:satMod val="170000"/>
              </a:schemeClr>
            </a:gs>
            <a:gs pos="62000">
              <a:schemeClr val="phClr">
                <a:tint val="96000"/>
                <a:shade val="80000"/>
                <a:satMod val="170000"/>
              </a:schemeClr>
            </a:gs>
            <a:gs pos="97000">
              <a:schemeClr val="phClr">
                <a:tint val="98000"/>
                <a:shade val="63000"/>
                <a:satMod val="170000"/>
              </a:schemeClr>
            </a:gs>
            <a:gs pos="100000">
              <a:schemeClr val="phClr">
                <a:shade val="62000"/>
                <a:satMod val="170000"/>
              </a:schemeClr>
            </a:gs>
          </a:gsLst>
          <a:path path="circle">
            <a:fillToRect l="50000" t="50000" r="50000" b="50000"/>
          </a:path>
        </a:gradFill>
      </a:fillStyleLst>
      <a:lnStyleLst>
        <a:ln w="9525" cap="flat" cmpd="sng" algn="ctr">
          <a:solidFill>
            <a:schemeClr val="phClr"/>
          </a:solidFill>
          <a:prstDash val="solid"/>
        </a:ln>
        <a:ln w="254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5400000" rotWithShape="0">
              <a:srgbClr val="000000">
                <a:alpha val="43137"/>
              </a:srgbClr>
            </a:outerShdw>
          </a:effectLst>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phClr">
                <a:shade val="80000"/>
              </a:schemeClr>
            </a:contourClr>
          </a:sp3d>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ph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xperimental3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experimental3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experimental3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experimental3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experimental3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experimental3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experimental3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experimental3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experimental3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experimental3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experimental3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experimental3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1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1_Houtenville_2014 compendium (4)">
  <a:themeElements>
    <a:clrScheme name="experimental3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experimental3">
      <a:majorFont>
        <a:latin typeface="Arial"/>
        <a:ea typeface=""/>
        <a:cs typeface=""/>
      </a:majorFont>
      <a:minorFont>
        <a:latin typeface="Arial"/>
        <a:ea typeface=""/>
        <a:cs typeface=""/>
      </a:minorFont>
    </a:fontScheme>
    <a:fmtScheme name="Solstice">
      <a:fillStyleLst>
        <a:solidFill>
          <a:schemeClr val="phClr"/>
        </a:solidFill>
        <a:gradFill rotWithShape="1">
          <a:gsLst>
            <a:gs pos="0">
              <a:schemeClr val="phClr">
                <a:tint val="35000"/>
                <a:satMod val="253000"/>
              </a:schemeClr>
            </a:gs>
            <a:gs pos="50000">
              <a:schemeClr val="phClr">
                <a:tint val="42000"/>
                <a:satMod val="255000"/>
              </a:schemeClr>
            </a:gs>
            <a:gs pos="97000">
              <a:schemeClr val="phClr">
                <a:tint val="53000"/>
                <a:satMod val="260000"/>
              </a:schemeClr>
            </a:gs>
            <a:gs pos="100000">
              <a:schemeClr val="phClr">
                <a:tint val="56000"/>
                <a:satMod val="275000"/>
              </a:schemeClr>
            </a:gs>
          </a:gsLst>
          <a:path path="circle">
            <a:fillToRect l="50000" t="50000" r="50000" b="50000"/>
          </a:path>
        </a:gradFill>
        <a:gradFill rotWithShape="1">
          <a:gsLst>
            <a:gs pos="0">
              <a:schemeClr val="phClr">
                <a:tint val="92000"/>
                <a:satMod val="170000"/>
              </a:schemeClr>
            </a:gs>
            <a:gs pos="15000">
              <a:schemeClr val="phClr">
                <a:tint val="92000"/>
                <a:shade val="99000"/>
                <a:satMod val="170000"/>
              </a:schemeClr>
            </a:gs>
            <a:gs pos="62000">
              <a:schemeClr val="phClr">
                <a:tint val="96000"/>
                <a:shade val="80000"/>
                <a:satMod val="170000"/>
              </a:schemeClr>
            </a:gs>
            <a:gs pos="97000">
              <a:schemeClr val="phClr">
                <a:tint val="98000"/>
                <a:shade val="63000"/>
                <a:satMod val="170000"/>
              </a:schemeClr>
            </a:gs>
            <a:gs pos="100000">
              <a:schemeClr val="phClr">
                <a:shade val="62000"/>
                <a:satMod val="170000"/>
              </a:schemeClr>
            </a:gs>
          </a:gsLst>
          <a:path path="circle">
            <a:fillToRect l="50000" t="50000" r="50000" b="50000"/>
          </a:path>
        </a:gradFill>
      </a:fillStyleLst>
      <a:lnStyleLst>
        <a:ln w="9525" cap="flat" cmpd="sng" algn="ctr">
          <a:solidFill>
            <a:schemeClr val="phClr"/>
          </a:solidFill>
          <a:prstDash val="solid"/>
        </a:ln>
        <a:ln w="254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5400000" rotWithShape="0">
              <a:srgbClr val="000000">
                <a:alpha val="43137"/>
              </a:srgbClr>
            </a:outerShdw>
          </a:effectLst>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phClr">
                <a:shade val="80000"/>
              </a:schemeClr>
            </a:contourClr>
          </a:sp3d>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ph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xperimental3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experimental3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experimental3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experimental3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experimental3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experimental3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experimental3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experimental3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experimental3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experimental3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experimental3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experimental3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Houtenville_2014 compendium (4)</Template>
  <TotalTime>8965</TotalTime>
  <Words>2049</Words>
  <Application>Microsoft Office PowerPoint</Application>
  <PresentationFormat>On-screen Show (4:3)</PresentationFormat>
  <Paragraphs>265</Paragraphs>
  <Slides>31</Slides>
  <Notes>31</Notes>
  <HiddenSlides>0</HiddenSlides>
  <MMClips>4</MMClips>
  <ScaleCrop>false</ScaleCrop>
  <HeadingPairs>
    <vt:vector size="6" baseType="variant">
      <vt:variant>
        <vt:lpstr>Fonts Used</vt:lpstr>
      </vt:variant>
      <vt:variant>
        <vt:i4>3</vt:i4>
      </vt:variant>
      <vt:variant>
        <vt:lpstr>Theme</vt:lpstr>
      </vt:variant>
      <vt:variant>
        <vt:i4>5</vt:i4>
      </vt:variant>
      <vt:variant>
        <vt:lpstr>Slide Titles</vt:lpstr>
      </vt:variant>
      <vt:variant>
        <vt:i4>31</vt:i4>
      </vt:variant>
    </vt:vector>
  </HeadingPairs>
  <TitlesOfParts>
    <vt:vector size="39" baseType="lpstr">
      <vt:lpstr>Arial</vt:lpstr>
      <vt:lpstr>Calibri</vt:lpstr>
      <vt:lpstr>Calibri Light</vt:lpstr>
      <vt:lpstr>Houtenville_2014 compendium (4)</vt:lpstr>
      <vt:lpstr>1_Office Theme</vt:lpstr>
      <vt:lpstr>Custom Design</vt:lpstr>
      <vt:lpstr>1_Custom Design</vt:lpstr>
      <vt:lpstr>1_Houtenville_2014 compendium (4)</vt:lpstr>
      <vt:lpstr>PowerPoint Presentation</vt:lpstr>
      <vt:lpstr>PowerPoint Presentation</vt:lpstr>
      <vt:lpstr>Up Front Matters</vt:lpstr>
      <vt:lpstr>Up Front Matters</vt:lpstr>
      <vt:lpstr>Welcome  John O’Neill Kessler Foundation</vt:lpstr>
      <vt:lpstr>Welcome</vt:lpstr>
      <vt:lpstr>Today’s Program</vt:lpstr>
      <vt:lpstr>Part 1 The nTIDE Report   John O’Neill Kessler Foundation</vt:lpstr>
      <vt:lpstr>The Monthly nTIDE Report</vt:lpstr>
      <vt:lpstr>Source of the Data</vt:lpstr>
      <vt:lpstr>The Numbers  Megan Henly University of New Hampshire</vt:lpstr>
      <vt:lpstr>Employment-to-Population Ratio</vt:lpstr>
      <vt:lpstr>Labor Force Participation Rate</vt:lpstr>
      <vt:lpstr>Employment-to-Population Ratio</vt:lpstr>
      <vt:lpstr>Employment-to-Population Ratio</vt:lpstr>
      <vt:lpstr>    </vt:lpstr>
      <vt:lpstr>Federal Policy Update</vt:lpstr>
      <vt:lpstr>Informed Decision Making: Think Work</vt:lpstr>
      <vt:lpstr>Pre-Employment Transition Services </vt:lpstr>
      <vt:lpstr>ODEP -- Apprenticeship </vt:lpstr>
      <vt:lpstr>Addressing the Data Gap in Disability Employment</vt:lpstr>
      <vt:lpstr>Innovative Approaches to Encouraging Self-Identification  of Disability</vt:lpstr>
      <vt:lpstr>Disability and Employer Diversity Strategies</vt:lpstr>
      <vt:lpstr>Poor physical health: A major barrier to employment among individuals with serious mental illness </vt:lpstr>
      <vt:lpstr>SSI Youth Solutions</vt:lpstr>
      <vt:lpstr>Webinar: Values of Employment First</vt:lpstr>
      <vt:lpstr>Disability Policy Seminar </vt:lpstr>
      <vt:lpstr>Registration is Open! </vt:lpstr>
      <vt:lpstr>                      Part 3          nTIDE Guest Speaker  Richard Petty Director IL-NET Training and Technical Assistance Center;  Director, National Center for Aging &amp; Disability;  Co-Director, ILRU;  Assistant Professor, UT McGovern Medical School  Seth Hoderewski &amp; Joe Michener Lehigh Valley Center for Independent Living       </vt:lpstr>
      <vt:lpstr>Questions and Answers   </vt:lpstr>
      <vt:lpstr>So Long Everyone  </vt:lpstr>
    </vt:vector>
  </TitlesOfParts>
  <Company>Institute on Disability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Gould, Penny</dc:creator>
  <cp:lastModifiedBy>Volle, Karen</cp:lastModifiedBy>
  <cp:revision>7128</cp:revision>
  <cp:lastPrinted>2019-08-02T13:40:56Z</cp:lastPrinted>
  <dcterms:created xsi:type="dcterms:W3CDTF">2016-01-08T20:42:16Z</dcterms:created>
  <dcterms:modified xsi:type="dcterms:W3CDTF">2020-02-07T14:56:07Z</dcterms:modified>
</cp:coreProperties>
</file>