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5"/>
  </p:notesMasterIdLst>
  <p:handoutMasterIdLst>
    <p:handoutMasterId r:id="rId16"/>
  </p:handoutMasterIdLst>
  <p:sldIdLst>
    <p:sldId id="294" r:id="rId5"/>
    <p:sldId id="296" r:id="rId6"/>
    <p:sldId id="297" r:id="rId7"/>
    <p:sldId id="305" r:id="rId8"/>
    <p:sldId id="308" r:id="rId9"/>
    <p:sldId id="306" r:id="rId10"/>
    <p:sldId id="307" r:id="rId11"/>
    <p:sldId id="309" r:id="rId12"/>
    <p:sldId id="310" r:id="rId13"/>
    <p:sldId id="3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14F"/>
    <a:srgbClr val="004F9D"/>
    <a:srgbClr val="01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E67CF-C3CE-19F0-48C4-D79230FFFF44}" v="1" dt="2024-04-08T18:10:16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6827" autoAdjust="0"/>
  </p:normalViewPr>
  <p:slideViewPr>
    <p:cSldViewPr snapToGrid="0" snapToObjects="1">
      <p:cViewPr varScale="1">
        <p:scale>
          <a:sx n="62" d="100"/>
          <a:sy n="62" d="100"/>
        </p:scale>
        <p:origin x="834" y="78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-28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Volle" userId="56a017f8-fff7-4347-a03a-e4e7c9199847" providerId="ADAL" clId="{AA346726-A661-4CD4-90A8-226FC050C52F}"/>
    <pc:docChg chg="delSld">
      <pc:chgData name="Karen Volle" userId="56a017f8-fff7-4347-a03a-e4e7c9199847" providerId="ADAL" clId="{AA346726-A661-4CD4-90A8-226FC050C52F}" dt="2024-03-25T15:13:30.275" v="2" actId="47"/>
      <pc:docMkLst>
        <pc:docMk/>
      </pc:docMkLst>
      <pc:sldChg chg="del">
        <pc:chgData name="Karen Volle" userId="56a017f8-fff7-4347-a03a-e4e7c9199847" providerId="ADAL" clId="{AA346726-A661-4CD4-90A8-226FC050C52F}" dt="2024-03-25T15:11:22.641" v="0" actId="47"/>
        <pc:sldMkLst>
          <pc:docMk/>
          <pc:sldMk cId="2403687044" sldId="295"/>
        </pc:sldMkLst>
      </pc:sldChg>
      <pc:sldChg chg="del">
        <pc:chgData name="Karen Volle" userId="56a017f8-fff7-4347-a03a-e4e7c9199847" providerId="ADAL" clId="{AA346726-A661-4CD4-90A8-226FC050C52F}" dt="2024-03-25T15:11:22.641" v="0" actId="47"/>
        <pc:sldMkLst>
          <pc:docMk/>
          <pc:sldMk cId="2374149541" sldId="298"/>
        </pc:sldMkLst>
      </pc:sldChg>
      <pc:sldChg chg="del">
        <pc:chgData name="Karen Volle" userId="56a017f8-fff7-4347-a03a-e4e7c9199847" providerId="ADAL" clId="{AA346726-A661-4CD4-90A8-226FC050C52F}" dt="2024-03-25T15:11:22.641" v="0" actId="47"/>
        <pc:sldMkLst>
          <pc:docMk/>
          <pc:sldMk cId="2658637258" sldId="299"/>
        </pc:sldMkLst>
      </pc:sldChg>
      <pc:sldChg chg="del">
        <pc:chgData name="Karen Volle" userId="56a017f8-fff7-4347-a03a-e4e7c9199847" providerId="ADAL" clId="{AA346726-A661-4CD4-90A8-226FC050C52F}" dt="2024-03-25T15:11:22.641" v="0" actId="47"/>
        <pc:sldMkLst>
          <pc:docMk/>
          <pc:sldMk cId="2152439822" sldId="300"/>
        </pc:sldMkLst>
      </pc:sldChg>
      <pc:sldChg chg="del">
        <pc:chgData name="Karen Volle" userId="56a017f8-fff7-4347-a03a-e4e7c9199847" providerId="ADAL" clId="{AA346726-A661-4CD4-90A8-226FC050C52F}" dt="2024-03-25T15:13:28.682" v="1" actId="47"/>
        <pc:sldMkLst>
          <pc:docMk/>
          <pc:sldMk cId="138772787" sldId="301"/>
        </pc:sldMkLst>
      </pc:sldChg>
      <pc:sldChg chg="del">
        <pc:chgData name="Karen Volle" userId="56a017f8-fff7-4347-a03a-e4e7c9199847" providerId="ADAL" clId="{AA346726-A661-4CD4-90A8-226FC050C52F}" dt="2024-03-25T15:13:30.275" v="2" actId="47"/>
        <pc:sldMkLst>
          <pc:docMk/>
          <pc:sldMk cId="3780967610" sldId="302"/>
        </pc:sldMkLst>
      </pc:sldChg>
      <pc:sldChg chg="del">
        <pc:chgData name="Karen Volle" userId="56a017f8-fff7-4347-a03a-e4e7c9199847" providerId="ADAL" clId="{AA346726-A661-4CD4-90A8-226FC050C52F}" dt="2024-03-25T15:11:22.641" v="0" actId="47"/>
        <pc:sldMkLst>
          <pc:docMk/>
          <pc:sldMk cId="4225382597" sldId="303"/>
        </pc:sldMkLst>
      </pc:sldChg>
      <pc:sldChg chg="del">
        <pc:chgData name="Karen Volle" userId="56a017f8-fff7-4347-a03a-e4e7c9199847" providerId="ADAL" clId="{AA346726-A661-4CD4-90A8-226FC050C52F}" dt="2024-03-25T15:11:22.641" v="0" actId="47"/>
        <pc:sldMkLst>
          <pc:docMk/>
          <pc:sldMk cId="1724802447" sldId="304"/>
        </pc:sldMkLst>
      </pc:sldChg>
    </pc:docChg>
  </pc:docChgLst>
  <pc:docChgLst>
    <pc:chgData name="Victoria Fluet" userId="S::vf1028@usnh.edu::83adebf3-7e8e-4581-9836-f47405502adb" providerId="AD" clId="Web-{35EE67CF-C3CE-19F0-48C4-D79230FFFF44}"/>
    <pc:docChg chg="modSld">
      <pc:chgData name="Victoria Fluet" userId="S::vf1028@usnh.edu::83adebf3-7e8e-4581-9836-f47405502adb" providerId="AD" clId="Web-{35EE67CF-C3CE-19F0-48C4-D79230FFFF44}" dt="2024-04-08T18:10:16.221" v="0" actId="20577"/>
      <pc:docMkLst>
        <pc:docMk/>
      </pc:docMkLst>
      <pc:sldChg chg="modSp">
        <pc:chgData name="Victoria Fluet" userId="S::vf1028@usnh.edu::83adebf3-7e8e-4581-9836-f47405502adb" providerId="AD" clId="Web-{35EE67CF-C3CE-19F0-48C4-D79230FFFF44}" dt="2024-04-08T18:10:16.221" v="0" actId="20577"/>
        <pc:sldMkLst>
          <pc:docMk/>
          <pc:sldMk cId="671397807" sldId="310"/>
        </pc:sldMkLst>
        <pc:spChg chg="mod">
          <ac:chgData name="Victoria Fluet" userId="S::vf1028@usnh.edu::83adebf3-7e8e-4581-9836-f47405502adb" providerId="AD" clId="Web-{35EE67CF-C3CE-19F0-48C4-D79230FFFF44}" dt="2024-04-08T18:10:16.221" v="0" actId="20577"/>
          <ac:spMkLst>
            <pc:docMk/>
            <pc:sldMk cId="671397807" sldId="310"/>
            <ac:spMk id="3" creationId="{667B2A85-5686-6F45-E07E-327D2D650321}"/>
          </ac:spMkLst>
        </pc:spChg>
      </pc:sldChg>
    </pc:docChg>
  </pc:docChgLst>
  <pc:docChgLst>
    <pc:chgData name="Shreya Paul" userId="87619f83-0189-48ca-b016-38a0e3be0ea6" providerId="ADAL" clId="{39D4EEAB-732E-43AA-818A-EB682D03AF73}"/>
    <pc:docChg chg="undo custSel addSld delSld modSld">
      <pc:chgData name="Shreya Paul" userId="87619f83-0189-48ca-b016-38a0e3be0ea6" providerId="ADAL" clId="{39D4EEAB-732E-43AA-818A-EB682D03AF73}" dt="2024-03-25T17:48:12.559" v="932" actId="207"/>
      <pc:docMkLst>
        <pc:docMk/>
      </pc:docMkLst>
      <pc:sldChg chg="modSp mod">
        <pc:chgData name="Shreya Paul" userId="87619f83-0189-48ca-b016-38a0e3be0ea6" providerId="ADAL" clId="{39D4EEAB-732E-43AA-818A-EB682D03AF73}" dt="2024-03-25T17:32:00.341" v="868" actId="20577"/>
        <pc:sldMkLst>
          <pc:docMk/>
          <pc:sldMk cId="2240193032" sldId="294"/>
        </pc:sldMkLst>
        <pc:spChg chg="mod">
          <ac:chgData name="Shreya Paul" userId="87619f83-0189-48ca-b016-38a0e3be0ea6" providerId="ADAL" clId="{39D4EEAB-732E-43AA-818A-EB682D03AF73}" dt="2024-03-25T17:32:00.341" v="868" actId="20577"/>
          <ac:spMkLst>
            <pc:docMk/>
            <pc:sldMk cId="2240193032" sldId="294"/>
            <ac:spMk id="2" creationId="{500B57F0-4E81-4C32-8613-9B840330BF52}"/>
          </ac:spMkLst>
        </pc:spChg>
      </pc:sldChg>
      <pc:sldChg chg="modNotesTx">
        <pc:chgData name="Shreya Paul" userId="87619f83-0189-48ca-b016-38a0e3be0ea6" providerId="ADAL" clId="{39D4EEAB-732E-43AA-818A-EB682D03AF73}" dt="2024-03-25T17:10:40.460" v="152" actId="20577"/>
        <pc:sldMkLst>
          <pc:docMk/>
          <pc:sldMk cId="385167620" sldId="296"/>
        </pc:sldMkLst>
      </pc:sldChg>
      <pc:sldChg chg="modSp mod">
        <pc:chgData name="Shreya Paul" userId="87619f83-0189-48ca-b016-38a0e3be0ea6" providerId="ADAL" clId="{39D4EEAB-732E-43AA-818A-EB682D03AF73}" dt="2024-03-25T17:35:09.879" v="928" actId="14100"/>
        <pc:sldMkLst>
          <pc:docMk/>
          <pc:sldMk cId="407616153" sldId="297"/>
        </pc:sldMkLst>
        <pc:spChg chg="mod">
          <ac:chgData name="Shreya Paul" userId="87619f83-0189-48ca-b016-38a0e3be0ea6" providerId="ADAL" clId="{39D4EEAB-732E-43AA-818A-EB682D03AF73}" dt="2024-03-25T17:35:09.879" v="928" actId="14100"/>
          <ac:spMkLst>
            <pc:docMk/>
            <pc:sldMk cId="407616153" sldId="297"/>
            <ac:spMk id="7" creationId="{9E7CC2EF-9FA2-583F-DC8C-63D89DC95D48}"/>
          </ac:spMkLst>
        </pc:spChg>
      </pc:sldChg>
      <pc:sldChg chg="modSp add mod">
        <pc:chgData name="Shreya Paul" userId="87619f83-0189-48ca-b016-38a0e3be0ea6" providerId="ADAL" clId="{39D4EEAB-732E-43AA-818A-EB682D03AF73}" dt="2024-03-25T17:48:12.559" v="932" actId="207"/>
        <pc:sldMkLst>
          <pc:docMk/>
          <pc:sldMk cId="4225382597" sldId="303"/>
        </pc:sldMkLst>
        <pc:spChg chg="mod">
          <ac:chgData name="Shreya Paul" userId="87619f83-0189-48ca-b016-38a0e3be0ea6" providerId="ADAL" clId="{39D4EEAB-732E-43AA-818A-EB682D03AF73}" dt="2024-03-25T17:48:12.559" v="932" actId="207"/>
          <ac:spMkLst>
            <pc:docMk/>
            <pc:sldMk cId="4225382597" sldId="303"/>
            <ac:spMk id="5" creationId="{A353A263-BE2E-A85A-B443-469F37A9A05F}"/>
          </ac:spMkLst>
        </pc:spChg>
      </pc:sldChg>
      <pc:sldChg chg="modSp mod">
        <pc:chgData name="Shreya Paul" userId="87619f83-0189-48ca-b016-38a0e3be0ea6" providerId="ADAL" clId="{39D4EEAB-732E-43AA-818A-EB682D03AF73}" dt="2024-03-25T17:35:15.630" v="930" actId="27636"/>
        <pc:sldMkLst>
          <pc:docMk/>
          <pc:sldMk cId="35592063" sldId="305"/>
        </pc:sldMkLst>
        <pc:spChg chg="mod">
          <ac:chgData name="Shreya Paul" userId="87619f83-0189-48ca-b016-38a0e3be0ea6" providerId="ADAL" clId="{39D4EEAB-732E-43AA-818A-EB682D03AF73}" dt="2024-03-25T17:35:15.630" v="930" actId="27636"/>
          <ac:spMkLst>
            <pc:docMk/>
            <pc:sldMk cId="35592063" sldId="305"/>
            <ac:spMk id="3" creationId="{929F56E3-C9B8-646E-72AA-AC8C003F7074}"/>
          </ac:spMkLst>
        </pc:spChg>
      </pc:sldChg>
      <pc:sldChg chg="modSp mod">
        <pc:chgData name="Shreya Paul" userId="87619f83-0189-48ca-b016-38a0e3be0ea6" providerId="ADAL" clId="{39D4EEAB-732E-43AA-818A-EB682D03AF73}" dt="2024-03-25T17:23:24.199" v="733" actId="20577"/>
        <pc:sldMkLst>
          <pc:docMk/>
          <pc:sldMk cId="3576207752" sldId="307"/>
        </pc:sldMkLst>
        <pc:spChg chg="mod">
          <ac:chgData name="Shreya Paul" userId="87619f83-0189-48ca-b016-38a0e3be0ea6" providerId="ADAL" clId="{39D4EEAB-732E-43AA-818A-EB682D03AF73}" dt="2024-03-25T17:23:24.199" v="733" actId="20577"/>
          <ac:spMkLst>
            <pc:docMk/>
            <pc:sldMk cId="3576207752" sldId="307"/>
            <ac:spMk id="3" creationId="{D43F38AB-7CCA-C90E-C4B2-925A850AE0E8}"/>
          </ac:spMkLst>
        </pc:spChg>
      </pc:sldChg>
      <pc:sldChg chg="modSp add mod">
        <pc:chgData name="Shreya Paul" userId="87619f83-0189-48ca-b016-38a0e3be0ea6" providerId="ADAL" clId="{39D4EEAB-732E-43AA-818A-EB682D03AF73}" dt="2024-03-25T17:14:29.479" v="327" actId="1076"/>
        <pc:sldMkLst>
          <pc:docMk/>
          <pc:sldMk cId="106147316" sldId="308"/>
        </pc:sldMkLst>
        <pc:spChg chg="mod">
          <ac:chgData name="Shreya Paul" userId="87619f83-0189-48ca-b016-38a0e3be0ea6" providerId="ADAL" clId="{39D4EEAB-732E-43AA-818A-EB682D03AF73}" dt="2024-03-25T17:14:29.479" v="327" actId="1076"/>
          <ac:spMkLst>
            <pc:docMk/>
            <pc:sldMk cId="106147316" sldId="308"/>
            <ac:spMk id="2" creationId="{C10AEFC1-66A0-E453-A1D8-70F0F94819A7}"/>
          </ac:spMkLst>
        </pc:spChg>
        <pc:spChg chg="mod">
          <ac:chgData name="Shreya Paul" userId="87619f83-0189-48ca-b016-38a0e3be0ea6" providerId="ADAL" clId="{39D4EEAB-732E-43AA-818A-EB682D03AF73}" dt="2024-03-25T17:13:56.423" v="326" actId="20577"/>
          <ac:spMkLst>
            <pc:docMk/>
            <pc:sldMk cId="106147316" sldId="308"/>
            <ac:spMk id="3" creationId="{929F56E3-C9B8-646E-72AA-AC8C003F7074}"/>
          </ac:spMkLst>
        </pc:spChg>
      </pc:sldChg>
      <pc:sldChg chg="addSp delSp modSp new mod modNotesTx">
        <pc:chgData name="Shreya Paul" userId="87619f83-0189-48ca-b016-38a0e3be0ea6" providerId="ADAL" clId="{39D4EEAB-732E-43AA-818A-EB682D03AF73}" dt="2024-03-25T17:30:56.151" v="839" actId="207"/>
        <pc:sldMkLst>
          <pc:docMk/>
          <pc:sldMk cId="2891919365" sldId="309"/>
        </pc:sldMkLst>
        <pc:spChg chg="mod">
          <ac:chgData name="Shreya Paul" userId="87619f83-0189-48ca-b016-38a0e3be0ea6" providerId="ADAL" clId="{39D4EEAB-732E-43AA-818A-EB682D03AF73}" dt="2024-03-25T17:24:17.540" v="760" actId="20577"/>
          <ac:spMkLst>
            <pc:docMk/>
            <pc:sldMk cId="2891919365" sldId="309"/>
            <ac:spMk id="2" creationId="{2ADFF82A-EA3E-EDE9-D24D-01B99F5DA4EB}"/>
          </ac:spMkLst>
        </pc:spChg>
        <pc:spChg chg="mod">
          <ac:chgData name="Shreya Paul" userId="87619f83-0189-48ca-b016-38a0e3be0ea6" providerId="ADAL" clId="{39D4EEAB-732E-43AA-818A-EB682D03AF73}" dt="2024-03-25T17:29:00.598" v="823" actId="14100"/>
          <ac:spMkLst>
            <pc:docMk/>
            <pc:sldMk cId="2891919365" sldId="309"/>
            <ac:spMk id="3" creationId="{49EACE7A-5747-7421-4C1F-0CC5CB584DEE}"/>
          </ac:spMkLst>
        </pc:spChg>
        <pc:spChg chg="add del mod">
          <ac:chgData name="Shreya Paul" userId="87619f83-0189-48ca-b016-38a0e3be0ea6" providerId="ADAL" clId="{39D4EEAB-732E-43AA-818A-EB682D03AF73}" dt="2024-03-25T17:29:11.962" v="826"/>
          <ac:spMkLst>
            <pc:docMk/>
            <pc:sldMk cId="2891919365" sldId="309"/>
            <ac:spMk id="4" creationId="{7CF01C5A-A58E-38CA-AD6F-457E7C5F07C5}"/>
          </ac:spMkLst>
        </pc:spChg>
        <pc:spChg chg="add mod">
          <ac:chgData name="Shreya Paul" userId="87619f83-0189-48ca-b016-38a0e3be0ea6" providerId="ADAL" clId="{39D4EEAB-732E-43AA-818A-EB682D03AF73}" dt="2024-03-25T17:30:56.151" v="839" actId="207"/>
          <ac:spMkLst>
            <pc:docMk/>
            <pc:sldMk cId="2891919365" sldId="309"/>
            <ac:spMk id="5" creationId="{D756E396-0F8C-6821-E810-73DAA400E31F}"/>
          </ac:spMkLst>
        </pc:spChg>
      </pc:sldChg>
      <pc:sldChg chg="addSp delSp modSp new mod">
        <pc:chgData name="Shreya Paul" userId="87619f83-0189-48ca-b016-38a0e3be0ea6" providerId="ADAL" clId="{39D4EEAB-732E-43AA-818A-EB682D03AF73}" dt="2024-03-25T17:34:03.690" v="923" actId="1076"/>
        <pc:sldMkLst>
          <pc:docMk/>
          <pc:sldMk cId="671397807" sldId="310"/>
        </pc:sldMkLst>
        <pc:spChg chg="mod">
          <ac:chgData name="Shreya Paul" userId="87619f83-0189-48ca-b016-38a0e3be0ea6" providerId="ADAL" clId="{39D4EEAB-732E-43AA-818A-EB682D03AF73}" dt="2024-03-25T17:33:05.796" v="918" actId="26606"/>
          <ac:spMkLst>
            <pc:docMk/>
            <pc:sldMk cId="671397807" sldId="310"/>
            <ac:spMk id="2" creationId="{06F351FE-1780-8152-EC2F-CFF278E92931}"/>
          </ac:spMkLst>
        </pc:spChg>
        <pc:spChg chg="mod">
          <ac:chgData name="Shreya Paul" userId="87619f83-0189-48ca-b016-38a0e3be0ea6" providerId="ADAL" clId="{39D4EEAB-732E-43AA-818A-EB682D03AF73}" dt="2024-03-25T17:34:03.690" v="923" actId="1076"/>
          <ac:spMkLst>
            <pc:docMk/>
            <pc:sldMk cId="671397807" sldId="310"/>
            <ac:spMk id="3" creationId="{667B2A85-5686-6F45-E07E-327D2D650321}"/>
          </ac:spMkLst>
        </pc:spChg>
        <pc:picChg chg="add del mod">
          <ac:chgData name="Shreya Paul" userId="87619f83-0189-48ca-b016-38a0e3be0ea6" providerId="ADAL" clId="{39D4EEAB-732E-43AA-818A-EB682D03AF73}" dt="2024-03-25T17:33:14.342" v="919" actId="478"/>
          <ac:picMkLst>
            <pc:docMk/>
            <pc:sldMk cId="671397807" sldId="310"/>
            <ac:picMk id="5" creationId="{B262B5CD-5F34-28C1-B851-AD30EADE55B7}"/>
          </ac:picMkLst>
        </pc:picChg>
      </pc:sldChg>
      <pc:sldChg chg="new del">
        <pc:chgData name="Shreya Paul" userId="87619f83-0189-48ca-b016-38a0e3be0ea6" providerId="ADAL" clId="{39D4EEAB-732E-43AA-818A-EB682D03AF73}" dt="2024-03-25T17:34:23.282" v="925" actId="2696"/>
        <pc:sldMkLst>
          <pc:docMk/>
          <pc:sldMk cId="1057523418" sldId="3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975E1-57DE-3147-B5C0-C8EA32C5B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87F3-BD10-CD44-B076-FB2033F37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7D16-6160-8B43-822C-D3B6881CEFF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4C78-E866-FE48-A89C-6037781AB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25ED-AEA1-CD47-A499-DA2C2C6378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5CFC-3597-4E40-A9C0-BE911BF0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6C50-673E-D94F-9529-83054CC0AB39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BD23-A62D-904C-AD2A-55A3D1165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disability statistics curriculum is one of our two main deliverables under our training programs.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Center recruited six people to evaluate the beta version of the Curriculum. The Center also received constructive feedback to improve the next version of the curriculum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9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FC5167-FF84-6D49-B71F-AF38F31D82E9}"/>
              </a:ext>
            </a:extLst>
          </p:cNvPr>
          <p:cNvSpPr/>
          <p:nvPr userDrawn="1"/>
        </p:nvSpPr>
        <p:spPr>
          <a:xfrm>
            <a:off x="1553028" y="3429000"/>
            <a:ext cx="106389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C2A9E4-CCB4-22E5-5DF0-A3ECD02B0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208441" y="188771"/>
            <a:ext cx="8712326" cy="73345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6113" y="4084034"/>
            <a:ext cx="6458857" cy="8368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44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6113" y="4962537"/>
            <a:ext cx="6458857" cy="54464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C0CDCD-D4AB-8A0A-89EE-2018919F8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05241" y="5902110"/>
            <a:ext cx="3849729" cy="640080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7D81316-03BB-1491-3352-CF8BC1100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6113" y="5862549"/>
            <a:ext cx="2306998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C8FB7-3E06-7470-0767-37F6B0D3AE94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37139915-FE2B-273C-AAA2-F2D47400D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DD91670E-3E62-F028-10D8-492996083C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4E0BE1-77B6-DE68-BF6B-3A13ABCE0BA1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EAABEED7-A507-072A-3DCA-42246032A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6" name="Picture 5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255CE8B5-C988-9C59-8CB5-11D38A9AB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 with DATA +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rgbClr val="18214F"/>
                </a:solidFill>
              </a:defRPr>
            </a:lvl1pPr>
            <a:lvl2pPr>
              <a:defRPr>
                <a:solidFill>
                  <a:srgbClr val="18214F"/>
                </a:solidFill>
              </a:defRPr>
            </a:lvl2pPr>
            <a:lvl3pPr>
              <a:defRPr>
                <a:solidFill>
                  <a:srgbClr val="18214F"/>
                </a:solidFill>
              </a:defRPr>
            </a:lvl3pPr>
            <a:lvl4pPr>
              <a:defRPr>
                <a:solidFill>
                  <a:srgbClr val="18214F"/>
                </a:solidFill>
              </a:defRPr>
            </a:lvl4pPr>
            <a:lvl5pPr>
              <a:defRPr>
                <a:solidFill>
                  <a:srgbClr val="1821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4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Da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94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Me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52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4F9D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rgbClr val="004F9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 userDrawn="1"/>
        </p:nvSpPr>
        <p:spPr>
          <a:xfrm>
            <a:off x="10239373" y="0"/>
            <a:ext cx="1952627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39373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35D3C855-5F22-CD51-7E91-3F2DEEBFA2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373" y="0"/>
            <a:ext cx="2344512" cy="46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952627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2626" y="0"/>
            <a:ext cx="10239374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6" name="Picture 5" descr="A close-up of a graph&#10;&#10;Description automatically generated">
            <a:extLst>
              <a:ext uri="{FF2B5EF4-FFF2-40B4-BE49-F238E27FC236}">
                <a16:creationId xmlns:a16="http://schemas.microsoft.com/office/drawing/2014/main" id="{AB0A7626-1C93-B64F-287D-2AD28B2E3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344512" cy="468710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8C258A-7AFB-B8E9-7D9A-E6B531A3383D}"/>
              </a:ext>
            </a:extLst>
          </p:cNvPr>
          <p:cNvSpPr/>
          <p:nvPr userDrawn="1"/>
        </p:nvSpPr>
        <p:spPr>
          <a:xfrm>
            <a:off x="1952626" y="0"/>
            <a:ext cx="391885" cy="468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F7F28305-B968-CE37-54A6-157F89680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CFF1524-906D-9833-8F70-937EFE177F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A1DDA61F-3441-C463-8370-4537732C9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4D9F0F4-3B92-B6D2-0589-FCC9765C41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22D2F-C8CF-13BE-83FC-161E55B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8DFF9-C3A8-9E96-CCCD-9A5DAE80D2B1}"/>
              </a:ext>
            </a:extLst>
          </p:cNvPr>
          <p:cNvSpPr/>
          <p:nvPr userDrawn="1"/>
        </p:nvSpPr>
        <p:spPr>
          <a:xfrm>
            <a:off x="0" y="6065049"/>
            <a:ext cx="1771650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4AC348E-A547-9FB7-4AA3-F312FDB7C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9D284E07-3C25-CEAE-F5E0-FF30E44E4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023A1-B475-FD0B-9023-E465C9DAEB37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D301FA2-8027-9083-EEB1-E937FD4E7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C80D1271-8A3E-BBC2-2929-F95677B8D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6211" y="63687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7028" y="6364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6662B9F8-EAF5-A544-B3D2-43A2A7884903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994" y="6368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olorful graph in the shape of a map&#10;&#10;Description automatically generated">
            <a:extLst>
              <a:ext uri="{FF2B5EF4-FFF2-40B4-BE49-F238E27FC236}">
                <a16:creationId xmlns:a16="http://schemas.microsoft.com/office/drawing/2014/main" id="{3F2E5B69-F2EF-25EE-1960-41D7849247C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0983" y="6097379"/>
            <a:ext cx="706394" cy="636491"/>
          </a:xfrm>
          <a:prstGeom prst="rect">
            <a:avLst/>
          </a:prstGeom>
        </p:spPr>
      </p:pic>
      <p:pic>
        <p:nvPicPr>
          <p:cNvPr id="5" name="Picture 4" descr="A blue and white shield with a white and blue logo&#10;&#10;Description automatically generated">
            <a:extLst>
              <a:ext uri="{FF2B5EF4-FFF2-40B4-BE49-F238E27FC236}">
                <a16:creationId xmlns:a16="http://schemas.microsoft.com/office/drawing/2014/main" id="{8CD5322B-8C80-9DF6-1E05-6F61D90F079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0395" y="6102133"/>
            <a:ext cx="514606" cy="6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9" r:id="rId3"/>
    <p:sldLayoutId id="2147483688" r:id="rId4"/>
    <p:sldLayoutId id="2147483694" r:id="rId5"/>
    <p:sldLayoutId id="2147483695" r:id="rId6"/>
    <p:sldLayoutId id="2147483687" r:id="rId7"/>
    <p:sldLayoutId id="2147483683" r:id="rId8"/>
    <p:sldLayoutId id="2147483684" r:id="rId9"/>
    <p:sldLayoutId id="2147483686" r:id="rId10"/>
    <p:sldLayoutId id="2147483692" r:id="rId11"/>
    <p:sldLayoutId id="2147483699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ondisability.org/training" TargetMode="External"/><Relationship Id="rId2" Type="http://schemas.openxmlformats.org/officeDocument/2006/relationships/hyperlink" Target="mailto:Shreya.paul@unh.edu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disability.statistics@unh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ondisability.org/trainin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57F0-4E81-4C32-8613-9B840330B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6113" y="3737113"/>
            <a:ext cx="6458857" cy="1183819"/>
          </a:xfrm>
        </p:spPr>
        <p:txBody>
          <a:bodyPr/>
          <a:lstStyle/>
          <a:p>
            <a:r>
              <a:rPr lang="en-US" dirty="0"/>
              <a:t>Disability Statistics 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20927-7D4E-4123-A2B9-526AC7A9A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Shreya Paul</a:t>
            </a:r>
          </a:p>
        </p:txBody>
      </p:sp>
    </p:spTree>
    <p:extLst>
      <p:ext uri="{BB962C8B-B14F-4D97-AF65-F5344CB8AC3E}">
        <p14:creationId xmlns:p14="http://schemas.microsoft.com/office/powerpoint/2010/main" val="224019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BF9F-E0EB-50F0-C82A-CAAC9104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6193221" cy="870271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D1E00-28A1-BA71-ED83-EE81E35DEBB3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838200" y="1828800"/>
            <a:ext cx="4991100" cy="4850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Shreya Paul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Shreya.Paul@unh.edu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Institute on Disability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University of New Hampshire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10 West Edge Drive, Suite 101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Durham, NH  03824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53A263-BE2E-A85A-B443-469F37A9A05F}"/>
              </a:ext>
            </a:extLst>
          </p:cNvPr>
          <p:cNvSpPr txBox="1">
            <a:spLocks/>
          </p:cNvSpPr>
          <p:nvPr/>
        </p:nvSpPr>
        <p:spPr>
          <a:xfrm>
            <a:off x="6208448" y="2177750"/>
            <a:ext cx="5628444" cy="3249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Website:</a:t>
            </a:r>
            <a:r>
              <a:rPr lang="en-US" b="1" dirty="0"/>
              <a:t>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https://www.researchondisability.org/training</a:t>
            </a:r>
            <a:endParaRPr lang="en-US" b="1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Technical Assistance: </a:t>
            </a:r>
            <a:r>
              <a:rPr lang="en-US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disability.statistics@unh.edu</a:t>
            </a:r>
            <a:endParaRPr lang="en-US" b="1" u="sng" dirty="0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866-538-9521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3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53384-BA7B-A73D-7D4E-A9ED8251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5" y="198783"/>
            <a:ext cx="6482821" cy="1404730"/>
          </a:xfrm>
        </p:spPr>
        <p:txBody>
          <a:bodyPr/>
          <a:lstStyle/>
          <a:p>
            <a:r>
              <a:rPr lang="en-US" sz="4400" dirty="0"/>
              <a:t>Objectives/Goals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61F645-E5F4-18E5-18F5-8E7DD6AE0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161" y="1470992"/>
            <a:ext cx="7768282" cy="365889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bridge the divide between producers and end users of disability data and statistics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Increase access to data and statistics and improve the national capacity to collect/analyze disability data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 build relevant, specialized research capacity among the next generation of disability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D18D0E-C468-C9CE-D943-25DA3A5E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8139"/>
            <a:ext cx="10537420" cy="59363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Disability Statistics Curriculum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7CC2EF-9FA2-583F-DC8C-63D89DC95D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799"/>
            <a:ext cx="10515600" cy="4181061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curriculum is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Free, web-based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Self-guided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Organized into modules, which allows participants to select where to start or focus on specific skills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Consists of video lectures, closed captioning, transcripts, corresponding PowerPoint slides and end of the module quizzes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61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EFC1-66A0-E453-A1D8-70F0F948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10" y="585807"/>
            <a:ext cx="10537420" cy="124299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Who is this curriculum for?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6E3-C9B8-646E-72AA-AC8C003F70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Individuals looking to learn how to access and analyze disability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Individuals looking for information about a specific skill or data 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Professors looking for data to support their research ideas or including disability data analysis modules into an existing course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Students looking to propose an independent, for-credit study idea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Anyone interested in learning about disability statistics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EFC1-66A0-E453-A1D8-70F0F9481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020" y="223760"/>
            <a:ext cx="10537420" cy="1242993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6E3-C9B8-646E-72AA-AC8C003F70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Each module consists of –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An audio/visual presentation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PowerPoint slides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Downloadable transcript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 Qualtrics quiz at the end of each module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4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EDC2-D5B2-CAA4-3C73-DAACA395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1348"/>
            <a:ext cx="10537420" cy="870271"/>
          </a:xfrm>
        </p:spPr>
        <p:txBody>
          <a:bodyPr/>
          <a:lstStyle/>
          <a:p>
            <a:r>
              <a:rPr lang="en-US" dirty="0"/>
              <a:t>The First Five Modules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A791-CF3E-18FA-C4CE-CFE7A0361AC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a typeface="Source Sans Pro" panose="020B0503030403020204" pitchFamily="34" charset="0"/>
              </a:rPr>
              <a:t>Accessibility Considerations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a typeface="Source Sans Pro" panose="020B0503030403020204" pitchFamily="34" charset="0"/>
              </a:rPr>
              <a:t>Disparities and Program Participation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a typeface="Source Sans Pro" panose="020B0503030403020204" pitchFamily="34" charset="0"/>
              </a:rPr>
              <a:t>Disability Measurement and Eligibility Criteria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a typeface="Source Sans Pro" panose="020B0503030403020204" pitchFamily="34" charset="0"/>
              </a:rPr>
              <a:t>Models and Concepts of Disability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a typeface="Source Sans Pro" panose="020B0503030403020204" pitchFamily="34" charset="0"/>
              </a:rPr>
              <a:t>Available Data Sources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a typeface="Source Sans Pro" panose="020B0503030403020204" pitchFamily="34" charset="0"/>
              </a:rPr>
              <a:t>Accessing Publicly Available Data 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5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8B35-86A2-7296-4AF3-D0EFDDCF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F38AB-7CCA-C90E-C4B2-925A850AE0E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With the help of an Engaged Scholar, we plan to expand the curriculum to advance </a:t>
            </a:r>
            <a:r>
              <a:rPr lang="en-US" sz="2500" i="1" dirty="0"/>
              <a:t>feasible, accurate, relevant and accessible </a:t>
            </a:r>
            <a:r>
              <a:rPr lang="en-US" sz="2500" dirty="0"/>
              <a:t>disability statistics. </a:t>
            </a:r>
          </a:p>
          <a:p>
            <a:r>
              <a:rPr lang="en-US" sz="2500" dirty="0"/>
              <a:t>Some of the topics for the next modules are –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/>
              <a:t>Inclusive data collection methods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/>
              <a:t>Bias recognition and mitigation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/>
              <a:t>Statistical analysis techniques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/>
              <a:t>Intersectionality and cultural competence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500" dirty="0"/>
              <a:t>Plain language and clear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7620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FF82A-EA3E-EDE9-D24D-01B99F5D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from Beta Testers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CE7A-5747-7421-4C1F-0CC5CB584DE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1735810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</a:t>
            </a:r>
            <a:r>
              <a:rPr lang="en-US" sz="25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articipants reported that </a:t>
            </a:r>
            <a:r>
              <a:rPr lang="en-US" sz="250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curriculum is-</a:t>
            </a:r>
            <a:endParaRPr lang="en-US" sz="2500" b="0" i="0" u="none" strike="noStrike" baseline="0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5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moderately to extremely useful to their work (which includes a mix of advocacy, research, and grant writing)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5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rated the learning experience as a 4 or 5 out of 5.</a:t>
            </a:r>
            <a:endParaRPr lang="en-US" sz="2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6E396-0F8C-6821-E810-73DAA400E31F}"/>
              </a:ext>
            </a:extLst>
          </p:cNvPr>
          <p:cNvSpPr txBox="1"/>
          <p:nvPr/>
        </p:nvSpPr>
        <p:spPr>
          <a:xfrm>
            <a:off x="991892" y="3998563"/>
            <a:ext cx="9825925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8214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“Thank you for the invitation to participate and provide feedback. I learned a great deal. When you are ready to roll this out, I will be excited to recommend it to colleagues. I am an MPA candidate at [university], and our program could benefit from this. Also, as an individual with a disability, it is meaningful to see priority placed on increasing access to and understanding of this information.”</a:t>
            </a:r>
            <a:endParaRPr lang="en-US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1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51FE-1780-8152-EC2F-CFF278E92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</p:spPr>
        <p:txBody>
          <a:bodyPr anchor="t">
            <a:normAutofit/>
          </a:bodyPr>
          <a:lstStyle/>
          <a:p>
            <a:r>
              <a:rPr lang="en-US" dirty="0"/>
              <a:t>The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B2A85-5686-6F45-E07E-327D2D6503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2776563"/>
            <a:ext cx="10329756" cy="1600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latin typeface="Source Sans Pro"/>
                <a:ea typeface="Source Sans Pro"/>
                <a:hlinkClick r:id="rId2"/>
              </a:rPr>
              <a:t>Research on Disability Training Website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97807"/>
      </p:ext>
    </p:extLst>
  </p:cSld>
  <p:clrMapOvr>
    <a:masterClrMapping/>
  </p:clrMapOvr>
</p:sld>
</file>

<file path=ppt/theme/theme1.xml><?xml version="1.0" encoding="utf-8"?>
<a:theme xmlns:a="http://schemas.openxmlformats.org/drawingml/2006/main" name="IOD_LeftLogo_Master_2021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Text Presentation" id="{F540C6AB-68A4-4FD0-9A90-AA8D576F0B0F}" vid="{86A52B29-8545-40D5-85D3-9B55BE94A2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2254f5-de69-40f5-a0e2-2f56cfee0758">
      <Terms xmlns="http://schemas.microsoft.com/office/infopath/2007/PartnerControls"/>
    </lcf76f155ced4ddcb4097134ff3c332f>
    <TaxCatchAll xmlns="44c59a53-fe6e-4c04-8d64-94c15d2c85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9BFFFD-1B2B-48DC-AA5B-F2CB6ED6CD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BDEE04-DAEF-49FA-AC67-4E3FC0032051}">
  <ds:schemaRefs>
    <ds:schemaRef ds:uri="http://schemas.microsoft.com/office/2006/metadata/properties"/>
    <ds:schemaRef ds:uri="http://schemas.microsoft.com/office/infopath/2007/PartnerControls"/>
    <ds:schemaRef ds:uri="e4fe40b3-7494-4304-9ce5-4ff956576261"/>
    <ds:schemaRef ds:uri="7cd2cef1-63be-4cdc-9c23-16fe1a84a4aa"/>
    <ds:schemaRef ds:uri="6c2254f5-de69-40f5-a0e2-2f56cfee0758"/>
    <ds:schemaRef ds:uri="44c59a53-fe6e-4c04-8d64-94c15d2c850d"/>
  </ds:schemaRefs>
</ds:datastoreItem>
</file>

<file path=customXml/itemProps3.xml><?xml version="1.0" encoding="utf-8"?>
<ds:datastoreItem xmlns:ds="http://schemas.openxmlformats.org/officeDocument/2006/customXml" ds:itemID="{E444923B-A6C5-42DA-BF97-075C00B2D3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254f5-de69-40f5-a0e2-2f56cfee0758"/>
    <ds:schemaRef ds:uri="44c59a53-fe6e-4c04-8d64-94c15d2c8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IOD PowerPoints Template V2</Template>
  <TotalTime>171</TotalTime>
  <Words>517</Words>
  <Application>Microsoft Office PowerPoint</Application>
  <PresentationFormat>Widescreen</PresentationFormat>
  <Paragraphs>60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IOD_LeftLogo_Master_2021</vt:lpstr>
      <vt:lpstr>Disability Statistics Curriculum</vt:lpstr>
      <vt:lpstr>Objectives/Goals </vt:lpstr>
      <vt:lpstr>   Disability Statistics Curriculum</vt:lpstr>
      <vt:lpstr>   Who is this curriculum for? </vt:lpstr>
      <vt:lpstr>   Structure</vt:lpstr>
      <vt:lpstr>The First Five Modules </vt:lpstr>
      <vt:lpstr>Next Steps</vt:lpstr>
      <vt:lpstr>Feedback from Beta Testers</vt:lpstr>
      <vt:lpstr>The Website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Guntz</dc:creator>
  <cp:lastModifiedBy>Shreya Paul</cp:lastModifiedBy>
  <cp:revision>9</cp:revision>
  <dcterms:created xsi:type="dcterms:W3CDTF">2024-02-22T20:06:20Z</dcterms:created>
  <dcterms:modified xsi:type="dcterms:W3CDTF">2024-04-08T18:10:26Z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0x010100DA6035985C436640B305F1B268648FB9</vt:lpwstr>
  </property>
  <property fmtid="{D5CDD505-2E9C-101B-9397-08002B2CF9AE}" pid="3" name="MediaServiceImageTags">
    <vt:lpwstr/>
  </property>
</Properties>
</file>