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338" r:id="rId6"/>
    <p:sldId id="261" r:id="rId7"/>
    <p:sldId id="262" r:id="rId8"/>
    <p:sldId id="701" r:id="rId9"/>
    <p:sldId id="319" r:id="rId10"/>
    <p:sldId id="320" r:id="rId11"/>
    <p:sldId id="321" r:id="rId12"/>
    <p:sldId id="322" r:id="rId13"/>
    <p:sldId id="323" r:id="rId14"/>
    <p:sldId id="324" r:id="rId15"/>
    <p:sldId id="712" r:id="rId16"/>
    <p:sldId id="705" r:id="rId17"/>
    <p:sldId id="713" r:id="rId18"/>
    <p:sldId id="485" r:id="rId19"/>
    <p:sldId id="486" r:id="rId20"/>
    <p:sldId id="706" r:id="rId21"/>
    <p:sldId id="487" r:id="rId22"/>
    <p:sldId id="493" r:id="rId23"/>
    <p:sldId id="492" r:id="rId24"/>
    <p:sldId id="495" r:id="rId25"/>
    <p:sldId id="489" r:id="rId26"/>
    <p:sldId id="708" r:id="rId27"/>
    <p:sldId id="714" r:id="rId28"/>
    <p:sldId id="715" r:id="rId29"/>
    <p:sldId id="7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A5BD7-260D-0A73-4D0D-1B4C80776A68}" v="113" dt="2024-04-08T18:31:26.825"/>
    <p1510:client id="{E9D11E66-A3DA-4F9A-B4AB-73731431535A}" v="12" dt="2024-04-09T15:44:04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1482" autoAdjust="0"/>
  </p:normalViewPr>
  <p:slideViewPr>
    <p:cSldViewPr snapToGrid="0">
      <p:cViewPr varScale="1">
        <p:scale>
          <a:sx n="58" d="100"/>
          <a:sy n="58" d="100"/>
        </p:scale>
        <p:origin x="8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Filanoski" userId="5879a14f-9eb3-4e75-8352-1b2941159ca7" providerId="ADAL" clId="{E9D11E66-A3DA-4F9A-B4AB-73731431535A}"/>
    <pc:docChg chg="custSel modSld">
      <pc:chgData name="Kate Filanoski" userId="5879a14f-9eb3-4e75-8352-1b2941159ca7" providerId="ADAL" clId="{E9D11E66-A3DA-4F9A-B4AB-73731431535A}" dt="2024-04-09T15:45:07.117" v="24" actId="962"/>
      <pc:docMkLst>
        <pc:docMk/>
      </pc:docMkLst>
      <pc:sldChg chg="modSp mod">
        <pc:chgData name="Kate Filanoski" userId="5879a14f-9eb3-4e75-8352-1b2941159ca7" providerId="ADAL" clId="{E9D11E66-A3DA-4F9A-B4AB-73731431535A}" dt="2024-04-09T15:37:15.190" v="4" actId="962"/>
        <pc:sldMkLst>
          <pc:docMk/>
          <pc:sldMk cId="1875275373" sldId="319"/>
        </pc:sldMkLst>
        <pc:grpChg chg="mod">
          <ac:chgData name="Kate Filanoski" userId="5879a14f-9eb3-4e75-8352-1b2941159ca7" providerId="ADAL" clId="{E9D11E66-A3DA-4F9A-B4AB-73731431535A}" dt="2024-04-09T15:37:15.190" v="4" actId="962"/>
          <ac:grpSpMkLst>
            <pc:docMk/>
            <pc:sldMk cId="1875275373" sldId="319"/>
            <ac:grpSpMk id="18" creationId="{19135ABA-5891-FCBE-EB16-A6E506FC59A0}"/>
          </ac:grpSpMkLst>
        </pc:grpChg>
      </pc:sldChg>
      <pc:sldChg chg="modSp mod">
        <pc:chgData name="Kate Filanoski" userId="5879a14f-9eb3-4e75-8352-1b2941159ca7" providerId="ADAL" clId="{E9D11E66-A3DA-4F9A-B4AB-73731431535A}" dt="2024-04-09T15:32:39.954" v="1" actId="962"/>
        <pc:sldMkLst>
          <pc:docMk/>
          <pc:sldMk cId="0" sldId="701"/>
        </pc:sldMkLst>
        <pc:picChg chg="mod">
          <ac:chgData name="Kate Filanoski" userId="5879a14f-9eb3-4e75-8352-1b2941159ca7" providerId="ADAL" clId="{E9D11E66-A3DA-4F9A-B4AB-73731431535A}" dt="2024-04-09T15:32:39.954" v="1" actId="962"/>
          <ac:picMkLst>
            <pc:docMk/>
            <pc:sldMk cId="0" sldId="701"/>
            <ac:picMk id="17413" creationId="{5AEC6E80-59CB-0660-BE05-B724C258F3AB}"/>
          </ac:picMkLst>
        </pc:picChg>
      </pc:sldChg>
      <pc:sldChg chg="modSp mod">
        <pc:chgData name="Kate Filanoski" userId="5879a14f-9eb3-4e75-8352-1b2941159ca7" providerId="ADAL" clId="{E9D11E66-A3DA-4F9A-B4AB-73731431535A}" dt="2024-04-09T15:32:09.789" v="0" actId="962"/>
        <pc:sldMkLst>
          <pc:docMk/>
          <pc:sldMk cId="0" sldId="705"/>
        </pc:sldMkLst>
        <pc:picChg chg="mod">
          <ac:chgData name="Kate Filanoski" userId="5879a14f-9eb3-4e75-8352-1b2941159ca7" providerId="ADAL" clId="{E9D11E66-A3DA-4F9A-B4AB-73731431535A}" dt="2024-04-09T15:32:09.789" v="0" actId="962"/>
          <ac:picMkLst>
            <pc:docMk/>
            <pc:sldMk cId="0" sldId="705"/>
            <ac:picMk id="25607" creationId="{D3CD1051-6298-9E3E-727A-24A88E8EDF11}"/>
          </ac:picMkLst>
        </pc:picChg>
      </pc:sldChg>
      <pc:sldChg chg="modSp mod">
        <pc:chgData name="Kate Filanoski" userId="5879a14f-9eb3-4e75-8352-1b2941159ca7" providerId="ADAL" clId="{E9D11E66-A3DA-4F9A-B4AB-73731431535A}" dt="2024-04-09T15:44:04.804" v="23" actId="6549"/>
        <pc:sldMkLst>
          <pc:docMk/>
          <pc:sldMk cId="0" sldId="706"/>
        </pc:sldMkLst>
        <pc:spChg chg="mod">
          <ac:chgData name="Kate Filanoski" userId="5879a14f-9eb3-4e75-8352-1b2941159ca7" providerId="ADAL" clId="{E9D11E66-A3DA-4F9A-B4AB-73731431535A}" dt="2024-04-09T15:43:22.392" v="12" actId="3626"/>
          <ac:spMkLst>
            <pc:docMk/>
            <pc:sldMk cId="0" sldId="706"/>
            <ac:spMk id="439314" creationId="{BFB16623-9CA8-50A9-0FA6-5CDC1790E29E}"/>
          </ac:spMkLst>
        </pc:spChg>
        <pc:spChg chg="mod">
          <ac:chgData name="Kate Filanoski" userId="5879a14f-9eb3-4e75-8352-1b2941159ca7" providerId="ADAL" clId="{E9D11E66-A3DA-4F9A-B4AB-73731431535A}" dt="2024-04-09T15:44:04.804" v="23" actId="6549"/>
          <ac:spMkLst>
            <pc:docMk/>
            <pc:sldMk cId="0" sldId="706"/>
            <ac:spMk id="439315" creationId="{38B0DFED-6C52-C7AE-3E48-CD378D35AE02}"/>
          </ac:spMkLst>
        </pc:spChg>
        <pc:spChg chg="mod">
          <ac:chgData name="Kate Filanoski" userId="5879a14f-9eb3-4e75-8352-1b2941159ca7" providerId="ADAL" clId="{E9D11E66-A3DA-4F9A-B4AB-73731431535A}" dt="2024-04-09T15:43:06.916" v="10" actId="207"/>
          <ac:spMkLst>
            <pc:docMk/>
            <pc:sldMk cId="0" sldId="706"/>
            <ac:spMk id="439316" creationId="{4E47CE51-1C73-5C18-D772-3433B2EDAED1}"/>
          </ac:spMkLst>
        </pc:spChg>
        <pc:spChg chg="mod">
          <ac:chgData name="Kate Filanoski" userId="5879a14f-9eb3-4e75-8352-1b2941159ca7" providerId="ADAL" clId="{E9D11E66-A3DA-4F9A-B4AB-73731431535A}" dt="2024-04-09T15:43:57.188" v="20" actId="207"/>
          <ac:spMkLst>
            <pc:docMk/>
            <pc:sldMk cId="0" sldId="706"/>
            <ac:spMk id="439317" creationId="{22AA29FC-1C41-E360-86DE-13C5F172B492}"/>
          </ac:spMkLst>
        </pc:spChg>
        <pc:spChg chg="mod">
          <ac:chgData name="Kate Filanoski" userId="5879a14f-9eb3-4e75-8352-1b2941159ca7" providerId="ADAL" clId="{E9D11E66-A3DA-4F9A-B4AB-73731431535A}" dt="2024-04-09T15:43:28.326" v="14" actId="207"/>
          <ac:spMkLst>
            <pc:docMk/>
            <pc:sldMk cId="0" sldId="706"/>
            <ac:spMk id="439318" creationId="{F06C9AA3-6A3C-DB33-FDFF-86BB8178C27F}"/>
          </ac:spMkLst>
        </pc:spChg>
        <pc:spChg chg="mod">
          <ac:chgData name="Kate Filanoski" userId="5879a14f-9eb3-4e75-8352-1b2941159ca7" providerId="ADAL" clId="{E9D11E66-A3DA-4F9A-B4AB-73731431535A}" dt="2024-04-09T15:42:22.591" v="5" actId="3626"/>
          <ac:spMkLst>
            <pc:docMk/>
            <pc:sldMk cId="0" sldId="706"/>
            <ac:spMk id="439319" creationId="{24C57A77-8458-D867-3A98-4B08B9B2412B}"/>
          </ac:spMkLst>
        </pc:spChg>
      </pc:sldChg>
      <pc:sldChg chg="modSp mod">
        <pc:chgData name="Kate Filanoski" userId="5879a14f-9eb3-4e75-8352-1b2941159ca7" providerId="ADAL" clId="{E9D11E66-A3DA-4F9A-B4AB-73731431535A}" dt="2024-04-09T15:45:07.117" v="24" actId="962"/>
        <pc:sldMkLst>
          <pc:docMk/>
          <pc:sldMk cId="1915470580" sldId="714"/>
        </pc:sldMkLst>
        <pc:picChg chg="mod">
          <ac:chgData name="Kate Filanoski" userId="5879a14f-9eb3-4e75-8352-1b2941159ca7" providerId="ADAL" clId="{E9D11E66-A3DA-4F9A-B4AB-73731431535A}" dt="2024-04-09T15:45:07.117" v="24" actId="962"/>
          <ac:picMkLst>
            <pc:docMk/>
            <pc:sldMk cId="1915470580" sldId="714"/>
            <ac:picMk id="7" creationId="{817CB793-1D61-7237-F7CF-5F2C56E4BBE6}"/>
          </ac:picMkLst>
        </pc:picChg>
      </pc:sldChg>
    </pc:docChg>
  </pc:docChgLst>
  <pc:docChgLst>
    <pc:chgData name="Victoria Fluet" userId="S::vf1028@usnh.edu::83adebf3-7e8e-4581-9836-f47405502adb" providerId="AD" clId="Web-{18CA5BD7-260D-0A73-4D0D-1B4C80776A68}"/>
    <pc:docChg chg="modSld">
      <pc:chgData name="Victoria Fluet" userId="S::vf1028@usnh.edu::83adebf3-7e8e-4581-9836-f47405502adb" providerId="AD" clId="Web-{18CA5BD7-260D-0A73-4D0D-1B4C80776A68}" dt="2024-04-08T18:31:26.825" v="107"/>
      <pc:docMkLst>
        <pc:docMk/>
      </pc:docMkLst>
      <pc:sldChg chg="modSp">
        <pc:chgData name="Victoria Fluet" userId="S::vf1028@usnh.edu::83adebf3-7e8e-4581-9836-f47405502adb" providerId="AD" clId="Web-{18CA5BD7-260D-0A73-4D0D-1B4C80776A68}" dt="2024-04-08T18:31:26.825" v="107"/>
        <pc:sldMkLst>
          <pc:docMk/>
          <pc:sldMk cId="3901055518" sldId="256"/>
        </pc:sldMkLst>
        <pc:picChg chg="mod">
          <ac:chgData name="Victoria Fluet" userId="S::vf1028@usnh.edu::83adebf3-7e8e-4581-9836-f47405502adb" providerId="AD" clId="Web-{18CA5BD7-260D-0A73-4D0D-1B4C80776A68}" dt="2024-04-08T18:31:26.825" v="107"/>
          <ac:picMkLst>
            <pc:docMk/>
            <pc:sldMk cId="3901055518" sldId="256"/>
            <ac:picMk id="4" creationId="{D09CC444-358D-9240-8417-8C068EF36F6D}"/>
          </ac:picMkLst>
        </pc:picChg>
      </pc:sldChg>
      <pc:sldChg chg="addSp delSp modSp">
        <pc:chgData name="Victoria Fluet" userId="S::vf1028@usnh.edu::83adebf3-7e8e-4581-9836-f47405502adb" providerId="AD" clId="Web-{18CA5BD7-260D-0A73-4D0D-1B4C80776A68}" dt="2024-04-08T18:19:20.317" v="13"/>
        <pc:sldMkLst>
          <pc:docMk/>
          <pc:sldMk cId="2912109793" sldId="262"/>
        </pc:sldMkLst>
        <pc:spChg chg="del">
          <ac:chgData name="Victoria Fluet" userId="S::vf1028@usnh.edu::83adebf3-7e8e-4581-9836-f47405502adb" providerId="AD" clId="Web-{18CA5BD7-260D-0A73-4D0D-1B4C80776A68}" dt="2024-04-08T18:19:18.317" v="12"/>
          <ac:spMkLst>
            <pc:docMk/>
            <pc:sldMk cId="2912109793" sldId="262"/>
            <ac:spMk id="4" creationId="{06C39A46-8AF8-6B78-104C-DA8ABA3ADD4B}"/>
          </ac:spMkLst>
        </pc:spChg>
        <pc:spChg chg="del">
          <ac:chgData name="Victoria Fluet" userId="S::vf1028@usnh.edu::83adebf3-7e8e-4581-9836-f47405502adb" providerId="AD" clId="Web-{18CA5BD7-260D-0A73-4D0D-1B4C80776A68}" dt="2024-04-08T18:19:18.254" v="11"/>
          <ac:spMkLst>
            <pc:docMk/>
            <pc:sldMk cId="2912109793" sldId="262"/>
            <ac:spMk id="5" creationId="{AF73EEBC-E2D1-3C35-57CF-FB0DB20E6DDD}"/>
          </ac:spMkLst>
        </pc:spChg>
        <pc:spChg chg="add del mod">
          <ac:chgData name="Victoria Fluet" userId="S::vf1028@usnh.edu::83adebf3-7e8e-4581-9836-f47405502adb" providerId="AD" clId="Web-{18CA5BD7-260D-0A73-4D0D-1B4C80776A68}" dt="2024-04-08T18:19:20.317" v="13"/>
          <ac:spMkLst>
            <pc:docMk/>
            <pc:sldMk cId="2912109793" sldId="262"/>
            <ac:spMk id="8" creationId="{8DF1C088-FB38-D8C1-D737-186CEDD90096}"/>
          </ac:spMkLst>
        </pc:spChg>
      </pc:sldChg>
      <pc:sldChg chg="addSp modSp delAnim">
        <pc:chgData name="Victoria Fluet" userId="S::vf1028@usnh.edu::83adebf3-7e8e-4581-9836-f47405502adb" providerId="AD" clId="Web-{18CA5BD7-260D-0A73-4D0D-1B4C80776A68}" dt="2024-04-08T18:28:07.537" v="74"/>
        <pc:sldMkLst>
          <pc:docMk/>
          <pc:sldMk cId="1875275373" sldId="319"/>
        </pc:sldMkLst>
        <pc:grpChg chg="add mod">
          <ac:chgData name="Victoria Fluet" userId="S::vf1028@usnh.edu::83adebf3-7e8e-4581-9836-f47405502adb" providerId="AD" clId="Web-{18CA5BD7-260D-0A73-4D0D-1B4C80776A68}" dt="2024-04-08T18:23:27.372" v="35"/>
          <ac:grpSpMkLst>
            <pc:docMk/>
            <pc:sldMk cId="1875275373" sldId="319"/>
            <ac:grpSpMk id="18" creationId="{19135ABA-5891-FCBE-EB16-A6E506FC59A0}"/>
          </ac:grpSpMkLst>
        </pc:grpChg>
        <pc:graphicFrameChg chg="mod">
          <ac:chgData name="Victoria Fluet" userId="S::vf1028@usnh.edu::83adebf3-7e8e-4581-9836-f47405502adb" providerId="AD" clId="Web-{18CA5BD7-260D-0A73-4D0D-1B4C80776A68}" dt="2024-04-08T18:21:18.602" v="22"/>
          <ac:graphicFrameMkLst>
            <pc:docMk/>
            <pc:sldMk cId="1875275373" sldId="319"/>
            <ac:graphicFrameMk id="3" creationId="{00000000-0000-0000-0000-000000000000}"/>
          </ac:graphicFrameMkLst>
        </pc:graphicFrameChg>
        <pc:graphicFrameChg chg="modGraphic">
          <ac:chgData name="Victoria Fluet" userId="S::vf1028@usnh.edu::83adebf3-7e8e-4581-9836-f47405502adb" providerId="AD" clId="Web-{18CA5BD7-260D-0A73-4D0D-1B4C80776A68}" dt="2024-04-08T18:28:07.537" v="74"/>
          <ac:graphicFrameMkLst>
            <pc:docMk/>
            <pc:sldMk cId="1875275373" sldId="319"/>
            <ac:graphicFrameMk id="4" creationId="{00000000-0000-0000-0000-000000000000}"/>
          </ac:graphicFrameMkLst>
        </pc:graphicFrameChg>
      </pc:sldChg>
      <pc:sldChg chg="modSp">
        <pc:chgData name="Victoria Fluet" userId="S::vf1028@usnh.edu::83adebf3-7e8e-4581-9836-f47405502adb" providerId="AD" clId="Web-{18CA5BD7-260D-0A73-4D0D-1B4C80776A68}" dt="2024-04-08T18:29:23.696" v="82" actId="20577"/>
        <pc:sldMkLst>
          <pc:docMk/>
          <pc:sldMk cId="1554286499" sldId="320"/>
        </pc:sldMkLst>
        <pc:spChg chg="mod">
          <ac:chgData name="Victoria Fluet" userId="S::vf1028@usnh.edu::83adebf3-7e8e-4581-9836-f47405502adb" providerId="AD" clId="Web-{18CA5BD7-260D-0A73-4D0D-1B4C80776A68}" dt="2024-04-08T18:29:23.696" v="82" actId="20577"/>
          <ac:spMkLst>
            <pc:docMk/>
            <pc:sldMk cId="1554286499" sldId="320"/>
            <ac:spMk id="2" creationId="{00000000-0000-0000-0000-000000000000}"/>
          </ac:spMkLst>
        </pc:spChg>
        <pc:grpChg chg="mod">
          <ac:chgData name="Victoria Fluet" userId="S::vf1028@usnh.edu::83adebf3-7e8e-4581-9836-f47405502adb" providerId="AD" clId="Web-{18CA5BD7-260D-0A73-4D0D-1B4C80776A68}" dt="2024-04-08T18:19:01.410" v="9"/>
          <ac:grpSpMkLst>
            <pc:docMk/>
            <pc:sldMk cId="1554286499" sldId="320"/>
            <ac:grpSpMk id="15" creationId="{00000000-0000-0000-0000-000000000000}"/>
          </ac:grpSpMkLst>
        </pc:grpChg>
        <pc:graphicFrameChg chg="mod">
          <ac:chgData name="Victoria Fluet" userId="S::vf1028@usnh.edu::83adebf3-7e8e-4581-9836-f47405502adb" providerId="AD" clId="Web-{18CA5BD7-260D-0A73-4D0D-1B4C80776A68}" dt="2024-04-08T18:19:06.504" v="10"/>
          <ac:graphicFrameMkLst>
            <pc:docMk/>
            <pc:sldMk cId="1554286499" sldId="320"/>
            <ac:graphicFrameMk id="3" creationId="{00000000-0000-0000-0000-000000000000}"/>
          </ac:graphicFrameMkLst>
        </pc:graphicFrameChg>
      </pc:sldChg>
      <pc:sldChg chg="modSp">
        <pc:chgData name="Victoria Fluet" userId="S::vf1028@usnh.edu::83adebf3-7e8e-4581-9836-f47405502adb" providerId="AD" clId="Web-{18CA5BD7-260D-0A73-4D0D-1B4C80776A68}" dt="2024-04-08T18:29:31.978" v="89" actId="20577"/>
        <pc:sldMkLst>
          <pc:docMk/>
          <pc:sldMk cId="470826275" sldId="321"/>
        </pc:sldMkLst>
        <pc:spChg chg="mod">
          <ac:chgData name="Victoria Fluet" userId="S::vf1028@usnh.edu::83adebf3-7e8e-4581-9836-f47405502adb" providerId="AD" clId="Web-{18CA5BD7-260D-0A73-4D0D-1B4C80776A68}" dt="2024-04-08T18:29:31.978" v="89" actId="20577"/>
          <ac:spMkLst>
            <pc:docMk/>
            <pc:sldMk cId="470826275" sldId="321"/>
            <ac:spMk id="2" creationId="{00000000-0000-0000-0000-000000000000}"/>
          </ac:spMkLst>
        </pc:spChg>
        <pc:grpChg chg="mod">
          <ac:chgData name="Victoria Fluet" userId="S::vf1028@usnh.edu::83adebf3-7e8e-4581-9836-f47405502adb" providerId="AD" clId="Web-{18CA5BD7-260D-0A73-4D0D-1B4C80776A68}" dt="2024-04-08T18:18:55.550" v="8"/>
          <ac:grpSpMkLst>
            <pc:docMk/>
            <pc:sldMk cId="470826275" sldId="321"/>
            <ac:grpSpMk id="15" creationId="{00000000-0000-0000-0000-000000000000}"/>
          </ac:grpSpMkLst>
        </pc:grpChg>
        <pc:graphicFrameChg chg="mod">
          <ac:chgData name="Victoria Fluet" userId="S::vf1028@usnh.edu::83adebf3-7e8e-4581-9836-f47405502adb" providerId="AD" clId="Web-{18CA5BD7-260D-0A73-4D0D-1B4C80776A68}" dt="2024-04-08T18:22:09.135" v="23"/>
          <ac:graphicFrameMkLst>
            <pc:docMk/>
            <pc:sldMk cId="470826275" sldId="321"/>
            <ac:graphicFrameMk id="3" creationId="{00000000-0000-0000-0000-000000000000}"/>
          </ac:graphicFrameMkLst>
        </pc:graphicFrameChg>
        <pc:graphicFrameChg chg="mod">
          <ac:chgData name="Victoria Fluet" userId="S::vf1028@usnh.edu::83adebf3-7e8e-4581-9836-f47405502adb" providerId="AD" clId="Web-{18CA5BD7-260D-0A73-4D0D-1B4C80776A68}" dt="2024-04-08T18:27:57.303" v="73"/>
          <ac:graphicFrameMkLst>
            <pc:docMk/>
            <pc:sldMk cId="470826275" sldId="321"/>
            <ac:graphicFrameMk id="4" creationId="{00000000-0000-0000-0000-000000000000}"/>
          </ac:graphicFrameMkLst>
        </pc:graphicFrameChg>
      </pc:sldChg>
      <pc:sldChg chg="modSp">
        <pc:chgData name="Victoria Fluet" userId="S::vf1028@usnh.edu::83adebf3-7e8e-4581-9836-f47405502adb" providerId="AD" clId="Web-{18CA5BD7-260D-0A73-4D0D-1B4C80776A68}" dt="2024-04-08T18:29:50.056" v="92" actId="20577"/>
        <pc:sldMkLst>
          <pc:docMk/>
          <pc:sldMk cId="1746303913" sldId="322"/>
        </pc:sldMkLst>
        <pc:spChg chg="mod">
          <ac:chgData name="Victoria Fluet" userId="S::vf1028@usnh.edu::83adebf3-7e8e-4581-9836-f47405502adb" providerId="AD" clId="Web-{18CA5BD7-260D-0A73-4D0D-1B4C80776A68}" dt="2024-04-08T18:29:50.056" v="92" actId="20577"/>
          <ac:spMkLst>
            <pc:docMk/>
            <pc:sldMk cId="1746303913" sldId="322"/>
            <ac:spMk id="2" creationId="{00000000-0000-0000-0000-000000000000}"/>
          </ac:spMkLst>
        </pc:spChg>
        <pc:grpChg chg="mod">
          <ac:chgData name="Victoria Fluet" userId="S::vf1028@usnh.edu::83adebf3-7e8e-4581-9836-f47405502adb" providerId="AD" clId="Web-{18CA5BD7-260D-0A73-4D0D-1B4C80776A68}" dt="2024-04-08T18:18:33.065" v="6"/>
          <ac:grpSpMkLst>
            <pc:docMk/>
            <pc:sldMk cId="1746303913" sldId="322"/>
            <ac:grpSpMk id="15" creationId="{00000000-0000-0000-0000-000000000000}"/>
          </ac:grpSpMkLst>
        </pc:grpChg>
        <pc:graphicFrameChg chg="mod">
          <ac:chgData name="Victoria Fluet" userId="S::vf1028@usnh.edu::83adebf3-7e8e-4581-9836-f47405502adb" providerId="AD" clId="Web-{18CA5BD7-260D-0A73-4D0D-1B4C80776A68}" dt="2024-04-08T18:18:36.815" v="7"/>
          <ac:graphicFrameMkLst>
            <pc:docMk/>
            <pc:sldMk cId="1746303913" sldId="322"/>
            <ac:graphicFrameMk id="3" creationId="{00000000-0000-0000-0000-000000000000}"/>
          </ac:graphicFrameMkLst>
        </pc:graphicFrameChg>
        <pc:graphicFrameChg chg="mod">
          <ac:chgData name="Victoria Fluet" userId="S::vf1028@usnh.edu::83adebf3-7e8e-4581-9836-f47405502adb" providerId="AD" clId="Web-{18CA5BD7-260D-0A73-4D0D-1B4C80776A68}" dt="2024-04-08T18:28:18.506" v="75"/>
          <ac:graphicFrameMkLst>
            <pc:docMk/>
            <pc:sldMk cId="1746303913" sldId="322"/>
            <ac:graphicFrameMk id="4" creationId="{00000000-0000-0000-0000-000000000000}"/>
          </ac:graphicFrameMkLst>
        </pc:graphicFrameChg>
      </pc:sldChg>
      <pc:sldChg chg="modSp">
        <pc:chgData name="Victoria Fluet" userId="S::vf1028@usnh.edu::83adebf3-7e8e-4581-9836-f47405502adb" providerId="AD" clId="Web-{18CA5BD7-260D-0A73-4D0D-1B4C80776A68}" dt="2024-04-08T18:29:56.603" v="97" actId="20577"/>
        <pc:sldMkLst>
          <pc:docMk/>
          <pc:sldMk cId="304462099" sldId="323"/>
        </pc:sldMkLst>
        <pc:spChg chg="mod">
          <ac:chgData name="Victoria Fluet" userId="S::vf1028@usnh.edu::83adebf3-7e8e-4581-9836-f47405502adb" providerId="AD" clId="Web-{18CA5BD7-260D-0A73-4D0D-1B4C80776A68}" dt="2024-04-08T18:29:56.603" v="97" actId="20577"/>
          <ac:spMkLst>
            <pc:docMk/>
            <pc:sldMk cId="304462099" sldId="323"/>
            <ac:spMk id="2" creationId="{00000000-0000-0000-0000-000000000000}"/>
          </ac:spMkLst>
        </pc:spChg>
        <pc:grpChg chg="mod">
          <ac:chgData name="Victoria Fluet" userId="S::vf1028@usnh.edu::83adebf3-7e8e-4581-9836-f47405502adb" providerId="AD" clId="Web-{18CA5BD7-260D-0A73-4D0D-1B4C80776A68}" dt="2024-04-08T18:18:20.424" v="4"/>
          <ac:grpSpMkLst>
            <pc:docMk/>
            <pc:sldMk cId="304462099" sldId="323"/>
            <ac:grpSpMk id="15" creationId="{00000000-0000-0000-0000-000000000000}"/>
          </ac:grpSpMkLst>
        </pc:grpChg>
        <pc:graphicFrameChg chg="mod">
          <ac:chgData name="Victoria Fluet" userId="S::vf1028@usnh.edu::83adebf3-7e8e-4581-9836-f47405502adb" providerId="AD" clId="Web-{18CA5BD7-260D-0A73-4D0D-1B4C80776A68}" dt="2024-04-08T18:18:26.143" v="5"/>
          <ac:graphicFrameMkLst>
            <pc:docMk/>
            <pc:sldMk cId="304462099" sldId="323"/>
            <ac:graphicFrameMk id="3" creationId="{00000000-0000-0000-0000-000000000000}"/>
          </ac:graphicFrameMkLst>
        </pc:graphicFrameChg>
        <pc:graphicFrameChg chg="mod">
          <ac:chgData name="Victoria Fluet" userId="S::vf1028@usnh.edu::83adebf3-7e8e-4581-9836-f47405502adb" providerId="AD" clId="Web-{18CA5BD7-260D-0A73-4D0D-1B4C80776A68}" dt="2024-04-08T18:28:23.444" v="76"/>
          <ac:graphicFrameMkLst>
            <pc:docMk/>
            <pc:sldMk cId="304462099" sldId="323"/>
            <ac:graphicFrameMk id="4" creationId="{00000000-0000-0000-0000-000000000000}"/>
          </ac:graphicFrameMkLst>
        </pc:graphicFrameChg>
      </pc:sldChg>
      <pc:sldChg chg="modSp">
        <pc:chgData name="Victoria Fluet" userId="S::vf1028@usnh.edu::83adebf3-7e8e-4581-9836-f47405502adb" providerId="AD" clId="Web-{18CA5BD7-260D-0A73-4D0D-1B4C80776A68}" dt="2024-04-08T18:30:08.916" v="100" actId="20577"/>
        <pc:sldMkLst>
          <pc:docMk/>
          <pc:sldMk cId="162963314" sldId="324"/>
        </pc:sldMkLst>
        <pc:spChg chg="mod">
          <ac:chgData name="Victoria Fluet" userId="S::vf1028@usnh.edu::83adebf3-7e8e-4581-9836-f47405502adb" providerId="AD" clId="Web-{18CA5BD7-260D-0A73-4D0D-1B4C80776A68}" dt="2024-04-08T18:30:08.916" v="100" actId="20577"/>
          <ac:spMkLst>
            <pc:docMk/>
            <pc:sldMk cId="162963314" sldId="324"/>
            <ac:spMk id="2" creationId="{00000000-0000-0000-0000-000000000000}"/>
          </ac:spMkLst>
        </pc:spChg>
        <pc:spChg chg="mod">
          <ac:chgData name="Victoria Fluet" userId="S::vf1028@usnh.edu::83adebf3-7e8e-4581-9836-f47405502adb" providerId="AD" clId="Web-{18CA5BD7-260D-0A73-4D0D-1B4C80776A68}" dt="2024-04-08T18:18:05.502" v="2"/>
          <ac:spMkLst>
            <pc:docMk/>
            <pc:sldMk cId="162963314" sldId="324"/>
            <ac:spMk id="45" creationId="{00000000-0000-0000-0000-000000000000}"/>
          </ac:spMkLst>
        </pc:spChg>
        <pc:grpChg chg="mod">
          <ac:chgData name="Victoria Fluet" userId="S::vf1028@usnh.edu::83adebf3-7e8e-4581-9836-f47405502adb" providerId="AD" clId="Web-{18CA5BD7-260D-0A73-4D0D-1B4C80776A68}" dt="2024-04-08T18:23:42.950" v="36"/>
          <ac:grpSpMkLst>
            <pc:docMk/>
            <pc:sldMk cId="162963314" sldId="324"/>
            <ac:grpSpMk id="15" creationId="{00000000-0000-0000-0000-000000000000}"/>
          </ac:grpSpMkLst>
        </pc:grpChg>
        <pc:graphicFrameChg chg="mod">
          <ac:chgData name="Victoria Fluet" userId="S::vf1028@usnh.edu::83adebf3-7e8e-4581-9836-f47405502adb" providerId="AD" clId="Web-{18CA5BD7-260D-0A73-4D0D-1B4C80776A68}" dt="2024-04-08T18:18:13.096" v="3"/>
          <ac:graphicFrameMkLst>
            <pc:docMk/>
            <pc:sldMk cId="162963314" sldId="324"/>
            <ac:graphicFrameMk id="3" creationId="{00000000-0000-0000-0000-000000000000}"/>
          </ac:graphicFrameMkLst>
        </pc:graphicFrameChg>
      </pc:sldChg>
      <pc:sldChg chg="delSp">
        <pc:chgData name="Victoria Fluet" userId="S::vf1028@usnh.edu::83adebf3-7e8e-4581-9836-f47405502adb" providerId="AD" clId="Web-{18CA5BD7-260D-0A73-4D0D-1B4C80776A68}" dt="2024-04-08T18:28:33.007" v="77"/>
        <pc:sldMkLst>
          <pc:docMk/>
          <pc:sldMk cId="0" sldId="705"/>
        </pc:sldMkLst>
        <pc:spChg chg="del">
          <ac:chgData name="Victoria Fluet" userId="S::vf1028@usnh.edu::83adebf3-7e8e-4581-9836-f47405502adb" providerId="AD" clId="Web-{18CA5BD7-260D-0A73-4D0D-1B4C80776A68}" dt="2024-04-08T18:28:33.007" v="77"/>
          <ac:spMkLst>
            <pc:docMk/>
            <pc:sldMk cId="0" sldId="705"/>
            <ac:spMk id="25605" creationId="{4E5D1D4A-C9EC-770A-5C64-09802739802B}"/>
          </ac:spMkLst>
        </pc:spChg>
      </pc:sldChg>
      <pc:sldChg chg="modSp">
        <pc:chgData name="Victoria Fluet" userId="S::vf1028@usnh.edu::83adebf3-7e8e-4581-9836-f47405502adb" providerId="AD" clId="Web-{18CA5BD7-260D-0A73-4D0D-1B4C80776A68}" dt="2024-04-08T18:26:44.956" v="64"/>
        <pc:sldMkLst>
          <pc:docMk/>
          <pc:sldMk cId="0" sldId="706"/>
        </pc:sldMkLst>
        <pc:spChg chg="mod">
          <ac:chgData name="Victoria Fluet" userId="S::vf1028@usnh.edu::83adebf3-7e8e-4581-9836-f47405502adb" providerId="AD" clId="Web-{18CA5BD7-260D-0A73-4D0D-1B4C80776A68}" dt="2024-04-08T18:24:17.952" v="37"/>
          <ac:spMkLst>
            <pc:docMk/>
            <pc:sldMk cId="0" sldId="706"/>
            <ac:spMk id="439315" creationId="{38B0DFED-6C52-C7AE-3E48-CD378D35AE02}"/>
          </ac:spMkLst>
        </pc:spChg>
        <pc:graphicFrameChg chg="mod">
          <ac:chgData name="Victoria Fluet" userId="S::vf1028@usnh.edu::83adebf3-7e8e-4581-9836-f47405502adb" providerId="AD" clId="Web-{18CA5BD7-260D-0A73-4D0D-1B4C80776A68}" dt="2024-04-08T18:26:44.956" v="64"/>
          <ac:graphicFrameMkLst>
            <pc:docMk/>
            <pc:sldMk cId="0" sldId="706"/>
            <ac:graphicFrameMk id="27651" creationId="{CFE48B3B-233B-B7E7-E4CD-F6876DA3F0A6}"/>
          </ac:graphicFrameMkLst>
        </pc:graphicFrameChg>
      </pc:sldChg>
      <pc:sldChg chg="addSp delSp modSp">
        <pc:chgData name="Victoria Fluet" userId="S::vf1028@usnh.edu::83adebf3-7e8e-4581-9836-f47405502adb" providerId="AD" clId="Web-{18CA5BD7-260D-0A73-4D0D-1B4C80776A68}" dt="2024-04-08T18:27:35.052" v="72"/>
        <pc:sldMkLst>
          <pc:docMk/>
          <pc:sldMk cId="351545443" sldId="716"/>
        </pc:sldMkLst>
        <pc:spChg chg="mod">
          <ac:chgData name="Victoria Fluet" userId="S::vf1028@usnh.edu::83adebf3-7e8e-4581-9836-f47405502adb" providerId="AD" clId="Web-{18CA5BD7-260D-0A73-4D0D-1B4C80776A68}" dt="2024-04-08T18:27:29.270" v="70" actId="1076"/>
          <ac:spMkLst>
            <pc:docMk/>
            <pc:sldMk cId="351545443" sldId="716"/>
            <ac:spMk id="2" creationId="{E2F3BC56-3B64-8D9E-724E-A51811C47FC1}"/>
          </ac:spMkLst>
        </pc:spChg>
        <pc:spChg chg="del">
          <ac:chgData name="Victoria Fluet" userId="S::vf1028@usnh.edu::83adebf3-7e8e-4581-9836-f47405502adb" providerId="AD" clId="Web-{18CA5BD7-260D-0A73-4D0D-1B4C80776A68}" dt="2024-04-08T18:27:32.302" v="71"/>
          <ac:spMkLst>
            <pc:docMk/>
            <pc:sldMk cId="351545443" sldId="716"/>
            <ac:spMk id="3" creationId="{179B51AA-E7ED-C8DC-54DA-8FFD1872407A}"/>
          </ac:spMkLst>
        </pc:spChg>
        <pc:spChg chg="add del mod">
          <ac:chgData name="Victoria Fluet" userId="S::vf1028@usnh.edu::83adebf3-7e8e-4581-9836-f47405502adb" providerId="AD" clId="Web-{18CA5BD7-260D-0A73-4D0D-1B4C80776A68}" dt="2024-04-08T18:27:35.052" v="72"/>
          <ac:spMkLst>
            <pc:docMk/>
            <pc:sldMk cId="351545443" sldId="716"/>
            <ac:spMk id="5" creationId="{1A77F329-2F38-28F2-E923-59A5F54896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EDD4C-F54C-4A48-A00A-77CCCE02E1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498652F-5A7F-4F06-8115-1B197C7B54E3}">
      <dgm:prSet phldrT="[Text]"/>
      <dgm:spPr/>
      <dgm:t>
        <a:bodyPr/>
        <a:lstStyle/>
        <a:p>
          <a:r>
            <a:rPr lang="en-US" dirty="0"/>
            <a:t>Comprehension</a:t>
          </a:r>
        </a:p>
      </dgm:t>
    </dgm:pt>
    <dgm:pt modelId="{AA431D6E-3479-474F-853D-05C3CCB4D641}" type="parTrans" cxnId="{C3A4CD94-EC92-4F41-BE7B-451CA9AC8414}">
      <dgm:prSet/>
      <dgm:spPr/>
      <dgm:t>
        <a:bodyPr/>
        <a:lstStyle/>
        <a:p>
          <a:endParaRPr lang="en-US"/>
        </a:p>
      </dgm:t>
    </dgm:pt>
    <dgm:pt modelId="{1C4D2969-B015-47BA-8F72-9844A8E8D3FC}" type="sibTrans" cxnId="{C3A4CD94-EC92-4F41-BE7B-451CA9AC8414}">
      <dgm:prSet/>
      <dgm:spPr/>
      <dgm:t>
        <a:bodyPr/>
        <a:lstStyle/>
        <a:p>
          <a:endParaRPr lang="en-US"/>
        </a:p>
      </dgm:t>
    </dgm:pt>
    <dgm:pt modelId="{F3331648-F7A0-4008-AF26-2942E9211333}">
      <dgm:prSet phldrT="[Text]"/>
      <dgm:spPr/>
      <dgm:t>
        <a:bodyPr/>
        <a:lstStyle/>
        <a:p>
          <a:r>
            <a:rPr lang="en-US" dirty="0"/>
            <a:t>Judgement</a:t>
          </a:r>
        </a:p>
      </dgm:t>
    </dgm:pt>
    <dgm:pt modelId="{89D65D71-4A8E-4954-B606-94B7261A58D8}" type="parTrans" cxnId="{EB81C2C2-7AAC-42BB-82F6-89B6B84BE3AA}">
      <dgm:prSet/>
      <dgm:spPr/>
      <dgm:t>
        <a:bodyPr/>
        <a:lstStyle/>
        <a:p>
          <a:endParaRPr lang="en-US"/>
        </a:p>
      </dgm:t>
    </dgm:pt>
    <dgm:pt modelId="{4A575C1E-7522-4587-A10B-17CB34925494}" type="sibTrans" cxnId="{EB81C2C2-7AAC-42BB-82F6-89B6B84BE3AA}">
      <dgm:prSet/>
      <dgm:spPr/>
      <dgm:t>
        <a:bodyPr/>
        <a:lstStyle/>
        <a:p>
          <a:endParaRPr lang="en-US"/>
        </a:p>
      </dgm:t>
    </dgm:pt>
    <dgm:pt modelId="{039B86CA-4EE8-4FD6-8371-EC2E1F1764E6}">
      <dgm:prSet phldrT="[Text]"/>
      <dgm:spPr/>
      <dgm:t>
        <a:bodyPr/>
        <a:lstStyle/>
        <a:p>
          <a:r>
            <a:rPr lang="en-US" dirty="0"/>
            <a:t>Response</a:t>
          </a:r>
        </a:p>
      </dgm:t>
    </dgm:pt>
    <dgm:pt modelId="{6DAFF36C-E749-4BEA-A683-FE1FFC226346}" type="parTrans" cxnId="{3D3EC79A-4658-4CA5-9EEF-53E2CE9D59A8}">
      <dgm:prSet/>
      <dgm:spPr/>
      <dgm:t>
        <a:bodyPr/>
        <a:lstStyle/>
        <a:p>
          <a:endParaRPr lang="en-US"/>
        </a:p>
      </dgm:t>
    </dgm:pt>
    <dgm:pt modelId="{18D0423C-3E6F-42ED-A16A-7A662BC238BD}" type="sibTrans" cxnId="{3D3EC79A-4658-4CA5-9EEF-53E2CE9D59A8}">
      <dgm:prSet/>
      <dgm:spPr/>
      <dgm:t>
        <a:bodyPr/>
        <a:lstStyle/>
        <a:p>
          <a:endParaRPr lang="en-US"/>
        </a:p>
      </dgm:t>
    </dgm:pt>
    <dgm:pt modelId="{3ADC4453-550B-477B-83A8-6A8A0408DDB1}">
      <dgm:prSet phldrT="[Text]"/>
      <dgm:spPr/>
      <dgm:t>
        <a:bodyPr/>
        <a:lstStyle/>
        <a:p>
          <a:r>
            <a:rPr lang="en-US" dirty="0"/>
            <a:t>Recall</a:t>
          </a:r>
        </a:p>
      </dgm:t>
    </dgm:pt>
    <dgm:pt modelId="{C25806A7-7244-4B84-94A2-978A1AFD92EA}" type="parTrans" cxnId="{3C8365F6-1097-4E43-BAE0-8BB131D69D93}">
      <dgm:prSet/>
      <dgm:spPr/>
      <dgm:t>
        <a:bodyPr/>
        <a:lstStyle/>
        <a:p>
          <a:endParaRPr lang="en-US"/>
        </a:p>
      </dgm:t>
    </dgm:pt>
    <dgm:pt modelId="{63F3BDCA-A7B7-4B80-AFA8-4B735525310F}" type="sibTrans" cxnId="{3C8365F6-1097-4E43-BAE0-8BB131D69D93}">
      <dgm:prSet/>
      <dgm:spPr/>
      <dgm:t>
        <a:bodyPr/>
        <a:lstStyle/>
        <a:p>
          <a:endParaRPr lang="en-US"/>
        </a:p>
      </dgm:t>
    </dgm:pt>
    <dgm:pt modelId="{F4D724DE-BD8C-4CFD-9ABE-6CE3F43C78D1}" type="pres">
      <dgm:prSet presAssocID="{C59EDD4C-F54C-4A48-A00A-77CCCE02E11A}" presName="Name0" presStyleCnt="0">
        <dgm:presLayoutVars>
          <dgm:dir/>
          <dgm:resizeHandles val="exact"/>
        </dgm:presLayoutVars>
      </dgm:prSet>
      <dgm:spPr/>
    </dgm:pt>
    <dgm:pt modelId="{811783D7-6B56-4E5A-A2EB-F5A57C2B2FD8}" type="pres">
      <dgm:prSet presAssocID="{D498652F-5A7F-4F06-8115-1B197C7B54E3}" presName="node" presStyleLbl="node1" presStyleIdx="0" presStyleCnt="4">
        <dgm:presLayoutVars>
          <dgm:bulletEnabled val="1"/>
        </dgm:presLayoutVars>
      </dgm:prSet>
      <dgm:spPr/>
    </dgm:pt>
    <dgm:pt modelId="{C49D1E65-5756-4602-914F-1DE9B4E6E6B4}" type="pres">
      <dgm:prSet presAssocID="{1C4D2969-B015-47BA-8F72-9844A8E8D3FC}" presName="sibTrans" presStyleLbl="sibTrans2D1" presStyleIdx="0" presStyleCnt="3"/>
      <dgm:spPr/>
    </dgm:pt>
    <dgm:pt modelId="{B8C61ED2-4F61-49A8-B063-4176FE9EF28B}" type="pres">
      <dgm:prSet presAssocID="{1C4D2969-B015-47BA-8F72-9844A8E8D3FC}" presName="connectorText" presStyleLbl="sibTrans2D1" presStyleIdx="0" presStyleCnt="3"/>
      <dgm:spPr/>
    </dgm:pt>
    <dgm:pt modelId="{65F8D4B9-F8AC-4BA1-9147-957E1D15D8CD}" type="pres">
      <dgm:prSet presAssocID="{3ADC4453-550B-477B-83A8-6A8A0408DDB1}" presName="node" presStyleLbl="node1" presStyleIdx="1" presStyleCnt="4">
        <dgm:presLayoutVars>
          <dgm:bulletEnabled val="1"/>
        </dgm:presLayoutVars>
      </dgm:prSet>
      <dgm:spPr/>
    </dgm:pt>
    <dgm:pt modelId="{B846B266-E4E7-4014-8250-177CAE5F1030}" type="pres">
      <dgm:prSet presAssocID="{63F3BDCA-A7B7-4B80-AFA8-4B735525310F}" presName="sibTrans" presStyleLbl="sibTrans2D1" presStyleIdx="1" presStyleCnt="3"/>
      <dgm:spPr/>
    </dgm:pt>
    <dgm:pt modelId="{EFA27333-F06A-4F4E-9125-99537DE71BB0}" type="pres">
      <dgm:prSet presAssocID="{63F3BDCA-A7B7-4B80-AFA8-4B735525310F}" presName="connectorText" presStyleLbl="sibTrans2D1" presStyleIdx="1" presStyleCnt="3"/>
      <dgm:spPr/>
    </dgm:pt>
    <dgm:pt modelId="{0CC00A83-D496-4146-94BE-4FFB3D984807}" type="pres">
      <dgm:prSet presAssocID="{F3331648-F7A0-4008-AF26-2942E9211333}" presName="node" presStyleLbl="node1" presStyleIdx="2" presStyleCnt="4">
        <dgm:presLayoutVars>
          <dgm:bulletEnabled val="1"/>
        </dgm:presLayoutVars>
      </dgm:prSet>
      <dgm:spPr/>
    </dgm:pt>
    <dgm:pt modelId="{D83F97EB-51C8-4B3B-9DB9-5B5052061FEA}" type="pres">
      <dgm:prSet presAssocID="{4A575C1E-7522-4587-A10B-17CB34925494}" presName="sibTrans" presStyleLbl="sibTrans2D1" presStyleIdx="2" presStyleCnt="3"/>
      <dgm:spPr/>
    </dgm:pt>
    <dgm:pt modelId="{C2352087-3795-4C48-BA4A-B446EF2B167C}" type="pres">
      <dgm:prSet presAssocID="{4A575C1E-7522-4587-A10B-17CB34925494}" presName="connectorText" presStyleLbl="sibTrans2D1" presStyleIdx="2" presStyleCnt="3"/>
      <dgm:spPr/>
    </dgm:pt>
    <dgm:pt modelId="{472A2426-EA8E-41D0-8B38-FB03416039F8}" type="pres">
      <dgm:prSet presAssocID="{039B86CA-4EE8-4FD6-8371-EC2E1F1764E6}" presName="node" presStyleLbl="node1" presStyleIdx="3" presStyleCnt="4">
        <dgm:presLayoutVars>
          <dgm:bulletEnabled val="1"/>
        </dgm:presLayoutVars>
      </dgm:prSet>
      <dgm:spPr/>
    </dgm:pt>
  </dgm:ptLst>
  <dgm:cxnLst>
    <dgm:cxn modelId="{7D838E2B-D167-FE4A-AFBE-F0548C10E4CD}" type="presOf" srcId="{4A575C1E-7522-4587-A10B-17CB34925494}" destId="{D83F97EB-51C8-4B3B-9DB9-5B5052061FEA}" srcOrd="0" destOrd="0" presId="urn:microsoft.com/office/officeart/2005/8/layout/process1"/>
    <dgm:cxn modelId="{E0985B41-A326-B843-81A6-18EEC552F417}" type="presOf" srcId="{4A575C1E-7522-4587-A10B-17CB34925494}" destId="{C2352087-3795-4C48-BA4A-B446EF2B167C}" srcOrd="1" destOrd="0" presId="urn:microsoft.com/office/officeart/2005/8/layout/process1"/>
    <dgm:cxn modelId="{02193648-3E89-CF44-9A6D-4C52ACCA7A38}" type="presOf" srcId="{63F3BDCA-A7B7-4B80-AFA8-4B735525310F}" destId="{EFA27333-F06A-4F4E-9125-99537DE71BB0}" srcOrd="1" destOrd="0" presId="urn:microsoft.com/office/officeart/2005/8/layout/process1"/>
    <dgm:cxn modelId="{712CFE6B-80B2-DC4C-9804-17D244A67775}" type="presOf" srcId="{1C4D2969-B015-47BA-8F72-9844A8E8D3FC}" destId="{C49D1E65-5756-4602-914F-1DE9B4E6E6B4}" srcOrd="0" destOrd="0" presId="urn:microsoft.com/office/officeart/2005/8/layout/process1"/>
    <dgm:cxn modelId="{9CEF1F6F-CB2D-6448-BB9B-6CC9F0F30924}" type="presOf" srcId="{039B86CA-4EE8-4FD6-8371-EC2E1F1764E6}" destId="{472A2426-EA8E-41D0-8B38-FB03416039F8}" srcOrd="0" destOrd="0" presId="urn:microsoft.com/office/officeart/2005/8/layout/process1"/>
    <dgm:cxn modelId="{19E2DC5A-1FD3-3E41-BD4F-1F92F5224D20}" type="presOf" srcId="{F3331648-F7A0-4008-AF26-2942E9211333}" destId="{0CC00A83-D496-4146-94BE-4FFB3D984807}" srcOrd="0" destOrd="0" presId="urn:microsoft.com/office/officeart/2005/8/layout/process1"/>
    <dgm:cxn modelId="{FDB2BF7F-CD90-B04E-99AF-C71AFBAE4C29}" type="presOf" srcId="{C59EDD4C-F54C-4A48-A00A-77CCCE02E11A}" destId="{F4D724DE-BD8C-4CFD-9ABE-6CE3F43C78D1}" srcOrd="0" destOrd="0" presId="urn:microsoft.com/office/officeart/2005/8/layout/process1"/>
    <dgm:cxn modelId="{612BA489-77CE-C64D-A2FA-653E7A1CF45E}" type="presOf" srcId="{63F3BDCA-A7B7-4B80-AFA8-4B735525310F}" destId="{B846B266-E4E7-4014-8250-177CAE5F1030}" srcOrd="0" destOrd="0" presId="urn:microsoft.com/office/officeart/2005/8/layout/process1"/>
    <dgm:cxn modelId="{C3A4CD94-EC92-4F41-BE7B-451CA9AC8414}" srcId="{C59EDD4C-F54C-4A48-A00A-77CCCE02E11A}" destId="{D498652F-5A7F-4F06-8115-1B197C7B54E3}" srcOrd="0" destOrd="0" parTransId="{AA431D6E-3479-474F-853D-05C3CCB4D641}" sibTransId="{1C4D2969-B015-47BA-8F72-9844A8E8D3FC}"/>
    <dgm:cxn modelId="{3D3EC79A-4658-4CA5-9EEF-53E2CE9D59A8}" srcId="{C59EDD4C-F54C-4A48-A00A-77CCCE02E11A}" destId="{039B86CA-4EE8-4FD6-8371-EC2E1F1764E6}" srcOrd="3" destOrd="0" parTransId="{6DAFF36C-E749-4BEA-A683-FE1FFC226346}" sibTransId="{18D0423C-3E6F-42ED-A16A-7A662BC238BD}"/>
    <dgm:cxn modelId="{6D9B25C1-1173-8343-95E4-5B99CCA39671}" type="presOf" srcId="{D498652F-5A7F-4F06-8115-1B197C7B54E3}" destId="{811783D7-6B56-4E5A-A2EB-F5A57C2B2FD8}" srcOrd="0" destOrd="0" presId="urn:microsoft.com/office/officeart/2005/8/layout/process1"/>
    <dgm:cxn modelId="{EB81C2C2-7AAC-42BB-82F6-89B6B84BE3AA}" srcId="{C59EDD4C-F54C-4A48-A00A-77CCCE02E11A}" destId="{F3331648-F7A0-4008-AF26-2942E9211333}" srcOrd="2" destOrd="0" parTransId="{89D65D71-4A8E-4954-B606-94B7261A58D8}" sibTransId="{4A575C1E-7522-4587-A10B-17CB34925494}"/>
    <dgm:cxn modelId="{A35E72CF-89DF-2B41-9B98-A90C83AA35DB}" type="presOf" srcId="{3ADC4453-550B-477B-83A8-6A8A0408DDB1}" destId="{65F8D4B9-F8AC-4BA1-9147-957E1D15D8CD}" srcOrd="0" destOrd="0" presId="urn:microsoft.com/office/officeart/2005/8/layout/process1"/>
    <dgm:cxn modelId="{3C8365F6-1097-4E43-BAE0-8BB131D69D93}" srcId="{C59EDD4C-F54C-4A48-A00A-77CCCE02E11A}" destId="{3ADC4453-550B-477B-83A8-6A8A0408DDB1}" srcOrd="1" destOrd="0" parTransId="{C25806A7-7244-4B84-94A2-978A1AFD92EA}" sibTransId="{63F3BDCA-A7B7-4B80-AFA8-4B735525310F}"/>
    <dgm:cxn modelId="{D2A58BF8-D58F-C94B-AE33-C6886BC7BC68}" type="presOf" srcId="{1C4D2969-B015-47BA-8F72-9844A8E8D3FC}" destId="{B8C61ED2-4F61-49A8-B063-4176FE9EF28B}" srcOrd="1" destOrd="0" presId="urn:microsoft.com/office/officeart/2005/8/layout/process1"/>
    <dgm:cxn modelId="{3BDBA2FE-7F03-D249-9355-D0454A84476D}" type="presParOf" srcId="{F4D724DE-BD8C-4CFD-9ABE-6CE3F43C78D1}" destId="{811783D7-6B56-4E5A-A2EB-F5A57C2B2FD8}" srcOrd="0" destOrd="0" presId="urn:microsoft.com/office/officeart/2005/8/layout/process1"/>
    <dgm:cxn modelId="{8D606079-3B0D-014A-8A3C-551D5B91A816}" type="presParOf" srcId="{F4D724DE-BD8C-4CFD-9ABE-6CE3F43C78D1}" destId="{C49D1E65-5756-4602-914F-1DE9B4E6E6B4}" srcOrd="1" destOrd="0" presId="urn:microsoft.com/office/officeart/2005/8/layout/process1"/>
    <dgm:cxn modelId="{F04ABC89-5771-0A47-B8C9-2B57B15FE428}" type="presParOf" srcId="{C49D1E65-5756-4602-914F-1DE9B4E6E6B4}" destId="{B8C61ED2-4F61-49A8-B063-4176FE9EF28B}" srcOrd="0" destOrd="0" presId="urn:microsoft.com/office/officeart/2005/8/layout/process1"/>
    <dgm:cxn modelId="{36991C5B-A6E9-FF42-A9DD-87A77B5C5979}" type="presParOf" srcId="{F4D724DE-BD8C-4CFD-9ABE-6CE3F43C78D1}" destId="{65F8D4B9-F8AC-4BA1-9147-957E1D15D8CD}" srcOrd="2" destOrd="0" presId="urn:microsoft.com/office/officeart/2005/8/layout/process1"/>
    <dgm:cxn modelId="{B54A3329-84C8-AE43-BB51-8C91194A6464}" type="presParOf" srcId="{F4D724DE-BD8C-4CFD-9ABE-6CE3F43C78D1}" destId="{B846B266-E4E7-4014-8250-177CAE5F1030}" srcOrd="3" destOrd="0" presId="urn:microsoft.com/office/officeart/2005/8/layout/process1"/>
    <dgm:cxn modelId="{2D940C9D-F112-954E-8BE6-73205EA2673C}" type="presParOf" srcId="{B846B266-E4E7-4014-8250-177CAE5F1030}" destId="{EFA27333-F06A-4F4E-9125-99537DE71BB0}" srcOrd="0" destOrd="0" presId="urn:microsoft.com/office/officeart/2005/8/layout/process1"/>
    <dgm:cxn modelId="{FDF17C3B-E5EA-EF4F-A37E-09E20A95A3A5}" type="presParOf" srcId="{F4D724DE-BD8C-4CFD-9ABE-6CE3F43C78D1}" destId="{0CC00A83-D496-4146-94BE-4FFB3D984807}" srcOrd="4" destOrd="0" presId="urn:microsoft.com/office/officeart/2005/8/layout/process1"/>
    <dgm:cxn modelId="{1ED8BD86-3F0A-5346-AB18-24008FA6894D}" type="presParOf" srcId="{F4D724DE-BD8C-4CFD-9ABE-6CE3F43C78D1}" destId="{D83F97EB-51C8-4B3B-9DB9-5B5052061FEA}" srcOrd="5" destOrd="0" presId="urn:microsoft.com/office/officeart/2005/8/layout/process1"/>
    <dgm:cxn modelId="{134C7280-7512-CC4C-9F67-DDC7B36B16FC}" type="presParOf" srcId="{D83F97EB-51C8-4B3B-9DB9-5B5052061FEA}" destId="{C2352087-3795-4C48-BA4A-B446EF2B167C}" srcOrd="0" destOrd="0" presId="urn:microsoft.com/office/officeart/2005/8/layout/process1"/>
    <dgm:cxn modelId="{EC11C9F8-D0CD-7947-8754-AF5B5CFD0158}" type="presParOf" srcId="{F4D724DE-BD8C-4CFD-9ABE-6CE3F43C78D1}" destId="{472A2426-EA8E-41D0-8B38-FB03416039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4A6ECB-6BBB-4C40-8FC5-936FCB26DA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9C83A-8D42-4A95-96FB-29667A7581A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bg1"/>
              </a:solidFill>
            </a:rPr>
            <a:t>Social Factors</a:t>
          </a:r>
        </a:p>
      </dgm:t>
    </dgm:pt>
    <dgm:pt modelId="{6CF03DEA-6D0F-4EA6-BCF5-5AB5C491F52F}" type="parTrans" cxnId="{73EA867C-F91B-45DA-8141-2BCC0EC2B5BD}">
      <dgm:prSet/>
      <dgm:spPr/>
      <dgm:t>
        <a:bodyPr/>
        <a:lstStyle/>
        <a:p>
          <a:endParaRPr lang="en-US"/>
        </a:p>
      </dgm:t>
    </dgm:pt>
    <dgm:pt modelId="{F3AD58AC-455B-47A1-A4E4-D0A09C552FD8}" type="sibTrans" cxnId="{73EA867C-F91B-45DA-8141-2BCC0EC2B5BD}">
      <dgm:prSet/>
      <dgm:spPr/>
      <dgm:t>
        <a:bodyPr/>
        <a:lstStyle/>
        <a:p>
          <a:endParaRPr lang="en-US"/>
        </a:p>
      </dgm:t>
    </dgm:pt>
    <dgm:pt modelId="{F4988216-8C80-469C-9C78-C1D83095B677}" type="pres">
      <dgm:prSet presAssocID="{3A4A6ECB-6BBB-4C40-8FC5-936FCB26DA25}" presName="linear" presStyleCnt="0">
        <dgm:presLayoutVars>
          <dgm:animLvl val="lvl"/>
          <dgm:resizeHandles val="exact"/>
        </dgm:presLayoutVars>
      </dgm:prSet>
      <dgm:spPr/>
    </dgm:pt>
    <dgm:pt modelId="{6E65376B-ADAB-48DF-B2EE-1A17DB23B53C}" type="pres">
      <dgm:prSet presAssocID="{0D09C83A-8D42-4A95-96FB-29667A7581A9}" presName="parentText" presStyleLbl="node1" presStyleIdx="0" presStyleCnt="1" custScaleX="65000" custScaleY="65000" custLinFactNeighborX="-65" custLinFactNeighborY="61724">
        <dgm:presLayoutVars>
          <dgm:chMax val="0"/>
          <dgm:bulletEnabled val="1"/>
        </dgm:presLayoutVars>
      </dgm:prSet>
      <dgm:spPr/>
    </dgm:pt>
  </dgm:ptLst>
  <dgm:cxnLst>
    <dgm:cxn modelId="{ED93F048-C434-1A44-B711-383F41C91E9C}" type="presOf" srcId="{0D09C83A-8D42-4A95-96FB-29667A7581A9}" destId="{6E65376B-ADAB-48DF-B2EE-1A17DB23B53C}" srcOrd="0" destOrd="0" presId="urn:microsoft.com/office/officeart/2005/8/layout/vList2"/>
    <dgm:cxn modelId="{3C487E69-9AEF-C649-92A5-02DD509C7A57}" type="presOf" srcId="{3A4A6ECB-6BBB-4C40-8FC5-936FCB26DA25}" destId="{F4988216-8C80-469C-9C78-C1D83095B677}" srcOrd="0" destOrd="0" presId="urn:microsoft.com/office/officeart/2005/8/layout/vList2"/>
    <dgm:cxn modelId="{73EA867C-F91B-45DA-8141-2BCC0EC2B5BD}" srcId="{3A4A6ECB-6BBB-4C40-8FC5-936FCB26DA25}" destId="{0D09C83A-8D42-4A95-96FB-29667A7581A9}" srcOrd="0" destOrd="0" parTransId="{6CF03DEA-6D0F-4EA6-BCF5-5AB5C491F52F}" sibTransId="{F3AD58AC-455B-47A1-A4E4-D0A09C552FD8}"/>
    <dgm:cxn modelId="{6CE7F984-108F-EB47-BA7C-EC0915CFD315}" type="presParOf" srcId="{F4988216-8C80-469C-9C78-C1D83095B677}" destId="{6E65376B-ADAB-48DF-B2EE-1A17DB23B5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9EDD4C-F54C-4A48-A00A-77CCCE02E1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498652F-5A7F-4F06-8115-1B197C7B54E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Comprehension</a:t>
          </a:r>
        </a:p>
      </dgm:t>
    </dgm:pt>
    <dgm:pt modelId="{AA431D6E-3479-474F-853D-05C3CCB4D641}" type="parTrans" cxnId="{C3A4CD94-EC92-4F41-BE7B-451CA9AC8414}">
      <dgm:prSet/>
      <dgm:spPr/>
      <dgm:t>
        <a:bodyPr/>
        <a:lstStyle/>
        <a:p>
          <a:endParaRPr lang="en-US"/>
        </a:p>
      </dgm:t>
    </dgm:pt>
    <dgm:pt modelId="{1C4D2969-B015-47BA-8F72-9844A8E8D3FC}" type="sibTrans" cxnId="{C3A4CD94-EC92-4F41-BE7B-451CA9AC8414}">
      <dgm:prSet/>
      <dgm:spPr/>
      <dgm:t>
        <a:bodyPr/>
        <a:lstStyle/>
        <a:p>
          <a:endParaRPr lang="en-US"/>
        </a:p>
      </dgm:t>
    </dgm:pt>
    <dgm:pt modelId="{F3331648-F7A0-4008-AF26-2942E921133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Judgement</a:t>
          </a:r>
        </a:p>
      </dgm:t>
    </dgm:pt>
    <dgm:pt modelId="{89D65D71-4A8E-4954-B606-94B7261A58D8}" type="parTrans" cxnId="{EB81C2C2-7AAC-42BB-82F6-89B6B84BE3AA}">
      <dgm:prSet/>
      <dgm:spPr/>
      <dgm:t>
        <a:bodyPr/>
        <a:lstStyle/>
        <a:p>
          <a:endParaRPr lang="en-US"/>
        </a:p>
      </dgm:t>
    </dgm:pt>
    <dgm:pt modelId="{4A575C1E-7522-4587-A10B-17CB34925494}" type="sibTrans" cxnId="{EB81C2C2-7AAC-42BB-82F6-89B6B84BE3AA}">
      <dgm:prSet/>
      <dgm:spPr/>
      <dgm:t>
        <a:bodyPr/>
        <a:lstStyle/>
        <a:p>
          <a:endParaRPr lang="en-US"/>
        </a:p>
      </dgm:t>
    </dgm:pt>
    <dgm:pt modelId="{039B86CA-4EE8-4FD6-8371-EC2E1F1764E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Response</a:t>
          </a:r>
        </a:p>
      </dgm:t>
    </dgm:pt>
    <dgm:pt modelId="{6DAFF36C-E749-4BEA-A683-FE1FFC226346}" type="parTrans" cxnId="{3D3EC79A-4658-4CA5-9EEF-53E2CE9D59A8}">
      <dgm:prSet/>
      <dgm:spPr/>
      <dgm:t>
        <a:bodyPr/>
        <a:lstStyle/>
        <a:p>
          <a:endParaRPr lang="en-US"/>
        </a:p>
      </dgm:t>
    </dgm:pt>
    <dgm:pt modelId="{18D0423C-3E6F-42ED-A16A-7A662BC238BD}" type="sibTrans" cxnId="{3D3EC79A-4658-4CA5-9EEF-53E2CE9D59A8}">
      <dgm:prSet/>
      <dgm:spPr/>
      <dgm:t>
        <a:bodyPr/>
        <a:lstStyle/>
        <a:p>
          <a:endParaRPr lang="en-US"/>
        </a:p>
      </dgm:t>
    </dgm:pt>
    <dgm:pt modelId="{3ADC4453-550B-477B-83A8-6A8A0408DDB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Recall</a:t>
          </a:r>
        </a:p>
      </dgm:t>
    </dgm:pt>
    <dgm:pt modelId="{C25806A7-7244-4B84-94A2-978A1AFD92EA}" type="parTrans" cxnId="{3C8365F6-1097-4E43-BAE0-8BB131D69D93}">
      <dgm:prSet/>
      <dgm:spPr/>
      <dgm:t>
        <a:bodyPr/>
        <a:lstStyle/>
        <a:p>
          <a:endParaRPr lang="en-US"/>
        </a:p>
      </dgm:t>
    </dgm:pt>
    <dgm:pt modelId="{63F3BDCA-A7B7-4B80-AFA8-4B735525310F}" type="sibTrans" cxnId="{3C8365F6-1097-4E43-BAE0-8BB131D69D93}">
      <dgm:prSet/>
      <dgm:spPr/>
      <dgm:t>
        <a:bodyPr/>
        <a:lstStyle/>
        <a:p>
          <a:endParaRPr lang="en-US"/>
        </a:p>
      </dgm:t>
    </dgm:pt>
    <dgm:pt modelId="{F4D724DE-BD8C-4CFD-9ABE-6CE3F43C78D1}" type="pres">
      <dgm:prSet presAssocID="{C59EDD4C-F54C-4A48-A00A-77CCCE02E11A}" presName="Name0" presStyleCnt="0">
        <dgm:presLayoutVars>
          <dgm:dir/>
          <dgm:resizeHandles val="exact"/>
        </dgm:presLayoutVars>
      </dgm:prSet>
      <dgm:spPr/>
    </dgm:pt>
    <dgm:pt modelId="{811783D7-6B56-4E5A-A2EB-F5A57C2B2FD8}" type="pres">
      <dgm:prSet presAssocID="{D498652F-5A7F-4F06-8115-1B197C7B54E3}" presName="node" presStyleLbl="node1" presStyleIdx="0" presStyleCnt="4">
        <dgm:presLayoutVars>
          <dgm:bulletEnabled val="1"/>
        </dgm:presLayoutVars>
      </dgm:prSet>
      <dgm:spPr/>
    </dgm:pt>
    <dgm:pt modelId="{C49D1E65-5756-4602-914F-1DE9B4E6E6B4}" type="pres">
      <dgm:prSet presAssocID="{1C4D2969-B015-47BA-8F72-9844A8E8D3FC}" presName="sibTrans" presStyleLbl="sibTrans2D1" presStyleIdx="0" presStyleCnt="3"/>
      <dgm:spPr/>
    </dgm:pt>
    <dgm:pt modelId="{B8C61ED2-4F61-49A8-B063-4176FE9EF28B}" type="pres">
      <dgm:prSet presAssocID="{1C4D2969-B015-47BA-8F72-9844A8E8D3FC}" presName="connectorText" presStyleLbl="sibTrans2D1" presStyleIdx="0" presStyleCnt="3"/>
      <dgm:spPr/>
    </dgm:pt>
    <dgm:pt modelId="{65F8D4B9-F8AC-4BA1-9147-957E1D15D8CD}" type="pres">
      <dgm:prSet presAssocID="{3ADC4453-550B-477B-83A8-6A8A0408DDB1}" presName="node" presStyleLbl="node1" presStyleIdx="1" presStyleCnt="4">
        <dgm:presLayoutVars>
          <dgm:bulletEnabled val="1"/>
        </dgm:presLayoutVars>
      </dgm:prSet>
      <dgm:spPr/>
    </dgm:pt>
    <dgm:pt modelId="{B846B266-E4E7-4014-8250-177CAE5F1030}" type="pres">
      <dgm:prSet presAssocID="{63F3BDCA-A7B7-4B80-AFA8-4B735525310F}" presName="sibTrans" presStyleLbl="sibTrans2D1" presStyleIdx="1" presStyleCnt="3"/>
      <dgm:spPr/>
    </dgm:pt>
    <dgm:pt modelId="{EFA27333-F06A-4F4E-9125-99537DE71BB0}" type="pres">
      <dgm:prSet presAssocID="{63F3BDCA-A7B7-4B80-AFA8-4B735525310F}" presName="connectorText" presStyleLbl="sibTrans2D1" presStyleIdx="1" presStyleCnt="3"/>
      <dgm:spPr/>
    </dgm:pt>
    <dgm:pt modelId="{0CC00A83-D496-4146-94BE-4FFB3D984807}" type="pres">
      <dgm:prSet presAssocID="{F3331648-F7A0-4008-AF26-2942E9211333}" presName="node" presStyleLbl="node1" presStyleIdx="2" presStyleCnt="4">
        <dgm:presLayoutVars>
          <dgm:bulletEnabled val="1"/>
        </dgm:presLayoutVars>
      </dgm:prSet>
      <dgm:spPr/>
    </dgm:pt>
    <dgm:pt modelId="{D83F97EB-51C8-4B3B-9DB9-5B5052061FEA}" type="pres">
      <dgm:prSet presAssocID="{4A575C1E-7522-4587-A10B-17CB34925494}" presName="sibTrans" presStyleLbl="sibTrans2D1" presStyleIdx="2" presStyleCnt="3"/>
      <dgm:spPr/>
    </dgm:pt>
    <dgm:pt modelId="{C2352087-3795-4C48-BA4A-B446EF2B167C}" type="pres">
      <dgm:prSet presAssocID="{4A575C1E-7522-4587-A10B-17CB34925494}" presName="connectorText" presStyleLbl="sibTrans2D1" presStyleIdx="2" presStyleCnt="3"/>
      <dgm:spPr/>
    </dgm:pt>
    <dgm:pt modelId="{472A2426-EA8E-41D0-8B38-FB03416039F8}" type="pres">
      <dgm:prSet presAssocID="{039B86CA-4EE8-4FD6-8371-EC2E1F1764E6}" presName="node" presStyleLbl="node1" presStyleIdx="3" presStyleCnt="4">
        <dgm:presLayoutVars>
          <dgm:bulletEnabled val="1"/>
        </dgm:presLayoutVars>
      </dgm:prSet>
      <dgm:spPr/>
    </dgm:pt>
  </dgm:ptLst>
  <dgm:cxnLst>
    <dgm:cxn modelId="{4F659B08-61C0-1943-8461-B1DE034BA3A6}" type="presOf" srcId="{C59EDD4C-F54C-4A48-A00A-77CCCE02E11A}" destId="{F4D724DE-BD8C-4CFD-9ABE-6CE3F43C78D1}" srcOrd="0" destOrd="0" presId="urn:microsoft.com/office/officeart/2005/8/layout/process1"/>
    <dgm:cxn modelId="{6F07AA08-3DFB-9D42-A5BD-38531BD385FF}" type="presOf" srcId="{3ADC4453-550B-477B-83A8-6A8A0408DDB1}" destId="{65F8D4B9-F8AC-4BA1-9147-957E1D15D8CD}" srcOrd="0" destOrd="0" presId="urn:microsoft.com/office/officeart/2005/8/layout/process1"/>
    <dgm:cxn modelId="{DFFE0913-9B11-F043-85A8-6E2E08E2964C}" type="presOf" srcId="{4A575C1E-7522-4587-A10B-17CB34925494}" destId="{D83F97EB-51C8-4B3B-9DB9-5B5052061FEA}" srcOrd="0" destOrd="0" presId="urn:microsoft.com/office/officeart/2005/8/layout/process1"/>
    <dgm:cxn modelId="{2D539134-1A3E-4F43-ABD2-CAFD211ADE43}" type="presOf" srcId="{F3331648-F7A0-4008-AF26-2942E9211333}" destId="{0CC00A83-D496-4146-94BE-4FFB3D984807}" srcOrd="0" destOrd="0" presId="urn:microsoft.com/office/officeart/2005/8/layout/process1"/>
    <dgm:cxn modelId="{A43A813D-BF47-8145-8284-6B74661392C2}" type="presOf" srcId="{D498652F-5A7F-4F06-8115-1B197C7B54E3}" destId="{811783D7-6B56-4E5A-A2EB-F5A57C2B2FD8}" srcOrd="0" destOrd="0" presId="urn:microsoft.com/office/officeart/2005/8/layout/process1"/>
    <dgm:cxn modelId="{56BA6B5B-84A9-0347-80D3-A467CCB5D856}" type="presOf" srcId="{63F3BDCA-A7B7-4B80-AFA8-4B735525310F}" destId="{B846B266-E4E7-4014-8250-177CAE5F1030}" srcOrd="0" destOrd="0" presId="urn:microsoft.com/office/officeart/2005/8/layout/process1"/>
    <dgm:cxn modelId="{4C3C477F-A4AA-8149-97D1-079EFC099511}" type="presOf" srcId="{039B86CA-4EE8-4FD6-8371-EC2E1F1764E6}" destId="{472A2426-EA8E-41D0-8B38-FB03416039F8}" srcOrd="0" destOrd="0" presId="urn:microsoft.com/office/officeart/2005/8/layout/process1"/>
    <dgm:cxn modelId="{8E19AD83-40D8-DF47-A672-B74FAD0CB8FE}" type="presOf" srcId="{63F3BDCA-A7B7-4B80-AFA8-4B735525310F}" destId="{EFA27333-F06A-4F4E-9125-99537DE71BB0}" srcOrd="1" destOrd="0" presId="urn:microsoft.com/office/officeart/2005/8/layout/process1"/>
    <dgm:cxn modelId="{C3A4CD94-EC92-4F41-BE7B-451CA9AC8414}" srcId="{C59EDD4C-F54C-4A48-A00A-77CCCE02E11A}" destId="{D498652F-5A7F-4F06-8115-1B197C7B54E3}" srcOrd="0" destOrd="0" parTransId="{AA431D6E-3479-474F-853D-05C3CCB4D641}" sibTransId="{1C4D2969-B015-47BA-8F72-9844A8E8D3FC}"/>
    <dgm:cxn modelId="{3D3EC79A-4658-4CA5-9EEF-53E2CE9D59A8}" srcId="{C59EDD4C-F54C-4A48-A00A-77CCCE02E11A}" destId="{039B86CA-4EE8-4FD6-8371-EC2E1F1764E6}" srcOrd="3" destOrd="0" parTransId="{6DAFF36C-E749-4BEA-A683-FE1FFC226346}" sibTransId="{18D0423C-3E6F-42ED-A16A-7A662BC238BD}"/>
    <dgm:cxn modelId="{43E243AE-D7B9-404C-A583-FA86F61F6EEB}" type="presOf" srcId="{4A575C1E-7522-4587-A10B-17CB34925494}" destId="{C2352087-3795-4C48-BA4A-B446EF2B167C}" srcOrd="1" destOrd="0" presId="urn:microsoft.com/office/officeart/2005/8/layout/process1"/>
    <dgm:cxn modelId="{EB81C2C2-7AAC-42BB-82F6-89B6B84BE3AA}" srcId="{C59EDD4C-F54C-4A48-A00A-77CCCE02E11A}" destId="{F3331648-F7A0-4008-AF26-2942E9211333}" srcOrd="2" destOrd="0" parTransId="{89D65D71-4A8E-4954-B606-94B7261A58D8}" sibTransId="{4A575C1E-7522-4587-A10B-17CB34925494}"/>
    <dgm:cxn modelId="{873D72C9-D913-EF4B-AFE9-0AFF4A91D552}" type="presOf" srcId="{1C4D2969-B015-47BA-8F72-9844A8E8D3FC}" destId="{C49D1E65-5756-4602-914F-1DE9B4E6E6B4}" srcOrd="0" destOrd="0" presId="urn:microsoft.com/office/officeart/2005/8/layout/process1"/>
    <dgm:cxn modelId="{7763D5D0-828B-BD45-8AD4-F893092065D5}" type="presOf" srcId="{1C4D2969-B015-47BA-8F72-9844A8E8D3FC}" destId="{B8C61ED2-4F61-49A8-B063-4176FE9EF28B}" srcOrd="1" destOrd="0" presId="urn:microsoft.com/office/officeart/2005/8/layout/process1"/>
    <dgm:cxn modelId="{3C8365F6-1097-4E43-BAE0-8BB131D69D93}" srcId="{C59EDD4C-F54C-4A48-A00A-77CCCE02E11A}" destId="{3ADC4453-550B-477B-83A8-6A8A0408DDB1}" srcOrd="1" destOrd="0" parTransId="{C25806A7-7244-4B84-94A2-978A1AFD92EA}" sibTransId="{63F3BDCA-A7B7-4B80-AFA8-4B735525310F}"/>
    <dgm:cxn modelId="{FF485ADF-9BC9-F94F-ACBB-4D1D1554462F}" type="presParOf" srcId="{F4D724DE-BD8C-4CFD-9ABE-6CE3F43C78D1}" destId="{811783D7-6B56-4E5A-A2EB-F5A57C2B2FD8}" srcOrd="0" destOrd="0" presId="urn:microsoft.com/office/officeart/2005/8/layout/process1"/>
    <dgm:cxn modelId="{51B86AA1-6BA4-9C44-BDD6-7DCD9560B115}" type="presParOf" srcId="{F4D724DE-BD8C-4CFD-9ABE-6CE3F43C78D1}" destId="{C49D1E65-5756-4602-914F-1DE9B4E6E6B4}" srcOrd="1" destOrd="0" presId="urn:microsoft.com/office/officeart/2005/8/layout/process1"/>
    <dgm:cxn modelId="{4BA44AF4-422F-3142-A70A-B2D27915F9AD}" type="presParOf" srcId="{C49D1E65-5756-4602-914F-1DE9B4E6E6B4}" destId="{B8C61ED2-4F61-49A8-B063-4176FE9EF28B}" srcOrd="0" destOrd="0" presId="urn:microsoft.com/office/officeart/2005/8/layout/process1"/>
    <dgm:cxn modelId="{3802D51B-1964-6345-8C1A-D49138B6D48B}" type="presParOf" srcId="{F4D724DE-BD8C-4CFD-9ABE-6CE3F43C78D1}" destId="{65F8D4B9-F8AC-4BA1-9147-957E1D15D8CD}" srcOrd="2" destOrd="0" presId="urn:microsoft.com/office/officeart/2005/8/layout/process1"/>
    <dgm:cxn modelId="{367BBE0C-7C4E-5945-9744-3BD9E18337E9}" type="presParOf" srcId="{F4D724DE-BD8C-4CFD-9ABE-6CE3F43C78D1}" destId="{B846B266-E4E7-4014-8250-177CAE5F1030}" srcOrd="3" destOrd="0" presId="urn:microsoft.com/office/officeart/2005/8/layout/process1"/>
    <dgm:cxn modelId="{9F14F22A-E76F-6044-BE94-0D95577C4507}" type="presParOf" srcId="{B846B266-E4E7-4014-8250-177CAE5F1030}" destId="{EFA27333-F06A-4F4E-9125-99537DE71BB0}" srcOrd="0" destOrd="0" presId="urn:microsoft.com/office/officeart/2005/8/layout/process1"/>
    <dgm:cxn modelId="{CC8205CC-09E3-B643-8C60-B3FCBB370FDA}" type="presParOf" srcId="{F4D724DE-BD8C-4CFD-9ABE-6CE3F43C78D1}" destId="{0CC00A83-D496-4146-94BE-4FFB3D984807}" srcOrd="4" destOrd="0" presId="urn:microsoft.com/office/officeart/2005/8/layout/process1"/>
    <dgm:cxn modelId="{B9E5A39E-7037-444A-A230-D61CF50980AF}" type="presParOf" srcId="{F4D724DE-BD8C-4CFD-9ABE-6CE3F43C78D1}" destId="{D83F97EB-51C8-4B3B-9DB9-5B5052061FEA}" srcOrd="5" destOrd="0" presId="urn:microsoft.com/office/officeart/2005/8/layout/process1"/>
    <dgm:cxn modelId="{056D9AC3-CD27-574D-9EBC-DFAE47170152}" type="presParOf" srcId="{D83F97EB-51C8-4B3B-9DB9-5B5052061FEA}" destId="{C2352087-3795-4C48-BA4A-B446EF2B167C}" srcOrd="0" destOrd="0" presId="urn:microsoft.com/office/officeart/2005/8/layout/process1"/>
    <dgm:cxn modelId="{63BC1336-F6A9-0D4D-AFA3-AA45DEDDB438}" type="presParOf" srcId="{F4D724DE-BD8C-4CFD-9ABE-6CE3F43C78D1}" destId="{472A2426-EA8E-41D0-8B38-FB03416039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4A6ECB-6BBB-4C40-8FC5-936FCB26DA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9C83A-8D42-4A95-96FB-29667A7581A9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US" sz="2000" dirty="0">
              <a:solidFill>
                <a:schemeClr val="tx1"/>
              </a:solidFill>
            </a:rPr>
            <a:t>Social Factors</a:t>
          </a:r>
        </a:p>
      </dgm:t>
    </dgm:pt>
    <dgm:pt modelId="{6CF03DEA-6D0F-4EA6-BCF5-5AB5C491F52F}" type="parTrans" cxnId="{73EA867C-F91B-45DA-8141-2BCC0EC2B5BD}">
      <dgm:prSet/>
      <dgm:spPr/>
      <dgm:t>
        <a:bodyPr/>
        <a:lstStyle/>
        <a:p>
          <a:endParaRPr lang="en-US"/>
        </a:p>
      </dgm:t>
    </dgm:pt>
    <dgm:pt modelId="{F3AD58AC-455B-47A1-A4E4-D0A09C552FD8}" type="sibTrans" cxnId="{73EA867C-F91B-45DA-8141-2BCC0EC2B5BD}">
      <dgm:prSet/>
      <dgm:spPr/>
      <dgm:t>
        <a:bodyPr/>
        <a:lstStyle/>
        <a:p>
          <a:endParaRPr lang="en-US"/>
        </a:p>
      </dgm:t>
    </dgm:pt>
    <dgm:pt modelId="{F4988216-8C80-469C-9C78-C1D83095B677}" type="pres">
      <dgm:prSet presAssocID="{3A4A6ECB-6BBB-4C40-8FC5-936FCB26DA25}" presName="linear" presStyleCnt="0">
        <dgm:presLayoutVars>
          <dgm:animLvl val="lvl"/>
          <dgm:resizeHandles val="exact"/>
        </dgm:presLayoutVars>
      </dgm:prSet>
      <dgm:spPr/>
    </dgm:pt>
    <dgm:pt modelId="{6E65376B-ADAB-48DF-B2EE-1A17DB23B53C}" type="pres">
      <dgm:prSet presAssocID="{0D09C83A-8D42-4A95-96FB-29667A7581A9}" presName="parentText" presStyleLbl="node1" presStyleIdx="0" presStyleCnt="1" custScaleX="65000" custScaleY="65000" custLinFactNeighborX="-65" custLinFactNeighborY="61724">
        <dgm:presLayoutVars>
          <dgm:chMax val="0"/>
          <dgm:bulletEnabled val="1"/>
        </dgm:presLayoutVars>
      </dgm:prSet>
      <dgm:spPr/>
    </dgm:pt>
  </dgm:ptLst>
  <dgm:cxnLst>
    <dgm:cxn modelId="{916D3B36-3B8A-5747-B34F-9B90EC0AACD1}" type="presOf" srcId="{0D09C83A-8D42-4A95-96FB-29667A7581A9}" destId="{6E65376B-ADAB-48DF-B2EE-1A17DB23B53C}" srcOrd="0" destOrd="0" presId="urn:microsoft.com/office/officeart/2005/8/layout/vList2"/>
    <dgm:cxn modelId="{73EA867C-F91B-45DA-8141-2BCC0EC2B5BD}" srcId="{3A4A6ECB-6BBB-4C40-8FC5-936FCB26DA25}" destId="{0D09C83A-8D42-4A95-96FB-29667A7581A9}" srcOrd="0" destOrd="0" parTransId="{6CF03DEA-6D0F-4EA6-BCF5-5AB5C491F52F}" sibTransId="{F3AD58AC-455B-47A1-A4E4-D0A09C552FD8}"/>
    <dgm:cxn modelId="{391DD7F6-C03D-774C-8E7D-6F180739D88F}" type="presOf" srcId="{3A4A6ECB-6BBB-4C40-8FC5-936FCB26DA25}" destId="{F4988216-8C80-469C-9C78-C1D83095B677}" srcOrd="0" destOrd="0" presId="urn:microsoft.com/office/officeart/2005/8/layout/vList2"/>
    <dgm:cxn modelId="{5BFE947A-3278-2249-9CAF-C4A1523F665A}" type="presParOf" srcId="{F4988216-8C80-469C-9C78-C1D83095B677}" destId="{6E65376B-ADAB-48DF-B2EE-1A17DB23B5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A6ECB-6BBB-4C40-8FC5-936FCB26DA25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D09C83A-8D42-4A95-96FB-29667A7581A9}">
      <dgm:prSet phldrT="[Text]" custT="1"/>
      <dgm:spPr/>
      <dgm:t>
        <a:bodyPr/>
        <a:lstStyle/>
        <a:p>
          <a:pPr algn="ctr"/>
          <a:r>
            <a:rPr lang="en-US" sz="2000" dirty="0"/>
            <a:t>Social Factors</a:t>
          </a:r>
        </a:p>
      </dgm:t>
    </dgm:pt>
    <dgm:pt modelId="{6CF03DEA-6D0F-4EA6-BCF5-5AB5C491F52F}" type="parTrans" cxnId="{73EA867C-F91B-45DA-8141-2BCC0EC2B5BD}">
      <dgm:prSet/>
      <dgm:spPr/>
      <dgm:t>
        <a:bodyPr/>
        <a:lstStyle/>
        <a:p>
          <a:endParaRPr lang="en-US"/>
        </a:p>
      </dgm:t>
    </dgm:pt>
    <dgm:pt modelId="{F3AD58AC-455B-47A1-A4E4-D0A09C552FD8}" type="sibTrans" cxnId="{73EA867C-F91B-45DA-8141-2BCC0EC2B5BD}">
      <dgm:prSet/>
      <dgm:spPr/>
      <dgm:t>
        <a:bodyPr/>
        <a:lstStyle/>
        <a:p>
          <a:endParaRPr lang="en-US"/>
        </a:p>
      </dgm:t>
    </dgm:pt>
    <dgm:pt modelId="{F4988216-8C80-469C-9C78-C1D83095B677}" type="pres">
      <dgm:prSet presAssocID="{3A4A6ECB-6BBB-4C40-8FC5-936FCB26DA25}" presName="linear" presStyleCnt="0">
        <dgm:presLayoutVars>
          <dgm:animLvl val="lvl"/>
          <dgm:resizeHandles val="exact"/>
        </dgm:presLayoutVars>
      </dgm:prSet>
      <dgm:spPr/>
    </dgm:pt>
    <dgm:pt modelId="{6E65376B-ADAB-48DF-B2EE-1A17DB23B53C}" type="pres">
      <dgm:prSet presAssocID="{0D09C83A-8D42-4A95-96FB-29667A7581A9}" presName="parentText" presStyleLbl="node1" presStyleIdx="0" presStyleCnt="1" custScaleX="65000" custScaleY="65000" custLinFactNeighborX="-65" custLinFactNeighborY="61724">
        <dgm:presLayoutVars>
          <dgm:chMax val="0"/>
          <dgm:bulletEnabled val="1"/>
        </dgm:presLayoutVars>
      </dgm:prSet>
      <dgm:spPr/>
    </dgm:pt>
  </dgm:ptLst>
  <dgm:cxnLst>
    <dgm:cxn modelId="{39324761-FFDB-D142-B3AF-FC328E44B3C5}" type="presOf" srcId="{3A4A6ECB-6BBB-4C40-8FC5-936FCB26DA25}" destId="{F4988216-8C80-469C-9C78-C1D83095B677}" srcOrd="0" destOrd="0" presId="urn:microsoft.com/office/officeart/2005/8/layout/vList2"/>
    <dgm:cxn modelId="{5FEA494B-0302-974C-AEEA-EB3DC2C884DA}" type="presOf" srcId="{0D09C83A-8D42-4A95-96FB-29667A7581A9}" destId="{6E65376B-ADAB-48DF-B2EE-1A17DB23B53C}" srcOrd="0" destOrd="0" presId="urn:microsoft.com/office/officeart/2005/8/layout/vList2"/>
    <dgm:cxn modelId="{73EA867C-F91B-45DA-8141-2BCC0EC2B5BD}" srcId="{3A4A6ECB-6BBB-4C40-8FC5-936FCB26DA25}" destId="{0D09C83A-8D42-4A95-96FB-29667A7581A9}" srcOrd="0" destOrd="0" parTransId="{6CF03DEA-6D0F-4EA6-BCF5-5AB5C491F52F}" sibTransId="{F3AD58AC-455B-47A1-A4E4-D0A09C552FD8}"/>
    <dgm:cxn modelId="{BB1CC40D-BB80-3C47-B415-C091957D1BE2}" type="presParOf" srcId="{F4988216-8C80-469C-9C78-C1D83095B677}" destId="{6E65376B-ADAB-48DF-B2EE-1A17DB23B5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9EDD4C-F54C-4A48-A00A-77CCCE02E1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498652F-5A7F-4F06-8115-1B197C7B54E3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Comprehension</a:t>
          </a:r>
        </a:p>
      </dgm:t>
    </dgm:pt>
    <dgm:pt modelId="{AA431D6E-3479-474F-853D-05C3CCB4D641}" type="parTrans" cxnId="{C3A4CD94-EC92-4F41-BE7B-451CA9AC8414}">
      <dgm:prSet/>
      <dgm:spPr/>
      <dgm:t>
        <a:bodyPr/>
        <a:lstStyle/>
        <a:p>
          <a:endParaRPr lang="en-US"/>
        </a:p>
      </dgm:t>
    </dgm:pt>
    <dgm:pt modelId="{1C4D2969-B015-47BA-8F72-9844A8E8D3FC}" type="sibTrans" cxnId="{C3A4CD94-EC92-4F41-BE7B-451CA9AC8414}">
      <dgm:prSet/>
      <dgm:spPr/>
      <dgm:t>
        <a:bodyPr/>
        <a:lstStyle/>
        <a:p>
          <a:endParaRPr lang="en-US"/>
        </a:p>
      </dgm:t>
    </dgm:pt>
    <dgm:pt modelId="{F3331648-F7A0-4008-AF26-2942E921133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Judgement</a:t>
          </a:r>
        </a:p>
      </dgm:t>
    </dgm:pt>
    <dgm:pt modelId="{89D65D71-4A8E-4954-B606-94B7261A58D8}" type="parTrans" cxnId="{EB81C2C2-7AAC-42BB-82F6-89B6B84BE3AA}">
      <dgm:prSet/>
      <dgm:spPr/>
      <dgm:t>
        <a:bodyPr/>
        <a:lstStyle/>
        <a:p>
          <a:endParaRPr lang="en-US"/>
        </a:p>
      </dgm:t>
    </dgm:pt>
    <dgm:pt modelId="{4A575C1E-7522-4587-A10B-17CB34925494}" type="sibTrans" cxnId="{EB81C2C2-7AAC-42BB-82F6-89B6B84BE3AA}">
      <dgm:prSet/>
      <dgm:spPr/>
      <dgm:t>
        <a:bodyPr/>
        <a:lstStyle/>
        <a:p>
          <a:endParaRPr lang="en-US"/>
        </a:p>
      </dgm:t>
    </dgm:pt>
    <dgm:pt modelId="{039B86CA-4EE8-4FD6-8371-EC2E1F1764E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Response</a:t>
          </a:r>
        </a:p>
      </dgm:t>
    </dgm:pt>
    <dgm:pt modelId="{6DAFF36C-E749-4BEA-A683-FE1FFC226346}" type="parTrans" cxnId="{3D3EC79A-4658-4CA5-9EEF-53E2CE9D59A8}">
      <dgm:prSet/>
      <dgm:spPr/>
      <dgm:t>
        <a:bodyPr/>
        <a:lstStyle/>
        <a:p>
          <a:endParaRPr lang="en-US"/>
        </a:p>
      </dgm:t>
    </dgm:pt>
    <dgm:pt modelId="{18D0423C-3E6F-42ED-A16A-7A662BC238BD}" type="sibTrans" cxnId="{3D3EC79A-4658-4CA5-9EEF-53E2CE9D59A8}">
      <dgm:prSet/>
      <dgm:spPr/>
      <dgm:t>
        <a:bodyPr/>
        <a:lstStyle/>
        <a:p>
          <a:endParaRPr lang="en-US"/>
        </a:p>
      </dgm:t>
    </dgm:pt>
    <dgm:pt modelId="{3ADC4453-550B-477B-83A8-6A8A0408DDB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Recall</a:t>
          </a:r>
        </a:p>
      </dgm:t>
    </dgm:pt>
    <dgm:pt modelId="{C25806A7-7244-4B84-94A2-978A1AFD92EA}" type="parTrans" cxnId="{3C8365F6-1097-4E43-BAE0-8BB131D69D93}">
      <dgm:prSet/>
      <dgm:spPr/>
      <dgm:t>
        <a:bodyPr/>
        <a:lstStyle/>
        <a:p>
          <a:endParaRPr lang="en-US"/>
        </a:p>
      </dgm:t>
    </dgm:pt>
    <dgm:pt modelId="{63F3BDCA-A7B7-4B80-AFA8-4B735525310F}" type="sibTrans" cxnId="{3C8365F6-1097-4E43-BAE0-8BB131D69D93}">
      <dgm:prSet/>
      <dgm:spPr/>
      <dgm:t>
        <a:bodyPr/>
        <a:lstStyle/>
        <a:p>
          <a:endParaRPr lang="en-US"/>
        </a:p>
      </dgm:t>
    </dgm:pt>
    <dgm:pt modelId="{F4D724DE-BD8C-4CFD-9ABE-6CE3F43C78D1}" type="pres">
      <dgm:prSet presAssocID="{C59EDD4C-F54C-4A48-A00A-77CCCE02E11A}" presName="Name0" presStyleCnt="0">
        <dgm:presLayoutVars>
          <dgm:dir/>
          <dgm:resizeHandles val="exact"/>
        </dgm:presLayoutVars>
      </dgm:prSet>
      <dgm:spPr/>
    </dgm:pt>
    <dgm:pt modelId="{811783D7-6B56-4E5A-A2EB-F5A57C2B2FD8}" type="pres">
      <dgm:prSet presAssocID="{D498652F-5A7F-4F06-8115-1B197C7B54E3}" presName="node" presStyleLbl="node1" presStyleIdx="0" presStyleCnt="4">
        <dgm:presLayoutVars>
          <dgm:bulletEnabled val="1"/>
        </dgm:presLayoutVars>
      </dgm:prSet>
      <dgm:spPr/>
    </dgm:pt>
    <dgm:pt modelId="{C49D1E65-5756-4602-914F-1DE9B4E6E6B4}" type="pres">
      <dgm:prSet presAssocID="{1C4D2969-B015-47BA-8F72-9844A8E8D3FC}" presName="sibTrans" presStyleLbl="sibTrans2D1" presStyleIdx="0" presStyleCnt="3"/>
      <dgm:spPr/>
    </dgm:pt>
    <dgm:pt modelId="{B8C61ED2-4F61-49A8-B063-4176FE9EF28B}" type="pres">
      <dgm:prSet presAssocID="{1C4D2969-B015-47BA-8F72-9844A8E8D3FC}" presName="connectorText" presStyleLbl="sibTrans2D1" presStyleIdx="0" presStyleCnt="3"/>
      <dgm:spPr/>
    </dgm:pt>
    <dgm:pt modelId="{65F8D4B9-F8AC-4BA1-9147-957E1D15D8CD}" type="pres">
      <dgm:prSet presAssocID="{3ADC4453-550B-477B-83A8-6A8A0408DDB1}" presName="node" presStyleLbl="node1" presStyleIdx="1" presStyleCnt="4">
        <dgm:presLayoutVars>
          <dgm:bulletEnabled val="1"/>
        </dgm:presLayoutVars>
      </dgm:prSet>
      <dgm:spPr/>
    </dgm:pt>
    <dgm:pt modelId="{B846B266-E4E7-4014-8250-177CAE5F1030}" type="pres">
      <dgm:prSet presAssocID="{63F3BDCA-A7B7-4B80-AFA8-4B735525310F}" presName="sibTrans" presStyleLbl="sibTrans2D1" presStyleIdx="1" presStyleCnt="3"/>
      <dgm:spPr/>
    </dgm:pt>
    <dgm:pt modelId="{EFA27333-F06A-4F4E-9125-99537DE71BB0}" type="pres">
      <dgm:prSet presAssocID="{63F3BDCA-A7B7-4B80-AFA8-4B735525310F}" presName="connectorText" presStyleLbl="sibTrans2D1" presStyleIdx="1" presStyleCnt="3"/>
      <dgm:spPr/>
    </dgm:pt>
    <dgm:pt modelId="{0CC00A83-D496-4146-94BE-4FFB3D984807}" type="pres">
      <dgm:prSet presAssocID="{F3331648-F7A0-4008-AF26-2942E9211333}" presName="node" presStyleLbl="node1" presStyleIdx="2" presStyleCnt="4">
        <dgm:presLayoutVars>
          <dgm:bulletEnabled val="1"/>
        </dgm:presLayoutVars>
      </dgm:prSet>
      <dgm:spPr/>
    </dgm:pt>
    <dgm:pt modelId="{D83F97EB-51C8-4B3B-9DB9-5B5052061FEA}" type="pres">
      <dgm:prSet presAssocID="{4A575C1E-7522-4587-A10B-17CB34925494}" presName="sibTrans" presStyleLbl="sibTrans2D1" presStyleIdx="2" presStyleCnt="3"/>
      <dgm:spPr/>
    </dgm:pt>
    <dgm:pt modelId="{C2352087-3795-4C48-BA4A-B446EF2B167C}" type="pres">
      <dgm:prSet presAssocID="{4A575C1E-7522-4587-A10B-17CB34925494}" presName="connectorText" presStyleLbl="sibTrans2D1" presStyleIdx="2" presStyleCnt="3"/>
      <dgm:spPr/>
    </dgm:pt>
    <dgm:pt modelId="{472A2426-EA8E-41D0-8B38-FB03416039F8}" type="pres">
      <dgm:prSet presAssocID="{039B86CA-4EE8-4FD6-8371-EC2E1F1764E6}" presName="node" presStyleLbl="node1" presStyleIdx="3" presStyleCnt="4">
        <dgm:presLayoutVars>
          <dgm:bulletEnabled val="1"/>
        </dgm:presLayoutVars>
      </dgm:prSet>
      <dgm:spPr/>
    </dgm:pt>
  </dgm:ptLst>
  <dgm:cxnLst>
    <dgm:cxn modelId="{0041021A-C45A-864E-BE68-96D125A93876}" type="presOf" srcId="{F3331648-F7A0-4008-AF26-2942E9211333}" destId="{0CC00A83-D496-4146-94BE-4FFB3D984807}" srcOrd="0" destOrd="0" presId="urn:microsoft.com/office/officeart/2005/8/layout/process1"/>
    <dgm:cxn modelId="{A316A062-FFAE-6B47-93F6-E5C148A7C9CB}" type="presOf" srcId="{D498652F-5A7F-4F06-8115-1B197C7B54E3}" destId="{811783D7-6B56-4E5A-A2EB-F5A57C2B2FD8}" srcOrd="0" destOrd="0" presId="urn:microsoft.com/office/officeart/2005/8/layout/process1"/>
    <dgm:cxn modelId="{51FBD644-A5EC-A544-B583-AD8664067326}" type="presOf" srcId="{C59EDD4C-F54C-4A48-A00A-77CCCE02E11A}" destId="{F4D724DE-BD8C-4CFD-9ABE-6CE3F43C78D1}" srcOrd="0" destOrd="0" presId="urn:microsoft.com/office/officeart/2005/8/layout/process1"/>
    <dgm:cxn modelId="{22E0616E-83D3-F140-A9FF-7A79C23B1ECB}" type="presOf" srcId="{4A575C1E-7522-4587-A10B-17CB34925494}" destId="{C2352087-3795-4C48-BA4A-B446EF2B167C}" srcOrd="1" destOrd="0" presId="urn:microsoft.com/office/officeart/2005/8/layout/process1"/>
    <dgm:cxn modelId="{D083EC6F-836C-F041-894E-784F990EBE36}" type="presOf" srcId="{3ADC4453-550B-477B-83A8-6A8A0408DDB1}" destId="{65F8D4B9-F8AC-4BA1-9147-957E1D15D8CD}" srcOrd="0" destOrd="0" presId="urn:microsoft.com/office/officeart/2005/8/layout/process1"/>
    <dgm:cxn modelId="{D7E44056-5E7A-074D-9139-F99CA9306B35}" type="presOf" srcId="{1C4D2969-B015-47BA-8F72-9844A8E8D3FC}" destId="{C49D1E65-5756-4602-914F-1DE9B4E6E6B4}" srcOrd="0" destOrd="0" presId="urn:microsoft.com/office/officeart/2005/8/layout/process1"/>
    <dgm:cxn modelId="{927E2177-A839-7A42-A826-3F2265273995}" type="presOf" srcId="{4A575C1E-7522-4587-A10B-17CB34925494}" destId="{D83F97EB-51C8-4B3B-9DB9-5B5052061FEA}" srcOrd="0" destOrd="0" presId="urn:microsoft.com/office/officeart/2005/8/layout/process1"/>
    <dgm:cxn modelId="{B2CA1379-1596-3345-BF33-BFD9C36C5FCD}" type="presOf" srcId="{63F3BDCA-A7B7-4B80-AFA8-4B735525310F}" destId="{EFA27333-F06A-4F4E-9125-99537DE71BB0}" srcOrd="1" destOrd="0" presId="urn:microsoft.com/office/officeart/2005/8/layout/process1"/>
    <dgm:cxn modelId="{561E3A7D-E4A3-1A43-8869-2DD770476931}" type="presOf" srcId="{63F3BDCA-A7B7-4B80-AFA8-4B735525310F}" destId="{B846B266-E4E7-4014-8250-177CAE5F1030}" srcOrd="0" destOrd="0" presId="urn:microsoft.com/office/officeart/2005/8/layout/process1"/>
    <dgm:cxn modelId="{C3A4CD94-EC92-4F41-BE7B-451CA9AC8414}" srcId="{C59EDD4C-F54C-4A48-A00A-77CCCE02E11A}" destId="{D498652F-5A7F-4F06-8115-1B197C7B54E3}" srcOrd="0" destOrd="0" parTransId="{AA431D6E-3479-474F-853D-05C3CCB4D641}" sibTransId="{1C4D2969-B015-47BA-8F72-9844A8E8D3FC}"/>
    <dgm:cxn modelId="{72DE3E9A-9D45-0D4F-8AC5-1DEB1C54247B}" type="presOf" srcId="{039B86CA-4EE8-4FD6-8371-EC2E1F1764E6}" destId="{472A2426-EA8E-41D0-8B38-FB03416039F8}" srcOrd="0" destOrd="0" presId="urn:microsoft.com/office/officeart/2005/8/layout/process1"/>
    <dgm:cxn modelId="{3D3EC79A-4658-4CA5-9EEF-53E2CE9D59A8}" srcId="{C59EDD4C-F54C-4A48-A00A-77CCCE02E11A}" destId="{039B86CA-4EE8-4FD6-8371-EC2E1F1764E6}" srcOrd="3" destOrd="0" parTransId="{6DAFF36C-E749-4BEA-A683-FE1FFC226346}" sibTransId="{18D0423C-3E6F-42ED-A16A-7A662BC238BD}"/>
    <dgm:cxn modelId="{EB81C2C2-7AAC-42BB-82F6-89B6B84BE3AA}" srcId="{C59EDD4C-F54C-4A48-A00A-77CCCE02E11A}" destId="{F3331648-F7A0-4008-AF26-2942E9211333}" srcOrd="2" destOrd="0" parTransId="{89D65D71-4A8E-4954-B606-94B7261A58D8}" sibTransId="{4A575C1E-7522-4587-A10B-17CB34925494}"/>
    <dgm:cxn modelId="{95457DDE-A44E-2D4A-BF30-A206C485D0C2}" type="presOf" srcId="{1C4D2969-B015-47BA-8F72-9844A8E8D3FC}" destId="{B8C61ED2-4F61-49A8-B063-4176FE9EF28B}" srcOrd="1" destOrd="0" presId="urn:microsoft.com/office/officeart/2005/8/layout/process1"/>
    <dgm:cxn modelId="{3C8365F6-1097-4E43-BAE0-8BB131D69D93}" srcId="{C59EDD4C-F54C-4A48-A00A-77CCCE02E11A}" destId="{3ADC4453-550B-477B-83A8-6A8A0408DDB1}" srcOrd="1" destOrd="0" parTransId="{C25806A7-7244-4B84-94A2-978A1AFD92EA}" sibTransId="{63F3BDCA-A7B7-4B80-AFA8-4B735525310F}"/>
    <dgm:cxn modelId="{05C068F9-D36D-014D-A911-CA5B49D5703E}" type="presParOf" srcId="{F4D724DE-BD8C-4CFD-9ABE-6CE3F43C78D1}" destId="{811783D7-6B56-4E5A-A2EB-F5A57C2B2FD8}" srcOrd="0" destOrd="0" presId="urn:microsoft.com/office/officeart/2005/8/layout/process1"/>
    <dgm:cxn modelId="{491F8F7F-D5AE-9E4C-B4F5-DD1BB881DE8B}" type="presParOf" srcId="{F4D724DE-BD8C-4CFD-9ABE-6CE3F43C78D1}" destId="{C49D1E65-5756-4602-914F-1DE9B4E6E6B4}" srcOrd="1" destOrd="0" presId="urn:microsoft.com/office/officeart/2005/8/layout/process1"/>
    <dgm:cxn modelId="{429C11E7-C939-1446-B2A5-E3082907F925}" type="presParOf" srcId="{C49D1E65-5756-4602-914F-1DE9B4E6E6B4}" destId="{B8C61ED2-4F61-49A8-B063-4176FE9EF28B}" srcOrd="0" destOrd="0" presId="urn:microsoft.com/office/officeart/2005/8/layout/process1"/>
    <dgm:cxn modelId="{BA29E5D1-771E-8E44-9899-DF7A4CA7EE26}" type="presParOf" srcId="{F4D724DE-BD8C-4CFD-9ABE-6CE3F43C78D1}" destId="{65F8D4B9-F8AC-4BA1-9147-957E1D15D8CD}" srcOrd="2" destOrd="0" presId="urn:microsoft.com/office/officeart/2005/8/layout/process1"/>
    <dgm:cxn modelId="{14B5200A-F1B3-DA45-8E8A-BA63AC74E1AF}" type="presParOf" srcId="{F4D724DE-BD8C-4CFD-9ABE-6CE3F43C78D1}" destId="{B846B266-E4E7-4014-8250-177CAE5F1030}" srcOrd="3" destOrd="0" presId="urn:microsoft.com/office/officeart/2005/8/layout/process1"/>
    <dgm:cxn modelId="{8E11229B-2171-D742-90C6-9B6B3E597B54}" type="presParOf" srcId="{B846B266-E4E7-4014-8250-177CAE5F1030}" destId="{EFA27333-F06A-4F4E-9125-99537DE71BB0}" srcOrd="0" destOrd="0" presId="urn:microsoft.com/office/officeart/2005/8/layout/process1"/>
    <dgm:cxn modelId="{48190910-C5E5-FF4C-BABB-0A12DB9888FA}" type="presParOf" srcId="{F4D724DE-BD8C-4CFD-9ABE-6CE3F43C78D1}" destId="{0CC00A83-D496-4146-94BE-4FFB3D984807}" srcOrd="4" destOrd="0" presId="urn:microsoft.com/office/officeart/2005/8/layout/process1"/>
    <dgm:cxn modelId="{7666F597-89B4-FC4F-AB23-EFB0F6FF1CBD}" type="presParOf" srcId="{F4D724DE-BD8C-4CFD-9ABE-6CE3F43C78D1}" destId="{D83F97EB-51C8-4B3B-9DB9-5B5052061FEA}" srcOrd="5" destOrd="0" presId="urn:microsoft.com/office/officeart/2005/8/layout/process1"/>
    <dgm:cxn modelId="{BF969E49-8B3D-AD4C-B45E-91C11E136DBE}" type="presParOf" srcId="{D83F97EB-51C8-4B3B-9DB9-5B5052061FEA}" destId="{C2352087-3795-4C48-BA4A-B446EF2B167C}" srcOrd="0" destOrd="0" presId="urn:microsoft.com/office/officeart/2005/8/layout/process1"/>
    <dgm:cxn modelId="{06DA339A-397F-BA41-A12A-98676200D927}" type="presParOf" srcId="{F4D724DE-BD8C-4CFD-9ABE-6CE3F43C78D1}" destId="{472A2426-EA8E-41D0-8B38-FB03416039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A6ECB-6BBB-4C40-8FC5-936FCB26DA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9C83A-8D42-4A95-96FB-29667A7581A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tx1"/>
              </a:solidFill>
            </a:rPr>
            <a:t>Social Factors</a:t>
          </a:r>
        </a:p>
      </dgm:t>
    </dgm:pt>
    <dgm:pt modelId="{6CF03DEA-6D0F-4EA6-BCF5-5AB5C491F52F}" type="parTrans" cxnId="{73EA867C-F91B-45DA-8141-2BCC0EC2B5BD}">
      <dgm:prSet/>
      <dgm:spPr/>
      <dgm:t>
        <a:bodyPr/>
        <a:lstStyle/>
        <a:p>
          <a:endParaRPr lang="en-US"/>
        </a:p>
      </dgm:t>
    </dgm:pt>
    <dgm:pt modelId="{F3AD58AC-455B-47A1-A4E4-D0A09C552FD8}" type="sibTrans" cxnId="{73EA867C-F91B-45DA-8141-2BCC0EC2B5BD}">
      <dgm:prSet/>
      <dgm:spPr/>
      <dgm:t>
        <a:bodyPr/>
        <a:lstStyle/>
        <a:p>
          <a:endParaRPr lang="en-US"/>
        </a:p>
      </dgm:t>
    </dgm:pt>
    <dgm:pt modelId="{F4988216-8C80-469C-9C78-C1D83095B677}" type="pres">
      <dgm:prSet presAssocID="{3A4A6ECB-6BBB-4C40-8FC5-936FCB26DA25}" presName="linear" presStyleCnt="0">
        <dgm:presLayoutVars>
          <dgm:animLvl val="lvl"/>
          <dgm:resizeHandles val="exact"/>
        </dgm:presLayoutVars>
      </dgm:prSet>
      <dgm:spPr/>
    </dgm:pt>
    <dgm:pt modelId="{6E65376B-ADAB-48DF-B2EE-1A17DB23B53C}" type="pres">
      <dgm:prSet presAssocID="{0D09C83A-8D42-4A95-96FB-29667A7581A9}" presName="parentText" presStyleLbl="node1" presStyleIdx="0" presStyleCnt="1" custScaleX="65000" custScaleY="65000" custLinFactNeighborX="-65" custLinFactNeighborY="61724">
        <dgm:presLayoutVars>
          <dgm:chMax val="0"/>
          <dgm:bulletEnabled val="1"/>
        </dgm:presLayoutVars>
      </dgm:prSet>
      <dgm:spPr/>
    </dgm:pt>
  </dgm:ptLst>
  <dgm:cxnLst>
    <dgm:cxn modelId="{2993DE2D-E31B-3A4C-93C0-2B518FA22C7B}" type="presOf" srcId="{3A4A6ECB-6BBB-4C40-8FC5-936FCB26DA25}" destId="{F4988216-8C80-469C-9C78-C1D83095B677}" srcOrd="0" destOrd="0" presId="urn:microsoft.com/office/officeart/2005/8/layout/vList2"/>
    <dgm:cxn modelId="{73EA867C-F91B-45DA-8141-2BCC0EC2B5BD}" srcId="{3A4A6ECB-6BBB-4C40-8FC5-936FCB26DA25}" destId="{0D09C83A-8D42-4A95-96FB-29667A7581A9}" srcOrd="0" destOrd="0" parTransId="{6CF03DEA-6D0F-4EA6-BCF5-5AB5C491F52F}" sibTransId="{F3AD58AC-455B-47A1-A4E4-D0A09C552FD8}"/>
    <dgm:cxn modelId="{09AF3982-6089-1A42-8630-B7A1F47B42CC}" type="presOf" srcId="{0D09C83A-8D42-4A95-96FB-29667A7581A9}" destId="{6E65376B-ADAB-48DF-B2EE-1A17DB23B53C}" srcOrd="0" destOrd="0" presId="urn:microsoft.com/office/officeart/2005/8/layout/vList2"/>
    <dgm:cxn modelId="{560B835F-D7E8-E74B-BF1B-173F29420634}" type="presParOf" srcId="{F4988216-8C80-469C-9C78-C1D83095B677}" destId="{6E65376B-ADAB-48DF-B2EE-1A17DB23B5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9EDD4C-F54C-4A48-A00A-77CCCE02E1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498652F-5A7F-4F06-8115-1B197C7B54E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Comprehension</a:t>
          </a:r>
        </a:p>
      </dgm:t>
    </dgm:pt>
    <dgm:pt modelId="{AA431D6E-3479-474F-853D-05C3CCB4D641}" type="parTrans" cxnId="{C3A4CD94-EC92-4F41-BE7B-451CA9AC8414}">
      <dgm:prSet/>
      <dgm:spPr/>
      <dgm:t>
        <a:bodyPr/>
        <a:lstStyle/>
        <a:p>
          <a:endParaRPr lang="en-US"/>
        </a:p>
      </dgm:t>
    </dgm:pt>
    <dgm:pt modelId="{1C4D2969-B015-47BA-8F72-9844A8E8D3FC}" type="sibTrans" cxnId="{C3A4CD94-EC92-4F41-BE7B-451CA9AC8414}">
      <dgm:prSet/>
      <dgm:spPr/>
      <dgm:t>
        <a:bodyPr/>
        <a:lstStyle/>
        <a:p>
          <a:endParaRPr lang="en-US"/>
        </a:p>
      </dgm:t>
    </dgm:pt>
    <dgm:pt modelId="{F3331648-F7A0-4008-AF26-2942E921133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Judgement</a:t>
          </a:r>
        </a:p>
      </dgm:t>
    </dgm:pt>
    <dgm:pt modelId="{89D65D71-4A8E-4954-B606-94B7261A58D8}" type="parTrans" cxnId="{EB81C2C2-7AAC-42BB-82F6-89B6B84BE3AA}">
      <dgm:prSet/>
      <dgm:spPr/>
      <dgm:t>
        <a:bodyPr/>
        <a:lstStyle/>
        <a:p>
          <a:endParaRPr lang="en-US"/>
        </a:p>
      </dgm:t>
    </dgm:pt>
    <dgm:pt modelId="{4A575C1E-7522-4587-A10B-17CB34925494}" type="sibTrans" cxnId="{EB81C2C2-7AAC-42BB-82F6-89B6B84BE3AA}">
      <dgm:prSet/>
      <dgm:spPr/>
      <dgm:t>
        <a:bodyPr/>
        <a:lstStyle/>
        <a:p>
          <a:endParaRPr lang="en-US"/>
        </a:p>
      </dgm:t>
    </dgm:pt>
    <dgm:pt modelId="{039B86CA-4EE8-4FD6-8371-EC2E1F1764E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Response</a:t>
          </a:r>
        </a:p>
      </dgm:t>
    </dgm:pt>
    <dgm:pt modelId="{6DAFF36C-E749-4BEA-A683-FE1FFC226346}" type="parTrans" cxnId="{3D3EC79A-4658-4CA5-9EEF-53E2CE9D59A8}">
      <dgm:prSet/>
      <dgm:spPr/>
      <dgm:t>
        <a:bodyPr/>
        <a:lstStyle/>
        <a:p>
          <a:endParaRPr lang="en-US"/>
        </a:p>
      </dgm:t>
    </dgm:pt>
    <dgm:pt modelId="{18D0423C-3E6F-42ED-A16A-7A662BC238BD}" type="sibTrans" cxnId="{3D3EC79A-4658-4CA5-9EEF-53E2CE9D59A8}">
      <dgm:prSet/>
      <dgm:spPr/>
      <dgm:t>
        <a:bodyPr/>
        <a:lstStyle/>
        <a:p>
          <a:endParaRPr lang="en-US"/>
        </a:p>
      </dgm:t>
    </dgm:pt>
    <dgm:pt modelId="{3ADC4453-550B-477B-83A8-6A8A0408DDB1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Recall</a:t>
          </a:r>
        </a:p>
      </dgm:t>
    </dgm:pt>
    <dgm:pt modelId="{C25806A7-7244-4B84-94A2-978A1AFD92EA}" type="parTrans" cxnId="{3C8365F6-1097-4E43-BAE0-8BB131D69D93}">
      <dgm:prSet/>
      <dgm:spPr/>
      <dgm:t>
        <a:bodyPr/>
        <a:lstStyle/>
        <a:p>
          <a:endParaRPr lang="en-US"/>
        </a:p>
      </dgm:t>
    </dgm:pt>
    <dgm:pt modelId="{63F3BDCA-A7B7-4B80-AFA8-4B735525310F}" type="sibTrans" cxnId="{3C8365F6-1097-4E43-BAE0-8BB131D69D93}">
      <dgm:prSet/>
      <dgm:spPr/>
      <dgm:t>
        <a:bodyPr/>
        <a:lstStyle/>
        <a:p>
          <a:endParaRPr lang="en-US"/>
        </a:p>
      </dgm:t>
    </dgm:pt>
    <dgm:pt modelId="{F4D724DE-BD8C-4CFD-9ABE-6CE3F43C78D1}" type="pres">
      <dgm:prSet presAssocID="{C59EDD4C-F54C-4A48-A00A-77CCCE02E11A}" presName="Name0" presStyleCnt="0">
        <dgm:presLayoutVars>
          <dgm:dir/>
          <dgm:resizeHandles val="exact"/>
        </dgm:presLayoutVars>
      </dgm:prSet>
      <dgm:spPr/>
    </dgm:pt>
    <dgm:pt modelId="{811783D7-6B56-4E5A-A2EB-F5A57C2B2FD8}" type="pres">
      <dgm:prSet presAssocID="{D498652F-5A7F-4F06-8115-1B197C7B54E3}" presName="node" presStyleLbl="node1" presStyleIdx="0" presStyleCnt="4">
        <dgm:presLayoutVars>
          <dgm:bulletEnabled val="1"/>
        </dgm:presLayoutVars>
      </dgm:prSet>
      <dgm:spPr/>
    </dgm:pt>
    <dgm:pt modelId="{C49D1E65-5756-4602-914F-1DE9B4E6E6B4}" type="pres">
      <dgm:prSet presAssocID="{1C4D2969-B015-47BA-8F72-9844A8E8D3FC}" presName="sibTrans" presStyleLbl="sibTrans2D1" presStyleIdx="0" presStyleCnt="3"/>
      <dgm:spPr/>
    </dgm:pt>
    <dgm:pt modelId="{B8C61ED2-4F61-49A8-B063-4176FE9EF28B}" type="pres">
      <dgm:prSet presAssocID="{1C4D2969-B015-47BA-8F72-9844A8E8D3FC}" presName="connectorText" presStyleLbl="sibTrans2D1" presStyleIdx="0" presStyleCnt="3"/>
      <dgm:spPr/>
    </dgm:pt>
    <dgm:pt modelId="{65F8D4B9-F8AC-4BA1-9147-957E1D15D8CD}" type="pres">
      <dgm:prSet presAssocID="{3ADC4453-550B-477B-83A8-6A8A0408DDB1}" presName="node" presStyleLbl="node1" presStyleIdx="1" presStyleCnt="4">
        <dgm:presLayoutVars>
          <dgm:bulletEnabled val="1"/>
        </dgm:presLayoutVars>
      </dgm:prSet>
      <dgm:spPr/>
    </dgm:pt>
    <dgm:pt modelId="{B846B266-E4E7-4014-8250-177CAE5F1030}" type="pres">
      <dgm:prSet presAssocID="{63F3BDCA-A7B7-4B80-AFA8-4B735525310F}" presName="sibTrans" presStyleLbl="sibTrans2D1" presStyleIdx="1" presStyleCnt="3"/>
      <dgm:spPr/>
    </dgm:pt>
    <dgm:pt modelId="{EFA27333-F06A-4F4E-9125-99537DE71BB0}" type="pres">
      <dgm:prSet presAssocID="{63F3BDCA-A7B7-4B80-AFA8-4B735525310F}" presName="connectorText" presStyleLbl="sibTrans2D1" presStyleIdx="1" presStyleCnt="3"/>
      <dgm:spPr/>
    </dgm:pt>
    <dgm:pt modelId="{0CC00A83-D496-4146-94BE-4FFB3D984807}" type="pres">
      <dgm:prSet presAssocID="{F3331648-F7A0-4008-AF26-2942E9211333}" presName="node" presStyleLbl="node1" presStyleIdx="2" presStyleCnt="4">
        <dgm:presLayoutVars>
          <dgm:bulletEnabled val="1"/>
        </dgm:presLayoutVars>
      </dgm:prSet>
      <dgm:spPr/>
    </dgm:pt>
    <dgm:pt modelId="{D83F97EB-51C8-4B3B-9DB9-5B5052061FEA}" type="pres">
      <dgm:prSet presAssocID="{4A575C1E-7522-4587-A10B-17CB34925494}" presName="sibTrans" presStyleLbl="sibTrans2D1" presStyleIdx="2" presStyleCnt="3"/>
      <dgm:spPr/>
    </dgm:pt>
    <dgm:pt modelId="{C2352087-3795-4C48-BA4A-B446EF2B167C}" type="pres">
      <dgm:prSet presAssocID="{4A575C1E-7522-4587-A10B-17CB34925494}" presName="connectorText" presStyleLbl="sibTrans2D1" presStyleIdx="2" presStyleCnt="3"/>
      <dgm:spPr/>
    </dgm:pt>
    <dgm:pt modelId="{472A2426-EA8E-41D0-8B38-FB03416039F8}" type="pres">
      <dgm:prSet presAssocID="{039B86CA-4EE8-4FD6-8371-EC2E1F1764E6}" presName="node" presStyleLbl="node1" presStyleIdx="3" presStyleCnt="4">
        <dgm:presLayoutVars>
          <dgm:bulletEnabled val="1"/>
        </dgm:presLayoutVars>
      </dgm:prSet>
      <dgm:spPr/>
    </dgm:pt>
  </dgm:ptLst>
  <dgm:cxnLst>
    <dgm:cxn modelId="{B926E660-B707-5A4B-9EB5-B18E16D10ACC}" type="presOf" srcId="{63F3BDCA-A7B7-4B80-AFA8-4B735525310F}" destId="{EFA27333-F06A-4F4E-9125-99537DE71BB0}" srcOrd="1" destOrd="0" presId="urn:microsoft.com/office/officeart/2005/8/layout/process1"/>
    <dgm:cxn modelId="{7631B063-486C-D04D-85B3-135067E9E408}" type="presOf" srcId="{3ADC4453-550B-477B-83A8-6A8A0408DDB1}" destId="{65F8D4B9-F8AC-4BA1-9147-957E1D15D8CD}" srcOrd="0" destOrd="0" presId="urn:microsoft.com/office/officeart/2005/8/layout/process1"/>
    <dgm:cxn modelId="{56ACF643-FB04-2845-ABB8-A58A98B2259E}" type="presOf" srcId="{4A575C1E-7522-4587-A10B-17CB34925494}" destId="{C2352087-3795-4C48-BA4A-B446EF2B167C}" srcOrd="1" destOrd="0" presId="urn:microsoft.com/office/officeart/2005/8/layout/process1"/>
    <dgm:cxn modelId="{94362568-A7E8-7B42-A919-512A0847418E}" type="presOf" srcId="{039B86CA-4EE8-4FD6-8371-EC2E1F1764E6}" destId="{472A2426-EA8E-41D0-8B38-FB03416039F8}" srcOrd="0" destOrd="0" presId="urn:microsoft.com/office/officeart/2005/8/layout/process1"/>
    <dgm:cxn modelId="{9E1EDB68-1CA8-B14D-89E5-6DF61EA73113}" type="presOf" srcId="{1C4D2969-B015-47BA-8F72-9844A8E8D3FC}" destId="{B8C61ED2-4F61-49A8-B063-4176FE9EF28B}" srcOrd="1" destOrd="0" presId="urn:microsoft.com/office/officeart/2005/8/layout/process1"/>
    <dgm:cxn modelId="{358C1970-D5BB-5E45-AAAF-2B798A0213CB}" type="presOf" srcId="{1C4D2969-B015-47BA-8F72-9844A8E8D3FC}" destId="{C49D1E65-5756-4602-914F-1DE9B4E6E6B4}" srcOrd="0" destOrd="0" presId="urn:microsoft.com/office/officeart/2005/8/layout/process1"/>
    <dgm:cxn modelId="{18A41554-F8E9-C143-ADAF-A695B99B1F73}" type="presOf" srcId="{4A575C1E-7522-4587-A10B-17CB34925494}" destId="{D83F97EB-51C8-4B3B-9DB9-5B5052061FEA}" srcOrd="0" destOrd="0" presId="urn:microsoft.com/office/officeart/2005/8/layout/process1"/>
    <dgm:cxn modelId="{210A5B90-FF55-A843-8F53-FED0A1DC4F05}" type="presOf" srcId="{63F3BDCA-A7B7-4B80-AFA8-4B735525310F}" destId="{B846B266-E4E7-4014-8250-177CAE5F1030}" srcOrd="0" destOrd="0" presId="urn:microsoft.com/office/officeart/2005/8/layout/process1"/>
    <dgm:cxn modelId="{D775BE90-0C5D-B048-AAFF-8BD05B42B9E9}" type="presOf" srcId="{C59EDD4C-F54C-4A48-A00A-77CCCE02E11A}" destId="{F4D724DE-BD8C-4CFD-9ABE-6CE3F43C78D1}" srcOrd="0" destOrd="0" presId="urn:microsoft.com/office/officeart/2005/8/layout/process1"/>
    <dgm:cxn modelId="{C3A4CD94-EC92-4F41-BE7B-451CA9AC8414}" srcId="{C59EDD4C-F54C-4A48-A00A-77CCCE02E11A}" destId="{D498652F-5A7F-4F06-8115-1B197C7B54E3}" srcOrd="0" destOrd="0" parTransId="{AA431D6E-3479-474F-853D-05C3CCB4D641}" sibTransId="{1C4D2969-B015-47BA-8F72-9844A8E8D3FC}"/>
    <dgm:cxn modelId="{C82B8897-426B-A94C-8FE4-41C5EBBB9367}" type="presOf" srcId="{D498652F-5A7F-4F06-8115-1B197C7B54E3}" destId="{811783D7-6B56-4E5A-A2EB-F5A57C2B2FD8}" srcOrd="0" destOrd="0" presId="urn:microsoft.com/office/officeart/2005/8/layout/process1"/>
    <dgm:cxn modelId="{3D3EC79A-4658-4CA5-9EEF-53E2CE9D59A8}" srcId="{C59EDD4C-F54C-4A48-A00A-77CCCE02E11A}" destId="{039B86CA-4EE8-4FD6-8371-EC2E1F1764E6}" srcOrd="3" destOrd="0" parTransId="{6DAFF36C-E749-4BEA-A683-FE1FFC226346}" sibTransId="{18D0423C-3E6F-42ED-A16A-7A662BC238BD}"/>
    <dgm:cxn modelId="{6BEF92BE-B6AE-F04D-9EE9-6073241EB84C}" type="presOf" srcId="{F3331648-F7A0-4008-AF26-2942E9211333}" destId="{0CC00A83-D496-4146-94BE-4FFB3D984807}" srcOrd="0" destOrd="0" presId="urn:microsoft.com/office/officeart/2005/8/layout/process1"/>
    <dgm:cxn modelId="{EB81C2C2-7AAC-42BB-82F6-89B6B84BE3AA}" srcId="{C59EDD4C-F54C-4A48-A00A-77CCCE02E11A}" destId="{F3331648-F7A0-4008-AF26-2942E9211333}" srcOrd="2" destOrd="0" parTransId="{89D65D71-4A8E-4954-B606-94B7261A58D8}" sibTransId="{4A575C1E-7522-4587-A10B-17CB34925494}"/>
    <dgm:cxn modelId="{3C8365F6-1097-4E43-BAE0-8BB131D69D93}" srcId="{C59EDD4C-F54C-4A48-A00A-77CCCE02E11A}" destId="{3ADC4453-550B-477B-83A8-6A8A0408DDB1}" srcOrd="1" destOrd="0" parTransId="{C25806A7-7244-4B84-94A2-978A1AFD92EA}" sibTransId="{63F3BDCA-A7B7-4B80-AFA8-4B735525310F}"/>
    <dgm:cxn modelId="{454568D3-6073-D841-A64D-0B42A67556D2}" type="presParOf" srcId="{F4D724DE-BD8C-4CFD-9ABE-6CE3F43C78D1}" destId="{811783D7-6B56-4E5A-A2EB-F5A57C2B2FD8}" srcOrd="0" destOrd="0" presId="urn:microsoft.com/office/officeart/2005/8/layout/process1"/>
    <dgm:cxn modelId="{9896FC54-1400-6242-B5EC-4AE44EA3B87A}" type="presParOf" srcId="{F4D724DE-BD8C-4CFD-9ABE-6CE3F43C78D1}" destId="{C49D1E65-5756-4602-914F-1DE9B4E6E6B4}" srcOrd="1" destOrd="0" presId="urn:microsoft.com/office/officeart/2005/8/layout/process1"/>
    <dgm:cxn modelId="{B442EE00-06BC-254F-A691-228740CF905C}" type="presParOf" srcId="{C49D1E65-5756-4602-914F-1DE9B4E6E6B4}" destId="{B8C61ED2-4F61-49A8-B063-4176FE9EF28B}" srcOrd="0" destOrd="0" presId="urn:microsoft.com/office/officeart/2005/8/layout/process1"/>
    <dgm:cxn modelId="{5A3817EC-2748-6E40-8AEC-C030196901D9}" type="presParOf" srcId="{F4D724DE-BD8C-4CFD-9ABE-6CE3F43C78D1}" destId="{65F8D4B9-F8AC-4BA1-9147-957E1D15D8CD}" srcOrd="2" destOrd="0" presId="urn:microsoft.com/office/officeart/2005/8/layout/process1"/>
    <dgm:cxn modelId="{52AD69FC-DBFB-E54B-B04F-6546C422A550}" type="presParOf" srcId="{F4D724DE-BD8C-4CFD-9ABE-6CE3F43C78D1}" destId="{B846B266-E4E7-4014-8250-177CAE5F1030}" srcOrd="3" destOrd="0" presId="urn:microsoft.com/office/officeart/2005/8/layout/process1"/>
    <dgm:cxn modelId="{264D45B0-D8A9-8F46-8844-3B7C440B7267}" type="presParOf" srcId="{B846B266-E4E7-4014-8250-177CAE5F1030}" destId="{EFA27333-F06A-4F4E-9125-99537DE71BB0}" srcOrd="0" destOrd="0" presId="urn:microsoft.com/office/officeart/2005/8/layout/process1"/>
    <dgm:cxn modelId="{B608868C-19B7-B843-BF3B-517AB0F242E1}" type="presParOf" srcId="{F4D724DE-BD8C-4CFD-9ABE-6CE3F43C78D1}" destId="{0CC00A83-D496-4146-94BE-4FFB3D984807}" srcOrd="4" destOrd="0" presId="urn:microsoft.com/office/officeart/2005/8/layout/process1"/>
    <dgm:cxn modelId="{8C2AB225-AD89-DE4E-B99D-1F427F49097F}" type="presParOf" srcId="{F4D724DE-BD8C-4CFD-9ABE-6CE3F43C78D1}" destId="{D83F97EB-51C8-4B3B-9DB9-5B5052061FEA}" srcOrd="5" destOrd="0" presId="urn:microsoft.com/office/officeart/2005/8/layout/process1"/>
    <dgm:cxn modelId="{776E0F9C-14CC-E744-AEA0-E727EF7562E0}" type="presParOf" srcId="{D83F97EB-51C8-4B3B-9DB9-5B5052061FEA}" destId="{C2352087-3795-4C48-BA4A-B446EF2B167C}" srcOrd="0" destOrd="0" presId="urn:microsoft.com/office/officeart/2005/8/layout/process1"/>
    <dgm:cxn modelId="{672E611A-35E5-0A46-86DD-FDEE7B7FC975}" type="presParOf" srcId="{F4D724DE-BD8C-4CFD-9ABE-6CE3F43C78D1}" destId="{472A2426-EA8E-41D0-8B38-FB03416039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4A6ECB-6BBB-4C40-8FC5-936FCB26DA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9C83A-8D42-4A95-96FB-29667A7581A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bg1"/>
              </a:solidFill>
            </a:rPr>
            <a:t>Social Factors</a:t>
          </a:r>
        </a:p>
      </dgm:t>
    </dgm:pt>
    <dgm:pt modelId="{6CF03DEA-6D0F-4EA6-BCF5-5AB5C491F52F}" type="parTrans" cxnId="{73EA867C-F91B-45DA-8141-2BCC0EC2B5BD}">
      <dgm:prSet/>
      <dgm:spPr/>
      <dgm:t>
        <a:bodyPr/>
        <a:lstStyle/>
        <a:p>
          <a:endParaRPr lang="en-US"/>
        </a:p>
      </dgm:t>
    </dgm:pt>
    <dgm:pt modelId="{F3AD58AC-455B-47A1-A4E4-D0A09C552FD8}" type="sibTrans" cxnId="{73EA867C-F91B-45DA-8141-2BCC0EC2B5BD}">
      <dgm:prSet/>
      <dgm:spPr/>
      <dgm:t>
        <a:bodyPr/>
        <a:lstStyle/>
        <a:p>
          <a:endParaRPr lang="en-US"/>
        </a:p>
      </dgm:t>
    </dgm:pt>
    <dgm:pt modelId="{F4988216-8C80-469C-9C78-C1D83095B677}" type="pres">
      <dgm:prSet presAssocID="{3A4A6ECB-6BBB-4C40-8FC5-936FCB26DA25}" presName="linear" presStyleCnt="0">
        <dgm:presLayoutVars>
          <dgm:animLvl val="lvl"/>
          <dgm:resizeHandles val="exact"/>
        </dgm:presLayoutVars>
      </dgm:prSet>
      <dgm:spPr/>
    </dgm:pt>
    <dgm:pt modelId="{6E65376B-ADAB-48DF-B2EE-1A17DB23B53C}" type="pres">
      <dgm:prSet presAssocID="{0D09C83A-8D42-4A95-96FB-29667A7581A9}" presName="parentText" presStyleLbl="node1" presStyleIdx="0" presStyleCnt="1" custScaleX="65000" custScaleY="65000" custLinFactNeighborX="-65" custLinFactNeighborY="61724">
        <dgm:presLayoutVars>
          <dgm:chMax val="0"/>
          <dgm:bulletEnabled val="1"/>
        </dgm:presLayoutVars>
      </dgm:prSet>
      <dgm:spPr/>
    </dgm:pt>
  </dgm:ptLst>
  <dgm:cxnLst>
    <dgm:cxn modelId="{F200196C-C762-A345-AD96-A4EDCB453A1A}" type="presOf" srcId="{3A4A6ECB-6BBB-4C40-8FC5-936FCB26DA25}" destId="{F4988216-8C80-469C-9C78-C1D83095B677}" srcOrd="0" destOrd="0" presId="urn:microsoft.com/office/officeart/2005/8/layout/vList2"/>
    <dgm:cxn modelId="{73EA867C-F91B-45DA-8141-2BCC0EC2B5BD}" srcId="{3A4A6ECB-6BBB-4C40-8FC5-936FCB26DA25}" destId="{0D09C83A-8D42-4A95-96FB-29667A7581A9}" srcOrd="0" destOrd="0" parTransId="{6CF03DEA-6D0F-4EA6-BCF5-5AB5C491F52F}" sibTransId="{F3AD58AC-455B-47A1-A4E4-D0A09C552FD8}"/>
    <dgm:cxn modelId="{65F82399-04F4-BB44-B15A-D12D1BF024C0}" type="presOf" srcId="{0D09C83A-8D42-4A95-96FB-29667A7581A9}" destId="{6E65376B-ADAB-48DF-B2EE-1A17DB23B53C}" srcOrd="0" destOrd="0" presId="urn:microsoft.com/office/officeart/2005/8/layout/vList2"/>
    <dgm:cxn modelId="{0D3FE2F5-09ED-E841-83CC-541394234112}" type="presParOf" srcId="{F4988216-8C80-469C-9C78-C1D83095B677}" destId="{6E65376B-ADAB-48DF-B2EE-1A17DB23B5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9EDD4C-F54C-4A48-A00A-77CCCE02E1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498652F-5A7F-4F06-8115-1B197C7B54E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Comprehension</a:t>
          </a:r>
        </a:p>
      </dgm:t>
    </dgm:pt>
    <dgm:pt modelId="{AA431D6E-3479-474F-853D-05C3CCB4D641}" type="parTrans" cxnId="{C3A4CD94-EC92-4F41-BE7B-451CA9AC8414}">
      <dgm:prSet/>
      <dgm:spPr/>
      <dgm:t>
        <a:bodyPr/>
        <a:lstStyle/>
        <a:p>
          <a:endParaRPr lang="en-US"/>
        </a:p>
      </dgm:t>
    </dgm:pt>
    <dgm:pt modelId="{1C4D2969-B015-47BA-8F72-9844A8E8D3FC}" type="sibTrans" cxnId="{C3A4CD94-EC92-4F41-BE7B-451CA9AC8414}">
      <dgm:prSet/>
      <dgm:spPr/>
      <dgm:t>
        <a:bodyPr/>
        <a:lstStyle/>
        <a:p>
          <a:endParaRPr lang="en-US"/>
        </a:p>
      </dgm:t>
    </dgm:pt>
    <dgm:pt modelId="{F3331648-F7A0-4008-AF26-2942E9211333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Judgement</a:t>
          </a:r>
        </a:p>
      </dgm:t>
    </dgm:pt>
    <dgm:pt modelId="{89D65D71-4A8E-4954-B606-94B7261A58D8}" type="parTrans" cxnId="{EB81C2C2-7AAC-42BB-82F6-89B6B84BE3AA}">
      <dgm:prSet/>
      <dgm:spPr/>
      <dgm:t>
        <a:bodyPr/>
        <a:lstStyle/>
        <a:p>
          <a:endParaRPr lang="en-US"/>
        </a:p>
      </dgm:t>
    </dgm:pt>
    <dgm:pt modelId="{4A575C1E-7522-4587-A10B-17CB34925494}" type="sibTrans" cxnId="{EB81C2C2-7AAC-42BB-82F6-89B6B84BE3AA}">
      <dgm:prSet/>
      <dgm:spPr/>
      <dgm:t>
        <a:bodyPr/>
        <a:lstStyle/>
        <a:p>
          <a:endParaRPr lang="en-US"/>
        </a:p>
      </dgm:t>
    </dgm:pt>
    <dgm:pt modelId="{039B86CA-4EE8-4FD6-8371-EC2E1F1764E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Response</a:t>
          </a:r>
        </a:p>
      </dgm:t>
    </dgm:pt>
    <dgm:pt modelId="{6DAFF36C-E749-4BEA-A683-FE1FFC226346}" type="parTrans" cxnId="{3D3EC79A-4658-4CA5-9EEF-53E2CE9D59A8}">
      <dgm:prSet/>
      <dgm:spPr/>
      <dgm:t>
        <a:bodyPr/>
        <a:lstStyle/>
        <a:p>
          <a:endParaRPr lang="en-US"/>
        </a:p>
      </dgm:t>
    </dgm:pt>
    <dgm:pt modelId="{18D0423C-3E6F-42ED-A16A-7A662BC238BD}" type="sibTrans" cxnId="{3D3EC79A-4658-4CA5-9EEF-53E2CE9D59A8}">
      <dgm:prSet/>
      <dgm:spPr/>
      <dgm:t>
        <a:bodyPr/>
        <a:lstStyle/>
        <a:p>
          <a:endParaRPr lang="en-US"/>
        </a:p>
      </dgm:t>
    </dgm:pt>
    <dgm:pt modelId="{3ADC4453-550B-477B-83A8-6A8A0408DDB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Recall</a:t>
          </a:r>
        </a:p>
      </dgm:t>
    </dgm:pt>
    <dgm:pt modelId="{C25806A7-7244-4B84-94A2-978A1AFD92EA}" type="parTrans" cxnId="{3C8365F6-1097-4E43-BAE0-8BB131D69D93}">
      <dgm:prSet/>
      <dgm:spPr/>
      <dgm:t>
        <a:bodyPr/>
        <a:lstStyle/>
        <a:p>
          <a:endParaRPr lang="en-US"/>
        </a:p>
      </dgm:t>
    </dgm:pt>
    <dgm:pt modelId="{63F3BDCA-A7B7-4B80-AFA8-4B735525310F}" type="sibTrans" cxnId="{3C8365F6-1097-4E43-BAE0-8BB131D69D93}">
      <dgm:prSet/>
      <dgm:spPr/>
      <dgm:t>
        <a:bodyPr/>
        <a:lstStyle/>
        <a:p>
          <a:endParaRPr lang="en-US"/>
        </a:p>
      </dgm:t>
    </dgm:pt>
    <dgm:pt modelId="{F4D724DE-BD8C-4CFD-9ABE-6CE3F43C78D1}" type="pres">
      <dgm:prSet presAssocID="{C59EDD4C-F54C-4A48-A00A-77CCCE02E11A}" presName="Name0" presStyleCnt="0">
        <dgm:presLayoutVars>
          <dgm:dir/>
          <dgm:resizeHandles val="exact"/>
        </dgm:presLayoutVars>
      </dgm:prSet>
      <dgm:spPr/>
    </dgm:pt>
    <dgm:pt modelId="{811783D7-6B56-4E5A-A2EB-F5A57C2B2FD8}" type="pres">
      <dgm:prSet presAssocID="{D498652F-5A7F-4F06-8115-1B197C7B54E3}" presName="node" presStyleLbl="node1" presStyleIdx="0" presStyleCnt="4">
        <dgm:presLayoutVars>
          <dgm:bulletEnabled val="1"/>
        </dgm:presLayoutVars>
      </dgm:prSet>
      <dgm:spPr/>
    </dgm:pt>
    <dgm:pt modelId="{C49D1E65-5756-4602-914F-1DE9B4E6E6B4}" type="pres">
      <dgm:prSet presAssocID="{1C4D2969-B015-47BA-8F72-9844A8E8D3FC}" presName="sibTrans" presStyleLbl="sibTrans2D1" presStyleIdx="0" presStyleCnt="3"/>
      <dgm:spPr/>
    </dgm:pt>
    <dgm:pt modelId="{B8C61ED2-4F61-49A8-B063-4176FE9EF28B}" type="pres">
      <dgm:prSet presAssocID="{1C4D2969-B015-47BA-8F72-9844A8E8D3FC}" presName="connectorText" presStyleLbl="sibTrans2D1" presStyleIdx="0" presStyleCnt="3"/>
      <dgm:spPr/>
    </dgm:pt>
    <dgm:pt modelId="{65F8D4B9-F8AC-4BA1-9147-957E1D15D8CD}" type="pres">
      <dgm:prSet presAssocID="{3ADC4453-550B-477B-83A8-6A8A0408DDB1}" presName="node" presStyleLbl="node1" presStyleIdx="1" presStyleCnt="4">
        <dgm:presLayoutVars>
          <dgm:bulletEnabled val="1"/>
        </dgm:presLayoutVars>
      </dgm:prSet>
      <dgm:spPr/>
    </dgm:pt>
    <dgm:pt modelId="{B846B266-E4E7-4014-8250-177CAE5F1030}" type="pres">
      <dgm:prSet presAssocID="{63F3BDCA-A7B7-4B80-AFA8-4B735525310F}" presName="sibTrans" presStyleLbl="sibTrans2D1" presStyleIdx="1" presStyleCnt="3"/>
      <dgm:spPr/>
    </dgm:pt>
    <dgm:pt modelId="{EFA27333-F06A-4F4E-9125-99537DE71BB0}" type="pres">
      <dgm:prSet presAssocID="{63F3BDCA-A7B7-4B80-AFA8-4B735525310F}" presName="connectorText" presStyleLbl="sibTrans2D1" presStyleIdx="1" presStyleCnt="3"/>
      <dgm:spPr/>
    </dgm:pt>
    <dgm:pt modelId="{0CC00A83-D496-4146-94BE-4FFB3D984807}" type="pres">
      <dgm:prSet presAssocID="{F3331648-F7A0-4008-AF26-2942E9211333}" presName="node" presStyleLbl="node1" presStyleIdx="2" presStyleCnt="4">
        <dgm:presLayoutVars>
          <dgm:bulletEnabled val="1"/>
        </dgm:presLayoutVars>
      </dgm:prSet>
      <dgm:spPr/>
    </dgm:pt>
    <dgm:pt modelId="{D83F97EB-51C8-4B3B-9DB9-5B5052061FEA}" type="pres">
      <dgm:prSet presAssocID="{4A575C1E-7522-4587-A10B-17CB34925494}" presName="sibTrans" presStyleLbl="sibTrans2D1" presStyleIdx="2" presStyleCnt="3"/>
      <dgm:spPr/>
    </dgm:pt>
    <dgm:pt modelId="{C2352087-3795-4C48-BA4A-B446EF2B167C}" type="pres">
      <dgm:prSet presAssocID="{4A575C1E-7522-4587-A10B-17CB34925494}" presName="connectorText" presStyleLbl="sibTrans2D1" presStyleIdx="2" presStyleCnt="3"/>
      <dgm:spPr/>
    </dgm:pt>
    <dgm:pt modelId="{472A2426-EA8E-41D0-8B38-FB03416039F8}" type="pres">
      <dgm:prSet presAssocID="{039B86CA-4EE8-4FD6-8371-EC2E1F1764E6}" presName="node" presStyleLbl="node1" presStyleIdx="3" presStyleCnt="4">
        <dgm:presLayoutVars>
          <dgm:bulletEnabled val="1"/>
        </dgm:presLayoutVars>
      </dgm:prSet>
      <dgm:spPr/>
    </dgm:pt>
  </dgm:ptLst>
  <dgm:cxnLst>
    <dgm:cxn modelId="{C7E51A24-51D2-2247-99FE-9843E5D221C0}" type="presOf" srcId="{1C4D2969-B015-47BA-8F72-9844A8E8D3FC}" destId="{B8C61ED2-4F61-49A8-B063-4176FE9EF28B}" srcOrd="1" destOrd="0" presId="urn:microsoft.com/office/officeart/2005/8/layout/process1"/>
    <dgm:cxn modelId="{688FCD2E-61C5-DA4A-8597-D555AA0A80D4}" type="presOf" srcId="{3ADC4453-550B-477B-83A8-6A8A0408DDB1}" destId="{65F8D4B9-F8AC-4BA1-9147-957E1D15D8CD}" srcOrd="0" destOrd="0" presId="urn:microsoft.com/office/officeart/2005/8/layout/process1"/>
    <dgm:cxn modelId="{AC004A37-CF4F-C346-9963-FCB7613DEB7A}" type="presOf" srcId="{4A575C1E-7522-4587-A10B-17CB34925494}" destId="{C2352087-3795-4C48-BA4A-B446EF2B167C}" srcOrd="1" destOrd="0" presId="urn:microsoft.com/office/officeart/2005/8/layout/process1"/>
    <dgm:cxn modelId="{D6907B63-891F-A94C-8473-55BA566A1441}" type="presOf" srcId="{D498652F-5A7F-4F06-8115-1B197C7B54E3}" destId="{811783D7-6B56-4E5A-A2EB-F5A57C2B2FD8}" srcOrd="0" destOrd="0" presId="urn:microsoft.com/office/officeart/2005/8/layout/process1"/>
    <dgm:cxn modelId="{E8D0386A-0D64-F740-87A5-51C446721EBB}" type="presOf" srcId="{C59EDD4C-F54C-4A48-A00A-77CCCE02E11A}" destId="{F4D724DE-BD8C-4CFD-9ABE-6CE3F43C78D1}" srcOrd="0" destOrd="0" presId="urn:microsoft.com/office/officeart/2005/8/layout/process1"/>
    <dgm:cxn modelId="{AAC7407F-9756-0041-BA77-0F68FFF012B3}" type="presOf" srcId="{63F3BDCA-A7B7-4B80-AFA8-4B735525310F}" destId="{B846B266-E4E7-4014-8250-177CAE5F1030}" srcOrd="0" destOrd="0" presId="urn:microsoft.com/office/officeart/2005/8/layout/process1"/>
    <dgm:cxn modelId="{1029F18D-EAA1-C647-B86B-328574A83FEA}" type="presOf" srcId="{63F3BDCA-A7B7-4B80-AFA8-4B735525310F}" destId="{EFA27333-F06A-4F4E-9125-99537DE71BB0}" srcOrd="1" destOrd="0" presId="urn:microsoft.com/office/officeart/2005/8/layout/process1"/>
    <dgm:cxn modelId="{C3A4CD94-EC92-4F41-BE7B-451CA9AC8414}" srcId="{C59EDD4C-F54C-4A48-A00A-77CCCE02E11A}" destId="{D498652F-5A7F-4F06-8115-1B197C7B54E3}" srcOrd="0" destOrd="0" parTransId="{AA431D6E-3479-474F-853D-05C3CCB4D641}" sibTransId="{1C4D2969-B015-47BA-8F72-9844A8E8D3FC}"/>
    <dgm:cxn modelId="{04814196-AC41-F847-87D9-BED3E6FD0A6F}" type="presOf" srcId="{4A575C1E-7522-4587-A10B-17CB34925494}" destId="{D83F97EB-51C8-4B3B-9DB9-5B5052061FEA}" srcOrd="0" destOrd="0" presId="urn:microsoft.com/office/officeart/2005/8/layout/process1"/>
    <dgm:cxn modelId="{3D3EC79A-4658-4CA5-9EEF-53E2CE9D59A8}" srcId="{C59EDD4C-F54C-4A48-A00A-77CCCE02E11A}" destId="{039B86CA-4EE8-4FD6-8371-EC2E1F1764E6}" srcOrd="3" destOrd="0" parTransId="{6DAFF36C-E749-4BEA-A683-FE1FFC226346}" sibTransId="{18D0423C-3E6F-42ED-A16A-7A662BC238BD}"/>
    <dgm:cxn modelId="{540529A7-3452-194E-B16F-D78B5F6D3C76}" type="presOf" srcId="{F3331648-F7A0-4008-AF26-2942E9211333}" destId="{0CC00A83-D496-4146-94BE-4FFB3D984807}" srcOrd="0" destOrd="0" presId="urn:microsoft.com/office/officeart/2005/8/layout/process1"/>
    <dgm:cxn modelId="{366BF1B6-E727-6243-8EBB-CE842E287996}" type="presOf" srcId="{039B86CA-4EE8-4FD6-8371-EC2E1F1764E6}" destId="{472A2426-EA8E-41D0-8B38-FB03416039F8}" srcOrd="0" destOrd="0" presId="urn:microsoft.com/office/officeart/2005/8/layout/process1"/>
    <dgm:cxn modelId="{EB81C2C2-7AAC-42BB-82F6-89B6B84BE3AA}" srcId="{C59EDD4C-F54C-4A48-A00A-77CCCE02E11A}" destId="{F3331648-F7A0-4008-AF26-2942E9211333}" srcOrd="2" destOrd="0" parTransId="{89D65D71-4A8E-4954-B606-94B7261A58D8}" sibTransId="{4A575C1E-7522-4587-A10B-17CB34925494}"/>
    <dgm:cxn modelId="{5803D5D8-FD8D-034C-A114-4FC15DCAD8C2}" type="presOf" srcId="{1C4D2969-B015-47BA-8F72-9844A8E8D3FC}" destId="{C49D1E65-5756-4602-914F-1DE9B4E6E6B4}" srcOrd="0" destOrd="0" presId="urn:microsoft.com/office/officeart/2005/8/layout/process1"/>
    <dgm:cxn modelId="{3C8365F6-1097-4E43-BAE0-8BB131D69D93}" srcId="{C59EDD4C-F54C-4A48-A00A-77CCCE02E11A}" destId="{3ADC4453-550B-477B-83A8-6A8A0408DDB1}" srcOrd="1" destOrd="0" parTransId="{C25806A7-7244-4B84-94A2-978A1AFD92EA}" sibTransId="{63F3BDCA-A7B7-4B80-AFA8-4B735525310F}"/>
    <dgm:cxn modelId="{FE5D2347-8EEA-3043-8916-B50FD306A354}" type="presParOf" srcId="{F4D724DE-BD8C-4CFD-9ABE-6CE3F43C78D1}" destId="{811783D7-6B56-4E5A-A2EB-F5A57C2B2FD8}" srcOrd="0" destOrd="0" presId="urn:microsoft.com/office/officeart/2005/8/layout/process1"/>
    <dgm:cxn modelId="{6217FF37-4A39-A24B-A5D0-970D0213A779}" type="presParOf" srcId="{F4D724DE-BD8C-4CFD-9ABE-6CE3F43C78D1}" destId="{C49D1E65-5756-4602-914F-1DE9B4E6E6B4}" srcOrd="1" destOrd="0" presId="urn:microsoft.com/office/officeart/2005/8/layout/process1"/>
    <dgm:cxn modelId="{8F39332B-0FC9-D14C-838B-AE1DF06E2A1B}" type="presParOf" srcId="{C49D1E65-5756-4602-914F-1DE9B4E6E6B4}" destId="{B8C61ED2-4F61-49A8-B063-4176FE9EF28B}" srcOrd="0" destOrd="0" presId="urn:microsoft.com/office/officeart/2005/8/layout/process1"/>
    <dgm:cxn modelId="{DB0B4F45-D177-324E-B5C2-18140F7A11A7}" type="presParOf" srcId="{F4D724DE-BD8C-4CFD-9ABE-6CE3F43C78D1}" destId="{65F8D4B9-F8AC-4BA1-9147-957E1D15D8CD}" srcOrd="2" destOrd="0" presId="urn:microsoft.com/office/officeart/2005/8/layout/process1"/>
    <dgm:cxn modelId="{9F69F51D-996B-CE40-BA1B-E2FE5B6AB678}" type="presParOf" srcId="{F4D724DE-BD8C-4CFD-9ABE-6CE3F43C78D1}" destId="{B846B266-E4E7-4014-8250-177CAE5F1030}" srcOrd="3" destOrd="0" presId="urn:microsoft.com/office/officeart/2005/8/layout/process1"/>
    <dgm:cxn modelId="{BEC8B3A2-7BE7-8843-83CD-D5C90D44DE81}" type="presParOf" srcId="{B846B266-E4E7-4014-8250-177CAE5F1030}" destId="{EFA27333-F06A-4F4E-9125-99537DE71BB0}" srcOrd="0" destOrd="0" presId="urn:microsoft.com/office/officeart/2005/8/layout/process1"/>
    <dgm:cxn modelId="{B1586BCD-53BA-2A40-B7E3-FD36F6F56686}" type="presParOf" srcId="{F4D724DE-BD8C-4CFD-9ABE-6CE3F43C78D1}" destId="{0CC00A83-D496-4146-94BE-4FFB3D984807}" srcOrd="4" destOrd="0" presId="urn:microsoft.com/office/officeart/2005/8/layout/process1"/>
    <dgm:cxn modelId="{C2BD8520-ED92-7A41-B844-529CDF6D6676}" type="presParOf" srcId="{F4D724DE-BD8C-4CFD-9ABE-6CE3F43C78D1}" destId="{D83F97EB-51C8-4B3B-9DB9-5B5052061FEA}" srcOrd="5" destOrd="0" presId="urn:microsoft.com/office/officeart/2005/8/layout/process1"/>
    <dgm:cxn modelId="{CE2EC8A3-A339-8340-A650-CE724AB17C4D}" type="presParOf" srcId="{D83F97EB-51C8-4B3B-9DB9-5B5052061FEA}" destId="{C2352087-3795-4C48-BA4A-B446EF2B167C}" srcOrd="0" destOrd="0" presId="urn:microsoft.com/office/officeart/2005/8/layout/process1"/>
    <dgm:cxn modelId="{7E932341-0917-754F-9841-893B47FB9D70}" type="presParOf" srcId="{F4D724DE-BD8C-4CFD-9ABE-6CE3F43C78D1}" destId="{472A2426-EA8E-41D0-8B38-FB03416039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4A6ECB-6BBB-4C40-8FC5-936FCB26DA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9C83A-8D42-4A95-96FB-29667A7581A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bg1"/>
              </a:solidFill>
            </a:rPr>
            <a:t>Social Factors</a:t>
          </a:r>
        </a:p>
      </dgm:t>
    </dgm:pt>
    <dgm:pt modelId="{6CF03DEA-6D0F-4EA6-BCF5-5AB5C491F52F}" type="parTrans" cxnId="{73EA867C-F91B-45DA-8141-2BCC0EC2B5BD}">
      <dgm:prSet/>
      <dgm:spPr/>
      <dgm:t>
        <a:bodyPr/>
        <a:lstStyle/>
        <a:p>
          <a:endParaRPr lang="en-US"/>
        </a:p>
      </dgm:t>
    </dgm:pt>
    <dgm:pt modelId="{F3AD58AC-455B-47A1-A4E4-D0A09C552FD8}" type="sibTrans" cxnId="{73EA867C-F91B-45DA-8141-2BCC0EC2B5BD}">
      <dgm:prSet/>
      <dgm:spPr/>
      <dgm:t>
        <a:bodyPr/>
        <a:lstStyle/>
        <a:p>
          <a:endParaRPr lang="en-US"/>
        </a:p>
      </dgm:t>
    </dgm:pt>
    <dgm:pt modelId="{F4988216-8C80-469C-9C78-C1D83095B677}" type="pres">
      <dgm:prSet presAssocID="{3A4A6ECB-6BBB-4C40-8FC5-936FCB26DA25}" presName="linear" presStyleCnt="0">
        <dgm:presLayoutVars>
          <dgm:animLvl val="lvl"/>
          <dgm:resizeHandles val="exact"/>
        </dgm:presLayoutVars>
      </dgm:prSet>
      <dgm:spPr/>
    </dgm:pt>
    <dgm:pt modelId="{6E65376B-ADAB-48DF-B2EE-1A17DB23B53C}" type="pres">
      <dgm:prSet presAssocID="{0D09C83A-8D42-4A95-96FB-29667A7581A9}" presName="parentText" presStyleLbl="node1" presStyleIdx="0" presStyleCnt="1" custScaleX="65000" custScaleY="65000" custLinFactNeighborX="-65" custLinFactNeighborY="61724">
        <dgm:presLayoutVars>
          <dgm:chMax val="0"/>
          <dgm:bulletEnabled val="1"/>
        </dgm:presLayoutVars>
      </dgm:prSet>
      <dgm:spPr/>
    </dgm:pt>
  </dgm:ptLst>
  <dgm:cxnLst>
    <dgm:cxn modelId="{73EA867C-F91B-45DA-8141-2BCC0EC2B5BD}" srcId="{3A4A6ECB-6BBB-4C40-8FC5-936FCB26DA25}" destId="{0D09C83A-8D42-4A95-96FB-29667A7581A9}" srcOrd="0" destOrd="0" parTransId="{6CF03DEA-6D0F-4EA6-BCF5-5AB5C491F52F}" sibTransId="{F3AD58AC-455B-47A1-A4E4-D0A09C552FD8}"/>
    <dgm:cxn modelId="{F0A2769A-5A81-C847-A160-16147630E5D7}" type="presOf" srcId="{0D09C83A-8D42-4A95-96FB-29667A7581A9}" destId="{6E65376B-ADAB-48DF-B2EE-1A17DB23B53C}" srcOrd="0" destOrd="0" presId="urn:microsoft.com/office/officeart/2005/8/layout/vList2"/>
    <dgm:cxn modelId="{129977AD-289B-C745-AFFC-E379E4650FF6}" type="presOf" srcId="{3A4A6ECB-6BBB-4C40-8FC5-936FCB26DA25}" destId="{F4988216-8C80-469C-9C78-C1D83095B677}" srcOrd="0" destOrd="0" presId="urn:microsoft.com/office/officeart/2005/8/layout/vList2"/>
    <dgm:cxn modelId="{FE840FC7-0948-654A-B580-40973D8EDBC0}" type="presParOf" srcId="{F4988216-8C80-469C-9C78-C1D83095B677}" destId="{6E65376B-ADAB-48DF-B2EE-1A17DB23B5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9EDD4C-F54C-4A48-A00A-77CCCE02E1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498652F-5A7F-4F06-8115-1B197C7B54E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Comprehension</a:t>
          </a:r>
        </a:p>
      </dgm:t>
    </dgm:pt>
    <dgm:pt modelId="{AA431D6E-3479-474F-853D-05C3CCB4D641}" type="parTrans" cxnId="{C3A4CD94-EC92-4F41-BE7B-451CA9AC8414}">
      <dgm:prSet/>
      <dgm:spPr/>
      <dgm:t>
        <a:bodyPr/>
        <a:lstStyle/>
        <a:p>
          <a:endParaRPr lang="en-US"/>
        </a:p>
      </dgm:t>
    </dgm:pt>
    <dgm:pt modelId="{1C4D2969-B015-47BA-8F72-9844A8E8D3FC}" type="sibTrans" cxnId="{C3A4CD94-EC92-4F41-BE7B-451CA9AC8414}">
      <dgm:prSet/>
      <dgm:spPr/>
      <dgm:t>
        <a:bodyPr/>
        <a:lstStyle/>
        <a:p>
          <a:endParaRPr lang="en-US"/>
        </a:p>
      </dgm:t>
    </dgm:pt>
    <dgm:pt modelId="{F3331648-F7A0-4008-AF26-2942E921133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Judgement</a:t>
          </a:r>
        </a:p>
      </dgm:t>
    </dgm:pt>
    <dgm:pt modelId="{89D65D71-4A8E-4954-B606-94B7261A58D8}" type="parTrans" cxnId="{EB81C2C2-7AAC-42BB-82F6-89B6B84BE3AA}">
      <dgm:prSet/>
      <dgm:spPr/>
      <dgm:t>
        <a:bodyPr/>
        <a:lstStyle/>
        <a:p>
          <a:endParaRPr lang="en-US"/>
        </a:p>
      </dgm:t>
    </dgm:pt>
    <dgm:pt modelId="{4A575C1E-7522-4587-A10B-17CB34925494}" type="sibTrans" cxnId="{EB81C2C2-7AAC-42BB-82F6-89B6B84BE3AA}">
      <dgm:prSet/>
      <dgm:spPr/>
      <dgm:t>
        <a:bodyPr/>
        <a:lstStyle/>
        <a:p>
          <a:endParaRPr lang="en-US"/>
        </a:p>
      </dgm:t>
    </dgm:pt>
    <dgm:pt modelId="{039B86CA-4EE8-4FD6-8371-EC2E1F1764E6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Response</a:t>
          </a:r>
        </a:p>
      </dgm:t>
    </dgm:pt>
    <dgm:pt modelId="{6DAFF36C-E749-4BEA-A683-FE1FFC226346}" type="parTrans" cxnId="{3D3EC79A-4658-4CA5-9EEF-53E2CE9D59A8}">
      <dgm:prSet/>
      <dgm:spPr/>
      <dgm:t>
        <a:bodyPr/>
        <a:lstStyle/>
        <a:p>
          <a:endParaRPr lang="en-US"/>
        </a:p>
      </dgm:t>
    </dgm:pt>
    <dgm:pt modelId="{18D0423C-3E6F-42ED-A16A-7A662BC238BD}" type="sibTrans" cxnId="{3D3EC79A-4658-4CA5-9EEF-53E2CE9D59A8}">
      <dgm:prSet/>
      <dgm:spPr/>
      <dgm:t>
        <a:bodyPr/>
        <a:lstStyle/>
        <a:p>
          <a:endParaRPr lang="en-US"/>
        </a:p>
      </dgm:t>
    </dgm:pt>
    <dgm:pt modelId="{3ADC4453-550B-477B-83A8-6A8A0408DDB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Recall</a:t>
          </a:r>
        </a:p>
      </dgm:t>
    </dgm:pt>
    <dgm:pt modelId="{C25806A7-7244-4B84-94A2-978A1AFD92EA}" type="parTrans" cxnId="{3C8365F6-1097-4E43-BAE0-8BB131D69D93}">
      <dgm:prSet/>
      <dgm:spPr/>
      <dgm:t>
        <a:bodyPr/>
        <a:lstStyle/>
        <a:p>
          <a:endParaRPr lang="en-US"/>
        </a:p>
      </dgm:t>
    </dgm:pt>
    <dgm:pt modelId="{63F3BDCA-A7B7-4B80-AFA8-4B735525310F}" type="sibTrans" cxnId="{3C8365F6-1097-4E43-BAE0-8BB131D69D93}">
      <dgm:prSet/>
      <dgm:spPr/>
      <dgm:t>
        <a:bodyPr/>
        <a:lstStyle/>
        <a:p>
          <a:endParaRPr lang="en-US"/>
        </a:p>
      </dgm:t>
    </dgm:pt>
    <dgm:pt modelId="{F4D724DE-BD8C-4CFD-9ABE-6CE3F43C78D1}" type="pres">
      <dgm:prSet presAssocID="{C59EDD4C-F54C-4A48-A00A-77CCCE02E11A}" presName="Name0" presStyleCnt="0">
        <dgm:presLayoutVars>
          <dgm:dir/>
          <dgm:resizeHandles val="exact"/>
        </dgm:presLayoutVars>
      </dgm:prSet>
      <dgm:spPr/>
    </dgm:pt>
    <dgm:pt modelId="{811783D7-6B56-4E5A-A2EB-F5A57C2B2FD8}" type="pres">
      <dgm:prSet presAssocID="{D498652F-5A7F-4F06-8115-1B197C7B54E3}" presName="node" presStyleLbl="node1" presStyleIdx="0" presStyleCnt="4">
        <dgm:presLayoutVars>
          <dgm:bulletEnabled val="1"/>
        </dgm:presLayoutVars>
      </dgm:prSet>
      <dgm:spPr/>
    </dgm:pt>
    <dgm:pt modelId="{C49D1E65-5756-4602-914F-1DE9B4E6E6B4}" type="pres">
      <dgm:prSet presAssocID="{1C4D2969-B015-47BA-8F72-9844A8E8D3FC}" presName="sibTrans" presStyleLbl="sibTrans2D1" presStyleIdx="0" presStyleCnt="3"/>
      <dgm:spPr/>
    </dgm:pt>
    <dgm:pt modelId="{B8C61ED2-4F61-49A8-B063-4176FE9EF28B}" type="pres">
      <dgm:prSet presAssocID="{1C4D2969-B015-47BA-8F72-9844A8E8D3FC}" presName="connectorText" presStyleLbl="sibTrans2D1" presStyleIdx="0" presStyleCnt="3"/>
      <dgm:spPr/>
    </dgm:pt>
    <dgm:pt modelId="{65F8D4B9-F8AC-4BA1-9147-957E1D15D8CD}" type="pres">
      <dgm:prSet presAssocID="{3ADC4453-550B-477B-83A8-6A8A0408DDB1}" presName="node" presStyleLbl="node1" presStyleIdx="1" presStyleCnt="4">
        <dgm:presLayoutVars>
          <dgm:bulletEnabled val="1"/>
        </dgm:presLayoutVars>
      </dgm:prSet>
      <dgm:spPr/>
    </dgm:pt>
    <dgm:pt modelId="{B846B266-E4E7-4014-8250-177CAE5F1030}" type="pres">
      <dgm:prSet presAssocID="{63F3BDCA-A7B7-4B80-AFA8-4B735525310F}" presName="sibTrans" presStyleLbl="sibTrans2D1" presStyleIdx="1" presStyleCnt="3"/>
      <dgm:spPr/>
    </dgm:pt>
    <dgm:pt modelId="{EFA27333-F06A-4F4E-9125-99537DE71BB0}" type="pres">
      <dgm:prSet presAssocID="{63F3BDCA-A7B7-4B80-AFA8-4B735525310F}" presName="connectorText" presStyleLbl="sibTrans2D1" presStyleIdx="1" presStyleCnt="3"/>
      <dgm:spPr/>
    </dgm:pt>
    <dgm:pt modelId="{0CC00A83-D496-4146-94BE-4FFB3D984807}" type="pres">
      <dgm:prSet presAssocID="{F3331648-F7A0-4008-AF26-2942E9211333}" presName="node" presStyleLbl="node1" presStyleIdx="2" presStyleCnt="4">
        <dgm:presLayoutVars>
          <dgm:bulletEnabled val="1"/>
        </dgm:presLayoutVars>
      </dgm:prSet>
      <dgm:spPr/>
    </dgm:pt>
    <dgm:pt modelId="{D83F97EB-51C8-4B3B-9DB9-5B5052061FEA}" type="pres">
      <dgm:prSet presAssocID="{4A575C1E-7522-4587-A10B-17CB34925494}" presName="sibTrans" presStyleLbl="sibTrans2D1" presStyleIdx="2" presStyleCnt="3"/>
      <dgm:spPr/>
    </dgm:pt>
    <dgm:pt modelId="{C2352087-3795-4C48-BA4A-B446EF2B167C}" type="pres">
      <dgm:prSet presAssocID="{4A575C1E-7522-4587-A10B-17CB34925494}" presName="connectorText" presStyleLbl="sibTrans2D1" presStyleIdx="2" presStyleCnt="3"/>
      <dgm:spPr/>
    </dgm:pt>
    <dgm:pt modelId="{472A2426-EA8E-41D0-8B38-FB03416039F8}" type="pres">
      <dgm:prSet presAssocID="{039B86CA-4EE8-4FD6-8371-EC2E1F1764E6}" presName="node" presStyleLbl="node1" presStyleIdx="3" presStyleCnt="4">
        <dgm:presLayoutVars>
          <dgm:bulletEnabled val="1"/>
        </dgm:presLayoutVars>
      </dgm:prSet>
      <dgm:spPr/>
    </dgm:pt>
  </dgm:ptLst>
  <dgm:cxnLst>
    <dgm:cxn modelId="{4A379A02-A3A5-6E45-9754-1ED4D93DCC45}" type="presOf" srcId="{63F3BDCA-A7B7-4B80-AFA8-4B735525310F}" destId="{B846B266-E4E7-4014-8250-177CAE5F1030}" srcOrd="0" destOrd="0" presId="urn:microsoft.com/office/officeart/2005/8/layout/process1"/>
    <dgm:cxn modelId="{731EA91A-9ACA-A24B-B9C3-469FFEF488DE}" type="presOf" srcId="{3ADC4453-550B-477B-83A8-6A8A0408DDB1}" destId="{65F8D4B9-F8AC-4BA1-9147-957E1D15D8CD}" srcOrd="0" destOrd="0" presId="urn:microsoft.com/office/officeart/2005/8/layout/process1"/>
    <dgm:cxn modelId="{7CE23928-41B1-F440-81D0-0FC76F24E549}" type="presOf" srcId="{63F3BDCA-A7B7-4B80-AFA8-4B735525310F}" destId="{EFA27333-F06A-4F4E-9125-99537DE71BB0}" srcOrd="1" destOrd="0" presId="urn:microsoft.com/office/officeart/2005/8/layout/process1"/>
    <dgm:cxn modelId="{CF0DE92C-90C1-7947-B860-4B33151AFF48}" type="presOf" srcId="{039B86CA-4EE8-4FD6-8371-EC2E1F1764E6}" destId="{472A2426-EA8E-41D0-8B38-FB03416039F8}" srcOrd="0" destOrd="0" presId="urn:microsoft.com/office/officeart/2005/8/layout/process1"/>
    <dgm:cxn modelId="{47AD553F-492D-C346-BF4D-811103C87019}" type="presOf" srcId="{4A575C1E-7522-4587-A10B-17CB34925494}" destId="{C2352087-3795-4C48-BA4A-B446EF2B167C}" srcOrd="1" destOrd="0" presId="urn:microsoft.com/office/officeart/2005/8/layout/process1"/>
    <dgm:cxn modelId="{C737015B-42E0-134C-82CA-55AA996B696D}" type="presOf" srcId="{1C4D2969-B015-47BA-8F72-9844A8E8D3FC}" destId="{B8C61ED2-4F61-49A8-B063-4176FE9EF28B}" srcOrd="1" destOrd="0" presId="urn:microsoft.com/office/officeart/2005/8/layout/process1"/>
    <dgm:cxn modelId="{F82F125C-789A-6C4F-A93B-8DF8E4B9A6E8}" type="presOf" srcId="{F3331648-F7A0-4008-AF26-2942E9211333}" destId="{0CC00A83-D496-4146-94BE-4FFB3D984807}" srcOrd="0" destOrd="0" presId="urn:microsoft.com/office/officeart/2005/8/layout/process1"/>
    <dgm:cxn modelId="{13F98B6C-41AB-0B41-9308-C2910C138A6D}" type="presOf" srcId="{4A575C1E-7522-4587-A10B-17CB34925494}" destId="{D83F97EB-51C8-4B3B-9DB9-5B5052061FEA}" srcOrd="0" destOrd="0" presId="urn:microsoft.com/office/officeart/2005/8/layout/process1"/>
    <dgm:cxn modelId="{951A1555-9EFC-2B4A-A9D9-103D47E988DB}" type="presOf" srcId="{C59EDD4C-F54C-4A48-A00A-77CCCE02E11A}" destId="{F4D724DE-BD8C-4CFD-9ABE-6CE3F43C78D1}" srcOrd="0" destOrd="0" presId="urn:microsoft.com/office/officeart/2005/8/layout/process1"/>
    <dgm:cxn modelId="{A615D756-981B-8143-9029-70E4F308C167}" type="presOf" srcId="{D498652F-5A7F-4F06-8115-1B197C7B54E3}" destId="{811783D7-6B56-4E5A-A2EB-F5A57C2B2FD8}" srcOrd="0" destOrd="0" presId="urn:microsoft.com/office/officeart/2005/8/layout/process1"/>
    <dgm:cxn modelId="{C3A4CD94-EC92-4F41-BE7B-451CA9AC8414}" srcId="{C59EDD4C-F54C-4A48-A00A-77CCCE02E11A}" destId="{D498652F-5A7F-4F06-8115-1B197C7B54E3}" srcOrd="0" destOrd="0" parTransId="{AA431D6E-3479-474F-853D-05C3CCB4D641}" sibTransId="{1C4D2969-B015-47BA-8F72-9844A8E8D3FC}"/>
    <dgm:cxn modelId="{3D3EC79A-4658-4CA5-9EEF-53E2CE9D59A8}" srcId="{C59EDD4C-F54C-4A48-A00A-77CCCE02E11A}" destId="{039B86CA-4EE8-4FD6-8371-EC2E1F1764E6}" srcOrd="3" destOrd="0" parTransId="{6DAFF36C-E749-4BEA-A683-FE1FFC226346}" sibTransId="{18D0423C-3E6F-42ED-A16A-7A662BC238BD}"/>
    <dgm:cxn modelId="{EB81C2C2-7AAC-42BB-82F6-89B6B84BE3AA}" srcId="{C59EDD4C-F54C-4A48-A00A-77CCCE02E11A}" destId="{F3331648-F7A0-4008-AF26-2942E9211333}" srcOrd="2" destOrd="0" parTransId="{89D65D71-4A8E-4954-B606-94B7261A58D8}" sibTransId="{4A575C1E-7522-4587-A10B-17CB34925494}"/>
    <dgm:cxn modelId="{3C8365F6-1097-4E43-BAE0-8BB131D69D93}" srcId="{C59EDD4C-F54C-4A48-A00A-77CCCE02E11A}" destId="{3ADC4453-550B-477B-83A8-6A8A0408DDB1}" srcOrd="1" destOrd="0" parTransId="{C25806A7-7244-4B84-94A2-978A1AFD92EA}" sibTransId="{63F3BDCA-A7B7-4B80-AFA8-4B735525310F}"/>
    <dgm:cxn modelId="{078832FD-868E-9F40-97FB-5D44D8E5B679}" type="presOf" srcId="{1C4D2969-B015-47BA-8F72-9844A8E8D3FC}" destId="{C49D1E65-5756-4602-914F-1DE9B4E6E6B4}" srcOrd="0" destOrd="0" presId="urn:microsoft.com/office/officeart/2005/8/layout/process1"/>
    <dgm:cxn modelId="{101340F2-DC38-A34E-B755-7470E1559EA9}" type="presParOf" srcId="{F4D724DE-BD8C-4CFD-9ABE-6CE3F43C78D1}" destId="{811783D7-6B56-4E5A-A2EB-F5A57C2B2FD8}" srcOrd="0" destOrd="0" presId="urn:microsoft.com/office/officeart/2005/8/layout/process1"/>
    <dgm:cxn modelId="{99348594-422A-6445-A6AB-DE2394BE78A0}" type="presParOf" srcId="{F4D724DE-BD8C-4CFD-9ABE-6CE3F43C78D1}" destId="{C49D1E65-5756-4602-914F-1DE9B4E6E6B4}" srcOrd="1" destOrd="0" presId="urn:microsoft.com/office/officeart/2005/8/layout/process1"/>
    <dgm:cxn modelId="{EC864C81-4A0E-0449-9428-036F13B9884B}" type="presParOf" srcId="{C49D1E65-5756-4602-914F-1DE9B4E6E6B4}" destId="{B8C61ED2-4F61-49A8-B063-4176FE9EF28B}" srcOrd="0" destOrd="0" presId="urn:microsoft.com/office/officeart/2005/8/layout/process1"/>
    <dgm:cxn modelId="{8D3EDA10-B861-FE4D-A1DF-CD2AEBCE83A3}" type="presParOf" srcId="{F4D724DE-BD8C-4CFD-9ABE-6CE3F43C78D1}" destId="{65F8D4B9-F8AC-4BA1-9147-957E1D15D8CD}" srcOrd="2" destOrd="0" presId="urn:microsoft.com/office/officeart/2005/8/layout/process1"/>
    <dgm:cxn modelId="{2FB8F5B9-7CCC-304E-B0F0-9017208DEE21}" type="presParOf" srcId="{F4D724DE-BD8C-4CFD-9ABE-6CE3F43C78D1}" destId="{B846B266-E4E7-4014-8250-177CAE5F1030}" srcOrd="3" destOrd="0" presId="urn:microsoft.com/office/officeart/2005/8/layout/process1"/>
    <dgm:cxn modelId="{CDB05C38-F8FA-4946-BF06-5F5546D05E7C}" type="presParOf" srcId="{B846B266-E4E7-4014-8250-177CAE5F1030}" destId="{EFA27333-F06A-4F4E-9125-99537DE71BB0}" srcOrd="0" destOrd="0" presId="urn:microsoft.com/office/officeart/2005/8/layout/process1"/>
    <dgm:cxn modelId="{52D90611-3E81-C747-BC15-A3D3914622E6}" type="presParOf" srcId="{F4D724DE-BD8C-4CFD-9ABE-6CE3F43C78D1}" destId="{0CC00A83-D496-4146-94BE-4FFB3D984807}" srcOrd="4" destOrd="0" presId="urn:microsoft.com/office/officeart/2005/8/layout/process1"/>
    <dgm:cxn modelId="{3CE22839-9ACE-874E-B3C2-796CF8E4323A}" type="presParOf" srcId="{F4D724DE-BD8C-4CFD-9ABE-6CE3F43C78D1}" destId="{D83F97EB-51C8-4B3B-9DB9-5B5052061FEA}" srcOrd="5" destOrd="0" presId="urn:microsoft.com/office/officeart/2005/8/layout/process1"/>
    <dgm:cxn modelId="{5CCBC260-DB6B-564F-8962-A5D42ACDF29C}" type="presParOf" srcId="{D83F97EB-51C8-4B3B-9DB9-5B5052061FEA}" destId="{C2352087-3795-4C48-BA4A-B446EF2B167C}" srcOrd="0" destOrd="0" presId="urn:microsoft.com/office/officeart/2005/8/layout/process1"/>
    <dgm:cxn modelId="{7A1F4321-CA91-D847-A137-FBD3D16DF9FC}" type="presParOf" srcId="{F4D724DE-BD8C-4CFD-9ABE-6CE3F43C78D1}" destId="{472A2426-EA8E-41D0-8B38-FB03416039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783D7-6B56-4E5A-A2EB-F5A57C2B2FD8}">
      <dsp:nvSpPr>
        <dsp:cNvPr id="0" name=""/>
        <dsp:cNvSpPr/>
      </dsp:nvSpPr>
      <dsp:spPr>
        <a:xfrm>
          <a:off x="3947" y="548972"/>
          <a:ext cx="1726093" cy="103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Comprehension</a:t>
          </a:r>
        </a:p>
      </dsp:txBody>
      <dsp:txXfrm>
        <a:off x="34280" y="579305"/>
        <a:ext cx="1665427" cy="974989"/>
      </dsp:txXfrm>
    </dsp:sp>
    <dsp:sp modelId="{C49D1E65-5756-4602-914F-1DE9B4E6E6B4}">
      <dsp:nvSpPr>
        <dsp:cNvPr id="0" name=""/>
        <dsp:cNvSpPr/>
      </dsp:nvSpPr>
      <dsp:spPr>
        <a:xfrm>
          <a:off x="190265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02650" y="938378"/>
        <a:ext cx="256152" cy="256843"/>
      </dsp:txXfrm>
    </dsp:sp>
    <dsp:sp modelId="{65F8D4B9-F8AC-4BA1-9147-957E1D15D8CD}">
      <dsp:nvSpPr>
        <dsp:cNvPr id="0" name=""/>
        <dsp:cNvSpPr/>
      </dsp:nvSpPr>
      <dsp:spPr>
        <a:xfrm>
          <a:off x="2420478" y="548972"/>
          <a:ext cx="1726093" cy="103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Recall</a:t>
          </a:r>
        </a:p>
      </dsp:txBody>
      <dsp:txXfrm>
        <a:off x="2450811" y="579305"/>
        <a:ext cx="1665427" cy="974989"/>
      </dsp:txXfrm>
    </dsp:sp>
    <dsp:sp modelId="{B846B266-E4E7-4014-8250-177CAE5F1030}">
      <dsp:nvSpPr>
        <dsp:cNvPr id="0" name=""/>
        <dsp:cNvSpPr/>
      </dsp:nvSpPr>
      <dsp:spPr>
        <a:xfrm>
          <a:off x="431918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19180" y="938378"/>
        <a:ext cx="256152" cy="256843"/>
      </dsp:txXfrm>
    </dsp:sp>
    <dsp:sp modelId="{0CC00A83-D496-4146-94BE-4FFB3D984807}">
      <dsp:nvSpPr>
        <dsp:cNvPr id="0" name=""/>
        <dsp:cNvSpPr/>
      </dsp:nvSpPr>
      <dsp:spPr>
        <a:xfrm>
          <a:off x="4837008" y="548972"/>
          <a:ext cx="1726093" cy="103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Judgement</a:t>
          </a:r>
        </a:p>
      </dsp:txBody>
      <dsp:txXfrm>
        <a:off x="4867341" y="579305"/>
        <a:ext cx="1665427" cy="974989"/>
      </dsp:txXfrm>
    </dsp:sp>
    <dsp:sp modelId="{D83F97EB-51C8-4B3B-9DB9-5B5052061FEA}">
      <dsp:nvSpPr>
        <dsp:cNvPr id="0" name=""/>
        <dsp:cNvSpPr/>
      </dsp:nvSpPr>
      <dsp:spPr>
        <a:xfrm>
          <a:off x="6735711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735711" y="938378"/>
        <a:ext cx="256152" cy="256843"/>
      </dsp:txXfrm>
    </dsp:sp>
    <dsp:sp modelId="{472A2426-EA8E-41D0-8B38-FB03416039F8}">
      <dsp:nvSpPr>
        <dsp:cNvPr id="0" name=""/>
        <dsp:cNvSpPr/>
      </dsp:nvSpPr>
      <dsp:spPr>
        <a:xfrm>
          <a:off x="7253539" y="548972"/>
          <a:ext cx="1726093" cy="103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Response</a:t>
          </a:r>
        </a:p>
      </dsp:txBody>
      <dsp:txXfrm>
        <a:off x="7283872" y="579305"/>
        <a:ext cx="1665427" cy="9749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5376B-ADAB-48DF-B2EE-1A17DB23B53C}">
      <dsp:nvSpPr>
        <dsp:cNvPr id="0" name=""/>
        <dsp:cNvSpPr/>
      </dsp:nvSpPr>
      <dsp:spPr>
        <a:xfrm>
          <a:off x="890126" y="7890"/>
          <a:ext cx="3318510" cy="65250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Social Factors</a:t>
          </a:r>
        </a:p>
      </dsp:txBody>
      <dsp:txXfrm>
        <a:off x="921979" y="39743"/>
        <a:ext cx="3254804" cy="5888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783D7-6B56-4E5A-A2EB-F5A57C2B2FD8}">
      <dsp:nvSpPr>
        <dsp:cNvPr id="0" name=""/>
        <dsp:cNvSpPr/>
      </dsp:nvSpPr>
      <dsp:spPr>
        <a:xfrm>
          <a:off x="3947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Comprehension</a:t>
          </a:r>
        </a:p>
      </dsp:txBody>
      <dsp:txXfrm>
        <a:off x="34280" y="579305"/>
        <a:ext cx="1665427" cy="974989"/>
      </dsp:txXfrm>
    </dsp:sp>
    <dsp:sp modelId="{C49D1E65-5756-4602-914F-1DE9B4E6E6B4}">
      <dsp:nvSpPr>
        <dsp:cNvPr id="0" name=""/>
        <dsp:cNvSpPr/>
      </dsp:nvSpPr>
      <dsp:spPr>
        <a:xfrm>
          <a:off x="190265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02650" y="938378"/>
        <a:ext cx="256152" cy="256843"/>
      </dsp:txXfrm>
    </dsp:sp>
    <dsp:sp modelId="{65F8D4B9-F8AC-4BA1-9147-957E1D15D8CD}">
      <dsp:nvSpPr>
        <dsp:cNvPr id="0" name=""/>
        <dsp:cNvSpPr/>
      </dsp:nvSpPr>
      <dsp:spPr>
        <a:xfrm>
          <a:off x="2420478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Recall</a:t>
          </a:r>
        </a:p>
      </dsp:txBody>
      <dsp:txXfrm>
        <a:off x="2450811" y="579305"/>
        <a:ext cx="1665427" cy="974989"/>
      </dsp:txXfrm>
    </dsp:sp>
    <dsp:sp modelId="{B846B266-E4E7-4014-8250-177CAE5F1030}">
      <dsp:nvSpPr>
        <dsp:cNvPr id="0" name=""/>
        <dsp:cNvSpPr/>
      </dsp:nvSpPr>
      <dsp:spPr>
        <a:xfrm>
          <a:off x="431918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19180" y="938378"/>
        <a:ext cx="256152" cy="256843"/>
      </dsp:txXfrm>
    </dsp:sp>
    <dsp:sp modelId="{0CC00A83-D496-4146-94BE-4FFB3D984807}">
      <dsp:nvSpPr>
        <dsp:cNvPr id="0" name=""/>
        <dsp:cNvSpPr/>
      </dsp:nvSpPr>
      <dsp:spPr>
        <a:xfrm>
          <a:off x="4837008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Judgement</a:t>
          </a:r>
        </a:p>
      </dsp:txBody>
      <dsp:txXfrm>
        <a:off x="4867341" y="579305"/>
        <a:ext cx="1665427" cy="974989"/>
      </dsp:txXfrm>
    </dsp:sp>
    <dsp:sp modelId="{D83F97EB-51C8-4B3B-9DB9-5B5052061FEA}">
      <dsp:nvSpPr>
        <dsp:cNvPr id="0" name=""/>
        <dsp:cNvSpPr/>
      </dsp:nvSpPr>
      <dsp:spPr>
        <a:xfrm>
          <a:off x="6735711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735711" y="938378"/>
        <a:ext cx="256152" cy="256843"/>
      </dsp:txXfrm>
    </dsp:sp>
    <dsp:sp modelId="{472A2426-EA8E-41D0-8B38-FB03416039F8}">
      <dsp:nvSpPr>
        <dsp:cNvPr id="0" name=""/>
        <dsp:cNvSpPr/>
      </dsp:nvSpPr>
      <dsp:spPr>
        <a:xfrm>
          <a:off x="7253539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Response</a:t>
          </a:r>
        </a:p>
      </dsp:txBody>
      <dsp:txXfrm>
        <a:off x="7283872" y="579305"/>
        <a:ext cx="1665427" cy="9749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5376B-ADAB-48DF-B2EE-1A17DB23B53C}">
      <dsp:nvSpPr>
        <dsp:cNvPr id="0" name=""/>
        <dsp:cNvSpPr/>
      </dsp:nvSpPr>
      <dsp:spPr>
        <a:xfrm>
          <a:off x="890126" y="7890"/>
          <a:ext cx="3318510" cy="65250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Social Factors</a:t>
          </a:r>
        </a:p>
      </dsp:txBody>
      <dsp:txXfrm>
        <a:off x="921979" y="39743"/>
        <a:ext cx="3254804" cy="588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5376B-ADAB-48DF-B2EE-1A17DB23B53C}">
      <dsp:nvSpPr>
        <dsp:cNvPr id="0" name=""/>
        <dsp:cNvSpPr/>
      </dsp:nvSpPr>
      <dsp:spPr>
        <a:xfrm>
          <a:off x="890127" y="7975"/>
          <a:ext cx="3318511" cy="65250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Factors</a:t>
          </a:r>
        </a:p>
      </dsp:txBody>
      <dsp:txXfrm>
        <a:off x="921980" y="39828"/>
        <a:ext cx="3254805" cy="5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783D7-6B56-4E5A-A2EB-F5A57C2B2FD8}">
      <dsp:nvSpPr>
        <dsp:cNvPr id="0" name=""/>
        <dsp:cNvSpPr/>
      </dsp:nvSpPr>
      <dsp:spPr>
        <a:xfrm>
          <a:off x="3947" y="548972"/>
          <a:ext cx="1726093" cy="1035655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Comprehension</a:t>
          </a:r>
        </a:p>
      </dsp:txBody>
      <dsp:txXfrm>
        <a:off x="34280" y="579305"/>
        <a:ext cx="1665427" cy="974989"/>
      </dsp:txXfrm>
    </dsp:sp>
    <dsp:sp modelId="{C49D1E65-5756-4602-914F-1DE9B4E6E6B4}">
      <dsp:nvSpPr>
        <dsp:cNvPr id="0" name=""/>
        <dsp:cNvSpPr/>
      </dsp:nvSpPr>
      <dsp:spPr>
        <a:xfrm>
          <a:off x="190265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02650" y="938378"/>
        <a:ext cx="256152" cy="256843"/>
      </dsp:txXfrm>
    </dsp:sp>
    <dsp:sp modelId="{65F8D4B9-F8AC-4BA1-9147-957E1D15D8CD}">
      <dsp:nvSpPr>
        <dsp:cNvPr id="0" name=""/>
        <dsp:cNvSpPr/>
      </dsp:nvSpPr>
      <dsp:spPr>
        <a:xfrm>
          <a:off x="2420478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Recall</a:t>
          </a:r>
        </a:p>
      </dsp:txBody>
      <dsp:txXfrm>
        <a:off x="2450811" y="579305"/>
        <a:ext cx="1665427" cy="974989"/>
      </dsp:txXfrm>
    </dsp:sp>
    <dsp:sp modelId="{B846B266-E4E7-4014-8250-177CAE5F1030}">
      <dsp:nvSpPr>
        <dsp:cNvPr id="0" name=""/>
        <dsp:cNvSpPr/>
      </dsp:nvSpPr>
      <dsp:spPr>
        <a:xfrm>
          <a:off x="431918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19180" y="938378"/>
        <a:ext cx="256152" cy="256843"/>
      </dsp:txXfrm>
    </dsp:sp>
    <dsp:sp modelId="{0CC00A83-D496-4146-94BE-4FFB3D984807}">
      <dsp:nvSpPr>
        <dsp:cNvPr id="0" name=""/>
        <dsp:cNvSpPr/>
      </dsp:nvSpPr>
      <dsp:spPr>
        <a:xfrm>
          <a:off x="4837008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Judgement</a:t>
          </a:r>
        </a:p>
      </dsp:txBody>
      <dsp:txXfrm>
        <a:off x="4867341" y="579305"/>
        <a:ext cx="1665427" cy="974989"/>
      </dsp:txXfrm>
    </dsp:sp>
    <dsp:sp modelId="{D83F97EB-51C8-4B3B-9DB9-5B5052061FEA}">
      <dsp:nvSpPr>
        <dsp:cNvPr id="0" name=""/>
        <dsp:cNvSpPr/>
      </dsp:nvSpPr>
      <dsp:spPr>
        <a:xfrm>
          <a:off x="6735711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735711" y="938378"/>
        <a:ext cx="256152" cy="256843"/>
      </dsp:txXfrm>
    </dsp:sp>
    <dsp:sp modelId="{472A2426-EA8E-41D0-8B38-FB03416039F8}">
      <dsp:nvSpPr>
        <dsp:cNvPr id="0" name=""/>
        <dsp:cNvSpPr/>
      </dsp:nvSpPr>
      <dsp:spPr>
        <a:xfrm>
          <a:off x="7253539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Response</a:t>
          </a:r>
        </a:p>
      </dsp:txBody>
      <dsp:txXfrm>
        <a:off x="7283872" y="579305"/>
        <a:ext cx="1665427" cy="974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5376B-ADAB-48DF-B2EE-1A17DB23B53C}">
      <dsp:nvSpPr>
        <dsp:cNvPr id="0" name=""/>
        <dsp:cNvSpPr/>
      </dsp:nvSpPr>
      <dsp:spPr>
        <a:xfrm>
          <a:off x="890126" y="7890"/>
          <a:ext cx="3318510" cy="65250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Social Factors</a:t>
          </a:r>
        </a:p>
      </dsp:txBody>
      <dsp:txXfrm>
        <a:off x="921979" y="39743"/>
        <a:ext cx="3254804" cy="588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783D7-6B56-4E5A-A2EB-F5A57C2B2FD8}">
      <dsp:nvSpPr>
        <dsp:cNvPr id="0" name=""/>
        <dsp:cNvSpPr/>
      </dsp:nvSpPr>
      <dsp:spPr>
        <a:xfrm>
          <a:off x="3947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Comprehension</a:t>
          </a:r>
        </a:p>
      </dsp:txBody>
      <dsp:txXfrm>
        <a:off x="34280" y="579305"/>
        <a:ext cx="1665427" cy="974989"/>
      </dsp:txXfrm>
    </dsp:sp>
    <dsp:sp modelId="{C49D1E65-5756-4602-914F-1DE9B4E6E6B4}">
      <dsp:nvSpPr>
        <dsp:cNvPr id="0" name=""/>
        <dsp:cNvSpPr/>
      </dsp:nvSpPr>
      <dsp:spPr>
        <a:xfrm>
          <a:off x="190265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02650" y="938378"/>
        <a:ext cx="256152" cy="256843"/>
      </dsp:txXfrm>
    </dsp:sp>
    <dsp:sp modelId="{65F8D4B9-F8AC-4BA1-9147-957E1D15D8CD}">
      <dsp:nvSpPr>
        <dsp:cNvPr id="0" name=""/>
        <dsp:cNvSpPr/>
      </dsp:nvSpPr>
      <dsp:spPr>
        <a:xfrm>
          <a:off x="2420478" y="548972"/>
          <a:ext cx="1726093" cy="1035655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Recall</a:t>
          </a:r>
        </a:p>
      </dsp:txBody>
      <dsp:txXfrm>
        <a:off x="2450811" y="579305"/>
        <a:ext cx="1665427" cy="974989"/>
      </dsp:txXfrm>
    </dsp:sp>
    <dsp:sp modelId="{B846B266-E4E7-4014-8250-177CAE5F1030}">
      <dsp:nvSpPr>
        <dsp:cNvPr id="0" name=""/>
        <dsp:cNvSpPr/>
      </dsp:nvSpPr>
      <dsp:spPr>
        <a:xfrm>
          <a:off x="431918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19180" y="938378"/>
        <a:ext cx="256152" cy="256843"/>
      </dsp:txXfrm>
    </dsp:sp>
    <dsp:sp modelId="{0CC00A83-D496-4146-94BE-4FFB3D984807}">
      <dsp:nvSpPr>
        <dsp:cNvPr id="0" name=""/>
        <dsp:cNvSpPr/>
      </dsp:nvSpPr>
      <dsp:spPr>
        <a:xfrm>
          <a:off x="4837008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Judgement</a:t>
          </a:r>
        </a:p>
      </dsp:txBody>
      <dsp:txXfrm>
        <a:off x="4867341" y="579305"/>
        <a:ext cx="1665427" cy="974989"/>
      </dsp:txXfrm>
    </dsp:sp>
    <dsp:sp modelId="{D83F97EB-51C8-4B3B-9DB9-5B5052061FEA}">
      <dsp:nvSpPr>
        <dsp:cNvPr id="0" name=""/>
        <dsp:cNvSpPr/>
      </dsp:nvSpPr>
      <dsp:spPr>
        <a:xfrm>
          <a:off x="6735711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735711" y="938378"/>
        <a:ext cx="256152" cy="256843"/>
      </dsp:txXfrm>
    </dsp:sp>
    <dsp:sp modelId="{472A2426-EA8E-41D0-8B38-FB03416039F8}">
      <dsp:nvSpPr>
        <dsp:cNvPr id="0" name=""/>
        <dsp:cNvSpPr/>
      </dsp:nvSpPr>
      <dsp:spPr>
        <a:xfrm>
          <a:off x="7253539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Response</a:t>
          </a:r>
        </a:p>
      </dsp:txBody>
      <dsp:txXfrm>
        <a:off x="7283872" y="579305"/>
        <a:ext cx="1665427" cy="9749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5376B-ADAB-48DF-B2EE-1A17DB23B53C}">
      <dsp:nvSpPr>
        <dsp:cNvPr id="0" name=""/>
        <dsp:cNvSpPr/>
      </dsp:nvSpPr>
      <dsp:spPr>
        <a:xfrm>
          <a:off x="890126" y="7890"/>
          <a:ext cx="3318510" cy="65250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Social Factors</a:t>
          </a:r>
        </a:p>
      </dsp:txBody>
      <dsp:txXfrm>
        <a:off x="921979" y="39743"/>
        <a:ext cx="3254804" cy="588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783D7-6B56-4E5A-A2EB-F5A57C2B2FD8}">
      <dsp:nvSpPr>
        <dsp:cNvPr id="0" name=""/>
        <dsp:cNvSpPr/>
      </dsp:nvSpPr>
      <dsp:spPr>
        <a:xfrm>
          <a:off x="3947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Comprehension</a:t>
          </a:r>
        </a:p>
      </dsp:txBody>
      <dsp:txXfrm>
        <a:off x="34280" y="579305"/>
        <a:ext cx="1665427" cy="974989"/>
      </dsp:txXfrm>
    </dsp:sp>
    <dsp:sp modelId="{C49D1E65-5756-4602-914F-1DE9B4E6E6B4}">
      <dsp:nvSpPr>
        <dsp:cNvPr id="0" name=""/>
        <dsp:cNvSpPr/>
      </dsp:nvSpPr>
      <dsp:spPr>
        <a:xfrm>
          <a:off x="190265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02650" y="938378"/>
        <a:ext cx="256152" cy="256843"/>
      </dsp:txXfrm>
    </dsp:sp>
    <dsp:sp modelId="{65F8D4B9-F8AC-4BA1-9147-957E1D15D8CD}">
      <dsp:nvSpPr>
        <dsp:cNvPr id="0" name=""/>
        <dsp:cNvSpPr/>
      </dsp:nvSpPr>
      <dsp:spPr>
        <a:xfrm>
          <a:off x="2420478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Recall</a:t>
          </a:r>
        </a:p>
      </dsp:txBody>
      <dsp:txXfrm>
        <a:off x="2450811" y="579305"/>
        <a:ext cx="1665427" cy="974989"/>
      </dsp:txXfrm>
    </dsp:sp>
    <dsp:sp modelId="{B846B266-E4E7-4014-8250-177CAE5F1030}">
      <dsp:nvSpPr>
        <dsp:cNvPr id="0" name=""/>
        <dsp:cNvSpPr/>
      </dsp:nvSpPr>
      <dsp:spPr>
        <a:xfrm>
          <a:off x="431918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19180" y="938378"/>
        <a:ext cx="256152" cy="256843"/>
      </dsp:txXfrm>
    </dsp:sp>
    <dsp:sp modelId="{0CC00A83-D496-4146-94BE-4FFB3D984807}">
      <dsp:nvSpPr>
        <dsp:cNvPr id="0" name=""/>
        <dsp:cNvSpPr/>
      </dsp:nvSpPr>
      <dsp:spPr>
        <a:xfrm>
          <a:off x="4837008" y="548972"/>
          <a:ext cx="1726093" cy="1035655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Judgement</a:t>
          </a:r>
        </a:p>
      </dsp:txBody>
      <dsp:txXfrm>
        <a:off x="4867341" y="579305"/>
        <a:ext cx="1665427" cy="974989"/>
      </dsp:txXfrm>
    </dsp:sp>
    <dsp:sp modelId="{D83F97EB-51C8-4B3B-9DB9-5B5052061FEA}">
      <dsp:nvSpPr>
        <dsp:cNvPr id="0" name=""/>
        <dsp:cNvSpPr/>
      </dsp:nvSpPr>
      <dsp:spPr>
        <a:xfrm>
          <a:off x="6735711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735711" y="938378"/>
        <a:ext cx="256152" cy="256843"/>
      </dsp:txXfrm>
    </dsp:sp>
    <dsp:sp modelId="{472A2426-EA8E-41D0-8B38-FB03416039F8}">
      <dsp:nvSpPr>
        <dsp:cNvPr id="0" name=""/>
        <dsp:cNvSpPr/>
      </dsp:nvSpPr>
      <dsp:spPr>
        <a:xfrm>
          <a:off x="7253539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Response</a:t>
          </a:r>
        </a:p>
      </dsp:txBody>
      <dsp:txXfrm>
        <a:off x="7283872" y="579305"/>
        <a:ext cx="1665427" cy="9749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5376B-ADAB-48DF-B2EE-1A17DB23B53C}">
      <dsp:nvSpPr>
        <dsp:cNvPr id="0" name=""/>
        <dsp:cNvSpPr/>
      </dsp:nvSpPr>
      <dsp:spPr>
        <a:xfrm>
          <a:off x="890126" y="7890"/>
          <a:ext cx="3318510" cy="65250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Social Factors</a:t>
          </a:r>
        </a:p>
      </dsp:txBody>
      <dsp:txXfrm>
        <a:off x="921979" y="39743"/>
        <a:ext cx="3254804" cy="5888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783D7-6B56-4E5A-A2EB-F5A57C2B2FD8}">
      <dsp:nvSpPr>
        <dsp:cNvPr id="0" name=""/>
        <dsp:cNvSpPr/>
      </dsp:nvSpPr>
      <dsp:spPr>
        <a:xfrm>
          <a:off x="3947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Comprehension</a:t>
          </a:r>
        </a:p>
      </dsp:txBody>
      <dsp:txXfrm>
        <a:off x="34280" y="579305"/>
        <a:ext cx="1665427" cy="974989"/>
      </dsp:txXfrm>
    </dsp:sp>
    <dsp:sp modelId="{C49D1E65-5756-4602-914F-1DE9B4E6E6B4}">
      <dsp:nvSpPr>
        <dsp:cNvPr id="0" name=""/>
        <dsp:cNvSpPr/>
      </dsp:nvSpPr>
      <dsp:spPr>
        <a:xfrm>
          <a:off x="190265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02650" y="938378"/>
        <a:ext cx="256152" cy="256843"/>
      </dsp:txXfrm>
    </dsp:sp>
    <dsp:sp modelId="{65F8D4B9-F8AC-4BA1-9147-957E1D15D8CD}">
      <dsp:nvSpPr>
        <dsp:cNvPr id="0" name=""/>
        <dsp:cNvSpPr/>
      </dsp:nvSpPr>
      <dsp:spPr>
        <a:xfrm>
          <a:off x="2420478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Recall</a:t>
          </a:r>
        </a:p>
      </dsp:txBody>
      <dsp:txXfrm>
        <a:off x="2450811" y="579305"/>
        <a:ext cx="1665427" cy="974989"/>
      </dsp:txXfrm>
    </dsp:sp>
    <dsp:sp modelId="{B846B266-E4E7-4014-8250-177CAE5F1030}">
      <dsp:nvSpPr>
        <dsp:cNvPr id="0" name=""/>
        <dsp:cNvSpPr/>
      </dsp:nvSpPr>
      <dsp:spPr>
        <a:xfrm>
          <a:off x="4319180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19180" y="938378"/>
        <a:ext cx="256152" cy="256843"/>
      </dsp:txXfrm>
    </dsp:sp>
    <dsp:sp modelId="{0CC00A83-D496-4146-94BE-4FFB3D984807}">
      <dsp:nvSpPr>
        <dsp:cNvPr id="0" name=""/>
        <dsp:cNvSpPr/>
      </dsp:nvSpPr>
      <dsp:spPr>
        <a:xfrm>
          <a:off x="4837008" y="548972"/>
          <a:ext cx="1726093" cy="10356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Judgement</a:t>
          </a:r>
        </a:p>
      </dsp:txBody>
      <dsp:txXfrm>
        <a:off x="4867341" y="579305"/>
        <a:ext cx="1665427" cy="974989"/>
      </dsp:txXfrm>
    </dsp:sp>
    <dsp:sp modelId="{D83F97EB-51C8-4B3B-9DB9-5B5052061FEA}">
      <dsp:nvSpPr>
        <dsp:cNvPr id="0" name=""/>
        <dsp:cNvSpPr/>
      </dsp:nvSpPr>
      <dsp:spPr>
        <a:xfrm>
          <a:off x="6735711" y="852764"/>
          <a:ext cx="365931" cy="428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735711" y="938378"/>
        <a:ext cx="256152" cy="256843"/>
      </dsp:txXfrm>
    </dsp:sp>
    <dsp:sp modelId="{472A2426-EA8E-41D0-8B38-FB03416039F8}">
      <dsp:nvSpPr>
        <dsp:cNvPr id="0" name=""/>
        <dsp:cNvSpPr/>
      </dsp:nvSpPr>
      <dsp:spPr>
        <a:xfrm>
          <a:off x="7253539" y="548972"/>
          <a:ext cx="1726093" cy="1035655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Response</a:t>
          </a:r>
        </a:p>
      </dsp:txBody>
      <dsp:txXfrm>
        <a:off x="7283872" y="579305"/>
        <a:ext cx="1665427" cy="97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5F199-D31D-2847-868F-6511D6D25E1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B9061-2709-EE4D-80C2-932B7C4B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B216DCE-8945-50C8-2EE3-461F38FA5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fld id="{CA31BC1C-174B-2A4D-86D4-09E9A944EC83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0EAB6D8-1C85-8A3E-0B00-0D74B760A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8F8ED98-B6AF-9E1D-7A45-4C1C11052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B0B233-71DD-5843-862D-ADDDC72310CC}" type="slidenum">
              <a:rPr lang="en-US" altLang="en-US" i="0"/>
              <a:pPr/>
              <a:t>6</a:t>
            </a:fld>
            <a:endParaRPr lang="en-US" altLang="en-US" i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9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53D932-5455-E14B-A806-1D15D7BBEB08}" type="slidenum">
              <a:rPr lang="en-US" altLang="en-US" i="0"/>
              <a:pPr/>
              <a:t>7</a:t>
            </a:fld>
            <a:endParaRPr lang="en-US" altLang="en-US" i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210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776745-B85E-5B4E-A25F-A61345202A6F}" type="slidenum">
              <a:rPr lang="en-US" altLang="en-US" i="0"/>
              <a:pPr/>
              <a:t>8</a:t>
            </a:fld>
            <a:endParaRPr lang="en-US" altLang="en-US" i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44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934445-5869-5D47-98AC-9103099852EF}" type="slidenum">
              <a:rPr lang="en-US" altLang="en-US" i="0"/>
              <a:pPr/>
              <a:t>9</a:t>
            </a:fld>
            <a:endParaRPr lang="en-US" altLang="en-US" i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86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4B238E-92FE-414E-BBB7-F26210D2EEEB}" type="slidenum">
              <a:rPr lang="en-US" altLang="en-US" i="0"/>
              <a:pPr/>
              <a:t>10</a:t>
            </a:fld>
            <a:endParaRPr lang="en-US" altLang="en-US" i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450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316946-4011-1244-A981-0277E43812A5}" type="slidenum">
              <a:rPr lang="en-US" altLang="en-US" i="0"/>
              <a:pPr/>
              <a:t>11</a:t>
            </a:fld>
            <a:endParaRPr lang="en-US" altLang="en-US" i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76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6E387D7-B2BD-8CF1-F75D-33D19A2BF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8024E9D-C64B-0121-7056-CB3121AC37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u="sng" dirty="0">
                <a:latin typeface="Times New Roman" panose="02020603050405020304" pitchFamily="18" charset="0"/>
              </a:rPr>
              <a:t>Points taken from: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WG Samoa PP 6b. Module Q by Q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Child disability questions perform differently than adult disability questions due to: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latin typeface="Times New Roman" panose="02020603050405020304" pitchFamily="18" charset="0"/>
              </a:rPr>
              <a:t>Cognitive and Field Testing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Parent proxy reports:  </a:t>
            </a:r>
          </a:p>
          <a:p>
            <a:pPr marL="0" lvl="1" eaLnBrk="1" hangingPunct="1">
              <a:spcBef>
                <a:spcPct val="0"/>
              </a:spcBef>
              <a:buClr>
                <a:srgbClr val="0070C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Parent expectations</a:t>
            </a:r>
          </a:p>
          <a:p>
            <a:pPr marL="0" lvl="1" eaLnBrk="1" hangingPunct="1">
              <a:spcBef>
                <a:spcPct val="0"/>
              </a:spcBef>
              <a:buClr>
                <a:srgbClr val="0070C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Relationship between parent and child</a:t>
            </a:r>
          </a:p>
          <a:p>
            <a:pPr marL="0" lvl="1" eaLnBrk="1" hangingPunct="1">
              <a:spcBef>
                <a:spcPct val="0"/>
              </a:spcBef>
              <a:buClr>
                <a:srgbClr val="0070C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Potential for False Positives </a:t>
            </a:r>
          </a:p>
          <a:p>
            <a:pPr marL="0" lvl="1" eaLnBrk="1" hangingPunct="1">
              <a:spcBef>
                <a:spcPct val="0"/>
              </a:spcBef>
              <a:buClr>
                <a:srgbClr val="0070C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Domains most effected: those that generate parent frustration (Learning/remembering, communication, Attention/completing a task)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Comparing with children the same age</a:t>
            </a:r>
          </a:p>
          <a:p>
            <a:pPr marL="0" lvl="1" eaLnBrk="1" hangingPunct="1">
              <a:spcBef>
                <a:spcPct val="0"/>
              </a:spcBef>
              <a:buClr>
                <a:srgbClr val="0070C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Respondents do not always make this comparison</a:t>
            </a:r>
          </a:p>
          <a:p>
            <a:pPr marL="0" lvl="1" eaLnBrk="1" hangingPunct="1">
              <a:spcBef>
                <a:spcPct val="0"/>
              </a:spcBef>
              <a:buClr>
                <a:srgbClr val="0070C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Domains most effected: those that children do without other children; those that are isolated or internal activities (Self-care, Emotions, Attention)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5D9C7AB-BBE2-C11E-DC53-5879D8242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fld id="{8C307C11-18B1-9C42-B068-9F5F987FF121}" type="slidenum">
              <a:rPr lang="en-US" altLang="en-US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13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2293C3A-43FA-CDBD-4CD6-CCC93E5C4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D84273C-0D2A-7581-BFD6-16C78D9BB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58EBFFF-2302-A93A-5CAC-C179810CD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fld id="{03B5AB09-2C8F-C546-A394-48EF5229331E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7FF2-E3FB-ACAD-146C-194463AD0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0946A-6E10-CF08-F061-A867C2D53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0D76C-8E15-A35A-C395-694B14C3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AB7AA-547F-5895-9474-DE949BC2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A617A-889D-5FF9-4269-62298C5E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FE99-5DF5-A4C7-F113-8CF3568B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557FA-1073-458F-BABB-23ACA448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8354F-949F-9C86-5DD2-66E7D446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44CCE-FCE4-1288-04C4-7B82017A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01800-F4F8-1F6A-12D6-F71BF9B3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AE147-606B-F440-EA28-2DB2027D7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C7F43-A51D-B869-FB83-067AA6E53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8EBF6-8EDC-1914-CDD6-BCDA26EB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1BEC2-8119-03EF-5DA0-4804FC59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A19D9-9267-0BF3-D34D-F841EFE0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1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6674440"/>
            <a:ext cx="12192000" cy="18356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26144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0B98-EDC1-A44F-4A6C-A4ADBED0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68C5-0DBD-0D42-9ABA-6416D0B8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2FB63-2841-74FA-D460-26D7E40E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8FABC-8FDB-6732-C663-F78E1085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52F01-DA49-2937-2F86-7B08E032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6234-19A9-E044-4B61-E02B596D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D0B29-9979-6D1A-075B-2153C060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8DED0-8112-6200-D87D-5C980BAA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2FD4-98AD-7B79-D7AD-187DA261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BADAA-C0CB-4928-6BCE-72E37F7A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954A-B72E-C3DC-E75B-5E65DB3A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1BF35-7BD1-1466-6439-68BC7D564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2A8E8-0490-0004-EC6C-4C0E4C937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827F9-3734-0D69-32C1-BAC9EB5D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6C0A6-6E69-578B-2201-0DFE1F59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C858-E870-70CB-B6C9-0763E858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9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C44E-91F2-6098-B7D4-59D8854E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A0E29-D24F-396A-29B4-F39B5525C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F741-47E2-4931-DCAA-FFC25B04F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9F4FC-ECEE-66CE-F612-36ED610C3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9900A-FD4D-B667-2572-464A39C0E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09BA3-9E1F-01F8-BC43-6CD7B3BD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C9306-35E6-F191-2436-937F20F3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412CB-C7D3-5638-0D31-31C1E62C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84EA-6969-582B-8773-0879C6EB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26135-4731-1024-5C13-AC0AEDB0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440F-C740-10B7-03D2-C4823F18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F3E28-C8FD-01D9-0F95-CCB3F6B3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4AB94-4F44-D26F-91F7-4C9BDD7B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BAE1E-DCCD-5CC4-273B-7A94E8A5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85819-5F7D-E802-03D3-7F494EA5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028A-BECA-4B16-70E9-22E9429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EE03-7618-ED01-A84A-7B11DF40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D9DD4-0A70-1038-2232-68BA56011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7A783-655F-68B5-1630-EE325BDD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F43EB-2954-EAE2-0CC0-34362193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604D3-E6A1-7D44-AC21-FEAD7FF6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E14C-C2C2-54DD-E45A-89806261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0C4BB-B242-656A-AEC5-521D4B1E6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0AA1C-63CE-E0DB-EBAF-3A5B4908C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3C6E2-C48F-1EE0-DA9F-EC599DF2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E7FAA-1641-1182-CFAE-225AC151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86E36-3257-6830-380D-381D2760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6DDCD-8190-F969-5071-26F62159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91C30-DF6F-587D-7912-323780741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F3DC-7F1B-063B-145D-FF22D061B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BD19-37FB-B443-847D-D0EDC76A7A2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DA393-B548-2AAD-0144-C43F54F0C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4A0C8-77DA-0922-417B-00CD8814D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06C2-91D2-E148-98D7-F077004D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88A5B-DD81-03E9-24A9-F77551DE4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Testing Survey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615CE-C377-1E54-A2F7-CCE3FA080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en-US" sz="1900"/>
              <a:t>Daniel Mont</a:t>
            </a:r>
          </a:p>
          <a:p>
            <a:pPr algn="l"/>
            <a:r>
              <a:rPr lang="en-US" sz="1900"/>
              <a:t>Center for Inclusive Policy</a:t>
            </a:r>
          </a:p>
          <a:p>
            <a:pPr algn="l"/>
            <a:r>
              <a:rPr lang="en-US" sz="1900"/>
              <a:t>RRTC Meeting, Washington, DC</a:t>
            </a:r>
          </a:p>
          <a:p>
            <a:pPr algn="l"/>
            <a:r>
              <a:rPr lang="en-US" sz="1900"/>
              <a:t>March 28, 2023</a:t>
            </a:r>
          </a:p>
        </p:txBody>
      </p:sp>
      <p:pic>
        <p:nvPicPr>
          <p:cNvPr id="4" name="Picture 3" descr="Center for Inclusive Policy logo; purple C, blue I, and green P">
            <a:extLst>
              <a:ext uri="{FF2B5EF4-FFF2-40B4-BE49-F238E27FC236}">
                <a16:creationId xmlns:a16="http://schemas.microsoft.com/office/drawing/2014/main" id="{D09CC444-358D-9240-8417-8C068EF36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624387"/>
            <a:ext cx="4087368" cy="5291091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 Response Process: Response</a:t>
            </a:r>
          </a:p>
        </p:txBody>
      </p:sp>
      <p:graphicFrame>
        <p:nvGraphicFramePr>
          <p:cNvPr id="3" name="Diagra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1600241" y="3048000"/>
          <a:ext cx="898358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7403" y="4710290"/>
            <a:ext cx="8069258" cy="1360311"/>
            <a:chOff x="533403" y="4710289"/>
            <a:chExt cx="8069258" cy="1360311"/>
          </a:xfrm>
          <a:solidFill>
            <a:schemeClr val="bg1">
              <a:lumMod val="85000"/>
            </a:schemeClr>
          </a:solidFill>
        </p:grpSpPr>
        <p:graphicFrame>
          <p:nvGraphicFramePr>
            <p:cNvPr id="4" name="Diagra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aphicFramePr/>
            <p:nvPr/>
          </p:nvGraphicFramePr>
          <p:xfrm>
            <a:off x="2015331" y="5410200"/>
            <a:ext cx="5105400" cy="66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3" name="Bent Arrow 12"/>
            <p:cNvSpPr/>
            <p:nvPr/>
          </p:nvSpPr>
          <p:spPr>
            <a:xfrm rot="16200000">
              <a:off x="1125937" y="4292600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ent Arrow 44"/>
            <p:cNvSpPr/>
            <p:nvPr/>
          </p:nvSpPr>
          <p:spPr>
            <a:xfrm rot="5400000" flipH="1">
              <a:off x="6909195" y="4292601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3124200" y="4710289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Up Arrow 46"/>
            <p:cNvSpPr/>
            <p:nvPr/>
          </p:nvSpPr>
          <p:spPr>
            <a:xfrm>
              <a:off x="5349898" y="4715934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13238" y="2057400"/>
            <a:ext cx="56308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/>
              <a:t>Response Step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How do they map/align their answer to the questions response format or answer categories?</a:t>
            </a:r>
          </a:p>
        </p:txBody>
      </p:sp>
    </p:spTree>
    <p:extLst>
      <p:ext uri="{BB962C8B-B14F-4D97-AF65-F5344CB8AC3E}">
        <p14:creationId xmlns:p14="http://schemas.microsoft.com/office/powerpoint/2010/main" val="3044620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 Response Process: Social</a:t>
            </a:r>
          </a:p>
        </p:txBody>
      </p:sp>
      <p:graphicFrame>
        <p:nvGraphicFramePr>
          <p:cNvPr id="3" name="Diagra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1600241" y="3048000"/>
          <a:ext cx="898358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7403" y="4710290"/>
            <a:ext cx="8069258" cy="1360311"/>
            <a:chOff x="533403" y="4710289"/>
            <a:chExt cx="8069258" cy="1360311"/>
          </a:xfrm>
          <a:solidFill>
            <a:schemeClr val="bg1">
              <a:lumMod val="85000"/>
            </a:schemeClr>
          </a:solidFill>
        </p:grpSpPr>
        <p:graphicFrame>
          <p:nvGraphicFramePr>
            <p:cNvPr id="4" name="Diagram 3"/>
            <p:cNvGraphicFramePr/>
            <p:nvPr/>
          </p:nvGraphicFramePr>
          <p:xfrm>
            <a:off x="2015331" y="5410200"/>
            <a:ext cx="5105400" cy="66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3" name="Bent Arrow 12"/>
            <p:cNvSpPr/>
            <p:nvPr/>
          </p:nvSpPr>
          <p:spPr>
            <a:xfrm rot="16200000">
              <a:off x="1125937" y="4292600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ent Arrow 4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6909195" y="4292601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3124200" y="4710289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Up Arrow 46"/>
            <p:cNvSpPr/>
            <p:nvPr/>
          </p:nvSpPr>
          <p:spPr>
            <a:xfrm>
              <a:off x="5349898" y="4715934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43401" y="1887538"/>
            <a:ext cx="563086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/>
              <a:t>Social Factors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 respondent’s life experiences, including their culture, geography, and society.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“Social Location”</a:t>
            </a:r>
          </a:p>
        </p:txBody>
      </p:sp>
    </p:spTree>
    <p:extLst>
      <p:ext uri="{BB962C8B-B14F-4D97-AF65-F5344CB8AC3E}">
        <p14:creationId xmlns:p14="http://schemas.microsoft.com/office/powerpoint/2010/main" val="1629633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A52D-F097-D633-82CC-88500A3F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89FF-35F9-0F44-3CA6-04260BC49B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CD51E-1491-6E5B-CF25-8C29523C64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4FE12-07CA-01E8-920E-4D69374A4112}"/>
              </a:ext>
            </a:extLst>
          </p:cNvPr>
          <p:cNvSpPr/>
          <p:nvPr/>
        </p:nvSpPr>
        <p:spPr>
          <a:xfrm>
            <a:off x="1262270" y="1928191"/>
            <a:ext cx="4373217" cy="417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dirty="0"/>
              <a:t>Do you have difficulty hearing?</a:t>
            </a:r>
          </a:p>
          <a:p>
            <a:pPr marL="0" indent="0">
              <a:buNone/>
            </a:pPr>
            <a:r>
              <a:rPr lang="en-US" sz="2400" dirty="0"/>
              <a:t>-no, no difficulty</a:t>
            </a:r>
          </a:p>
          <a:p>
            <a:pPr marL="0" indent="0">
              <a:buNone/>
            </a:pPr>
            <a:r>
              <a:rPr lang="en-US" sz="2400" dirty="0"/>
              <a:t>-yes, some difficulty</a:t>
            </a:r>
          </a:p>
          <a:p>
            <a:pPr marL="0" indent="0">
              <a:buNone/>
            </a:pPr>
            <a:r>
              <a:rPr lang="en-US" sz="2400" dirty="0"/>
              <a:t>-yes, a lot of difficulty</a:t>
            </a:r>
          </a:p>
          <a:p>
            <a:pPr marL="0" indent="0">
              <a:buNone/>
            </a:pPr>
            <a:r>
              <a:rPr lang="en-US" sz="2400" dirty="0"/>
              <a:t>- cannot do at 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question tested fine when asked to people for self response, but failed when asked to mothers about their children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AB5DE8-CB08-B2D3-016A-19F74CB5C745}"/>
              </a:ext>
            </a:extLst>
          </p:cNvPr>
          <p:cNvSpPr/>
          <p:nvPr/>
        </p:nvSpPr>
        <p:spPr>
          <a:xfrm>
            <a:off x="6341166" y="3071191"/>
            <a:ext cx="4475922" cy="3017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Question changed to: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Does your child have difficulty hearing sounds, like voices or music?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Then, it worked.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1C186-46AD-5441-0EC4-D58C49751532}"/>
              </a:ext>
            </a:extLst>
          </p:cNvPr>
          <p:cNvSpPr/>
          <p:nvPr/>
        </p:nvSpPr>
        <p:spPr>
          <a:xfrm>
            <a:off x="6321287" y="1928191"/>
            <a:ext cx="4442791" cy="99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Hearing their mothers vs. Listening to their mothers</a:t>
            </a:r>
          </a:p>
        </p:txBody>
      </p:sp>
    </p:spTree>
    <p:extLst>
      <p:ext uri="{BB962C8B-B14F-4D97-AF65-F5344CB8AC3E}">
        <p14:creationId xmlns:p14="http://schemas.microsoft.com/office/powerpoint/2010/main" val="35212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7" name="Picture 25606">
            <a:extLst>
              <a:ext uri="{FF2B5EF4-FFF2-40B4-BE49-F238E27FC236}">
                <a16:creationId xmlns:a16="http://schemas.microsoft.com/office/drawing/2014/main" id="{D3CD1051-6298-9E3E-727A-24A88E8E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10" r="10530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5613" name="Rectangle 256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C9B1D4D6-6BC5-66F0-DB4C-09AF3498D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it-IT" sz="4000"/>
              <a:t>The Cognitive Test Approach</a:t>
            </a:r>
            <a:endParaRPr lang="en-GB" altLang="en-US" sz="400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57A78A5-7E2B-5B41-CD11-75B5D430EB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altLang="it-IT" sz="1600" dirty="0">
                <a:cs typeface="Times New Roman" panose="02020603050405020304" pitchFamily="18" charset="0"/>
              </a:rPr>
              <a:t>Cognitive interviews are semi-structured.</a:t>
            </a:r>
          </a:p>
          <a:p>
            <a:pPr eaLnBrk="1" hangingPunct="1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altLang="it-IT" sz="1600" dirty="0">
                <a:cs typeface="Times New Roman" panose="02020603050405020304" pitchFamily="18" charset="0"/>
              </a:rPr>
              <a:t>The approach adopted is a mix of think-aloud and verbal probing based on a common testing protocol.</a:t>
            </a:r>
          </a:p>
          <a:p>
            <a:pPr eaLnBrk="1" hangingPunct="1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altLang="it-IT" sz="1600" dirty="0">
                <a:cs typeface="Times New Roman" panose="02020603050405020304" pitchFamily="18" charset="0"/>
              </a:rPr>
              <a:t>Probes are </a:t>
            </a:r>
            <a:r>
              <a:rPr lang="en-US" altLang="it-IT" sz="1600" dirty="0">
                <a:cs typeface="Times New Roman" panose="02020603050405020304" pitchFamily="18" charset="0"/>
              </a:rPr>
              <a:t>open-ended, not pre-scripted, and spontaneous - based on the information provided by the respondent.</a:t>
            </a:r>
          </a:p>
          <a:p>
            <a:pPr eaLnBrk="1" hangingPunct="1">
              <a:spcBef>
                <a:spcPct val="50000"/>
              </a:spcBef>
              <a:buClr>
                <a:srgbClr val="0070C0"/>
              </a:buClr>
              <a:buFont typeface="Wingdings" pitchFamily="2" charset="2"/>
              <a:buNone/>
            </a:pPr>
            <a:r>
              <a:rPr lang="en-US" altLang="it-IT" sz="1600" dirty="0">
                <a:cs typeface="Times New Roman" panose="02020603050405020304" pitchFamily="18" charset="0"/>
              </a:rPr>
              <a:t>Some suggested probes:</a:t>
            </a:r>
          </a:p>
          <a:p>
            <a:pPr lvl="1" eaLnBrk="1" hangingPunct="1">
              <a:spcBef>
                <a:spcPct val="25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altLang="it-IT" sz="1600" dirty="0"/>
              <a:t>How did you come up with this answer?</a:t>
            </a:r>
          </a:p>
          <a:p>
            <a:pPr lvl="1" eaLnBrk="1" hangingPunct="1">
              <a:spcBef>
                <a:spcPct val="25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it-IT" sz="1600" dirty="0"/>
              <a:t>Why did you answer in that way?</a:t>
            </a:r>
          </a:p>
          <a:p>
            <a:pPr lvl="1" eaLnBrk="1" hangingPunct="1">
              <a:spcBef>
                <a:spcPct val="25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it-IT" sz="1600" dirty="0"/>
              <a:t>What were you thinking?</a:t>
            </a:r>
          </a:p>
          <a:p>
            <a:pPr lvl="1" eaLnBrk="1" hangingPunct="1">
              <a:spcBef>
                <a:spcPct val="25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it-IT" sz="1600" dirty="0"/>
              <a:t>Can you tell me more about that?</a:t>
            </a:r>
          </a:p>
          <a:p>
            <a:pPr lvl="1" eaLnBrk="1" hangingPunct="1">
              <a:spcBef>
                <a:spcPct val="25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it-IT" sz="1600" dirty="0"/>
              <a:t>What do you mean by that?</a:t>
            </a:r>
          </a:p>
          <a:p>
            <a:pPr marL="0" indent="0" eaLnBrk="1" hangingPunct="1">
              <a:spcBef>
                <a:spcPct val="50000"/>
              </a:spcBef>
              <a:buClr>
                <a:srgbClr val="0070C0"/>
              </a:buClr>
              <a:buNone/>
            </a:pPr>
            <a:endParaRPr lang="en-US" altLang="it-IT" sz="1600" dirty="0">
              <a:cs typeface="Times New Roman" panose="02020603050405020304" pitchFamily="18" charset="0"/>
            </a:endParaRPr>
          </a:p>
        </p:txBody>
      </p:sp>
      <p:sp>
        <p:nvSpPr>
          <p:cNvPr id="25604" name="Date Placeholder 1">
            <a:extLst>
              <a:ext uri="{FF2B5EF4-FFF2-40B4-BE49-F238E27FC236}">
                <a16:creationId xmlns:a16="http://schemas.microsoft.com/office/drawing/2014/main" id="{656E323A-E1FE-8887-A032-009BFDE6C6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58952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endParaRPr lang="en-US" altLang="en-US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6F685-232C-A9CA-47BE-5FCF6610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Purposive Sample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5C449-8F67-EA03-079D-74025218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We are testing the </a:t>
            </a:r>
            <a:r>
              <a:rPr lang="en-US" sz="2200" b="1" dirty="0"/>
              <a:t>QUESTIONS</a:t>
            </a:r>
            <a:r>
              <a:rPr lang="en-US" sz="2200" dirty="0"/>
              <a:t>, not the population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We need a variety of respondents, with various characteristics that might influence how they answer the question. (age, gender, education, income, disability, urban/rural, etc. etc. depending on the question)</a:t>
            </a:r>
          </a:p>
          <a:p>
            <a:endParaRPr lang="en-US" sz="2200" dirty="0"/>
          </a:p>
          <a:p>
            <a:r>
              <a:rPr lang="en-US" sz="2200" dirty="0"/>
              <a:t>Usually start with about 50 respondents, keep going with testing until we are not getting any new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432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83E9-242C-41F6-9AC2-1E222577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Analysis During the Interview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173DB-0731-488E-8DFE-F2F489B6C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Respondent is asked the question, then comes the interview to explain their answer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This analysis is documented in the interview notes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Unit of analysis = the respondent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Analysis involves comparisons </a:t>
            </a:r>
            <a:r>
              <a:rPr lang="en-US" sz="2800" i="1" dirty="0">
                <a:solidFill>
                  <a:schemeClr val="tx1"/>
                </a:solidFill>
              </a:rPr>
              <a:t>within the interview</a:t>
            </a:r>
            <a:r>
              <a:rPr lang="en-US" sz="2800" dirty="0">
                <a:solidFill>
                  <a:schemeClr val="tx1"/>
                </a:solidFill>
              </a:rPr>
              <a:t>, for one respondent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Interviewer identifies and explains any inconsistencies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Within the story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Between the story and the survey answer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Across survey answers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21451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A272-F295-4AB5-8F41-6386D94D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Analysis After the Interview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622E7-5B53-47F7-9996-4D2B81554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45166"/>
            <a:ext cx="10972800" cy="482481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This analysis is documented in the final report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Unit of analysis = the question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Comparison occurs systematically </a:t>
            </a:r>
            <a:r>
              <a:rPr lang="en-US" sz="2800" i="1" dirty="0">
                <a:solidFill>
                  <a:schemeClr val="tx1"/>
                </a:solidFill>
              </a:rPr>
              <a:t>across all interviews</a:t>
            </a:r>
            <a:r>
              <a:rPr lang="en-US" sz="2800" dirty="0">
                <a:solidFill>
                  <a:schemeClr val="tx1"/>
                </a:solidFill>
              </a:rPr>
              <a:t>, by question</a:t>
            </a:r>
          </a:p>
          <a:p>
            <a:pPr marL="1123935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Read through all notes for a given question</a:t>
            </a:r>
          </a:p>
          <a:p>
            <a:pPr marL="1123935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Look for common interpretations and categorize them into patterns</a:t>
            </a:r>
          </a:p>
          <a:p>
            <a:pPr marL="1123935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Look for any response error and group into patterns</a:t>
            </a:r>
          </a:p>
          <a:p>
            <a:pPr marL="1123935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Summarize question constructs (phenomenon captured by the question)</a:t>
            </a:r>
          </a:p>
        </p:txBody>
      </p:sp>
    </p:spTree>
    <p:extLst>
      <p:ext uri="{BB962C8B-B14F-4D97-AF65-F5344CB8AC3E}">
        <p14:creationId xmlns:p14="http://schemas.microsoft.com/office/powerpoint/2010/main" val="26107115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840FC92-C502-D786-EC59-0510619F1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7938"/>
            <a:ext cx="8458200" cy="1447800"/>
          </a:xfrm>
        </p:spPr>
        <p:txBody>
          <a:bodyPr/>
          <a:lstStyle/>
          <a:p>
            <a:pPr eaLnBrk="1" hangingPunct="1"/>
            <a:r>
              <a:rPr lang="en-US" altLang="en-US" sz="2400"/>
              <a:t>Overall, during the past 4 weeks, how much difficulty did you have with thinking clearly and solving daily problems? </a:t>
            </a:r>
          </a:p>
        </p:txBody>
      </p:sp>
      <p:graphicFrame>
        <p:nvGraphicFramePr>
          <p:cNvPr id="27651" name="Object 15" descr="Pie chart showing respondent's factors causing difficulty with thinking clearly and solving daily problems: Alzheimer's disease, busy, long-term medical problem, specific experience organizing tenants, physical functioning, and remembering detailed list">
            <a:extLst>
              <a:ext uri="{FF2B5EF4-FFF2-40B4-BE49-F238E27FC236}">
                <a16:creationId xmlns:a16="http://schemas.microsoft.com/office/drawing/2014/main" id="{CFE48B3B-233B-B7E7-E4CD-F6876DA3F0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7414" y="1881189"/>
          <a:ext cx="6251575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515100" imgH="4051300" progId="Excel.Chart.8">
                  <p:embed/>
                </p:oleObj>
              </mc:Choice>
              <mc:Fallback>
                <p:oleObj r:id="rId3" imgW="6515100" imgH="4051300" progId="Excel.Chart.8">
                  <p:embed/>
                  <p:pic>
                    <p:nvPicPr>
                      <p:cNvPr id="27651" name="Object 15" descr="Pie chart showing respondent's factors causing difficulty with thinking clearly and solving daily problems: Alzheimer's disease, busy, long-term medical problem, specific experience organizing tenants, physical functioning, and remembering detailed list">
                        <a:extLst>
                          <a:ext uri="{FF2B5EF4-FFF2-40B4-BE49-F238E27FC236}">
                            <a16:creationId xmlns:a16="http://schemas.microsoft.com/office/drawing/2014/main" id="{CFE48B3B-233B-B7E7-E4CD-F6876DA3F0A6}"/>
                          </a:ext>
                          <a:ext uri="{C183D7F6-B498-43B3-948B-1728B52AA6E4}">
                            <adec:decorative xmlns:adec="http://schemas.microsoft.com/office/drawing/2017/decorative" val="0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4" y="1881189"/>
                        <a:ext cx="6251575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4" name="Text Box 18">
            <a:extLst>
              <a:ext uri="{FF2B5EF4-FFF2-40B4-BE49-F238E27FC236}">
                <a16:creationId xmlns:a16="http://schemas.microsoft.com/office/drawing/2014/main" id="{BFB16623-9CA8-50A9-0FA6-5CDC1790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3340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 dirty="0">
                <a:latin typeface="Arial" panose="020B0604020202020204" pitchFamily="34" charset="0"/>
              </a:rPr>
              <a:t>Respondent 5</a:t>
            </a:r>
          </a:p>
        </p:txBody>
      </p:sp>
      <p:sp>
        <p:nvSpPr>
          <p:cNvPr id="439315" name="Text Box 19">
            <a:extLst>
              <a:ext uri="{FF2B5EF4-FFF2-40B4-BE49-F238E27FC236}">
                <a16:creationId xmlns:a16="http://schemas.microsoft.com/office/drawing/2014/main" id="{38B0DFED-6C52-C7AE-3E48-CD378D35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1965325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 dirty="0">
                <a:latin typeface="Arial" panose="020B0604020202020204" pitchFamily="34" charset="0"/>
              </a:rPr>
              <a:t>Respondent 2</a:t>
            </a:r>
          </a:p>
        </p:txBody>
      </p:sp>
      <p:sp>
        <p:nvSpPr>
          <p:cNvPr id="439316" name="Text Box 20">
            <a:extLst>
              <a:ext uri="{FF2B5EF4-FFF2-40B4-BE49-F238E27FC236}">
                <a16:creationId xmlns:a16="http://schemas.microsoft.com/office/drawing/2014/main" id="{4E47CE51-1C73-5C18-D772-3433B2EDA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338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 dirty="0">
                <a:latin typeface="Arial" panose="020B0604020202020204" pitchFamily="34" charset="0"/>
              </a:rPr>
              <a:t>Respondent 6</a:t>
            </a:r>
          </a:p>
        </p:txBody>
      </p:sp>
      <p:sp>
        <p:nvSpPr>
          <p:cNvPr id="439317" name="Text Box 21">
            <a:extLst>
              <a:ext uri="{FF2B5EF4-FFF2-40B4-BE49-F238E27FC236}">
                <a16:creationId xmlns:a16="http://schemas.microsoft.com/office/drawing/2014/main" id="{22AA29FC-1C41-E360-86DE-13C5F172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6576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 dirty="0">
                <a:latin typeface="Arial" panose="020B0604020202020204" pitchFamily="34" charset="0"/>
              </a:rPr>
              <a:t>Respondent 3</a:t>
            </a:r>
          </a:p>
        </p:txBody>
      </p:sp>
      <p:sp>
        <p:nvSpPr>
          <p:cNvPr id="439318" name="Text Box 22">
            <a:extLst>
              <a:ext uri="{FF2B5EF4-FFF2-40B4-BE49-F238E27FC236}">
                <a16:creationId xmlns:a16="http://schemas.microsoft.com/office/drawing/2014/main" id="{F06C9AA3-6A3C-DB33-FDFF-86BB8178C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3340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 dirty="0">
                <a:latin typeface="Arial" panose="020B0604020202020204" pitchFamily="34" charset="0"/>
              </a:rPr>
              <a:t>Respondent 4</a:t>
            </a:r>
          </a:p>
        </p:txBody>
      </p:sp>
      <p:sp>
        <p:nvSpPr>
          <p:cNvPr id="439319" name="Text Box 23">
            <a:extLst>
              <a:ext uri="{FF2B5EF4-FFF2-40B4-BE49-F238E27FC236}">
                <a16:creationId xmlns:a16="http://schemas.microsoft.com/office/drawing/2014/main" id="{24C57A77-8458-D867-3A98-4B08B9B24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1336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 dirty="0">
                <a:latin typeface="Arial" panose="020B0604020202020204" pitchFamily="34" charset="0"/>
              </a:rPr>
              <a:t> Respondent 1</a:t>
            </a:r>
          </a:p>
        </p:txBody>
      </p:sp>
      <p:sp>
        <p:nvSpPr>
          <p:cNvPr id="439320" name="Text Box 24">
            <a:extLst>
              <a:ext uri="{FF2B5EF4-FFF2-40B4-BE49-F238E27FC236}">
                <a16:creationId xmlns:a16="http://schemas.microsoft.com/office/drawing/2014/main" id="{E21DAD63-6AEE-D36D-5BC0-8291DF5D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14601"/>
            <a:ext cx="175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Alzheimer’s disease</a:t>
            </a:r>
          </a:p>
        </p:txBody>
      </p:sp>
      <p:sp>
        <p:nvSpPr>
          <p:cNvPr id="439321" name="Text Box 25">
            <a:extLst>
              <a:ext uri="{FF2B5EF4-FFF2-40B4-BE49-F238E27FC236}">
                <a16:creationId xmlns:a16="http://schemas.microsoft.com/office/drawing/2014/main" id="{2C01550C-6ECB-AF71-3DA0-25896AA5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Busy</a:t>
            </a:r>
          </a:p>
        </p:txBody>
      </p:sp>
      <p:sp>
        <p:nvSpPr>
          <p:cNvPr id="439322" name="Text Box 26">
            <a:extLst>
              <a:ext uri="{FF2B5EF4-FFF2-40B4-BE49-F238E27FC236}">
                <a16:creationId xmlns:a16="http://schemas.microsoft.com/office/drawing/2014/main" id="{FA4542EA-AA40-D6ED-69E9-4E72D15DE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429000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Long term, medical problem</a:t>
            </a:r>
            <a:r>
              <a:rPr lang="en-US" altLang="en-US" sz="1600" b="1" i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9323" name="Text Box 27">
            <a:extLst>
              <a:ext uri="{FF2B5EF4-FFF2-40B4-BE49-F238E27FC236}">
                <a16:creationId xmlns:a16="http://schemas.microsoft.com/office/drawing/2014/main" id="{770E4DF8-72AE-3C8B-AF68-0179A0D3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343401"/>
            <a:ext cx="1828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Specific experience- organizing tenants</a:t>
            </a:r>
          </a:p>
        </p:txBody>
      </p:sp>
      <p:sp>
        <p:nvSpPr>
          <p:cNvPr id="439325" name="Text Box 29">
            <a:extLst>
              <a:ext uri="{FF2B5EF4-FFF2-40B4-BE49-F238E27FC236}">
                <a16:creationId xmlns:a16="http://schemas.microsoft.com/office/drawing/2014/main" id="{96BCE343-9729-DFEF-828A-7EFF47547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81401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i="1">
                <a:latin typeface="Arial" panose="020B0604020202020204" pitchFamily="34" charset="0"/>
              </a:rPr>
              <a:t>Remembering detailed list</a:t>
            </a:r>
          </a:p>
        </p:txBody>
      </p:sp>
      <p:sp>
        <p:nvSpPr>
          <p:cNvPr id="439326" name="Text Box 30">
            <a:extLst>
              <a:ext uri="{FF2B5EF4-FFF2-40B4-BE49-F238E27FC236}">
                <a16:creationId xmlns:a16="http://schemas.microsoft.com/office/drawing/2014/main" id="{6ED5182C-8FAA-C25A-A50C-5D6C54206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648201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US" altLang="en-US" sz="1600" b="1" i="1" dirty="0">
                <a:latin typeface="Arial" panose="020B0604020202020204" pitchFamily="34" charset="0"/>
              </a:rPr>
              <a:t>Physical functioning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14" grpId="0" build="allAtOnce"/>
      <p:bldP spid="439315" grpId="0" build="allAtOnce"/>
      <p:bldP spid="439316" grpId="0" build="allAtOnce"/>
      <p:bldP spid="439317" grpId="0" build="allAtOnce"/>
      <p:bldP spid="439318" grpId="0" build="allAtOnce"/>
      <p:bldP spid="439319" grpId="0"/>
      <p:bldP spid="439320" grpId="0"/>
      <p:bldP spid="4393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78A3-6E6F-4A1E-90E9-382475A6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After the Interview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11C45-0300-45AE-A0CA-ABFFAD426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89673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Unit of analysis = subgroups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Look at the patterns (of interpretation and response error) you identified to see if they vary by subgroups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Demographic subgroups, for example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Age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Gender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Race and ethnicity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Study-related subgroups, for example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Health insurance/no health insurance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Disability status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851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1B9B-A990-47F6-A70D-0FCC9611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04148"/>
          </a:xfrm>
        </p:spPr>
        <p:txBody>
          <a:bodyPr/>
          <a:lstStyle/>
          <a:p>
            <a:r>
              <a:rPr lang="en-US" dirty="0"/>
              <a:t>Example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51B12-8D75-43D0-90E0-50B084BD5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681" y="1201207"/>
            <a:ext cx="10972800" cy="5148221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</a:rPr>
              <a:t>Survey Question</a:t>
            </a:r>
            <a:r>
              <a:rPr lang="en-US" sz="2400" dirty="0">
                <a:solidFill>
                  <a:schemeClr val="tx1"/>
                </a:solidFill>
              </a:rPr>
              <a:t>:  In the last 4 weeks, did you need medical care for something other than Coronavirus, but </a:t>
            </a: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not get it </a:t>
            </a:r>
            <a:r>
              <a:rPr lang="en-US" sz="2400" dirty="0">
                <a:solidFill>
                  <a:schemeClr val="tx1"/>
                </a:solidFill>
              </a:rPr>
              <a:t>because of the Coronavirus pandemic?</a:t>
            </a:r>
          </a:p>
          <a:p>
            <a:pPr marL="0" indent="0">
              <a:buNone/>
            </a:pP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</a:rPr>
              <a:t>Survey Answer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No</a:t>
            </a:r>
          </a:p>
          <a:p>
            <a:pPr marL="0" indent="0">
              <a:buNone/>
            </a:pP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</a:rPr>
              <a:t>Notes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What were you thinking here? “I mean, just going to regular doctor’s appointments…it’s just like ‘hmm, can you just hold off a little longer’.” R was referring to the fact that her regular, yearly check-up has been delayed. But she is up to date on all her shots, so feels it was not a big deal to push that appointment off to a later time “for safety reasons.” R’s insurance through her husband is military-based. She said, “They are taking people, but it is a couple months out until [getting scheduled] unless it is an emergency.”  Why did you answer “no” to the question? “It’s more or less like I know nothing is going on with me. Nothing has changed in my diet…I’m not hurting any place. I’m up to date with everything, so a few months can be pushed aside.” She said a </a:t>
            </a: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few months delay </a:t>
            </a:r>
            <a:r>
              <a:rPr lang="en-US" sz="2400" dirty="0">
                <a:solidFill>
                  <a:schemeClr val="tx1"/>
                </a:solidFill>
              </a:rPr>
              <a:t>is “not the end of the world.”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9978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600"/>
              <a:t>Question Design and Evaluation Principles</a:t>
            </a:r>
            <a:endParaRPr lang="en-US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/>
              <a:t>The best question design is based on question evaluation, not expert opinion</a:t>
            </a:r>
          </a:p>
          <a:p>
            <a:pPr marL="749808" lvl="1" indent="-457200"/>
            <a:r>
              <a:rPr lang="en-US" sz="2200"/>
              <a:t>Question evaluation is science-based</a:t>
            </a:r>
          </a:p>
          <a:p>
            <a:pPr marL="749808" lvl="1" indent="-457200"/>
            <a:r>
              <a:rPr lang="en-US" sz="2200"/>
              <a:t>Empirical evidence</a:t>
            </a:r>
          </a:p>
          <a:p>
            <a:pPr marL="749808" lvl="1" indent="-457200"/>
            <a:endParaRPr lang="en-US" sz="2200"/>
          </a:p>
          <a:p>
            <a:pPr marL="457200" indent="-457200">
              <a:buFont typeface="+mj-lt"/>
              <a:buAutoNum type="arabicPeriod"/>
            </a:pPr>
            <a:r>
              <a:rPr lang="en-US" sz="2200"/>
              <a:t>Transparent and systematic analysis</a:t>
            </a:r>
          </a:p>
          <a:p>
            <a:pPr marL="457200" indent="-457200">
              <a:buFont typeface="+mj-lt"/>
              <a:buAutoNum type="arabicPeriod"/>
            </a:pPr>
            <a:endParaRPr lang="en-US" sz="2200"/>
          </a:p>
          <a:p>
            <a:pPr marL="457200" indent="-457200">
              <a:buFont typeface="+mj-lt"/>
              <a:buAutoNum type="arabicPeriod"/>
            </a:pPr>
            <a:r>
              <a:rPr lang="en-US" sz="2200"/>
              <a:t>Evaluation studies must be well documented, replicable, and made accessible</a:t>
            </a:r>
          </a:p>
        </p:txBody>
      </p:sp>
    </p:spTree>
    <p:extLst>
      <p:ext uri="{BB962C8B-B14F-4D97-AF65-F5344CB8AC3E}">
        <p14:creationId xmlns:p14="http://schemas.microsoft.com/office/powerpoint/2010/main" val="78051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B99C-5F97-4105-B6E8-DB8CB020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B3EED-25B7-4B46-A628-2B257812AD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u="sng" dirty="0">
                <a:solidFill>
                  <a:schemeClr val="tx1"/>
                </a:solidFill>
              </a:rPr>
              <a:t>Response error</a:t>
            </a:r>
            <a:r>
              <a:rPr lang="en-US" sz="2800" dirty="0">
                <a:solidFill>
                  <a:schemeClr val="tx1"/>
                </a:solidFill>
              </a:rPr>
              <a:t>:  Respondent answered ‘no’ but should have answered ‘yes’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She was due for a check-up but did not receive it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“Delayed care” was not defined as “not getting care”</a:t>
            </a:r>
          </a:p>
        </p:txBody>
      </p:sp>
    </p:spTree>
    <p:extLst>
      <p:ext uri="{BB962C8B-B14F-4D97-AF65-F5344CB8AC3E}">
        <p14:creationId xmlns:p14="http://schemas.microsoft.com/office/powerpoint/2010/main" val="232209483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BBD4D-AAE3-407A-8D21-D7185FC8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283B6-7962-40BC-9AEC-A508F9553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Explore this finding among different subgroups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Are these patterns seen more among some subgroups than others?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Women vs. men?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Insured vs. uninsured?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8950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0ECC-2A87-4AA4-88F5-1E122B0E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72576-B4A4-42BF-B460-90760E2E0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Summarize the findings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Draw conclusions about question performance, for example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Did respondents have difficulty with the question?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Was there a wide or narrow range of interpretations?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Was there a wide range of constructs measured by the question?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Did the question perform differently for different groups of respondents?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Document your findings in a final report</a:t>
            </a:r>
          </a:p>
        </p:txBody>
      </p:sp>
    </p:spTree>
    <p:extLst>
      <p:ext uri="{BB962C8B-B14F-4D97-AF65-F5344CB8AC3E}">
        <p14:creationId xmlns:p14="http://schemas.microsoft.com/office/powerpoint/2010/main" val="127387601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14EA-B37E-D9D6-7443-6D444D0F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going to field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7496-D373-08AA-1BB2-D38484DE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Minimizing out-of-scope answers</a:t>
            </a:r>
          </a:p>
          <a:p>
            <a:r>
              <a:rPr lang="en-US" dirty="0"/>
              <a:t>Minimizing correlation of out-of-scope answers with relevant characteristics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8B07B-2382-1755-6185-525F898D9C67}"/>
              </a:ext>
            </a:extLst>
          </p:cNvPr>
          <p:cNvSpPr/>
          <p:nvPr/>
        </p:nvSpPr>
        <p:spPr>
          <a:xfrm>
            <a:off x="838200" y="4144616"/>
            <a:ext cx="9140688" cy="21672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Sometimes constructs fail. </a:t>
            </a:r>
          </a:p>
          <a:p>
            <a:endParaRPr lang="en-US" dirty="0"/>
          </a:p>
          <a:p>
            <a:r>
              <a:rPr lang="en-US" dirty="0"/>
              <a:t>Example: Questions on parental attitudes towards children with disabilities in school for UNICEF’s Inclusive Education Module</a:t>
            </a:r>
          </a:p>
          <a:p>
            <a:endParaRPr lang="en-US" dirty="0"/>
          </a:p>
          <a:p>
            <a:r>
              <a:rPr lang="en-US" dirty="0"/>
              <a:t>“DO YOU THINK THAT CHILDREN WITH AND WITHOUT DISABILITIES SHOULD GO TO THE SAME SCHOOLS?  (yes, no, depends)</a:t>
            </a:r>
          </a:p>
        </p:txBody>
      </p:sp>
    </p:spTree>
    <p:extLst>
      <p:ext uri="{BB962C8B-B14F-4D97-AF65-F5344CB8AC3E}">
        <p14:creationId xmlns:p14="http://schemas.microsoft.com/office/powerpoint/2010/main" val="36206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427FF-5ECE-D681-86E4-FCAA2E52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Field Testing of Question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7CB793-1D61-7237-F7CF-5F2C56E4B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6B247-B34C-1587-48ED-113DE12B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How long does the question take?</a:t>
            </a:r>
          </a:p>
          <a:p>
            <a:r>
              <a:rPr lang="en-US" sz="1400" dirty="0">
                <a:solidFill>
                  <a:schemeClr val="tx2"/>
                </a:solidFill>
              </a:rPr>
              <a:t>Does the interviewer have to repeat or explain the question?</a:t>
            </a:r>
          </a:p>
          <a:p>
            <a:r>
              <a:rPr lang="en-US" sz="1400" dirty="0">
                <a:solidFill>
                  <a:schemeClr val="tx2"/>
                </a:solidFill>
              </a:rPr>
              <a:t>What is the non-response rates?</a:t>
            </a:r>
          </a:p>
          <a:p>
            <a:r>
              <a:rPr lang="en-US" sz="1400" dirty="0">
                <a:solidFill>
                  <a:schemeClr val="tx2"/>
                </a:solidFill>
              </a:rPr>
              <a:t>Does the question order affect the response?</a:t>
            </a:r>
          </a:p>
          <a:p>
            <a:r>
              <a:rPr lang="en-US" sz="1400" dirty="0">
                <a:solidFill>
                  <a:schemeClr val="tx2"/>
                </a:solidFill>
              </a:rPr>
              <a:t>How do these things vary by respondent characteristics?</a:t>
            </a:r>
          </a:p>
          <a:p>
            <a:r>
              <a:rPr lang="en-US" sz="1400" dirty="0">
                <a:solidFill>
                  <a:schemeClr val="tx2"/>
                </a:solidFill>
              </a:rPr>
              <a:t>Are responses different enough to matter?</a:t>
            </a:r>
          </a:p>
          <a:p>
            <a:r>
              <a:rPr lang="en-US" sz="1400" dirty="0">
                <a:solidFill>
                  <a:schemeClr val="tx2"/>
                </a:solidFill>
              </a:rPr>
              <a:t>Do additional questions add additional information? If so, how much?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This requires a representative sample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54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83679-2006-B5E4-AE4B-29FC72E5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Takeaways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1D82-D1E8-2379-8E36-4B16C057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You can’t write a question with researchers sitting in a room without testing, no matter how clear the question appears to you</a:t>
            </a:r>
          </a:p>
          <a:p>
            <a:endParaRPr lang="en-US" sz="2200" dirty="0"/>
          </a:p>
          <a:p>
            <a:r>
              <a:rPr lang="en-US" sz="2200" dirty="0"/>
              <a:t>All questions should be cognitively tested, with the recognition that no question works perfectly. But can we get it good enough to collect data for the purpose intended with a degree of accuracy that yields useful results?</a:t>
            </a:r>
          </a:p>
          <a:p>
            <a:endParaRPr lang="en-US" sz="2200" dirty="0"/>
          </a:p>
          <a:p>
            <a:r>
              <a:rPr lang="en-US" sz="2200" dirty="0"/>
              <a:t>Interpretation of the data should always take into account the findings of the cognitive interviewing, and not the presumptions of the question writers</a:t>
            </a:r>
          </a:p>
        </p:txBody>
      </p:sp>
    </p:spTree>
    <p:extLst>
      <p:ext uri="{BB962C8B-B14F-4D97-AF65-F5344CB8AC3E}">
        <p14:creationId xmlns:p14="http://schemas.microsoft.com/office/powerpoint/2010/main" val="3119256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C56-3B64-8D9E-724E-A51811C4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885"/>
            <a:ext cx="10515600" cy="1325563"/>
          </a:xfrm>
        </p:spPr>
        <p:txBody>
          <a:bodyPr/>
          <a:lstStyle/>
          <a:p>
            <a:pPr algn="ctr"/>
            <a:r>
              <a:rPr lang="en-US" sz="6000" dirty="0">
                <a:latin typeface="Calibri"/>
                <a:ea typeface="Calibri"/>
                <a:cs typeface="Calibri"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78E39-0712-D90D-5576-55E32C3C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The challenge….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AAF67A20-FFA3-7974-5ADE-FBDBD1C14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3" r="2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A781-2A00-D5C5-C869-81495AFB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600" dirty="0"/>
              <a:t>Writing a question that elicits responses that correspond to the concept that we are intending to ask.</a:t>
            </a:r>
          </a:p>
        </p:txBody>
      </p:sp>
    </p:spTree>
    <p:extLst>
      <p:ext uri="{BB962C8B-B14F-4D97-AF65-F5344CB8AC3E}">
        <p14:creationId xmlns:p14="http://schemas.microsoft.com/office/powerpoint/2010/main" val="373994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A9CD-3B5B-675F-399E-4A1049A6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497BC-82D2-79FA-87F4-7AF3FAF74BC2}"/>
              </a:ext>
            </a:extLst>
          </p:cNvPr>
          <p:cNvSpPr/>
          <p:nvPr/>
        </p:nvSpPr>
        <p:spPr>
          <a:xfrm>
            <a:off x="1053548" y="1825625"/>
            <a:ext cx="4890052" cy="4641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dirty="0"/>
              <a:t>How often do you smoke?</a:t>
            </a:r>
          </a:p>
          <a:p>
            <a:pPr marL="0" indent="0">
              <a:buNone/>
            </a:pPr>
            <a:r>
              <a:rPr lang="en-US" sz="2400" dirty="0"/>
              <a:t>-Never</a:t>
            </a:r>
          </a:p>
          <a:p>
            <a:pPr marL="0" indent="0">
              <a:buNone/>
            </a:pPr>
            <a:r>
              <a:rPr lang="en-US" sz="2400" dirty="0"/>
              <a:t>-Rarely</a:t>
            </a:r>
          </a:p>
          <a:p>
            <a:pPr marL="0" indent="0">
              <a:buNone/>
            </a:pPr>
            <a:r>
              <a:rPr lang="en-US" sz="2400" dirty="0"/>
              <a:t>-Occasionally</a:t>
            </a:r>
          </a:p>
          <a:p>
            <a:pPr marL="0" indent="0">
              <a:buNone/>
            </a:pPr>
            <a:r>
              <a:rPr lang="en-US" sz="2400" dirty="0"/>
              <a:t>-Daily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question was tested by the NCHS question lab.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EF645-4694-EEB0-4CCE-B034D72CEF47}"/>
              </a:ext>
            </a:extLst>
          </p:cNvPr>
          <p:cNvSpPr/>
          <p:nvPr/>
        </p:nvSpPr>
        <p:spPr>
          <a:xfrm>
            <a:off x="6248402" y="1825625"/>
            <a:ext cx="4744275" cy="46415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dirty="0"/>
              <a:t>It did not work as intended.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Someone who smoked 10 cigarettes a day, answered “occasionally”, and defended that answer as better than “daily”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121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7" name="Rectangle 174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A2AAF81-4F8B-EBEF-DB29-68506B597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5400" dirty="0"/>
              <a:t>Goals for Question Evaluation</a:t>
            </a:r>
          </a:p>
        </p:txBody>
      </p:sp>
      <p:pic>
        <p:nvPicPr>
          <p:cNvPr id="17413" name="Picture 17412">
            <a:extLst>
              <a:ext uri="{FF2B5EF4-FFF2-40B4-BE49-F238E27FC236}">
                <a16:creationId xmlns:a16="http://schemas.microsoft.com/office/drawing/2014/main" id="{5AEC6E80-59CB-0660-BE05-B724C258F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4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835ECC5-EF85-6292-D437-2D7426D758F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To what extent are the data elicited from the question a true representation of the phenomena being studied?</a:t>
            </a:r>
          </a:p>
          <a:p>
            <a:pPr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In what ways is our picture distorted because the questions do not accurately capture the intended construct?</a:t>
            </a:r>
          </a:p>
          <a:p>
            <a:pPr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What important discovery are we not making because we are unaware that our picture is distorted?</a:t>
            </a:r>
          </a:p>
          <a:p>
            <a:pPr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</p:cSld>
  <p:clrMapOvr>
    <a:masterClrMapping/>
  </p:clrMapOvr>
  <p:transition advTm="5053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 Response Process</a:t>
            </a:r>
          </a:p>
        </p:txBody>
      </p:sp>
      <p:grpSp>
        <p:nvGrpSpPr>
          <p:cNvPr id="18" name="Group 17" descr="A chart showing the social factors of the question response process: comprehension, recall, judgement, response">
            <a:extLst>
              <a:ext uri="{FF2B5EF4-FFF2-40B4-BE49-F238E27FC236}">
                <a16:creationId xmlns:a16="http://schemas.microsoft.com/office/drawing/2014/main" id="{19135ABA-5891-FCBE-EB16-A6E506FC59A0}"/>
              </a:ext>
            </a:extLst>
          </p:cNvPr>
          <p:cNvGrpSpPr/>
          <p:nvPr/>
        </p:nvGrpSpPr>
        <p:grpSpPr>
          <a:xfrm>
            <a:off x="1600241" y="3048000"/>
            <a:ext cx="8983580" cy="3022601"/>
            <a:chOff x="1600241" y="3048000"/>
            <a:chExt cx="8983580" cy="3022601"/>
          </a:xfrm>
        </p:grpSpPr>
        <p:graphicFrame>
          <p:nvGraphicFramePr>
            <p:cNvPr id="3" name="Diagram 2" descr="A diagram showing the social factors of the question response process: comprehension, recall, judgement, response"/>
            <p:cNvGraphicFramePr/>
            <p:nvPr/>
          </p:nvGraphicFramePr>
          <p:xfrm>
            <a:off x="1600241" y="3048000"/>
            <a:ext cx="8983580" cy="2133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2057401" y="4710114"/>
              <a:ext cx="8069263" cy="1360487"/>
              <a:chOff x="533403" y="4710289"/>
              <a:chExt cx="8069258" cy="1360311"/>
            </a:xfrm>
          </p:grpSpPr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926926176"/>
                  </p:ext>
                </p:extLst>
              </p:nvPr>
            </p:nvGraphicFramePr>
            <p:xfrm>
              <a:off x="2015331" y="5410200"/>
              <a:ext cx="5105400" cy="66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13" name="Bent Arrow 12"/>
              <p:cNvSpPr/>
              <p:nvPr/>
            </p:nvSpPr>
            <p:spPr>
              <a:xfrm rot="16200000">
                <a:off x="1125611" y="4292684"/>
                <a:ext cx="1101582" cy="2285999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Bent Arrow 44"/>
              <p:cNvSpPr/>
              <p:nvPr/>
            </p:nvSpPr>
            <p:spPr>
              <a:xfrm rot="5400000" flipH="1">
                <a:off x="6908870" y="4292684"/>
                <a:ext cx="1101582" cy="2285999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Up Arrow 13"/>
              <p:cNvSpPr/>
              <p:nvPr/>
            </p:nvSpPr>
            <p:spPr>
              <a:xfrm>
                <a:off x="3124201" y="4710289"/>
                <a:ext cx="533400" cy="685711"/>
              </a:xfrm>
              <a:prstGeom prst="up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Up Arrow 46"/>
              <p:cNvSpPr/>
              <p:nvPr/>
            </p:nvSpPr>
            <p:spPr>
              <a:xfrm>
                <a:off x="5349875" y="4716638"/>
                <a:ext cx="533400" cy="685711"/>
              </a:xfrm>
              <a:prstGeom prst="up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52753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 Response Process: Comprehension</a:t>
            </a:r>
          </a:p>
        </p:txBody>
      </p:sp>
      <p:graphicFrame>
        <p:nvGraphicFramePr>
          <p:cNvPr id="3" name="Diagra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1600241" y="3048000"/>
          <a:ext cx="898358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7403" y="4710290"/>
            <a:ext cx="8069258" cy="1360311"/>
            <a:chOff x="533403" y="4710289"/>
            <a:chExt cx="8069258" cy="1360311"/>
          </a:xfrm>
          <a:solidFill>
            <a:schemeClr val="bg1">
              <a:lumMod val="85000"/>
            </a:schemeClr>
          </a:solidFill>
        </p:grpSpPr>
        <p:graphicFrame>
          <p:nvGraphicFramePr>
            <p:cNvPr id="4" name="Diagram 3"/>
            <p:cNvGraphicFramePr/>
            <p:nvPr/>
          </p:nvGraphicFramePr>
          <p:xfrm>
            <a:off x="2015331" y="5410200"/>
            <a:ext cx="5105400" cy="66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3" name="Bent Arrow 12"/>
            <p:cNvSpPr/>
            <p:nvPr/>
          </p:nvSpPr>
          <p:spPr>
            <a:xfrm rot="16200000">
              <a:off x="1125937" y="4292600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ent Arrow 44"/>
            <p:cNvSpPr/>
            <p:nvPr/>
          </p:nvSpPr>
          <p:spPr>
            <a:xfrm rot="5400000" flipH="1">
              <a:off x="6909195" y="4292601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3124200" y="4710289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Up Arrow 46"/>
            <p:cNvSpPr/>
            <p:nvPr/>
          </p:nvSpPr>
          <p:spPr>
            <a:xfrm>
              <a:off x="5349898" y="4715934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60851" y="1874838"/>
            <a:ext cx="563086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/>
              <a:t>Comprehension Step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How do respondents understand the question?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What do they think the question is asking?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What constructs/examples are they thinking about?</a:t>
            </a:r>
          </a:p>
        </p:txBody>
      </p:sp>
    </p:spTree>
    <p:extLst>
      <p:ext uri="{BB962C8B-B14F-4D97-AF65-F5344CB8AC3E}">
        <p14:creationId xmlns:p14="http://schemas.microsoft.com/office/powerpoint/2010/main" val="15542864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 Response Process: Recall</a:t>
            </a:r>
          </a:p>
        </p:txBody>
      </p:sp>
      <p:graphicFrame>
        <p:nvGraphicFramePr>
          <p:cNvPr id="3" name="Diagra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1600241" y="3048000"/>
          <a:ext cx="898358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7403" y="4710290"/>
            <a:ext cx="8069258" cy="1360311"/>
            <a:chOff x="533403" y="4710289"/>
            <a:chExt cx="8069258" cy="1360311"/>
          </a:xfrm>
          <a:solidFill>
            <a:schemeClr val="bg1">
              <a:lumMod val="85000"/>
            </a:schemeClr>
          </a:solidFill>
        </p:grpSpPr>
        <p:graphicFrame>
          <p:nvGraphicFramePr>
            <p:cNvPr id="4" name="Diagra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aphicFramePr/>
            <p:nvPr/>
          </p:nvGraphicFramePr>
          <p:xfrm>
            <a:off x="2015331" y="5410200"/>
            <a:ext cx="5105400" cy="66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3" name="Bent Arrow 12"/>
            <p:cNvSpPr/>
            <p:nvPr/>
          </p:nvSpPr>
          <p:spPr>
            <a:xfrm rot="16200000">
              <a:off x="1125937" y="4292600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ent Arrow 44"/>
            <p:cNvSpPr/>
            <p:nvPr/>
          </p:nvSpPr>
          <p:spPr>
            <a:xfrm rot="5400000" flipH="1">
              <a:off x="6909195" y="4292601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3124200" y="4710289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Up Arrow 46"/>
            <p:cNvSpPr/>
            <p:nvPr/>
          </p:nvSpPr>
          <p:spPr>
            <a:xfrm>
              <a:off x="5349898" y="4715934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25938" y="1828800"/>
            <a:ext cx="563086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/>
              <a:t>Recall Step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How do respondents access the memory needed to answer the question?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How far back are they considering (“Reference Period”)?</a:t>
            </a:r>
          </a:p>
        </p:txBody>
      </p:sp>
    </p:spTree>
    <p:extLst>
      <p:ext uri="{BB962C8B-B14F-4D97-AF65-F5344CB8AC3E}">
        <p14:creationId xmlns:p14="http://schemas.microsoft.com/office/powerpoint/2010/main" val="4708262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 Response Process: Judgement</a:t>
            </a:r>
          </a:p>
        </p:txBody>
      </p:sp>
      <p:graphicFrame>
        <p:nvGraphicFramePr>
          <p:cNvPr id="3" name="Diagra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1600241" y="3048000"/>
          <a:ext cx="898358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7403" y="4710290"/>
            <a:ext cx="8069258" cy="1360311"/>
            <a:chOff x="533403" y="4710289"/>
            <a:chExt cx="8069258" cy="1360311"/>
          </a:xfrm>
          <a:solidFill>
            <a:schemeClr val="bg1">
              <a:lumMod val="85000"/>
            </a:schemeClr>
          </a:solidFill>
        </p:grpSpPr>
        <p:graphicFrame>
          <p:nvGraphicFramePr>
            <p:cNvPr id="4" name="Diagra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aphicFramePr/>
            <p:nvPr/>
          </p:nvGraphicFramePr>
          <p:xfrm>
            <a:off x="2015331" y="5410200"/>
            <a:ext cx="5105400" cy="66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3" name="Bent Arrow 12"/>
            <p:cNvSpPr/>
            <p:nvPr/>
          </p:nvSpPr>
          <p:spPr>
            <a:xfrm rot="16200000">
              <a:off x="1125937" y="4292600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ent Arrow 44"/>
            <p:cNvSpPr/>
            <p:nvPr/>
          </p:nvSpPr>
          <p:spPr>
            <a:xfrm rot="5400000" flipH="1">
              <a:off x="6909195" y="4292601"/>
              <a:ext cx="1100931" cy="2286000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3124200" y="4710289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Up Arrow 46"/>
            <p:cNvSpPr/>
            <p:nvPr/>
          </p:nvSpPr>
          <p:spPr>
            <a:xfrm>
              <a:off x="5349898" y="4715934"/>
              <a:ext cx="533364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37038" y="1854201"/>
            <a:ext cx="563086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/>
              <a:t>Judgement Step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What information do respondents decide to include in the answer?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How do they calculate their answer</a:t>
            </a:r>
          </a:p>
        </p:txBody>
      </p:sp>
    </p:spTree>
    <p:extLst>
      <p:ext uri="{BB962C8B-B14F-4D97-AF65-F5344CB8AC3E}">
        <p14:creationId xmlns:p14="http://schemas.microsoft.com/office/powerpoint/2010/main" val="17463039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Props1.xml><?xml version="1.0" encoding="utf-8"?>
<ds:datastoreItem xmlns:ds="http://schemas.openxmlformats.org/officeDocument/2006/customXml" ds:itemID="{BCB71832-BD32-47F7-BA5F-651834E476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9D95C5-E1AC-411F-A2EC-185930E49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254f5-de69-40f5-a0e2-2f56cfee0758"/>
    <ds:schemaRef ds:uri="44c59a53-fe6e-4c04-8d64-94c15d2c8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8FBFD8-9D7E-4144-BCB5-939EB6EE3F70}">
  <ds:schemaRefs>
    <ds:schemaRef ds:uri="http://schemas.microsoft.com/office/2006/metadata/properties"/>
    <ds:schemaRef ds:uri="http://schemas.microsoft.com/office/infopath/2007/PartnerControls"/>
    <ds:schemaRef ds:uri="6c2254f5-de69-40f5-a0e2-2f56cfee0758"/>
    <ds:schemaRef ds:uri="44c59a53-fe6e-4c04-8d64-94c15d2c85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1546</Words>
  <Application>Microsoft Office PowerPoint</Application>
  <PresentationFormat>Widescreen</PresentationFormat>
  <Paragraphs>240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Microsoft Excel Chart</vt:lpstr>
      <vt:lpstr>Testing Survey Questions</vt:lpstr>
      <vt:lpstr>Question Design and Evaluation Principles</vt:lpstr>
      <vt:lpstr>The challenge….</vt:lpstr>
      <vt:lpstr>What can go wrong?</vt:lpstr>
      <vt:lpstr>Goals for Question Evaluation</vt:lpstr>
      <vt:lpstr>Question Response Process</vt:lpstr>
      <vt:lpstr>Question Response Process: Comprehension</vt:lpstr>
      <vt:lpstr>Question Response Process: Recall</vt:lpstr>
      <vt:lpstr>Question Response Process: Judgement</vt:lpstr>
      <vt:lpstr>Question Response Process: Response</vt:lpstr>
      <vt:lpstr>Question Response Process: Social</vt:lpstr>
      <vt:lpstr>Example: Hearing</vt:lpstr>
      <vt:lpstr>The Cognitive Test Approach</vt:lpstr>
      <vt:lpstr>Purposive Sample</vt:lpstr>
      <vt:lpstr>1. Analysis During the Interview</vt:lpstr>
      <vt:lpstr>2. Analysis After the Interview</vt:lpstr>
      <vt:lpstr>Overall, during the past 4 weeks, how much difficulty did you have with thinking clearly and solving daily problems? </vt:lpstr>
      <vt:lpstr>Analysis After the Interview (cont.)</vt:lpstr>
      <vt:lpstr>Example (cont.)</vt:lpstr>
      <vt:lpstr>Example (cont.)</vt:lpstr>
      <vt:lpstr>Example (cont.)</vt:lpstr>
      <vt:lpstr>Draw Conclusions</vt:lpstr>
      <vt:lpstr>Before going to field testing</vt:lpstr>
      <vt:lpstr>Field Testing of Question</vt:lpstr>
      <vt:lpstr>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Survey Questions</dc:title>
  <dc:creator>Daniel Mont</dc:creator>
  <cp:lastModifiedBy>Kate Filanoski</cp:lastModifiedBy>
  <cp:revision>71</cp:revision>
  <dcterms:created xsi:type="dcterms:W3CDTF">2024-03-13T19:07:49Z</dcterms:created>
  <dcterms:modified xsi:type="dcterms:W3CDTF">2024-04-09T15:45:15Z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0x010100DA6035985C436640B305F1B268648FB9</vt:lpwstr>
  </property>
  <property fmtid="{D5CDD505-2E9C-101B-9397-08002B2CF9AE}" pid="3" name="MediaServiceImageTags">
    <vt:lpwstr/>
  </property>
</Properties>
</file>